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3"/>
    <p:sldId id="264" r:id="rId4"/>
    <p:sldId id="339" r:id="rId5"/>
    <p:sldId id="340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320" r:id="rId33"/>
    <p:sldId id="313" r:id="rId34"/>
    <p:sldId id="316" r:id="rId35"/>
    <p:sldId id="317" r:id="rId36"/>
    <p:sldId id="318" r:id="rId37"/>
    <p:sldId id="319" r:id="rId38"/>
    <p:sldId id="321" r:id="rId39"/>
    <p:sldId id="307" r:id="rId4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en-US"/>
              <a:t>Второй уровень</a:t>
            </a:r>
            <a:endParaRPr lang="en-US"/>
          </a:p>
          <a:p>
            <a:pPr lvl="2" rtl="0"/>
            <a:r>
              <a:rPr lang="en-US"/>
              <a:t>Третий уровень</a:t>
            </a:r>
            <a:endParaRPr lang="en-US"/>
          </a:p>
          <a:p>
            <a:pPr lvl="3" rtl="0"/>
            <a:r>
              <a:rPr lang="en-US"/>
              <a:t>Четвертый уровень</a:t>
            </a:r>
            <a:endParaRPr lang="en-US"/>
          </a:p>
          <a:p>
            <a:pPr lvl="4" rtl="0"/>
            <a:r>
              <a:rPr lang="en-US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en-US"/>
              <a:t>Второй уровень</a:t>
            </a:r>
            <a:endParaRPr lang="en-US"/>
          </a:p>
          <a:p>
            <a:pPr lvl="2" rtl="0"/>
            <a:r>
              <a:rPr lang="en-US"/>
              <a:t>Третий уровень</a:t>
            </a:r>
            <a:endParaRPr lang="en-US"/>
          </a:p>
          <a:p>
            <a:pPr lvl="3" rtl="0"/>
            <a:r>
              <a:rPr lang="en-US"/>
              <a:t>Четвертый уровень</a:t>
            </a:r>
            <a:endParaRPr lang="en-US"/>
          </a:p>
          <a:p>
            <a:pPr lvl="4" rtl="0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Множества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Занятие №</a:t>
            </a:r>
            <a:r>
              <a:rPr lang="en-US" dirty="0">
                <a:solidFill>
                  <a:schemeClr val="tx1"/>
                </a:solidFill>
              </a:rPr>
              <a:t>5.4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7533" y="1601452"/>
            <a:ext cx="11134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упоминалось ранее, множества не содержат дубликаты элементов. Предположим, наш список содержит дубликаты элементов, как показано ниже: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1909" y="2655529"/>
            <a:ext cx="4788182" cy="108961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77532" y="3971409"/>
            <a:ext cx="11134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удалило дубликаты и выдало только по одному экземпляру элементов. Это также происходит при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множества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нуля. Например: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09" y="4887626"/>
            <a:ext cx="4788182" cy="11557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8574" y="1460136"/>
            <a:ext cx="11134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пустого множества подразумевает определенную хитрость. Если вы используете пустые фигурные скобки {} в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вы скорее создадите пустой словарь, а не множество.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428999"/>
            <a:ext cx="3895021" cy="16126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79" y="3429000"/>
            <a:ext cx="3895021" cy="161266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81221" y="5624591"/>
            <a:ext cx="11205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показано в выдаче, тип переменной х является словарем.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0574" y="1705822"/>
            <a:ext cx="11479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создать пустое множество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мы должны использовать функцию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без передачи какого-либо значения в параметрах, как показано ниже: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077422"/>
            <a:ext cx="3819067" cy="16080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32" y="3077421"/>
            <a:ext cx="3819067" cy="160802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40574" y="5364080"/>
            <a:ext cx="5130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Выдача показывает, что мы создали множество.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элементам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6062" y="1514629"/>
            <a:ext cx="114798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предоставляет прямой способ получения значения к отдельным элементам множества. Однако, мы можем использовать цикл для итерации через все элементы множества.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9726" y="3429000"/>
            <a:ext cx="8852547" cy="13553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элементам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также можем проверить наличие элемента во множестве при помощи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показано ниже: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079" y="2860263"/>
            <a:ext cx="9197841" cy="113747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5992" y="4420776"/>
            <a:ext cx="10629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возвращает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это означает, что элемент был найден во множестве. Аналогичным образом, при поиске элемента, который отсутствует во множестве, мы получим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 во множество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5992" y="1357195"/>
            <a:ext cx="11200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нам вносить новые элементы во множество при помощи функции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808" y="2927459"/>
            <a:ext cx="9124384" cy="1505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1891" y="1443841"/>
            <a:ext cx="113136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нам удалять элемент из множества, но не используя индекс, так как множество элементов не индексированы. Элементы могут быть удалены при помощи обоих методов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Помните, что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не будет выдавать ошибку, если элемент не был найден во множестве. Однако, если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используется и элемент не был найден, возникнет ошибка.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продемонстрируем как удалять элемент при помощи метода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2683" y="3983642"/>
            <a:ext cx="4332037" cy="14305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7185" y="1606227"/>
            <a:ext cx="1112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Аналогично, 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может использоваться следующим образом: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6645" y="2655697"/>
            <a:ext cx="5518707" cy="21344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7185" y="1606227"/>
            <a:ext cx="1112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попробуем удалить элемент, которого нет во множестве. Сначала используем 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5588" y="3120892"/>
            <a:ext cx="5140823" cy="18154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7185" y="1606227"/>
            <a:ext cx="1112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посмотрим, что выйдет из использования метода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по аналогичному сценарию: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185" y="2930886"/>
            <a:ext cx="4734192" cy="18336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20" y="2930886"/>
            <a:ext cx="5146395" cy="183366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7186" y="5258215"/>
            <a:ext cx="11125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Выдача показывает, что метод выдал ошибку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мы пытались удалить элемент, которого нет во множестве.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421368"/>
            <a:ext cx="10058400" cy="1371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пройденного на занятии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724" y="1792968"/>
            <a:ext cx="10720552" cy="556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Дайте определение словарям.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можно создать словарь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получить доступ к значению, если известен ключ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есть методы словарей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можно удалить элемент по ключу?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определить наличия ключа в словаре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делает функция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zip() ?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можно отсортировать словарь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399" y="1606227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методом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мы можем удалить и вернуть элемент. Так как элементы находятся в произвольном порядке, мы не можем утверждать или предсказать, какой элемент будет удален.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9756" y="3429000"/>
            <a:ext cx="5672488" cy="21658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399" y="1606227"/>
            <a:ext cx="1112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названием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поможет удалить все элементы во множестве. Например: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2008" y="3156658"/>
            <a:ext cx="4967983" cy="190223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64008" y="5424387"/>
            <a:ext cx="10998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является пустой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без каких-либо элементов внутри.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399" y="1306968"/>
            <a:ext cx="1112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у нас есть два множества, А и В. Объединение этих двух множеств — это множество со всеми элементами обеих множеств. Такая операция выполняется при помощи функции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названием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870" y="3612041"/>
            <a:ext cx="7938257" cy="22143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399" y="1306968"/>
            <a:ext cx="1112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операции объединения, дубликаты игнорируются, так что только один из двух элементов дубликатов будет отображаться. Например: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429" y="2377440"/>
            <a:ext cx="3925142" cy="35422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399" y="1373470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| может также использоваться при поиске объединения двух или более множеств.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2063" y="3197389"/>
            <a:ext cx="6967873" cy="17665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399" y="1373470"/>
            <a:ext cx="1112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хотите создать объединение из более двух множеств, разделите названия множеств при помощи оператора | . Взглянем на 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6893" y="2718539"/>
            <a:ext cx="3858214" cy="29167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399" y="1373470"/>
            <a:ext cx="1112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у вас есть два множества: А и В. Их пересечение представляет собой множество элементов, которые являются общими для А и для 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пересечения во множествах может быть достигнута как при помощи оператора &amp;, так и метода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пример: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0459" y="3727868"/>
            <a:ext cx="4111079" cy="1987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между множествами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399" y="1373470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у вас есть два множества: А и В. Разница между А и В (А — В) — это множество со всеми элементами, которые содержатся в А, но не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Соответственно, (В — А) — это множество со всеми элементами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не в 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8802" y="3087088"/>
            <a:ext cx="4854396" cy="223039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399" y="1257092"/>
            <a:ext cx="1112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огромное количество встроенных методов, включая следующие: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возвращает копию множества.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508" y="3661917"/>
            <a:ext cx="6630982" cy="167020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8641" y="1268859"/>
            <a:ext cx="11263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isdisjoint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проверяет, является ли множество пересечением или нет. Если множества не содержат общих элементов, метод возвращает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противном случае —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7282" y="3429000"/>
            <a:ext cx="6086462" cy="207493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48641" y="5865660"/>
            <a:ext cx="1126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Оба множества не имеют общих элементов, что делает выдачу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740" y="0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7378" y="1479666"/>
            <a:ext cx="111972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вас есть словарь, где ключ – название продукта. Значение – список, который содержит цену и кол-во товара.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через ‘’–’’ название – цену – количество.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клавиатуры вводите название товара и его кол-во. n – выход из программы. Посчитать цену выбранных товаров и сколько товаров осталось в изначальном списке.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8641" y="1268859"/>
            <a:ext cx="11263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возвращает длину множества, которая является общим количеством элементов во множестве.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110" y="3429000"/>
            <a:ext cx="7051780" cy="1501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frozenset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8641" y="1268859"/>
            <a:ext cx="11263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Единственное отличие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frozenset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том, что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изменяемый тип данных, 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frozenset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нет.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368" y="3330724"/>
            <a:ext cx="5095228" cy="12767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05" y="3330724"/>
            <a:ext cx="5095228" cy="127672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599024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2131" y="1992436"/>
            <a:ext cx="10147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Проверить, есть ли в последовательности дубликаты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124" y="362881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56" y="1809046"/>
            <a:ext cx="8199087" cy="334356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599024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734742"/>
            <a:ext cx="101477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Создать произвольный словарь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Добавить новый элемент с ключом типа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значением типа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Добавить новый элемент с ключом типа кортеж(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значением типа список(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Получить элемент по ключу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Удалить элемент по ключу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Получить список ключей словаря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812" y="22987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769" y="1388925"/>
            <a:ext cx="6896462" cy="491168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599024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2131" y="2284824"/>
            <a:ext cx="10147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множество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неизменяемое множество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операцию объединения созданных множеств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операцию пересечения созданных множеств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812" y="22987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657" y="1646884"/>
            <a:ext cx="8102686" cy="356423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3345" y="104329"/>
            <a:ext cx="10058400" cy="1371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49824" y="1237567"/>
            <a:ext cx="10692352" cy="20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740" y="0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12709" y="1025351"/>
            <a:ext cx="2966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603" y="1487016"/>
            <a:ext cx="3962743" cy="49643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55" y="1487016"/>
            <a:ext cx="3962743" cy="49643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723" y="1705822"/>
            <a:ext cx="11134851" cy="335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Множества в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структура данных, которая содержит неупорядоченные элементы. Элементы также не является индексированным. Как и список, множество позволяет внесение и удаление элементов. Однако, есть ряд особенных характеристик, которые определяют и отделяют множество от других структур данных: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Множество не содержит дубликаты элементов;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Элементы множества являются неизменными (их нельзя менять), однако само по себе множество является изменяемым, и его можно менять;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элементы не индексируются, множества не поддерживают никаких операций среза и индексирования.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5846" y="1377008"/>
            <a:ext cx="111348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два пути, следуя которым, мы можем создавать множества в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создать множество путем передачи всех элементов множества внутри фигурных скобок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разделить элементы при помощи запятых 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Множество может содержать любое количество элементов и элементы могут быть разных типов, к примеру, целые числа, строки, кортежи, и т. д. Однако, множество не поддерживает изменяемые элементы, такие как списки, словари, и так далее.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пример создания множества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829" y="4757628"/>
            <a:ext cx="4494341" cy="1119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7533" y="1601452"/>
            <a:ext cx="11134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 что мы создали множество чисел. Мы также можем создать множество из строк.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630" y="3116552"/>
            <a:ext cx="7494739" cy="12003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77532" y="4624802"/>
            <a:ext cx="111348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вы обратили внимание на то, что элементы в выдаче выше находятся в другом порядке, отличном от того, как мы добавляли их в множество. Это связано с тем, что элементы множества </a:t>
            </a:r>
            <a:r>
              <a:rPr lang="ru-RU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в произвольном порядке</a:t>
            </a:r>
            <a:r>
              <a:rPr lang="ru-R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Если вы запустите тот же код еще раз, возможно вы получите выдачу с элементами, которые каждый раз будут находиться в другом порядке.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7533" y="1601452"/>
            <a:ext cx="11134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также можем создать множество с элементами разных типов.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1030" y="3399547"/>
            <a:ext cx="5709939" cy="110831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77533" y="5474963"/>
            <a:ext cx="1113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элементы в упомянутом выше множестве принадлежат разным типам.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7533" y="1601452"/>
            <a:ext cx="11134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также можем создать множество из списков. Это можно сделать, вызвав встроенную функцию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 названием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755" y="3429000"/>
            <a:ext cx="5822490" cy="120032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0</TotalTime>
  <Words>7660</Words>
  <Application>WPS Presentation</Application>
  <PresentationFormat>Широкоэкранный</PresentationFormat>
  <Paragraphs>221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SimSun</vt:lpstr>
      <vt:lpstr>Wingdings</vt:lpstr>
      <vt:lpstr>Garamond</vt:lpstr>
      <vt:lpstr>Segoe Print</vt:lpstr>
      <vt:lpstr>Times New Roman</vt:lpstr>
      <vt:lpstr>Calibri</vt:lpstr>
      <vt:lpstr>Century Gothic</vt:lpstr>
      <vt:lpstr>Microsoft YaHei</vt:lpstr>
      <vt:lpstr>Arial Unicode MS</vt:lpstr>
      <vt:lpstr>СавонVTI</vt:lpstr>
      <vt:lpstr>Множества</vt:lpstr>
      <vt:lpstr>Проверка пройденного на занятии №5.4</vt:lpstr>
      <vt:lpstr>Проверка домашнего задания</vt:lpstr>
      <vt:lpstr>Проверка домашнего задания</vt:lpstr>
      <vt:lpstr>Множества</vt:lpstr>
      <vt:lpstr>Создание множеств</vt:lpstr>
      <vt:lpstr>Создание множеств</vt:lpstr>
      <vt:lpstr>Создание множеств</vt:lpstr>
      <vt:lpstr>Создание множеств</vt:lpstr>
      <vt:lpstr>Создание множеств</vt:lpstr>
      <vt:lpstr>Создание множеств</vt:lpstr>
      <vt:lpstr>Создание множеств</vt:lpstr>
      <vt:lpstr>Доступ к элементам множеств</vt:lpstr>
      <vt:lpstr>Доступ к элементам множеств</vt:lpstr>
      <vt:lpstr>Добавление элементов во множество</vt:lpstr>
      <vt:lpstr>Удаление элемента из множеств</vt:lpstr>
      <vt:lpstr>Удаление элемента из множеств</vt:lpstr>
      <vt:lpstr>Удаление элемента из множеств</vt:lpstr>
      <vt:lpstr>Удаление элемента из множеств</vt:lpstr>
      <vt:lpstr>Удаление элемента из множеств</vt:lpstr>
      <vt:lpstr>Удаление элемента из множеств</vt:lpstr>
      <vt:lpstr>Объединение множеств</vt:lpstr>
      <vt:lpstr>Объединение множеств</vt:lpstr>
      <vt:lpstr>Объединение множеств</vt:lpstr>
      <vt:lpstr>Объединение множеств</vt:lpstr>
      <vt:lpstr>Пересечение множеств</vt:lpstr>
      <vt:lpstr>Разница между множествами</vt:lpstr>
      <vt:lpstr>Методы множеств</vt:lpstr>
      <vt:lpstr>Методы множеств</vt:lpstr>
      <vt:lpstr>Методы множеств</vt:lpstr>
      <vt:lpstr>frozenset</vt:lpstr>
      <vt:lpstr>Задание №1    </vt:lpstr>
      <vt:lpstr>Решение</vt:lpstr>
      <vt:lpstr>Задание №2    </vt:lpstr>
      <vt:lpstr>Решение</vt:lpstr>
      <vt:lpstr>Задание №3    </vt:lpstr>
      <vt:lpstr>Решение</vt:lpstr>
      <vt:lpstr> Домашнее задание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Diana</dc:creator>
  <cp:lastModifiedBy>kosmo</cp:lastModifiedBy>
  <cp:revision>93</cp:revision>
  <dcterms:created xsi:type="dcterms:W3CDTF">2021-04-07T14:36:00Z</dcterms:created>
  <dcterms:modified xsi:type="dcterms:W3CDTF">2022-01-23T16:26:54Z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B14091A0DF64454EBF3ECF78E3E0E2CA</vt:lpwstr>
  </property>
  <property fmtid="{D5CDD505-2E9C-101B-9397-08002B2CF9AE}" pid="3" name="KSOProductBuildVer">
    <vt:lpwstr>1049-11.2.0.10443</vt:lpwstr>
  </property>
</Properties>
</file>