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3"/>
  </p:sldMasterIdLst>
  <p:notesMasterIdLst>
    <p:notesMasterId r:id="rId5"/>
  </p:notesMasterIdLst>
  <p:sldIdLst>
    <p:sldId id="256" r:id="rId4"/>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Lst>
  <p:sldSz cx="12192000" cy="6858000"/>
  <p:notesSz cx="6858000" cy="9144000"/>
  <p:embeddedFontLst>
    <p:embeddedFont>
      <p:font typeface="Century Gothic" panose="020B0502020202020204"/>
      <p:regular r:id="rId44"/>
    </p:embeddedFont>
    <p:embeddedFont>
      <p:font typeface="Calibri" panose="020F0502020204030204"/>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8" Type="http://schemas.openxmlformats.org/officeDocument/2006/relationships/font" Target="fonts/font5.fntdata"/><Relationship Id="rId47" Type="http://schemas.openxmlformats.org/officeDocument/2006/relationships/font" Target="fonts/font4.fntdata"/><Relationship Id="rId46" Type="http://schemas.openxmlformats.org/officeDocument/2006/relationships/font" Target="fonts/font3.fntdata"/><Relationship Id="rId45" Type="http://schemas.openxmlformats.org/officeDocument/2006/relationships/font" Target="fonts/font2.fntdata"/><Relationship Id="rId44" Type="http://schemas.openxmlformats.org/officeDocument/2006/relationships/font" Target="fonts/font1.fntdata"/><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ru-RU"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0" name="Shape 130"/>
        <p:cNvGrpSpPr/>
        <p:nvPr/>
      </p:nvGrpSpPr>
      <p:grpSpPr>
        <a:xfrm>
          <a:off x="0" y="0"/>
          <a:ext cx="0" cy="0"/>
          <a:chOff x="0" y="0"/>
          <a:chExt cx="0" cy="0"/>
        </a:xfrm>
      </p:grpSpPr>
      <p:sp>
        <p:nvSpPr>
          <p:cNvPr id="131" name="Google Shape;131;p1: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32" name="Google Shape;132;p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1" name="Shape 191"/>
        <p:cNvGrpSpPr/>
        <p:nvPr/>
      </p:nvGrpSpPr>
      <p:grpSpPr>
        <a:xfrm>
          <a:off x="0" y="0"/>
          <a:ext cx="0" cy="0"/>
          <a:chOff x="0" y="0"/>
          <a:chExt cx="0" cy="0"/>
        </a:xfrm>
      </p:grpSpPr>
      <p:sp>
        <p:nvSpPr>
          <p:cNvPr id="192" name="Google Shape;192;p10: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93" name="Google Shape;193;p1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8" name="Shape 198"/>
        <p:cNvGrpSpPr/>
        <p:nvPr/>
      </p:nvGrpSpPr>
      <p:grpSpPr>
        <a:xfrm>
          <a:off x="0" y="0"/>
          <a:ext cx="0" cy="0"/>
          <a:chOff x="0" y="0"/>
          <a:chExt cx="0" cy="0"/>
        </a:xfrm>
      </p:grpSpPr>
      <p:sp>
        <p:nvSpPr>
          <p:cNvPr id="199" name="Google Shape;199;p11: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00" name="Google Shape;200;p1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5" name="Shape 205"/>
        <p:cNvGrpSpPr/>
        <p:nvPr/>
      </p:nvGrpSpPr>
      <p:grpSpPr>
        <a:xfrm>
          <a:off x="0" y="0"/>
          <a:ext cx="0" cy="0"/>
          <a:chOff x="0" y="0"/>
          <a:chExt cx="0" cy="0"/>
        </a:xfrm>
      </p:grpSpPr>
      <p:sp>
        <p:nvSpPr>
          <p:cNvPr id="206" name="Google Shape;206;p12: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07" name="Google Shape;207;p1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1" name="Shape 211"/>
        <p:cNvGrpSpPr/>
        <p:nvPr/>
      </p:nvGrpSpPr>
      <p:grpSpPr>
        <a:xfrm>
          <a:off x="0" y="0"/>
          <a:ext cx="0" cy="0"/>
          <a:chOff x="0" y="0"/>
          <a:chExt cx="0" cy="0"/>
        </a:xfrm>
      </p:grpSpPr>
      <p:sp>
        <p:nvSpPr>
          <p:cNvPr id="212" name="Google Shape;212;p1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13" name="Google Shape;213;p1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8" name="Shape 218"/>
        <p:cNvGrpSpPr/>
        <p:nvPr/>
      </p:nvGrpSpPr>
      <p:grpSpPr>
        <a:xfrm>
          <a:off x="0" y="0"/>
          <a:ext cx="0" cy="0"/>
          <a:chOff x="0" y="0"/>
          <a:chExt cx="0" cy="0"/>
        </a:xfrm>
      </p:grpSpPr>
      <p:sp>
        <p:nvSpPr>
          <p:cNvPr id="219" name="Google Shape;219;p14: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20" name="Google Shape;220;p1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4" name="Shape 224"/>
        <p:cNvGrpSpPr/>
        <p:nvPr/>
      </p:nvGrpSpPr>
      <p:grpSpPr>
        <a:xfrm>
          <a:off x="0" y="0"/>
          <a:ext cx="0" cy="0"/>
          <a:chOff x="0" y="0"/>
          <a:chExt cx="0" cy="0"/>
        </a:xfrm>
      </p:grpSpPr>
      <p:sp>
        <p:nvSpPr>
          <p:cNvPr id="225" name="Google Shape;225;p15: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26" name="Google Shape;226;p1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1" name="Shape 231"/>
        <p:cNvGrpSpPr/>
        <p:nvPr/>
      </p:nvGrpSpPr>
      <p:grpSpPr>
        <a:xfrm>
          <a:off x="0" y="0"/>
          <a:ext cx="0" cy="0"/>
          <a:chOff x="0" y="0"/>
          <a:chExt cx="0" cy="0"/>
        </a:xfrm>
      </p:grpSpPr>
      <p:sp>
        <p:nvSpPr>
          <p:cNvPr id="232" name="Google Shape;232;p16: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33" name="Google Shape;233;p1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8" name="Shape 238"/>
        <p:cNvGrpSpPr/>
        <p:nvPr/>
      </p:nvGrpSpPr>
      <p:grpSpPr>
        <a:xfrm>
          <a:off x="0" y="0"/>
          <a:ext cx="0" cy="0"/>
          <a:chOff x="0" y="0"/>
          <a:chExt cx="0" cy="0"/>
        </a:xfrm>
      </p:grpSpPr>
      <p:sp>
        <p:nvSpPr>
          <p:cNvPr id="239" name="Google Shape;239;p17: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40" name="Google Shape;240;p1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4" name="Shape 244"/>
        <p:cNvGrpSpPr/>
        <p:nvPr/>
      </p:nvGrpSpPr>
      <p:grpSpPr>
        <a:xfrm>
          <a:off x="0" y="0"/>
          <a:ext cx="0" cy="0"/>
          <a:chOff x="0" y="0"/>
          <a:chExt cx="0" cy="0"/>
        </a:xfrm>
      </p:grpSpPr>
      <p:sp>
        <p:nvSpPr>
          <p:cNvPr id="245" name="Google Shape;245;p18: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46" name="Google Shape;246;p1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0" name="Shape 250"/>
        <p:cNvGrpSpPr/>
        <p:nvPr/>
      </p:nvGrpSpPr>
      <p:grpSpPr>
        <a:xfrm>
          <a:off x="0" y="0"/>
          <a:ext cx="0" cy="0"/>
          <a:chOff x="0" y="0"/>
          <a:chExt cx="0" cy="0"/>
        </a:xfrm>
      </p:grpSpPr>
      <p:sp>
        <p:nvSpPr>
          <p:cNvPr id="251" name="Google Shape;251;p19: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52" name="Google Shape;252;p1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9" name="Shape 139"/>
        <p:cNvGrpSpPr/>
        <p:nvPr/>
      </p:nvGrpSpPr>
      <p:grpSpPr>
        <a:xfrm>
          <a:off x="0" y="0"/>
          <a:ext cx="0" cy="0"/>
          <a:chOff x="0" y="0"/>
          <a:chExt cx="0" cy="0"/>
        </a:xfrm>
      </p:grpSpPr>
      <p:sp>
        <p:nvSpPr>
          <p:cNvPr id="140" name="Google Shape;140;p2: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41" name="Google Shape;141;p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7" name="Shape 257"/>
        <p:cNvGrpSpPr/>
        <p:nvPr/>
      </p:nvGrpSpPr>
      <p:grpSpPr>
        <a:xfrm>
          <a:off x="0" y="0"/>
          <a:ext cx="0" cy="0"/>
          <a:chOff x="0" y="0"/>
          <a:chExt cx="0" cy="0"/>
        </a:xfrm>
      </p:grpSpPr>
      <p:sp>
        <p:nvSpPr>
          <p:cNvPr id="258" name="Google Shape;258;p20: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59" name="Google Shape;259;p2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4" name="Shape 264"/>
        <p:cNvGrpSpPr/>
        <p:nvPr/>
      </p:nvGrpSpPr>
      <p:grpSpPr>
        <a:xfrm>
          <a:off x="0" y="0"/>
          <a:ext cx="0" cy="0"/>
          <a:chOff x="0" y="0"/>
          <a:chExt cx="0" cy="0"/>
        </a:xfrm>
      </p:grpSpPr>
      <p:sp>
        <p:nvSpPr>
          <p:cNvPr id="265" name="Google Shape;265;p21: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66" name="Google Shape;266;p2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0" name="Shape 270"/>
        <p:cNvGrpSpPr/>
        <p:nvPr/>
      </p:nvGrpSpPr>
      <p:grpSpPr>
        <a:xfrm>
          <a:off x="0" y="0"/>
          <a:ext cx="0" cy="0"/>
          <a:chOff x="0" y="0"/>
          <a:chExt cx="0" cy="0"/>
        </a:xfrm>
      </p:grpSpPr>
      <p:sp>
        <p:nvSpPr>
          <p:cNvPr id="271" name="Google Shape;271;p22: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72" name="Google Shape;272;p2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8" name="Shape 278"/>
        <p:cNvGrpSpPr/>
        <p:nvPr/>
      </p:nvGrpSpPr>
      <p:grpSpPr>
        <a:xfrm>
          <a:off x="0" y="0"/>
          <a:ext cx="0" cy="0"/>
          <a:chOff x="0" y="0"/>
          <a:chExt cx="0" cy="0"/>
        </a:xfrm>
      </p:grpSpPr>
      <p:sp>
        <p:nvSpPr>
          <p:cNvPr id="279" name="Google Shape;279;p2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80" name="Google Shape;280;p2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4" name="Shape 284"/>
        <p:cNvGrpSpPr/>
        <p:nvPr/>
      </p:nvGrpSpPr>
      <p:grpSpPr>
        <a:xfrm>
          <a:off x="0" y="0"/>
          <a:ext cx="0" cy="0"/>
          <a:chOff x="0" y="0"/>
          <a:chExt cx="0" cy="0"/>
        </a:xfrm>
      </p:grpSpPr>
      <p:sp>
        <p:nvSpPr>
          <p:cNvPr id="285" name="Google Shape;285;p24: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86" name="Google Shape;286;p2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0" name="Shape 290"/>
        <p:cNvGrpSpPr/>
        <p:nvPr/>
      </p:nvGrpSpPr>
      <p:grpSpPr>
        <a:xfrm>
          <a:off x="0" y="0"/>
          <a:ext cx="0" cy="0"/>
          <a:chOff x="0" y="0"/>
          <a:chExt cx="0" cy="0"/>
        </a:xfrm>
      </p:grpSpPr>
      <p:sp>
        <p:nvSpPr>
          <p:cNvPr id="291" name="Google Shape;291;p25: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92" name="Google Shape;292;p2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6" name="Shape 296"/>
        <p:cNvGrpSpPr/>
        <p:nvPr/>
      </p:nvGrpSpPr>
      <p:grpSpPr>
        <a:xfrm>
          <a:off x="0" y="0"/>
          <a:ext cx="0" cy="0"/>
          <a:chOff x="0" y="0"/>
          <a:chExt cx="0" cy="0"/>
        </a:xfrm>
      </p:grpSpPr>
      <p:sp>
        <p:nvSpPr>
          <p:cNvPr id="297" name="Google Shape;297;p26: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98" name="Google Shape;298;p2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3" name="Shape 303"/>
        <p:cNvGrpSpPr/>
        <p:nvPr/>
      </p:nvGrpSpPr>
      <p:grpSpPr>
        <a:xfrm>
          <a:off x="0" y="0"/>
          <a:ext cx="0" cy="0"/>
          <a:chOff x="0" y="0"/>
          <a:chExt cx="0" cy="0"/>
        </a:xfrm>
      </p:grpSpPr>
      <p:sp>
        <p:nvSpPr>
          <p:cNvPr id="304" name="Google Shape;304;p27: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05" name="Google Shape;305;p2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9" name="Shape 309"/>
        <p:cNvGrpSpPr/>
        <p:nvPr/>
      </p:nvGrpSpPr>
      <p:grpSpPr>
        <a:xfrm>
          <a:off x="0" y="0"/>
          <a:ext cx="0" cy="0"/>
          <a:chOff x="0" y="0"/>
          <a:chExt cx="0" cy="0"/>
        </a:xfrm>
      </p:grpSpPr>
      <p:sp>
        <p:nvSpPr>
          <p:cNvPr id="310" name="Google Shape;310;p28: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11" name="Google Shape;311;p2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7" name="Shape 317"/>
        <p:cNvGrpSpPr/>
        <p:nvPr/>
      </p:nvGrpSpPr>
      <p:grpSpPr>
        <a:xfrm>
          <a:off x="0" y="0"/>
          <a:ext cx="0" cy="0"/>
          <a:chOff x="0" y="0"/>
          <a:chExt cx="0" cy="0"/>
        </a:xfrm>
      </p:grpSpPr>
      <p:sp>
        <p:nvSpPr>
          <p:cNvPr id="318" name="Google Shape;318;p29: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19" name="Google Shape;319;p2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5" name="Shape 145"/>
        <p:cNvGrpSpPr/>
        <p:nvPr/>
      </p:nvGrpSpPr>
      <p:grpSpPr>
        <a:xfrm>
          <a:off x="0" y="0"/>
          <a:ext cx="0" cy="0"/>
          <a:chOff x="0" y="0"/>
          <a:chExt cx="0" cy="0"/>
        </a:xfrm>
      </p:grpSpPr>
      <p:sp>
        <p:nvSpPr>
          <p:cNvPr id="146" name="Google Shape;146;p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47" name="Google Shape;147;p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5" name="Shape 325"/>
        <p:cNvGrpSpPr/>
        <p:nvPr/>
      </p:nvGrpSpPr>
      <p:grpSpPr>
        <a:xfrm>
          <a:off x="0" y="0"/>
          <a:ext cx="0" cy="0"/>
          <a:chOff x="0" y="0"/>
          <a:chExt cx="0" cy="0"/>
        </a:xfrm>
      </p:grpSpPr>
      <p:sp>
        <p:nvSpPr>
          <p:cNvPr id="326" name="Google Shape;326;p30: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27" name="Google Shape;327;p3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2" name="Shape 332"/>
        <p:cNvGrpSpPr/>
        <p:nvPr/>
      </p:nvGrpSpPr>
      <p:grpSpPr>
        <a:xfrm>
          <a:off x="0" y="0"/>
          <a:ext cx="0" cy="0"/>
          <a:chOff x="0" y="0"/>
          <a:chExt cx="0" cy="0"/>
        </a:xfrm>
      </p:grpSpPr>
      <p:sp>
        <p:nvSpPr>
          <p:cNvPr id="333" name="Google Shape;333;p31: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34" name="Google Shape;334;p3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8" name="Shape 338"/>
        <p:cNvGrpSpPr/>
        <p:nvPr/>
      </p:nvGrpSpPr>
      <p:grpSpPr>
        <a:xfrm>
          <a:off x="0" y="0"/>
          <a:ext cx="0" cy="0"/>
          <a:chOff x="0" y="0"/>
          <a:chExt cx="0" cy="0"/>
        </a:xfrm>
      </p:grpSpPr>
      <p:sp>
        <p:nvSpPr>
          <p:cNvPr id="339" name="Google Shape;339;p32: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40" name="Google Shape;340;p3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4" name="Shape 344"/>
        <p:cNvGrpSpPr/>
        <p:nvPr/>
      </p:nvGrpSpPr>
      <p:grpSpPr>
        <a:xfrm>
          <a:off x="0" y="0"/>
          <a:ext cx="0" cy="0"/>
          <a:chOff x="0" y="0"/>
          <a:chExt cx="0" cy="0"/>
        </a:xfrm>
      </p:grpSpPr>
      <p:sp>
        <p:nvSpPr>
          <p:cNvPr id="345" name="Google Shape;345;p3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46" name="Google Shape;346;p3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0" name="Shape 350"/>
        <p:cNvGrpSpPr/>
        <p:nvPr/>
      </p:nvGrpSpPr>
      <p:grpSpPr>
        <a:xfrm>
          <a:off x="0" y="0"/>
          <a:ext cx="0" cy="0"/>
          <a:chOff x="0" y="0"/>
          <a:chExt cx="0" cy="0"/>
        </a:xfrm>
      </p:grpSpPr>
      <p:sp>
        <p:nvSpPr>
          <p:cNvPr id="351" name="Google Shape;351;p34: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52" name="Google Shape;352;p3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6" name="Shape 356"/>
        <p:cNvGrpSpPr/>
        <p:nvPr/>
      </p:nvGrpSpPr>
      <p:grpSpPr>
        <a:xfrm>
          <a:off x="0" y="0"/>
          <a:ext cx="0" cy="0"/>
          <a:chOff x="0" y="0"/>
          <a:chExt cx="0" cy="0"/>
        </a:xfrm>
      </p:grpSpPr>
      <p:sp>
        <p:nvSpPr>
          <p:cNvPr id="357" name="Google Shape;357;p35: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58" name="Google Shape;358;p3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2" name="Shape 362"/>
        <p:cNvGrpSpPr/>
        <p:nvPr/>
      </p:nvGrpSpPr>
      <p:grpSpPr>
        <a:xfrm>
          <a:off x="0" y="0"/>
          <a:ext cx="0" cy="0"/>
          <a:chOff x="0" y="0"/>
          <a:chExt cx="0" cy="0"/>
        </a:xfrm>
      </p:grpSpPr>
      <p:sp>
        <p:nvSpPr>
          <p:cNvPr id="363" name="Google Shape;363;p36: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64" name="Google Shape;364;p3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0" name="Shape 150"/>
        <p:cNvGrpSpPr/>
        <p:nvPr/>
      </p:nvGrpSpPr>
      <p:grpSpPr>
        <a:xfrm>
          <a:off x="0" y="0"/>
          <a:ext cx="0" cy="0"/>
          <a:chOff x="0" y="0"/>
          <a:chExt cx="0" cy="0"/>
        </a:xfrm>
      </p:grpSpPr>
      <p:sp>
        <p:nvSpPr>
          <p:cNvPr id="151" name="Google Shape;151;p4: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52" name="Google Shape;152;p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6" name="Shape 156"/>
        <p:cNvGrpSpPr/>
        <p:nvPr/>
      </p:nvGrpSpPr>
      <p:grpSpPr>
        <a:xfrm>
          <a:off x="0" y="0"/>
          <a:ext cx="0" cy="0"/>
          <a:chOff x="0" y="0"/>
          <a:chExt cx="0" cy="0"/>
        </a:xfrm>
      </p:grpSpPr>
      <p:sp>
        <p:nvSpPr>
          <p:cNvPr id="157" name="Google Shape;157;p5: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58" name="Google Shape;158;p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3" name="Shape 163"/>
        <p:cNvGrpSpPr/>
        <p:nvPr/>
      </p:nvGrpSpPr>
      <p:grpSpPr>
        <a:xfrm>
          <a:off x="0" y="0"/>
          <a:ext cx="0" cy="0"/>
          <a:chOff x="0" y="0"/>
          <a:chExt cx="0" cy="0"/>
        </a:xfrm>
      </p:grpSpPr>
      <p:sp>
        <p:nvSpPr>
          <p:cNvPr id="164" name="Google Shape;164;p6: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65" name="Google Shape;165;p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0" name="Shape 170"/>
        <p:cNvGrpSpPr/>
        <p:nvPr/>
      </p:nvGrpSpPr>
      <p:grpSpPr>
        <a:xfrm>
          <a:off x="0" y="0"/>
          <a:ext cx="0" cy="0"/>
          <a:chOff x="0" y="0"/>
          <a:chExt cx="0" cy="0"/>
        </a:xfrm>
      </p:grpSpPr>
      <p:sp>
        <p:nvSpPr>
          <p:cNvPr id="171" name="Google Shape;171;p7: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72" name="Google Shape;172;p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7" name="Shape 177"/>
        <p:cNvGrpSpPr/>
        <p:nvPr/>
      </p:nvGrpSpPr>
      <p:grpSpPr>
        <a:xfrm>
          <a:off x="0" y="0"/>
          <a:ext cx="0" cy="0"/>
          <a:chOff x="0" y="0"/>
          <a:chExt cx="0" cy="0"/>
        </a:xfrm>
      </p:grpSpPr>
      <p:sp>
        <p:nvSpPr>
          <p:cNvPr id="178" name="Google Shape;178;p8: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79" name="Google Shape;179;p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4" name="Shape 184"/>
        <p:cNvGrpSpPr/>
        <p:nvPr/>
      </p:nvGrpSpPr>
      <p:grpSpPr>
        <a:xfrm>
          <a:off x="0" y="0"/>
          <a:ext cx="0" cy="0"/>
          <a:chOff x="0" y="0"/>
          <a:chExt cx="0" cy="0"/>
        </a:xfrm>
      </p:grpSpPr>
      <p:sp>
        <p:nvSpPr>
          <p:cNvPr id="185" name="Google Shape;185;p9: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86" name="Google Shape;186;p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matchingName="Титульный слайд">
  <p:cSld name="TITLE">
    <p:spTree>
      <p:nvGrpSpPr>
        <p:cNvPr id="18" name="Shape 18"/>
        <p:cNvGrpSpPr/>
        <p:nvPr/>
      </p:nvGrpSpPr>
      <p:grpSpPr>
        <a:xfrm>
          <a:off x="0" y="0"/>
          <a:ext cx="0" cy="0"/>
          <a:chOff x="0" y="0"/>
          <a:chExt cx="0" cy="0"/>
        </a:xfrm>
      </p:grpSpPr>
      <p:sp>
        <p:nvSpPr>
          <p:cNvPr id="19" name="Google Shape;19;p40"/>
          <p:cNvSpPr/>
          <p:nvPr/>
        </p:nvSpPr>
        <p:spPr>
          <a:xfrm>
            <a:off x="0" y="0"/>
            <a:ext cx="12192000" cy="6858000"/>
          </a:xfrm>
          <a:prstGeom prst="rect">
            <a:avLst/>
          </a:prstGeom>
          <a:solidFill>
            <a:srgbClr val="FEFEF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20" name="Google Shape;20;p40"/>
          <p:cNvSpPr/>
          <p:nvPr/>
        </p:nvSpPr>
        <p:spPr>
          <a:xfrm>
            <a:off x="1307870" y="1267730"/>
            <a:ext cx="9576262" cy="4307950"/>
          </a:xfrm>
          <a:prstGeom prst="rect">
            <a:avLst/>
          </a:prstGeom>
          <a:solidFill>
            <a:schemeClr val="dk1"/>
          </a:solidFill>
          <a:ln>
            <a:noFill/>
          </a:ln>
          <a:effectLst>
            <a:outerShdw blurRad="50800" algn="ctr" rotWithShape="0">
              <a:srgbClr val="000000">
                <a:alpha val="65882"/>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21;p40"/>
          <p:cNvSpPr/>
          <p:nvPr/>
        </p:nvSpPr>
        <p:spPr>
          <a:xfrm>
            <a:off x="1447801" y="1411615"/>
            <a:ext cx="9296400" cy="4034770"/>
          </a:xfrm>
          <a:prstGeom prst="rect">
            <a:avLst/>
          </a:prstGeom>
          <a:noFill/>
          <a:ln w="9525" cap="sq" cmpd="sng">
            <a:solidFill>
              <a:srgbClr val="FEFEFE"/>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40"/>
          <p:cNvSpPr/>
          <p:nvPr/>
        </p:nvSpPr>
        <p:spPr>
          <a:xfrm>
            <a:off x="5135880" y="1267730"/>
            <a:ext cx="1920240" cy="73152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3" name="Google Shape;23;p40"/>
          <p:cNvGrpSpPr/>
          <p:nvPr/>
        </p:nvGrpSpPr>
        <p:grpSpPr>
          <a:xfrm>
            <a:off x="5250180" y="1267730"/>
            <a:ext cx="1691640" cy="615934"/>
            <a:chOff x="5250180" y="1267730"/>
            <a:chExt cx="1691640" cy="615934"/>
          </a:xfrm>
        </p:grpSpPr>
        <p:cxnSp>
          <p:nvCxnSpPr>
            <p:cNvPr id="24" name="Google Shape;24;p40"/>
            <p:cNvCxnSpPr/>
            <p:nvPr/>
          </p:nvCxnSpPr>
          <p:spPr>
            <a:xfrm>
              <a:off x="5250180" y="1267730"/>
              <a:ext cx="0" cy="612648"/>
            </a:xfrm>
            <a:prstGeom prst="straightConnector1">
              <a:avLst/>
            </a:prstGeom>
            <a:solidFill>
              <a:srgbClr val="FEFEFE"/>
            </a:solidFill>
            <a:ln w="9525" cap="flat" cmpd="sng">
              <a:solidFill>
                <a:srgbClr val="FFFFFF"/>
              </a:solidFill>
              <a:prstDash val="solid"/>
              <a:miter lim="800000"/>
              <a:headEnd type="none" w="sm" len="sm"/>
              <a:tailEnd type="none" w="sm" len="sm"/>
            </a:ln>
          </p:spPr>
        </p:cxnSp>
        <p:cxnSp>
          <p:nvCxnSpPr>
            <p:cNvPr id="25" name="Google Shape;25;p40"/>
            <p:cNvCxnSpPr/>
            <p:nvPr/>
          </p:nvCxnSpPr>
          <p:spPr>
            <a:xfrm>
              <a:off x="6941820" y="1267730"/>
              <a:ext cx="0" cy="612648"/>
            </a:xfrm>
            <a:prstGeom prst="straightConnector1">
              <a:avLst/>
            </a:prstGeom>
            <a:solidFill>
              <a:srgbClr val="FEFEFE"/>
            </a:solidFill>
            <a:ln w="9525" cap="flat" cmpd="sng">
              <a:solidFill>
                <a:srgbClr val="FFFFFF"/>
              </a:solidFill>
              <a:prstDash val="solid"/>
              <a:miter lim="800000"/>
              <a:headEnd type="none" w="sm" len="sm"/>
              <a:tailEnd type="none" w="sm" len="sm"/>
            </a:ln>
          </p:spPr>
        </p:cxnSp>
        <p:cxnSp>
          <p:nvCxnSpPr>
            <p:cNvPr id="26" name="Google Shape;26;p40"/>
            <p:cNvCxnSpPr/>
            <p:nvPr/>
          </p:nvCxnSpPr>
          <p:spPr>
            <a:xfrm>
              <a:off x="5250180" y="1883664"/>
              <a:ext cx="1691640" cy="0"/>
            </a:xfrm>
            <a:prstGeom prst="straightConnector1">
              <a:avLst/>
            </a:prstGeom>
            <a:solidFill>
              <a:srgbClr val="FEFEFE"/>
            </a:solidFill>
            <a:ln w="9525" cap="flat" cmpd="sng">
              <a:solidFill>
                <a:srgbClr val="FFFFFF"/>
              </a:solidFill>
              <a:prstDash val="solid"/>
              <a:miter lim="800000"/>
              <a:headEnd type="none" w="sm" len="sm"/>
              <a:tailEnd type="none" w="sm" len="sm"/>
            </a:ln>
          </p:spPr>
        </p:cxnSp>
      </p:grpSp>
      <p:sp>
        <p:nvSpPr>
          <p:cNvPr id="27" name="Google Shape;27;p40"/>
          <p:cNvSpPr txBox="1"/>
          <p:nvPr>
            <p:ph type="ctrTitle"/>
          </p:nvPr>
        </p:nvSpPr>
        <p:spPr>
          <a:xfrm>
            <a:off x="1629103" y="2244830"/>
            <a:ext cx="8933796" cy="2437232"/>
          </a:xfrm>
          <a:prstGeom prst="rect">
            <a:avLst/>
          </a:prstGeom>
          <a:noFill/>
          <a:ln>
            <a:noFill/>
          </a:ln>
        </p:spPr>
        <p:txBody>
          <a:bodyPr spcFirstLastPara="1" wrap="square" lIns="91425" tIns="45700" rIns="91425" bIns="45700" anchor="ctr" anchorCtr="0">
            <a:normAutofit/>
          </a:bodyPr>
          <a:lstStyle>
            <a:lvl1pPr lvl="0" algn="ctr">
              <a:lnSpc>
                <a:spcPct val="83000"/>
              </a:lnSpc>
              <a:spcBef>
                <a:spcPts val="0"/>
              </a:spcBef>
              <a:spcAft>
                <a:spcPts val="0"/>
              </a:spcAft>
              <a:buClr>
                <a:srgbClr val="FEFEFE"/>
              </a:buClr>
              <a:buSzPts val="6800"/>
              <a:buFont typeface="Century Gothic" panose="020B0502020202020204"/>
              <a:buNone/>
              <a:defRPr sz="6800" b="0" cap="none">
                <a:solidFill>
                  <a:srgbClr val="FEFEFE"/>
                </a:solidFill>
                <a:latin typeface="Century Gothic" panose="020B0502020202020204"/>
                <a:ea typeface="Century Gothic" panose="020B0502020202020204"/>
                <a:cs typeface="Century Gothic" panose="020B0502020202020204"/>
                <a:sym typeface="Century Gothic" panose="020B0502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40"/>
          <p:cNvSpPr txBox="1"/>
          <p:nvPr>
            <p:ph type="subTitle" idx="1"/>
          </p:nvPr>
        </p:nvSpPr>
        <p:spPr>
          <a:xfrm>
            <a:off x="1629101" y="4682062"/>
            <a:ext cx="8936846" cy="457201"/>
          </a:xfrm>
          <a:prstGeom prst="rect">
            <a:avLst/>
          </a:prstGeom>
          <a:noFill/>
          <a:ln>
            <a:noFill/>
          </a:ln>
        </p:spPr>
        <p:txBody>
          <a:bodyPr spcFirstLastPara="1" wrap="square" lIns="91425" tIns="45700" rIns="91425" bIns="45700" anchor="t" anchorCtr="0">
            <a:normAutofit/>
          </a:bodyPr>
          <a:lstStyle>
            <a:lvl1pPr lvl="0" algn="ctr">
              <a:lnSpc>
                <a:spcPct val="110000"/>
              </a:lnSpc>
              <a:spcBef>
                <a:spcPts val="0"/>
              </a:spcBef>
              <a:spcAft>
                <a:spcPts val="0"/>
              </a:spcAft>
              <a:buSzPts val="1800"/>
              <a:buNone/>
              <a:defRPr sz="1800">
                <a:solidFill>
                  <a:srgbClr val="FEFEFE"/>
                </a:solidFill>
              </a:defRPr>
            </a:lvl1pPr>
            <a:lvl2pPr lvl="1" algn="ctr">
              <a:lnSpc>
                <a:spcPct val="100000"/>
              </a:lnSpc>
              <a:spcBef>
                <a:spcPts val="500"/>
              </a:spcBef>
              <a:spcAft>
                <a:spcPts val="0"/>
              </a:spcAft>
              <a:buSzPts val="1600"/>
              <a:buNone/>
              <a:defRPr sz="1600"/>
            </a:lvl2pPr>
            <a:lvl3pPr lvl="2" algn="ctr">
              <a:lnSpc>
                <a:spcPct val="100000"/>
              </a:lnSpc>
              <a:spcBef>
                <a:spcPts val="500"/>
              </a:spcBef>
              <a:spcAft>
                <a:spcPts val="0"/>
              </a:spcAft>
              <a:buSzPts val="1600"/>
              <a:buNone/>
              <a:defRPr sz="1600"/>
            </a:lvl3pPr>
            <a:lvl4pPr lvl="3" algn="ctr">
              <a:lnSpc>
                <a:spcPct val="100000"/>
              </a:lnSpc>
              <a:spcBef>
                <a:spcPts val="500"/>
              </a:spcBef>
              <a:spcAft>
                <a:spcPts val="0"/>
              </a:spcAft>
              <a:buSzPts val="1600"/>
              <a:buNone/>
              <a:defRPr sz="1600"/>
            </a:lvl4pPr>
            <a:lvl5pPr lvl="4" algn="ctr">
              <a:lnSpc>
                <a:spcPct val="100000"/>
              </a:lnSpc>
              <a:spcBef>
                <a:spcPts val="500"/>
              </a:spcBef>
              <a:spcAft>
                <a:spcPts val="0"/>
              </a:spcAft>
              <a:buSzPts val="1600"/>
              <a:buNone/>
              <a:defRPr sz="1600"/>
            </a:lvl5pPr>
            <a:lvl6pPr lvl="5" algn="ctr">
              <a:lnSpc>
                <a:spcPct val="100000"/>
              </a:lnSpc>
              <a:spcBef>
                <a:spcPts val="500"/>
              </a:spcBef>
              <a:spcAft>
                <a:spcPts val="0"/>
              </a:spcAft>
              <a:buSzPts val="1600"/>
              <a:buNone/>
              <a:defRPr sz="1600"/>
            </a:lvl6pPr>
            <a:lvl7pPr lvl="6" algn="ctr">
              <a:lnSpc>
                <a:spcPct val="100000"/>
              </a:lnSpc>
              <a:spcBef>
                <a:spcPts val="500"/>
              </a:spcBef>
              <a:spcAft>
                <a:spcPts val="0"/>
              </a:spcAft>
              <a:buSzPts val="1600"/>
              <a:buNone/>
              <a:defRPr sz="1600"/>
            </a:lvl7pPr>
            <a:lvl8pPr lvl="7" algn="ctr">
              <a:lnSpc>
                <a:spcPct val="100000"/>
              </a:lnSpc>
              <a:spcBef>
                <a:spcPts val="500"/>
              </a:spcBef>
              <a:spcAft>
                <a:spcPts val="0"/>
              </a:spcAft>
              <a:buSzPts val="1600"/>
              <a:buNone/>
              <a:defRPr sz="1600"/>
            </a:lvl8pPr>
            <a:lvl9pPr lvl="8" algn="ctr">
              <a:lnSpc>
                <a:spcPct val="100000"/>
              </a:lnSpc>
              <a:spcBef>
                <a:spcPts val="500"/>
              </a:spcBef>
              <a:spcAft>
                <a:spcPts val="0"/>
              </a:spcAft>
              <a:buSzPts val="1600"/>
              <a:buNone/>
              <a:defRPr sz="1600"/>
            </a:lvl9pPr>
          </a:lstStyle>
          <a:p/>
        </p:txBody>
      </p:sp>
      <p:sp>
        <p:nvSpPr>
          <p:cNvPr id="29" name="Google Shape;29;p40"/>
          <p:cNvSpPr txBox="1"/>
          <p:nvPr>
            <p:ph type="dt" idx="10"/>
          </p:nvPr>
        </p:nvSpPr>
        <p:spPr>
          <a:xfrm>
            <a:off x="5318760" y="1341256"/>
            <a:ext cx="1554480" cy="485546"/>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sz="1300">
                <a:solidFill>
                  <a:srgbClr val="FFFFFF"/>
                </a:solidFill>
                <a:latin typeface="Century Gothic" panose="020B0502020202020204"/>
                <a:ea typeface="Century Gothic" panose="020B0502020202020204"/>
                <a:cs typeface="Century Gothic" panose="020B0502020202020204"/>
                <a:sym typeface="Century Gothic" panose="020B0502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0"/>
          <p:cNvSpPr txBox="1"/>
          <p:nvPr>
            <p:ph type="ftr" idx="11"/>
          </p:nvPr>
        </p:nvSpPr>
        <p:spPr>
          <a:xfrm>
            <a:off x="1629100" y="5177408"/>
            <a:ext cx="5730295" cy="2286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solidFill>
                  <a:srgbClr val="FEFEFE"/>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0"/>
          <p:cNvSpPr txBox="1"/>
          <p:nvPr>
            <p:ph type="sldNum" idx="12"/>
          </p:nvPr>
        </p:nvSpPr>
        <p:spPr>
          <a:xfrm>
            <a:off x="8606920" y="5177408"/>
            <a:ext cx="1955980" cy="228600"/>
          </a:xfrm>
          <a:prstGeom prst="rect">
            <a:avLst/>
          </a:prstGeom>
          <a:noFill/>
          <a:ln>
            <a:noFill/>
          </a:ln>
        </p:spPr>
        <p:txBody>
          <a:bodyPr spcFirstLastPara="1" wrap="square" lIns="91425" tIns="45700" rIns="91425" bIns="45700" anchor="b" anchorCtr="0">
            <a:noAutofit/>
          </a:bodyPr>
          <a:lstStyle>
            <a:lvl1pPr marL="0" marR="0" lvl="0" indent="0" algn="r">
              <a:spcBef>
                <a:spcPts val="0"/>
              </a:spcBef>
              <a:buNone/>
              <a:defRPr sz="800" b="0" i="0" u="none" strike="noStrike" cap="none">
                <a:solidFill>
                  <a:srgbClr val="FEFEFE"/>
                </a:solidFill>
                <a:latin typeface="Century Gothic" panose="020B0502020202020204"/>
                <a:ea typeface="Century Gothic" panose="020B0502020202020204"/>
                <a:cs typeface="Century Gothic" panose="020B0502020202020204"/>
                <a:sym typeface="Century Gothic" panose="020B0502020202020204"/>
              </a:defRPr>
            </a:lvl1pPr>
            <a:lvl2pPr marL="0" marR="0" lvl="1" indent="0" algn="r">
              <a:spcBef>
                <a:spcPts val="0"/>
              </a:spcBef>
              <a:buNone/>
              <a:defRPr sz="800" b="0" i="0" u="none" strike="noStrike" cap="none">
                <a:solidFill>
                  <a:srgbClr val="FEFEFE"/>
                </a:solidFill>
                <a:latin typeface="Century Gothic" panose="020B0502020202020204"/>
                <a:ea typeface="Century Gothic" panose="020B0502020202020204"/>
                <a:cs typeface="Century Gothic" panose="020B0502020202020204"/>
                <a:sym typeface="Century Gothic" panose="020B0502020202020204"/>
              </a:defRPr>
            </a:lvl2pPr>
            <a:lvl3pPr marL="0" marR="0" lvl="2" indent="0" algn="r">
              <a:spcBef>
                <a:spcPts val="0"/>
              </a:spcBef>
              <a:buNone/>
              <a:defRPr sz="800" b="0" i="0" u="none" strike="noStrike" cap="none">
                <a:solidFill>
                  <a:srgbClr val="FEFEFE"/>
                </a:solidFill>
                <a:latin typeface="Century Gothic" panose="020B0502020202020204"/>
                <a:ea typeface="Century Gothic" panose="020B0502020202020204"/>
                <a:cs typeface="Century Gothic" panose="020B0502020202020204"/>
                <a:sym typeface="Century Gothic" panose="020B0502020202020204"/>
              </a:defRPr>
            </a:lvl3pPr>
            <a:lvl4pPr marL="0" marR="0" lvl="3" indent="0" algn="r">
              <a:spcBef>
                <a:spcPts val="0"/>
              </a:spcBef>
              <a:buNone/>
              <a:defRPr sz="800" b="0" i="0" u="none" strike="noStrike" cap="none">
                <a:solidFill>
                  <a:srgbClr val="FEFEFE"/>
                </a:solidFill>
                <a:latin typeface="Century Gothic" panose="020B0502020202020204"/>
                <a:ea typeface="Century Gothic" panose="020B0502020202020204"/>
                <a:cs typeface="Century Gothic" panose="020B0502020202020204"/>
                <a:sym typeface="Century Gothic" panose="020B0502020202020204"/>
              </a:defRPr>
            </a:lvl4pPr>
            <a:lvl5pPr marL="0" marR="0" lvl="4" indent="0" algn="r">
              <a:spcBef>
                <a:spcPts val="0"/>
              </a:spcBef>
              <a:buNone/>
              <a:defRPr sz="800" b="0" i="0" u="none" strike="noStrike" cap="none">
                <a:solidFill>
                  <a:srgbClr val="FEFEFE"/>
                </a:solidFill>
                <a:latin typeface="Century Gothic" panose="020B0502020202020204"/>
                <a:ea typeface="Century Gothic" panose="020B0502020202020204"/>
                <a:cs typeface="Century Gothic" panose="020B0502020202020204"/>
                <a:sym typeface="Century Gothic" panose="020B0502020202020204"/>
              </a:defRPr>
            </a:lvl5pPr>
            <a:lvl6pPr marL="0" marR="0" lvl="5" indent="0" algn="r">
              <a:spcBef>
                <a:spcPts val="0"/>
              </a:spcBef>
              <a:buNone/>
              <a:defRPr sz="800" b="0" i="0" u="none" strike="noStrike" cap="none">
                <a:solidFill>
                  <a:srgbClr val="FEFEFE"/>
                </a:solidFill>
                <a:latin typeface="Century Gothic" panose="020B0502020202020204"/>
                <a:ea typeface="Century Gothic" panose="020B0502020202020204"/>
                <a:cs typeface="Century Gothic" panose="020B0502020202020204"/>
                <a:sym typeface="Century Gothic" panose="020B0502020202020204"/>
              </a:defRPr>
            </a:lvl6pPr>
            <a:lvl7pPr marL="0" marR="0" lvl="6" indent="0" algn="r">
              <a:spcBef>
                <a:spcPts val="0"/>
              </a:spcBef>
              <a:buNone/>
              <a:defRPr sz="800" b="0" i="0" u="none" strike="noStrike" cap="none">
                <a:solidFill>
                  <a:srgbClr val="FEFEFE"/>
                </a:solidFill>
                <a:latin typeface="Century Gothic" panose="020B0502020202020204"/>
                <a:ea typeface="Century Gothic" panose="020B0502020202020204"/>
                <a:cs typeface="Century Gothic" panose="020B0502020202020204"/>
                <a:sym typeface="Century Gothic" panose="020B0502020202020204"/>
              </a:defRPr>
            </a:lvl7pPr>
            <a:lvl8pPr marL="0" marR="0" lvl="7" indent="0" algn="r">
              <a:spcBef>
                <a:spcPts val="0"/>
              </a:spcBef>
              <a:buNone/>
              <a:defRPr sz="800" b="0" i="0" u="none" strike="noStrike" cap="none">
                <a:solidFill>
                  <a:srgbClr val="FEFEFE"/>
                </a:solidFill>
                <a:latin typeface="Century Gothic" panose="020B0502020202020204"/>
                <a:ea typeface="Century Gothic" panose="020B0502020202020204"/>
                <a:cs typeface="Century Gothic" panose="020B0502020202020204"/>
                <a:sym typeface="Century Gothic" panose="020B0502020202020204"/>
              </a:defRPr>
            </a:lvl8pPr>
            <a:lvl9pPr marL="0" marR="0" lvl="8" indent="0" algn="r">
              <a:spcBef>
                <a:spcPts val="0"/>
              </a:spcBef>
              <a:buNone/>
              <a:defRPr sz="800" b="0" i="0" u="none" strike="noStrike" cap="none">
                <a:solidFill>
                  <a:srgbClr val="FEFEFE"/>
                </a:solidFill>
                <a:latin typeface="Century Gothic" panose="020B0502020202020204"/>
                <a:ea typeface="Century Gothic" panose="020B0502020202020204"/>
                <a:cs typeface="Century Gothic" panose="020B0502020202020204"/>
                <a:sym typeface="Century Gothic" panose="020B0502020202020204"/>
              </a:defRPr>
            </a:lvl9pPr>
          </a:lstStyle>
          <a:p>
            <a:pPr marL="0" lvl="0" indent="0" algn="r" rtl="0">
              <a:spcBef>
                <a:spcPts val="0"/>
              </a:spcBef>
              <a:spcAft>
                <a:spcPts val="0"/>
              </a:spcAft>
              <a:buNone/>
            </a:pPr>
            <a:fld id="{00000000-1234-1234-1234-123412341234}" type="slidenum">
              <a:rPr lang="ru-RU"/>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showMasterSp="0" matchingName="Рисунок с подписью">
  <p:cSld name="PICTURE_WITH_CAPTION_TEXT">
    <p:spTree>
      <p:nvGrpSpPr>
        <p:cNvPr id="109" name="Shape 109"/>
        <p:cNvGrpSpPr/>
        <p:nvPr/>
      </p:nvGrpSpPr>
      <p:grpSpPr>
        <a:xfrm>
          <a:off x="0" y="0"/>
          <a:ext cx="0" cy="0"/>
          <a:chOff x="0" y="0"/>
          <a:chExt cx="0" cy="0"/>
        </a:xfrm>
      </p:grpSpPr>
      <p:sp>
        <p:nvSpPr>
          <p:cNvPr id="110" name="Google Shape;110;p48"/>
          <p:cNvSpPr/>
          <p:nvPr/>
        </p:nvSpPr>
        <p:spPr>
          <a:xfrm>
            <a:off x="8119870" y="237744"/>
            <a:ext cx="3826596" cy="6382512"/>
          </a:xfrm>
          <a:prstGeom prst="rect">
            <a:avLst/>
          </a:prstGeom>
          <a:solidFill>
            <a:srgbClr val="D8D8D8">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111;p48"/>
          <p:cNvSpPr/>
          <p:nvPr>
            <p:ph type="pic" idx="2"/>
          </p:nvPr>
        </p:nvSpPr>
        <p:spPr>
          <a:xfrm>
            <a:off x="228599" y="237744"/>
            <a:ext cx="7696201" cy="6382512"/>
          </a:xfrm>
          <a:prstGeom prst="rect">
            <a:avLst/>
          </a:prstGeom>
          <a:solidFill>
            <a:srgbClr val="95C77F"/>
          </a:solidFill>
          <a:ln>
            <a:noFill/>
          </a:ln>
        </p:spPr>
      </p:sp>
      <p:sp>
        <p:nvSpPr>
          <p:cNvPr id="112" name="Google Shape;112;p48"/>
          <p:cNvSpPr txBox="1"/>
          <p:nvPr>
            <p:ph type="dt" idx="10"/>
          </p:nvPr>
        </p:nvSpPr>
        <p:spPr>
          <a:xfrm>
            <a:off x="5662337" y="6035040"/>
            <a:ext cx="2071963" cy="36576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b="1">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48"/>
          <p:cNvSpPr txBox="1"/>
          <p:nvPr>
            <p:ph type="ftr" idx="11"/>
          </p:nvPr>
        </p:nvSpPr>
        <p:spPr>
          <a:xfrm>
            <a:off x="612648" y="6035040"/>
            <a:ext cx="4588002" cy="36576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sz="1000" b="1">
                <a:solidFill>
                  <a:srgbClr val="FFFFFF"/>
                </a:solidFill>
                <a:latin typeface="Century Gothic" panose="020B0502020202020204"/>
                <a:ea typeface="Century Gothic" panose="020B0502020202020204"/>
                <a:cs typeface="Century Gothic" panose="020B0502020202020204"/>
                <a:sym typeface="Century Gothic" panose="020B0502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48"/>
          <p:cNvSpPr txBox="1"/>
          <p:nvPr>
            <p:ph type="sldNum" idx="12"/>
          </p:nvPr>
        </p:nvSpPr>
        <p:spPr>
          <a:xfrm>
            <a:off x="10396728" y="6035040"/>
            <a:ext cx="1225296" cy="36576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ru-RU"/>
            </a:fld>
            <a:endParaRPr lang="ru-RU"/>
          </a:p>
        </p:txBody>
      </p:sp>
      <p:sp>
        <p:nvSpPr>
          <p:cNvPr id="115" name="Google Shape;115;p48"/>
          <p:cNvSpPr/>
          <p:nvPr/>
        </p:nvSpPr>
        <p:spPr>
          <a:xfrm>
            <a:off x="8254660" y="374904"/>
            <a:ext cx="3557016" cy="6108192"/>
          </a:xfrm>
          <a:prstGeom prst="rect">
            <a:avLst/>
          </a:prstGeom>
          <a:noFill/>
          <a:ln w="9525" cap="sq" cmpd="sng">
            <a:solidFill>
              <a:srgbClr val="3F3F3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 name="Google Shape;116;p48"/>
          <p:cNvSpPr txBox="1"/>
          <p:nvPr>
            <p:ph type="title"/>
          </p:nvPr>
        </p:nvSpPr>
        <p:spPr>
          <a:xfrm>
            <a:off x="8477250" y="603504"/>
            <a:ext cx="3144774" cy="164592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dk1"/>
              </a:buClr>
              <a:buSzPts val="3200"/>
              <a:buFont typeface="Century Gothic" panose="020B0502020202020204"/>
              <a:buNone/>
              <a:defRPr sz="3200" b="0">
                <a:solidFill>
                  <a:schemeClr val="dk1"/>
                </a:solidFill>
                <a:latin typeface="Century Gothic" panose="020B0502020202020204"/>
                <a:ea typeface="Century Gothic" panose="020B0502020202020204"/>
                <a:cs typeface="Century Gothic" panose="020B0502020202020204"/>
                <a:sym typeface="Century Gothic" panose="020B0502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7" name="Google Shape;117;p48"/>
          <p:cNvSpPr txBox="1"/>
          <p:nvPr>
            <p:ph type="body" idx="1"/>
          </p:nvPr>
        </p:nvSpPr>
        <p:spPr>
          <a:xfrm>
            <a:off x="8477250" y="2386584"/>
            <a:ext cx="3144774" cy="351129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800"/>
              </a:spcBef>
              <a:spcAft>
                <a:spcPts val="0"/>
              </a:spcAft>
              <a:buSzPts val="1800"/>
              <a:buNone/>
              <a:defRPr sz="1800">
                <a:solidFill>
                  <a:schemeClr val="dk1"/>
                </a:solidFill>
              </a:defRPr>
            </a:lvl1pPr>
            <a:lvl2pPr marL="914400" lvl="1" indent="-228600" algn="l">
              <a:lnSpc>
                <a:spcPct val="100000"/>
              </a:lnSpc>
              <a:spcBef>
                <a:spcPts val="500"/>
              </a:spcBef>
              <a:spcAft>
                <a:spcPts val="0"/>
              </a:spcAft>
              <a:buSzPts val="1200"/>
              <a:buNone/>
              <a:defRPr sz="1200"/>
            </a:lvl2pPr>
            <a:lvl3pPr marL="1371600" lvl="2" indent="-228600" algn="l">
              <a:lnSpc>
                <a:spcPct val="100000"/>
              </a:lnSpc>
              <a:spcBef>
                <a:spcPts val="500"/>
              </a:spcBef>
              <a:spcAft>
                <a:spcPts val="0"/>
              </a:spcAft>
              <a:buSzPts val="1000"/>
              <a:buNone/>
              <a:defRPr sz="1000"/>
            </a:lvl3pPr>
            <a:lvl4pPr marL="1828800" lvl="3" indent="-228600" algn="l">
              <a:lnSpc>
                <a:spcPct val="100000"/>
              </a:lnSpc>
              <a:spcBef>
                <a:spcPts val="500"/>
              </a:spcBef>
              <a:spcAft>
                <a:spcPts val="0"/>
              </a:spcAft>
              <a:buSzPts val="900"/>
              <a:buNone/>
              <a:defRPr sz="900"/>
            </a:lvl4pPr>
            <a:lvl5pPr marL="2286000" lvl="4" indent="-228600" algn="l">
              <a:lnSpc>
                <a:spcPct val="100000"/>
              </a:lnSpc>
              <a:spcBef>
                <a:spcPts val="500"/>
              </a:spcBef>
              <a:spcAft>
                <a:spcPts val="0"/>
              </a:spcAft>
              <a:buSzPts val="900"/>
              <a:buNone/>
              <a:defRPr sz="900"/>
            </a:lvl5pPr>
            <a:lvl6pPr marL="2743200" lvl="5" indent="-228600" algn="l">
              <a:lnSpc>
                <a:spcPct val="100000"/>
              </a:lnSpc>
              <a:spcBef>
                <a:spcPts val="500"/>
              </a:spcBef>
              <a:spcAft>
                <a:spcPts val="0"/>
              </a:spcAft>
              <a:buSzPts val="900"/>
              <a:buNone/>
              <a:defRPr sz="900"/>
            </a:lvl6pPr>
            <a:lvl7pPr marL="3200400" lvl="6" indent="-228600" algn="l">
              <a:lnSpc>
                <a:spcPct val="100000"/>
              </a:lnSpc>
              <a:spcBef>
                <a:spcPts val="500"/>
              </a:spcBef>
              <a:spcAft>
                <a:spcPts val="0"/>
              </a:spcAft>
              <a:buSzPts val="900"/>
              <a:buNone/>
              <a:defRPr sz="900"/>
            </a:lvl7pPr>
            <a:lvl8pPr marL="3657600" lvl="7" indent="-228600" algn="l">
              <a:lnSpc>
                <a:spcPct val="100000"/>
              </a:lnSpc>
              <a:spcBef>
                <a:spcPts val="500"/>
              </a:spcBef>
              <a:spcAft>
                <a:spcPts val="0"/>
              </a:spcAft>
              <a:buSzPts val="900"/>
              <a:buNone/>
              <a:defRPr sz="900"/>
            </a:lvl8pPr>
            <a:lvl9pPr marL="4114800" lvl="8" indent="-228600" algn="l">
              <a:lnSpc>
                <a:spcPct val="100000"/>
              </a:lnSpc>
              <a:spcBef>
                <a:spcPts val="500"/>
              </a:spcBef>
              <a:spcAft>
                <a:spcPts val="0"/>
              </a:spcAft>
              <a:buSzPts val="900"/>
              <a:buNone/>
              <a:defRPr sz="9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matchingName="Заголовок и вертикальный текст">
  <p:cSld name="VERTICAL_TEXT">
    <p:spTree>
      <p:nvGrpSpPr>
        <p:cNvPr id="118" name="Shape 118"/>
        <p:cNvGrpSpPr/>
        <p:nvPr/>
      </p:nvGrpSpPr>
      <p:grpSpPr>
        <a:xfrm>
          <a:off x="0" y="0"/>
          <a:ext cx="0" cy="0"/>
          <a:chOff x="0" y="0"/>
          <a:chExt cx="0" cy="0"/>
        </a:xfrm>
      </p:grpSpPr>
      <p:sp>
        <p:nvSpPr>
          <p:cNvPr id="119" name="Google Shape;119;p49"/>
          <p:cNvSpPr txBox="1"/>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0" name="Google Shape;120;p49"/>
          <p:cNvSpPr txBox="1"/>
          <p:nvPr>
            <p:ph type="body" idx="1"/>
          </p:nvPr>
        </p:nvSpPr>
        <p:spPr>
          <a:xfrm rot="5400000">
            <a:off x="4171188" y="-1001268"/>
            <a:ext cx="3849624" cy="10058400"/>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900"/>
              </a:spcBef>
              <a:spcAft>
                <a:spcPts val="0"/>
              </a:spcAft>
              <a:buSzPts val="1800"/>
              <a:buChar char="◦"/>
              <a:defRPr/>
            </a:lvl1pPr>
            <a:lvl2pPr marL="914400" lvl="1" indent="-342900" algn="l">
              <a:lnSpc>
                <a:spcPct val="100000"/>
              </a:lnSpc>
              <a:spcBef>
                <a:spcPts val="500"/>
              </a:spcBef>
              <a:spcAft>
                <a:spcPts val="0"/>
              </a:spcAft>
              <a:buSzPts val="1800"/>
              <a:buChar char="◦"/>
              <a:defRPr/>
            </a:lvl2pPr>
            <a:lvl3pPr marL="1371600" lvl="2" indent="-342900" algn="l">
              <a:lnSpc>
                <a:spcPct val="100000"/>
              </a:lnSpc>
              <a:spcBef>
                <a:spcPts val="500"/>
              </a:spcBef>
              <a:spcAft>
                <a:spcPts val="0"/>
              </a:spcAft>
              <a:buSzPts val="1800"/>
              <a:buChar char="◦"/>
              <a:defRPr/>
            </a:lvl3pPr>
            <a:lvl4pPr marL="1828800" lvl="3" indent="-342900" algn="l">
              <a:lnSpc>
                <a:spcPct val="100000"/>
              </a:lnSpc>
              <a:spcBef>
                <a:spcPts val="500"/>
              </a:spcBef>
              <a:spcAft>
                <a:spcPts val="0"/>
              </a:spcAft>
              <a:buSzPts val="1800"/>
              <a:buChar char="◦"/>
              <a:defRPr/>
            </a:lvl4pPr>
            <a:lvl5pPr marL="2286000" lvl="4" indent="-342900" algn="l">
              <a:lnSpc>
                <a:spcPct val="100000"/>
              </a:lnSpc>
              <a:spcBef>
                <a:spcPts val="500"/>
              </a:spcBef>
              <a:spcAft>
                <a:spcPts val="0"/>
              </a:spcAft>
              <a:buSzPts val="1800"/>
              <a:buChar char="◦"/>
              <a:defRPr/>
            </a:lvl5pPr>
            <a:lvl6pPr marL="2743200" lvl="5" indent="-342900" algn="l">
              <a:lnSpc>
                <a:spcPct val="100000"/>
              </a:lnSpc>
              <a:spcBef>
                <a:spcPts val="500"/>
              </a:spcBef>
              <a:spcAft>
                <a:spcPts val="0"/>
              </a:spcAft>
              <a:buSzPts val="1800"/>
              <a:buChar char="◦"/>
              <a:defRPr/>
            </a:lvl6pPr>
            <a:lvl7pPr marL="3200400" lvl="6" indent="-342900" algn="l">
              <a:lnSpc>
                <a:spcPct val="100000"/>
              </a:lnSpc>
              <a:spcBef>
                <a:spcPts val="500"/>
              </a:spcBef>
              <a:spcAft>
                <a:spcPts val="0"/>
              </a:spcAft>
              <a:buSzPts val="1800"/>
              <a:buChar char="◦"/>
              <a:defRPr/>
            </a:lvl7pPr>
            <a:lvl8pPr marL="3657600" lvl="7" indent="-342900" algn="l">
              <a:lnSpc>
                <a:spcPct val="100000"/>
              </a:lnSpc>
              <a:spcBef>
                <a:spcPts val="500"/>
              </a:spcBef>
              <a:spcAft>
                <a:spcPts val="0"/>
              </a:spcAft>
              <a:buSzPts val="1800"/>
              <a:buChar char="◦"/>
              <a:defRPr/>
            </a:lvl8pPr>
            <a:lvl9pPr marL="4114800" lvl="8" indent="-342900" algn="l">
              <a:lnSpc>
                <a:spcPct val="100000"/>
              </a:lnSpc>
              <a:spcBef>
                <a:spcPts val="500"/>
              </a:spcBef>
              <a:spcAft>
                <a:spcPts val="0"/>
              </a:spcAft>
              <a:buSzPts val="1800"/>
              <a:buChar char="◦"/>
              <a:defRPr/>
            </a:lvl9pPr>
          </a:lstStyle>
          <a:p/>
        </p:txBody>
      </p:sp>
      <p:sp>
        <p:nvSpPr>
          <p:cNvPr id="121" name="Google Shape;121;p49"/>
          <p:cNvSpPr txBox="1"/>
          <p:nvPr>
            <p:ph type="dt" idx="10"/>
          </p:nvPr>
        </p:nvSpPr>
        <p:spPr>
          <a:xfrm>
            <a:off x="7256794" y="6035040"/>
            <a:ext cx="2893045" cy="36576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49"/>
          <p:cNvSpPr txBox="1"/>
          <p:nvPr>
            <p:ph type="ftr" idx="11"/>
          </p:nvPr>
        </p:nvSpPr>
        <p:spPr>
          <a:xfrm>
            <a:off x="1066800" y="6035040"/>
            <a:ext cx="581660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49"/>
          <p:cNvSpPr txBox="1"/>
          <p:nvPr>
            <p:ph type="sldNum" idx="12"/>
          </p:nvPr>
        </p:nvSpPr>
        <p:spPr>
          <a:xfrm>
            <a:off x="10287000" y="6035040"/>
            <a:ext cx="838200" cy="36576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ru-RU"/>
            </a:fld>
            <a:endParaRPr lang="ru-R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matchingName="Вертикальный заголовок и текст">
  <p:cSld name="VERTICAL_TITLE_AND_VERTICAL_TEXT">
    <p:spTree>
      <p:nvGrpSpPr>
        <p:cNvPr id="124" name="Shape 124"/>
        <p:cNvGrpSpPr/>
        <p:nvPr/>
      </p:nvGrpSpPr>
      <p:grpSpPr>
        <a:xfrm>
          <a:off x="0" y="0"/>
          <a:ext cx="0" cy="0"/>
          <a:chOff x="0" y="0"/>
          <a:chExt cx="0" cy="0"/>
        </a:xfrm>
      </p:grpSpPr>
      <p:sp>
        <p:nvSpPr>
          <p:cNvPr id="125" name="Google Shape;125;p50"/>
          <p:cNvSpPr txBox="1"/>
          <p:nvPr>
            <p:ph type="title"/>
          </p:nvPr>
        </p:nvSpPr>
        <p:spPr>
          <a:xfrm rot="5400000">
            <a:off x="7543800" y="2209800"/>
            <a:ext cx="5257800" cy="23622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6" name="Google Shape;126;p50"/>
          <p:cNvSpPr txBox="1"/>
          <p:nvPr>
            <p:ph type="body" idx="1"/>
          </p:nvPr>
        </p:nvSpPr>
        <p:spPr>
          <a:xfrm rot="5400000">
            <a:off x="2247900" y="-647700"/>
            <a:ext cx="5257800" cy="8077200"/>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900"/>
              </a:spcBef>
              <a:spcAft>
                <a:spcPts val="0"/>
              </a:spcAft>
              <a:buSzPts val="1800"/>
              <a:buChar char="◦"/>
              <a:defRPr/>
            </a:lvl1pPr>
            <a:lvl2pPr marL="914400" lvl="1" indent="-342900" algn="l">
              <a:lnSpc>
                <a:spcPct val="100000"/>
              </a:lnSpc>
              <a:spcBef>
                <a:spcPts val="500"/>
              </a:spcBef>
              <a:spcAft>
                <a:spcPts val="0"/>
              </a:spcAft>
              <a:buSzPts val="1800"/>
              <a:buChar char="◦"/>
              <a:defRPr/>
            </a:lvl2pPr>
            <a:lvl3pPr marL="1371600" lvl="2" indent="-342900" algn="l">
              <a:lnSpc>
                <a:spcPct val="100000"/>
              </a:lnSpc>
              <a:spcBef>
                <a:spcPts val="500"/>
              </a:spcBef>
              <a:spcAft>
                <a:spcPts val="0"/>
              </a:spcAft>
              <a:buSzPts val="1800"/>
              <a:buChar char="◦"/>
              <a:defRPr/>
            </a:lvl3pPr>
            <a:lvl4pPr marL="1828800" lvl="3" indent="-342900" algn="l">
              <a:lnSpc>
                <a:spcPct val="100000"/>
              </a:lnSpc>
              <a:spcBef>
                <a:spcPts val="500"/>
              </a:spcBef>
              <a:spcAft>
                <a:spcPts val="0"/>
              </a:spcAft>
              <a:buSzPts val="1800"/>
              <a:buChar char="◦"/>
              <a:defRPr/>
            </a:lvl4pPr>
            <a:lvl5pPr marL="2286000" lvl="4" indent="-342900" algn="l">
              <a:lnSpc>
                <a:spcPct val="100000"/>
              </a:lnSpc>
              <a:spcBef>
                <a:spcPts val="500"/>
              </a:spcBef>
              <a:spcAft>
                <a:spcPts val="0"/>
              </a:spcAft>
              <a:buSzPts val="1800"/>
              <a:buChar char="◦"/>
              <a:defRPr/>
            </a:lvl5pPr>
            <a:lvl6pPr marL="2743200" lvl="5" indent="-342900" algn="l">
              <a:lnSpc>
                <a:spcPct val="100000"/>
              </a:lnSpc>
              <a:spcBef>
                <a:spcPts val="500"/>
              </a:spcBef>
              <a:spcAft>
                <a:spcPts val="0"/>
              </a:spcAft>
              <a:buSzPts val="1800"/>
              <a:buChar char="◦"/>
              <a:defRPr/>
            </a:lvl6pPr>
            <a:lvl7pPr marL="3200400" lvl="6" indent="-342900" algn="l">
              <a:lnSpc>
                <a:spcPct val="100000"/>
              </a:lnSpc>
              <a:spcBef>
                <a:spcPts val="500"/>
              </a:spcBef>
              <a:spcAft>
                <a:spcPts val="0"/>
              </a:spcAft>
              <a:buSzPts val="1800"/>
              <a:buChar char="◦"/>
              <a:defRPr/>
            </a:lvl7pPr>
            <a:lvl8pPr marL="3657600" lvl="7" indent="-342900" algn="l">
              <a:lnSpc>
                <a:spcPct val="100000"/>
              </a:lnSpc>
              <a:spcBef>
                <a:spcPts val="500"/>
              </a:spcBef>
              <a:spcAft>
                <a:spcPts val="0"/>
              </a:spcAft>
              <a:buSzPts val="1800"/>
              <a:buChar char="◦"/>
              <a:defRPr/>
            </a:lvl8pPr>
            <a:lvl9pPr marL="4114800" lvl="8" indent="-342900" algn="l">
              <a:lnSpc>
                <a:spcPct val="100000"/>
              </a:lnSpc>
              <a:spcBef>
                <a:spcPts val="500"/>
              </a:spcBef>
              <a:spcAft>
                <a:spcPts val="0"/>
              </a:spcAft>
              <a:buSzPts val="1800"/>
              <a:buChar char="◦"/>
              <a:defRPr/>
            </a:lvl9pPr>
          </a:lstStyle>
          <a:p/>
        </p:txBody>
      </p:sp>
      <p:sp>
        <p:nvSpPr>
          <p:cNvPr id="127" name="Google Shape;127;p50"/>
          <p:cNvSpPr txBox="1"/>
          <p:nvPr>
            <p:ph type="dt" idx="10"/>
          </p:nvPr>
        </p:nvSpPr>
        <p:spPr>
          <a:xfrm>
            <a:off x="7256794" y="6035040"/>
            <a:ext cx="2893045" cy="36576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50"/>
          <p:cNvSpPr txBox="1"/>
          <p:nvPr>
            <p:ph type="ftr" idx="11"/>
          </p:nvPr>
        </p:nvSpPr>
        <p:spPr>
          <a:xfrm>
            <a:off x="1066800" y="6035040"/>
            <a:ext cx="581660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50"/>
          <p:cNvSpPr txBox="1"/>
          <p:nvPr>
            <p:ph type="sldNum" idx="12"/>
          </p:nvPr>
        </p:nvSpPr>
        <p:spPr>
          <a:xfrm>
            <a:off x="10287000" y="6035040"/>
            <a:ext cx="838200" cy="36576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ru-RU"/>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matchingName="Только заголовок">
  <p:cSld name="TITLE_ONLY">
    <p:spTree>
      <p:nvGrpSpPr>
        <p:cNvPr id="41" name="Shape 41"/>
        <p:cNvGrpSpPr/>
        <p:nvPr/>
      </p:nvGrpSpPr>
      <p:grpSpPr>
        <a:xfrm>
          <a:off x="0" y="0"/>
          <a:ext cx="0" cy="0"/>
          <a:chOff x="0" y="0"/>
          <a:chExt cx="0" cy="0"/>
        </a:xfrm>
      </p:grpSpPr>
      <p:sp>
        <p:nvSpPr>
          <p:cNvPr id="42" name="Google Shape;42;p41"/>
          <p:cNvSpPr txBox="1"/>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41"/>
          <p:cNvSpPr txBox="1"/>
          <p:nvPr>
            <p:ph type="dt" idx="10"/>
          </p:nvPr>
        </p:nvSpPr>
        <p:spPr>
          <a:xfrm>
            <a:off x="7256794" y="6035040"/>
            <a:ext cx="2893045" cy="36576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41"/>
          <p:cNvSpPr txBox="1"/>
          <p:nvPr>
            <p:ph type="ftr" idx="11"/>
          </p:nvPr>
        </p:nvSpPr>
        <p:spPr>
          <a:xfrm>
            <a:off x="1066800" y="6035040"/>
            <a:ext cx="581660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41"/>
          <p:cNvSpPr txBox="1"/>
          <p:nvPr>
            <p:ph type="sldNum" idx="12"/>
          </p:nvPr>
        </p:nvSpPr>
        <p:spPr>
          <a:xfrm>
            <a:off x="10287000" y="6035040"/>
            <a:ext cx="838200" cy="36576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ru-RU"/>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matchingName="Заголовок и объект">
  <p:cSld name="OBJECT">
    <p:spTree>
      <p:nvGrpSpPr>
        <p:cNvPr id="46" name="Shape 46"/>
        <p:cNvGrpSpPr/>
        <p:nvPr/>
      </p:nvGrpSpPr>
      <p:grpSpPr>
        <a:xfrm>
          <a:off x="0" y="0"/>
          <a:ext cx="0" cy="0"/>
          <a:chOff x="0" y="0"/>
          <a:chExt cx="0" cy="0"/>
        </a:xfrm>
      </p:grpSpPr>
      <p:sp>
        <p:nvSpPr>
          <p:cNvPr id="47" name="Google Shape;47;p42"/>
          <p:cNvSpPr txBox="1"/>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42"/>
          <p:cNvSpPr txBox="1"/>
          <p:nvPr>
            <p:ph type="body" idx="1"/>
          </p:nvPr>
        </p:nvSpPr>
        <p:spPr>
          <a:xfrm>
            <a:off x="1066800" y="2103120"/>
            <a:ext cx="10058400" cy="3849624"/>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900"/>
              </a:spcBef>
              <a:spcAft>
                <a:spcPts val="0"/>
              </a:spcAft>
              <a:buSzPts val="1800"/>
              <a:buChar char="◦"/>
              <a:defRPr/>
            </a:lvl1pPr>
            <a:lvl2pPr marL="914400" lvl="1" indent="-342900" algn="l">
              <a:lnSpc>
                <a:spcPct val="100000"/>
              </a:lnSpc>
              <a:spcBef>
                <a:spcPts val="500"/>
              </a:spcBef>
              <a:spcAft>
                <a:spcPts val="0"/>
              </a:spcAft>
              <a:buSzPts val="1800"/>
              <a:buChar char="◦"/>
              <a:defRPr/>
            </a:lvl2pPr>
            <a:lvl3pPr marL="1371600" lvl="2" indent="-342900" algn="l">
              <a:lnSpc>
                <a:spcPct val="100000"/>
              </a:lnSpc>
              <a:spcBef>
                <a:spcPts val="500"/>
              </a:spcBef>
              <a:spcAft>
                <a:spcPts val="0"/>
              </a:spcAft>
              <a:buSzPts val="1800"/>
              <a:buChar char="◦"/>
              <a:defRPr/>
            </a:lvl3pPr>
            <a:lvl4pPr marL="1828800" lvl="3" indent="-342900" algn="l">
              <a:lnSpc>
                <a:spcPct val="100000"/>
              </a:lnSpc>
              <a:spcBef>
                <a:spcPts val="500"/>
              </a:spcBef>
              <a:spcAft>
                <a:spcPts val="0"/>
              </a:spcAft>
              <a:buSzPts val="1800"/>
              <a:buChar char="◦"/>
              <a:defRPr/>
            </a:lvl4pPr>
            <a:lvl5pPr marL="2286000" lvl="4" indent="-342900" algn="l">
              <a:lnSpc>
                <a:spcPct val="100000"/>
              </a:lnSpc>
              <a:spcBef>
                <a:spcPts val="500"/>
              </a:spcBef>
              <a:spcAft>
                <a:spcPts val="0"/>
              </a:spcAft>
              <a:buSzPts val="1800"/>
              <a:buChar char="◦"/>
              <a:defRPr/>
            </a:lvl5pPr>
            <a:lvl6pPr marL="2743200" lvl="5" indent="-342900" algn="l">
              <a:lnSpc>
                <a:spcPct val="100000"/>
              </a:lnSpc>
              <a:spcBef>
                <a:spcPts val="500"/>
              </a:spcBef>
              <a:spcAft>
                <a:spcPts val="0"/>
              </a:spcAft>
              <a:buSzPts val="1800"/>
              <a:buChar char="◦"/>
              <a:defRPr/>
            </a:lvl6pPr>
            <a:lvl7pPr marL="3200400" lvl="6" indent="-342900" algn="l">
              <a:lnSpc>
                <a:spcPct val="100000"/>
              </a:lnSpc>
              <a:spcBef>
                <a:spcPts val="500"/>
              </a:spcBef>
              <a:spcAft>
                <a:spcPts val="0"/>
              </a:spcAft>
              <a:buSzPts val="1800"/>
              <a:buChar char="◦"/>
              <a:defRPr/>
            </a:lvl7pPr>
            <a:lvl8pPr marL="3657600" lvl="7" indent="-342900" algn="l">
              <a:lnSpc>
                <a:spcPct val="100000"/>
              </a:lnSpc>
              <a:spcBef>
                <a:spcPts val="500"/>
              </a:spcBef>
              <a:spcAft>
                <a:spcPts val="0"/>
              </a:spcAft>
              <a:buSzPts val="1800"/>
              <a:buChar char="◦"/>
              <a:defRPr/>
            </a:lvl8pPr>
            <a:lvl9pPr marL="4114800" lvl="8" indent="-342900" algn="l">
              <a:lnSpc>
                <a:spcPct val="100000"/>
              </a:lnSpc>
              <a:spcBef>
                <a:spcPts val="500"/>
              </a:spcBef>
              <a:spcAft>
                <a:spcPts val="0"/>
              </a:spcAft>
              <a:buSzPts val="1800"/>
              <a:buChar char="◦"/>
              <a:defRPr/>
            </a:lvl9pPr>
          </a:lstStyle>
          <a:p/>
        </p:txBody>
      </p:sp>
      <p:sp>
        <p:nvSpPr>
          <p:cNvPr id="49" name="Google Shape;49;p42"/>
          <p:cNvSpPr txBox="1"/>
          <p:nvPr>
            <p:ph type="dt" idx="10"/>
          </p:nvPr>
        </p:nvSpPr>
        <p:spPr>
          <a:xfrm>
            <a:off x="7256794" y="6035040"/>
            <a:ext cx="2893045" cy="36576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42"/>
          <p:cNvSpPr txBox="1"/>
          <p:nvPr>
            <p:ph type="ftr" idx="11"/>
          </p:nvPr>
        </p:nvSpPr>
        <p:spPr>
          <a:xfrm>
            <a:off x="1066800" y="6035040"/>
            <a:ext cx="581660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42"/>
          <p:cNvSpPr txBox="1"/>
          <p:nvPr>
            <p:ph type="sldNum" idx="12"/>
          </p:nvPr>
        </p:nvSpPr>
        <p:spPr>
          <a:xfrm>
            <a:off x="10287000" y="6035040"/>
            <a:ext cx="838200" cy="36576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ru-RU"/>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showMasterSp="0" matchingName="Титульный слайд">
  <p:cSld name="TITLE">
    <p:spTree>
      <p:nvGrpSpPr>
        <p:cNvPr id="52" name="Shape 52"/>
        <p:cNvGrpSpPr/>
        <p:nvPr/>
      </p:nvGrpSpPr>
      <p:grpSpPr>
        <a:xfrm>
          <a:off x="0" y="0"/>
          <a:ext cx="0" cy="0"/>
          <a:chOff x="0" y="0"/>
          <a:chExt cx="0" cy="0"/>
        </a:xfrm>
      </p:grpSpPr>
      <p:sp>
        <p:nvSpPr>
          <p:cNvPr id="53" name="Google Shape;53;p39"/>
          <p:cNvSpPr/>
          <p:nvPr/>
        </p:nvSpPr>
        <p:spPr>
          <a:xfrm>
            <a:off x="0" y="0"/>
            <a:ext cx="12192000" cy="6858000"/>
          </a:xfrm>
          <a:prstGeom prst="rect">
            <a:avLst/>
          </a:prstGeom>
          <a:solidFill>
            <a:srgbClr val="59595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54" name="Google Shape;54;p39"/>
          <p:cNvSpPr/>
          <p:nvPr/>
        </p:nvSpPr>
        <p:spPr>
          <a:xfrm>
            <a:off x="1307870" y="1267730"/>
            <a:ext cx="9576262" cy="4307950"/>
          </a:xfrm>
          <a:prstGeom prst="rect">
            <a:avLst/>
          </a:prstGeom>
          <a:solidFill>
            <a:schemeClr val="lt1"/>
          </a:solidFill>
          <a:ln>
            <a:noFill/>
          </a:ln>
          <a:effectLst>
            <a:outerShdw blurRad="50800" algn="ctr" rotWithShape="0">
              <a:srgbClr val="000000">
                <a:alpha val="65882"/>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 name="Google Shape;55;p39"/>
          <p:cNvSpPr/>
          <p:nvPr/>
        </p:nvSpPr>
        <p:spPr>
          <a:xfrm>
            <a:off x="1447801" y="1411615"/>
            <a:ext cx="9296400" cy="4034770"/>
          </a:xfrm>
          <a:prstGeom prst="rect">
            <a:avLst/>
          </a:prstGeom>
          <a:noFill/>
          <a:ln w="9525" cap="sq" cmpd="sng">
            <a:solidFill>
              <a:srgbClr val="3F3F3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56;p39"/>
          <p:cNvSpPr/>
          <p:nvPr/>
        </p:nvSpPr>
        <p:spPr>
          <a:xfrm>
            <a:off x="5135880" y="1267730"/>
            <a:ext cx="1920240" cy="73152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7" name="Google Shape;57;p39"/>
          <p:cNvGrpSpPr/>
          <p:nvPr/>
        </p:nvGrpSpPr>
        <p:grpSpPr>
          <a:xfrm>
            <a:off x="5250180" y="1267730"/>
            <a:ext cx="1691640" cy="615934"/>
            <a:chOff x="5250180" y="1267730"/>
            <a:chExt cx="1691640" cy="615934"/>
          </a:xfrm>
        </p:grpSpPr>
        <p:cxnSp>
          <p:nvCxnSpPr>
            <p:cNvPr id="58" name="Google Shape;58;p39"/>
            <p:cNvCxnSpPr/>
            <p:nvPr/>
          </p:nvCxnSpPr>
          <p:spPr>
            <a:xfrm>
              <a:off x="5250180" y="1267730"/>
              <a:ext cx="0" cy="612648"/>
            </a:xfrm>
            <a:prstGeom prst="straightConnector1">
              <a:avLst/>
            </a:prstGeom>
            <a:solidFill>
              <a:srgbClr val="262626"/>
            </a:solidFill>
            <a:ln w="9525" cap="flat" cmpd="sng">
              <a:solidFill>
                <a:srgbClr val="FFFFFF"/>
              </a:solidFill>
              <a:prstDash val="solid"/>
              <a:miter lim="800000"/>
              <a:headEnd type="none" w="sm" len="sm"/>
              <a:tailEnd type="none" w="sm" len="sm"/>
            </a:ln>
          </p:spPr>
        </p:cxnSp>
        <p:cxnSp>
          <p:nvCxnSpPr>
            <p:cNvPr id="59" name="Google Shape;59;p39"/>
            <p:cNvCxnSpPr/>
            <p:nvPr/>
          </p:nvCxnSpPr>
          <p:spPr>
            <a:xfrm>
              <a:off x="6941820" y="1267730"/>
              <a:ext cx="0" cy="612648"/>
            </a:xfrm>
            <a:prstGeom prst="straightConnector1">
              <a:avLst/>
            </a:prstGeom>
            <a:solidFill>
              <a:srgbClr val="262626"/>
            </a:solidFill>
            <a:ln w="9525" cap="flat" cmpd="sng">
              <a:solidFill>
                <a:srgbClr val="FFFFFF"/>
              </a:solidFill>
              <a:prstDash val="solid"/>
              <a:miter lim="800000"/>
              <a:headEnd type="none" w="sm" len="sm"/>
              <a:tailEnd type="none" w="sm" len="sm"/>
            </a:ln>
          </p:spPr>
        </p:cxnSp>
        <p:cxnSp>
          <p:nvCxnSpPr>
            <p:cNvPr id="60" name="Google Shape;60;p39"/>
            <p:cNvCxnSpPr/>
            <p:nvPr/>
          </p:nvCxnSpPr>
          <p:spPr>
            <a:xfrm>
              <a:off x="5250180" y="1883664"/>
              <a:ext cx="1691640" cy="0"/>
            </a:xfrm>
            <a:prstGeom prst="straightConnector1">
              <a:avLst/>
            </a:prstGeom>
            <a:solidFill>
              <a:srgbClr val="262626"/>
            </a:solidFill>
            <a:ln w="9525" cap="flat" cmpd="sng">
              <a:solidFill>
                <a:srgbClr val="FFFFFF"/>
              </a:solidFill>
              <a:prstDash val="solid"/>
              <a:miter lim="800000"/>
              <a:headEnd type="none" w="sm" len="sm"/>
              <a:tailEnd type="none" w="sm" len="sm"/>
            </a:ln>
          </p:spPr>
        </p:cxnSp>
      </p:grpSp>
      <p:sp>
        <p:nvSpPr>
          <p:cNvPr id="61" name="Google Shape;61;p39"/>
          <p:cNvSpPr txBox="1"/>
          <p:nvPr>
            <p:ph type="ctrTitle"/>
          </p:nvPr>
        </p:nvSpPr>
        <p:spPr>
          <a:xfrm>
            <a:off x="1629103" y="2244830"/>
            <a:ext cx="8933796" cy="2437232"/>
          </a:xfrm>
          <a:prstGeom prst="rect">
            <a:avLst/>
          </a:prstGeom>
          <a:noFill/>
          <a:ln>
            <a:noFill/>
          </a:ln>
        </p:spPr>
        <p:txBody>
          <a:bodyPr spcFirstLastPara="1" wrap="square" lIns="91425" tIns="45700" rIns="91425" bIns="45700" anchor="ctr" anchorCtr="0">
            <a:normAutofit/>
          </a:bodyPr>
          <a:lstStyle>
            <a:lvl1pPr lvl="0" algn="ctr">
              <a:lnSpc>
                <a:spcPct val="83000"/>
              </a:lnSpc>
              <a:spcBef>
                <a:spcPts val="0"/>
              </a:spcBef>
              <a:spcAft>
                <a:spcPts val="0"/>
              </a:spcAft>
              <a:buClr>
                <a:srgbClr val="262626"/>
              </a:buClr>
              <a:buSzPts val="6800"/>
              <a:buFont typeface="Century Gothic" panose="020B0502020202020204"/>
              <a:buNone/>
              <a:defRPr sz="6800" b="0" cap="none">
                <a:solidFill>
                  <a:srgbClr val="262626"/>
                </a:solidFill>
                <a:latin typeface="Century Gothic" panose="020B0502020202020204"/>
                <a:ea typeface="Century Gothic" panose="020B0502020202020204"/>
                <a:cs typeface="Century Gothic" panose="020B0502020202020204"/>
                <a:sym typeface="Century Gothic" panose="020B0502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39"/>
          <p:cNvSpPr txBox="1"/>
          <p:nvPr>
            <p:ph type="subTitle" idx="1"/>
          </p:nvPr>
        </p:nvSpPr>
        <p:spPr>
          <a:xfrm>
            <a:off x="1629101" y="4682062"/>
            <a:ext cx="8936846" cy="457201"/>
          </a:xfrm>
          <a:prstGeom prst="rect">
            <a:avLst/>
          </a:prstGeom>
          <a:noFill/>
          <a:ln>
            <a:noFill/>
          </a:ln>
        </p:spPr>
        <p:txBody>
          <a:bodyPr spcFirstLastPara="1" wrap="square" lIns="91425" tIns="45700" rIns="91425" bIns="45700" anchor="t" anchorCtr="0">
            <a:normAutofit/>
          </a:bodyPr>
          <a:lstStyle>
            <a:lvl1pPr lvl="0" algn="ctr">
              <a:lnSpc>
                <a:spcPct val="110000"/>
              </a:lnSpc>
              <a:spcBef>
                <a:spcPts val="0"/>
              </a:spcBef>
              <a:spcAft>
                <a:spcPts val="0"/>
              </a:spcAft>
              <a:buSzPts val="1800"/>
              <a:buNone/>
              <a:defRPr sz="1800">
                <a:solidFill>
                  <a:srgbClr val="0C0C0C"/>
                </a:solidFill>
              </a:defRPr>
            </a:lvl1pPr>
            <a:lvl2pPr lvl="1" algn="ctr">
              <a:lnSpc>
                <a:spcPct val="100000"/>
              </a:lnSpc>
              <a:spcBef>
                <a:spcPts val="500"/>
              </a:spcBef>
              <a:spcAft>
                <a:spcPts val="0"/>
              </a:spcAft>
              <a:buSzPts val="1600"/>
              <a:buNone/>
              <a:defRPr sz="1600"/>
            </a:lvl2pPr>
            <a:lvl3pPr lvl="2" algn="ctr">
              <a:lnSpc>
                <a:spcPct val="100000"/>
              </a:lnSpc>
              <a:spcBef>
                <a:spcPts val="500"/>
              </a:spcBef>
              <a:spcAft>
                <a:spcPts val="0"/>
              </a:spcAft>
              <a:buSzPts val="1600"/>
              <a:buNone/>
              <a:defRPr sz="1600"/>
            </a:lvl3pPr>
            <a:lvl4pPr lvl="3" algn="ctr">
              <a:lnSpc>
                <a:spcPct val="100000"/>
              </a:lnSpc>
              <a:spcBef>
                <a:spcPts val="500"/>
              </a:spcBef>
              <a:spcAft>
                <a:spcPts val="0"/>
              </a:spcAft>
              <a:buSzPts val="1600"/>
              <a:buNone/>
              <a:defRPr sz="1600"/>
            </a:lvl4pPr>
            <a:lvl5pPr lvl="4" algn="ctr">
              <a:lnSpc>
                <a:spcPct val="100000"/>
              </a:lnSpc>
              <a:spcBef>
                <a:spcPts val="500"/>
              </a:spcBef>
              <a:spcAft>
                <a:spcPts val="0"/>
              </a:spcAft>
              <a:buSzPts val="1600"/>
              <a:buNone/>
              <a:defRPr sz="1600"/>
            </a:lvl5pPr>
            <a:lvl6pPr lvl="5" algn="ctr">
              <a:lnSpc>
                <a:spcPct val="100000"/>
              </a:lnSpc>
              <a:spcBef>
                <a:spcPts val="500"/>
              </a:spcBef>
              <a:spcAft>
                <a:spcPts val="0"/>
              </a:spcAft>
              <a:buSzPts val="1600"/>
              <a:buNone/>
              <a:defRPr sz="1600"/>
            </a:lvl6pPr>
            <a:lvl7pPr lvl="6" algn="ctr">
              <a:lnSpc>
                <a:spcPct val="100000"/>
              </a:lnSpc>
              <a:spcBef>
                <a:spcPts val="500"/>
              </a:spcBef>
              <a:spcAft>
                <a:spcPts val="0"/>
              </a:spcAft>
              <a:buSzPts val="1600"/>
              <a:buNone/>
              <a:defRPr sz="1600"/>
            </a:lvl7pPr>
            <a:lvl8pPr lvl="7" algn="ctr">
              <a:lnSpc>
                <a:spcPct val="100000"/>
              </a:lnSpc>
              <a:spcBef>
                <a:spcPts val="500"/>
              </a:spcBef>
              <a:spcAft>
                <a:spcPts val="0"/>
              </a:spcAft>
              <a:buSzPts val="1600"/>
              <a:buNone/>
              <a:defRPr sz="1600"/>
            </a:lvl8pPr>
            <a:lvl9pPr lvl="8" algn="ctr">
              <a:lnSpc>
                <a:spcPct val="100000"/>
              </a:lnSpc>
              <a:spcBef>
                <a:spcPts val="500"/>
              </a:spcBef>
              <a:spcAft>
                <a:spcPts val="0"/>
              </a:spcAft>
              <a:buSzPts val="1600"/>
              <a:buNone/>
              <a:defRPr sz="1600"/>
            </a:lvl9pPr>
          </a:lstStyle>
          <a:p/>
        </p:txBody>
      </p:sp>
      <p:sp>
        <p:nvSpPr>
          <p:cNvPr id="63" name="Google Shape;63;p39"/>
          <p:cNvSpPr txBox="1"/>
          <p:nvPr>
            <p:ph type="dt" idx="10"/>
          </p:nvPr>
        </p:nvSpPr>
        <p:spPr>
          <a:xfrm>
            <a:off x="5318760" y="1341256"/>
            <a:ext cx="1554480" cy="485546"/>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sz="1300">
                <a:solidFill>
                  <a:srgbClr val="FFFFFF"/>
                </a:solidFill>
                <a:latin typeface="Century Gothic" panose="020B0502020202020204"/>
                <a:ea typeface="Century Gothic" panose="020B0502020202020204"/>
                <a:cs typeface="Century Gothic" panose="020B0502020202020204"/>
                <a:sym typeface="Century Gothic" panose="020B0502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9"/>
          <p:cNvSpPr txBox="1"/>
          <p:nvPr>
            <p:ph type="ftr" idx="11"/>
          </p:nvPr>
        </p:nvSpPr>
        <p:spPr>
          <a:xfrm>
            <a:off x="1629100" y="5177408"/>
            <a:ext cx="5730295" cy="2286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solidFill>
                  <a:srgbClr val="26262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39"/>
          <p:cNvSpPr txBox="1"/>
          <p:nvPr>
            <p:ph type="sldNum" idx="12"/>
          </p:nvPr>
        </p:nvSpPr>
        <p:spPr>
          <a:xfrm>
            <a:off x="8606920" y="5177408"/>
            <a:ext cx="1955980" cy="228600"/>
          </a:xfrm>
          <a:prstGeom prst="rect">
            <a:avLst/>
          </a:prstGeom>
          <a:noFill/>
          <a:ln>
            <a:noFill/>
          </a:ln>
        </p:spPr>
        <p:txBody>
          <a:bodyPr spcFirstLastPara="1" wrap="square" lIns="91425" tIns="45700" rIns="91425" bIns="45700" anchor="b" anchorCtr="0">
            <a:noAutofit/>
          </a:bodyPr>
          <a:lstStyle>
            <a:lvl1pPr marL="0" marR="0" lvl="0" indent="0" algn="r">
              <a:spcBef>
                <a:spcPts val="0"/>
              </a:spcBef>
              <a:buNone/>
              <a:defRPr sz="800" b="0" i="0" u="none" strike="noStrike" cap="none">
                <a:solidFill>
                  <a:srgbClr val="262626"/>
                </a:solidFill>
                <a:latin typeface="Century Gothic" panose="020B0502020202020204"/>
                <a:ea typeface="Century Gothic" panose="020B0502020202020204"/>
                <a:cs typeface="Century Gothic" panose="020B0502020202020204"/>
                <a:sym typeface="Century Gothic" panose="020B0502020202020204"/>
              </a:defRPr>
            </a:lvl1pPr>
            <a:lvl2pPr marL="0" marR="0" lvl="1" indent="0" algn="r">
              <a:spcBef>
                <a:spcPts val="0"/>
              </a:spcBef>
              <a:buNone/>
              <a:defRPr sz="800" b="0" i="0" u="none" strike="noStrike" cap="none">
                <a:solidFill>
                  <a:srgbClr val="262626"/>
                </a:solidFill>
                <a:latin typeface="Century Gothic" panose="020B0502020202020204"/>
                <a:ea typeface="Century Gothic" panose="020B0502020202020204"/>
                <a:cs typeface="Century Gothic" panose="020B0502020202020204"/>
                <a:sym typeface="Century Gothic" panose="020B0502020202020204"/>
              </a:defRPr>
            </a:lvl2pPr>
            <a:lvl3pPr marL="0" marR="0" lvl="2" indent="0" algn="r">
              <a:spcBef>
                <a:spcPts val="0"/>
              </a:spcBef>
              <a:buNone/>
              <a:defRPr sz="800" b="0" i="0" u="none" strike="noStrike" cap="none">
                <a:solidFill>
                  <a:srgbClr val="262626"/>
                </a:solidFill>
                <a:latin typeface="Century Gothic" panose="020B0502020202020204"/>
                <a:ea typeface="Century Gothic" panose="020B0502020202020204"/>
                <a:cs typeface="Century Gothic" panose="020B0502020202020204"/>
                <a:sym typeface="Century Gothic" panose="020B0502020202020204"/>
              </a:defRPr>
            </a:lvl3pPr>
            <a:lvl4pPr marL="0" marR="0" lvl="3" indent="0" algn="r">
              <a:spcBef>
                <a:spcPts val="0"/>
              </a:spcBef>
              <a:buNone/>
              <a:defRPr sz="800" b="0" i="0" u="none" strike="noStrike" cap="none">
                <a:solidFill>
                  <a:srgbClr val="262626"/>
                </a:solidFill>
                <a:latin typeface="Century Gothic" panose="020B0502020202020204"/>
                <a:ea typeface="Century Gothic" panose="020B0502020202020204"/>
                <a:cs typeface="Century Gothic" panose="020B0502020202020204"/>
                <a:sym typeface="Century Gothic" panose="020B0502020202020204"/>
              </a:defRPr>
            </a:lvl4pPr>
            <a:lvl5pPr marL="0" marR="0" lvl="4" indent="0" algn="r">
              <a:spcBef>
                <a:spcPts val="0"/>
              </a:spcBef>
              <a:buNone/>
              <a:defRPr sz="800" b="0" i="0" u="none" strike="noStrike" cap="none">
                <a:solidFill>
                  <a:srgbClr val="262626"/>
                </a:solidFill>
                <a:latin typeface="Century Gothic" panose="020B0502020202020204"/>
                <a:ea typeface="Century Gothic" panose="020B0502020202020204"/>
                <a:cs typeface="Century Gothic" panose="020B0502020202020204"/>
                <a:sym typeface="Century Gothic" panose="020B0502020202020204"/>
              </a:defRPr>
            </a:lvl5pPr>
            <a:lvl6pPr marL="0" marR="0" lvl="5" indent="0" algn="r">
              <a:spcBef>
                <a:spcPts val="0"/>
              </a:spcBef>
              <a:buNone/>
              <a:defRPr sz="800" b="0" i="0" u="none" strike="noStrike" cap="none">
                <a:solidFill>
                  <a:srgbClr val="262626"/>
                </a:solidFill>
                <a:latin typeface="Century Gothic" panose="020B0502020202020204"/>
                <a:ea typeface="Century Gothic" panose="020B0502020202020204"/>
                <a:cs typeface="Century Gothic" panose="020B0502020202020204"/>
                <a:sym typeface="Century Gothic" panose="020B0502020202020204"/>
              </a:defRPr>
            </a:lvl6pPr>
            <a:lvl7pPr marL="0" marR="0" lvl="6" indent="0" algn="r">
              <a:spcBef>
                <a:spcPts val="0"/>
              </a:spcBef>
              <a:buNone/>
              <a:defRPr sz="800" b="0" i="0" u="none" strike="noStrike" cap="none">
                <a:solidFill>
                  <a:srgbClr val="262626"/>
                </a:solidFill>
                <a:latin typeface="Century Gothic" panose="020B0502020202020204"/>
                <a:ea typeface="Century Gothic" panose="020B0502020202020204"/>
                <a:cs typeface="Century Gothic" panose="020B0502020202020204"/>
                <a:sym typeface="Century Gothic" panose="020B0502020202020204"/>
              </a:defRPr>
            </a:lvl7pPr>
            <a:lvl8pPr marL="0" marR="0" lvl="7" indent="0" algn="r">
              <a:spcBef>
                <a:spcPts val="0"/>
              </a:spcBef>
              <a:buNone/>
              <a:defRPr sz="800" b="0" i="0" u="none" strike="noStrike" cap="none">
                <a:solidFill>
                  <a:srgbClr val="262626"/>
                </a:solidFill>
                <a:latin typeface="Century Gothic" panose="020B0502020202020204"/>
                <a:ea typeface="Century Gothic" panose="020B0502020202020204"/>
                <a:cs typeface="Century Gothic" panose="020B0502020202020204"/>
                <a:sym typeface="Century Gothic" panose="020B0502020202020204"/>
              </a:defRPr>
            </a:lvl8pPr>
            <a:lvl9pPr marL="0" marR="0" lvl="8" indent="0" algn="r">
              <a:spcBef>
                <a:spcPts val="0"/>
              </a:spcBef>
              <a:buNone/>
              <a:defRPr sz="800" b="0" i="0" u="none" strike="noStrike" cap="none">
                <a:solidFill>
                  <a:srgbClr val="262626"/>
                </a:solidFill>
                <a:latin typeface="Century Gothic" panose="020B0502020202020204"/>
                <a:ea typeface="Century Gothic" panose="020B0502020202020204"/>
                <a:cs typeface="Century Gothic" panose="020B0502020202020204"/>
                <a:sym typeface="Century Gothic" panose="020B0502020202020204"/>
              </a:defRPr>
            </a:lvl9pPr>
          </a:lstStyle>
          <a:p>
            <a:pPr marL="0" lvl="0" indent="0" algn="r" rtl="0">
              <a:spcBef>
                <a:spcPts val="0"/>
              </a:spcBef>
              <a:spcAft>
                <a:spcPts val="0"/>
              </a:spcAft>
              <a:buNone/>
            </a:pPr>
            <a:fld id="{00000000-1234-1234-1234-123412341234}" type="slidenum">
              <a:rPr lang="ru-RU"/>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showMasterSp="0" matchingName="Заголовок раздела">
  <p:cSld name="SECTION_HEADER">
    <p:spTree>
      <p:nvGrpSpPr>
        <p:cNvPr id="66" name="Shape 66"/>
        <p:cNvGrpSpPr/>
        <p:nvPr/>
      </p:nvGrpSpPr>
      <p:grpSpPr>
        <a:xfrm>
          <a:off x="0" y="0"/>
          <a:ext cx="0" cy="0"/>
          <a:chOff x="0" y="0"/>
          <a:chExt cx="0" cy="0"/>
        </a:xfrm>
      </p:grpSpPr>
      <p:sp>
        <p:nvSpPr>
          <p:cNvPr id="67" name="Google Shape;67;p43"/>
          <p:cNvSpPr/>
          <p:nvPr/>
        </p:nvSpPr>
        <p:spPr>
          <a:xfrm>
            <a:off x="0" y="0"/>
            <a:ext cx="12192000" cy="6858000"/>
          </a:xfrm>
          <a:prstGeom prst="rect">
            <a:avLst/>
          </a:prstGeom>
          <a:solidFill>
            <a:srgbClr val="59595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68" name="Google Shape;68;p43"/>
          <p:cNvSpPr/>
          <p:nvPr/>
        </p:nvSpPr>
        <p:spPr>
          <a:xfrm>
            <a:off x="1307870" y="1267730"/>
            <a:ext cx="9576262" cy="4307950"/>
          </a:xfrm>
          <a:prstGeom prst="rect">
            <a:avLst/>
          </a:prstGeom>
          <a:solidFill>
            <a:schemeClr val="lt1"/>
          </a:solidFill>
          <a:ln>
            <a:noFill/>
          </a:ln>
          <a:effectLst>
            <a:outerShdw blurRad="50800" algn="ctr" rotWithShape="0">
              <a:srgbClr val="000000">
                <a:alpha val="65882"/>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 name="Google Shape;69;p43"/>
          <p:cNvSpPr/>
          <p:nvPr/>
        </p:nvSpPr>
        <p:spPr>
          <a:xfrm>
            <a:off x="1447801" y="1411615"/>
            <a:ext cx="9296400" cy="4034770"/>
          </a:xfrm>
          <a:prstGeom prst="rect">
            <a:avLst/>
          </a:prstGeom>
          <a:noFill/>
          <a:ln w="9525" cap="sq" cmpd="sng">
            <a:solidFill>
              <a:srgbClr val="3F3F3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 name="Google Shape;70;p43"/>
          <p:cNvSpPr/>
          <p:nvPr/>
        </p:nvSpPr>
        <p:spPr>
          <a:xfrm>
            <a:off x="5135880" y="1267730"/>
            <a:ext cx="1920240" cy="73152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 name="Google Shape;71;p43"/>
          <p:cNvSpPr txBox="1"/>
          <p:nvPr>
            <p:ph type="title"/>
          </p:nvPr>
        </p:nvSpPr>
        <p:spPr>
          <a:xfrm>
            <a:off x="1629156" y="2275165"/>
            <a:ext cx="8933688" cy="2406895"/>
          </a:xfrm>
          <a:prstGeom prst="rect">
            <a:avLst/>
          </a:prstGeom>
          <a:noFill/>
          <a:ln>
            <a:noFill/>
          </a:ln>
        </p:spPr>
        <p:txBody>
          <a:bodyPr spcFirstLastPara="1" wrap="square" lIns="91425" tIns="45700" rIns="91425" bIns="45700" anchor="ctr" anchorCtr="0">
            <a:normAutofit/>
          </a:bodyPr>
          <a:lstStyle>
            <a:lvl1pPr lvl="0" algn="ctr">
              <a:lnSpc>
                <a:spcPct val="83000"/>
              </a:lnSpc>
              <a:spcBef>
                <a:spcPts val="0"/>
              </a:spcBef>
              <a:spcAft>
                <a:spcPts val="0"/>
              </a:spcAft>
              <a:buClr>
                <a:srgbClr val="262626"/>
              </a:buClr>
              <a:buSzPts val="6800"/>
              <a:buFont typeface="Century Gothic" panose="020B0502020202020204"/>
              <a:buNone/>
              <a:defRPr sz="6800" cap="none">
                <a:solidFill>
                  <a:srgbClr val="262626"/>
                </a:solidFill>
                <a:latin typeface="Century Gothic" panose="020B0502020202020204"/>
                <a:ea typeface="Century Gothic" panose="020B0502020202020204"/>
                <a:cs typeface="Century Gothic" panose="020B0502020202020204"/>
                <a:sym typeface="Century Gothic" panose="020B0502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72" name="Google Shape;72;p43"/>
          <p:cNvGrpSpPr/>
          <p:nvPr/>
        </p:nvGrpSpPr>
        <p:grpSpPr>
          <a:xfrm>
            <a:off x="5250180" y="1267730"/>
            <a:ext cx="1691640" cy="615934"/>
            <a:chOff x="5250180" y="1267730"/>
            <a:chExt cx="1691640" cy="615934"/>
          </a:xfrm>
        </p:grpSpPr>
        <p:cxnSp>
          <p:nvCxnSpPr>
            <p:cNvPr id="73" name="Google Shape;73;p43"/>
            <p:cNvCxnSpPr/>
            <p:nvPr/>
          </p:nvCxnSpPr>
          <p:spPr>
            <a:xfrm>
              <a:off x="5250180" y="1267730"/>
              <a:ext cx="0" cy="612648"/>
            </a:xfrm>
            <a:prstGeom prst="straightConnector1">
              <a:avLst/>
            </a:prstGeom>
            <a:solidFill>
              <a:srgbClr val="262626"/>
            </a:solidFill>
            <a:ln w="9525" cap="flat" cmpd="sng">
              <a:solidFill>
                <a:srgbClr val="FFFFFF"/>
              </a:solidFill>
              <a:prstDash val="solid"/>
              <a:miter lim="800000"/>
              <a:headEnd type="none" w="sm" len="sm"/>
              <a:tailEnd type="none" w="sm" len="sm"/>
            </a:ln>
          </p:spPr>
        </p:cxnSp>
        <p:cxnSp>
          <p:nvCxnSpPr>
            <p:cNvPr id="74" name="Google Shape;74;p43"/>
            <p:cNvCxnSpPr/>
            <p:nvPr/>
          </p:nvCxnSpPr>
          <p:spPr>
            <a:xfrm>
              <a:off x="6941820" y="1267730"/>
              <a:ext cx="0" cy="612648"/>
            </a:xfrm>
            <a:prstGeom prst="straightConnector1">
              <a:avLst/>
            </a:prstGeom>
            <a:solidFill>
              <a:srgbClr val="262626"/>
            </a:solidFill>
            <a:ln w="9525" cap="flat" cmpd="sng">
              <a:solidFill>
                <a:srgbClr val="FFFFFF"/>
              </a:solidFill>
              <a:prstDash val="solid"/>
              <a:miter lim="800000"/>
              <a:headEnd type="none" w="sm" len="sm"/>
              <a:tailEnd type="none" w="sm" len="sm"/>
            </a:ln>
          </p:spPr>
        </p:cxnSp>
        <p:cxnSp>
          <p:nvCxnSpPr>
            <p:cNvPr id="75" name="Google Shape;75;p43"/>
            <p:cNvCxnSpPr/>
            <p:nvPr/>
          </p:nvCxnSpPr>
          <p:spPr>
            <a:xfrm>
              <a:off x="5250180" y="1883664"/>
              <a:ext cx="1691640" cy="0"/>
            </a:xfrm>
            <a:prstGeom prst="straightConnector1">
              <a:avLst/>
            </a:prstGeom>
            <a:solidFill>
              <a:srgbClr val="262626"/>
            </a:solidFill>
            <a:ln w="9525" cap="flat" cmpd="sng">
              <a:solidFill>
                <a:srgbClr val="FFFFFF"/>
              </a:solidFill>
              <a:prstDash val="solid"/>
              <a:miter lim="800000"/>
              <a:headEnd type="none" w="sm" len="sm"/>
              <a:tailEnd type="none" w="sm" len="sm"/>
            </a:ln>
          </p:spPr>
        </p:cxnSp>
      </p:grpSp>
      <p:sp>
        <p:nvSpPr>
          <p:cNvPr id="76" name="Google Shape;76;p43"/>
          <p:cNvSpPr txBox="1"/>
          <p:nvPr>
            <p:ph type="body" idx="1"/>
          </p:nvPr>
        </p:nvSpPr>
        <p:spPr>
          <a:xfrm>
            <a:off x="1629156" y="4682062"/>
            <a:ext cx="8939784" cy="457200"/>
          </a:xfrm>
          <a:prstGeom prst="rect">
            <a:avLst/>
          </a:prstGeom>
          <a:noFill/>
          <a:ln>
            <a:noFill/>
          </a:ln>
        </p:spPr>
        <p:txBody>
          <a:bodyPr spcFirstLastPara="1" wrap="square" lIns="91425" tIns="45700" rIns="91425" bIns="45700" anchor="t" anchorCtr="0">
            <a:normAutofit/>
          </a:bodyPr>
          <a:lstStyle>
            <a:lvl1pPr marL="457200" lvl="0" indent="-228600" algn="ctr">
              <a:lnSpc>
                <a:spcPct val="110000"/>
              </a:lnSpc>
              <a:spcBef>
                <a:spcPts val="900"/>
              </a:spcBef>
              <a:spcAft>
                <a:spcPts val="0"/>
              </a:spcAft>
              <a:buSzPts val="1800"/>
              <a:buNone/>
              <a:defRPr sz="1800">
                <a:solidFill>
                  <a:srgbClr val="0C0C0C"/>
                </a:solidFill>
              </a:defRPr>
            </a:lvl1pPr>
            <a:lvl2pPr marL="914400" lvl="1" indent="-228600" algn="l">
              <a:lnSpc>
                <a:spcPct val="100000"/>
              </a:lnSpc>
              <a:spcBef>
                <a:spcPts val="500"/>
              </a:spcBef>
              <a:spcAft>
                <a:spcPts val="0"/>
              </a:spcAft>
              <a:buSzPts val="1600"/>
              <a:buNone/>
              <a:defRPr sz="1600">
                <a:solidFill>
                  <a:srgbClr val="888888"/>
                </a:solidFill>
              </a:defRPr>
            </a:lvl2pPr>
            <a:lvl3pPr marL="1371600" lvl="2" indent="-228600" algn="l">
              <a:lnSpc>
                <a:spcPct val="100000"/>
              </a:lnSpc>
              <a:spcBef>
                <a:spcPts val="500"/>
              </a:spcBef>
              <a:spcAft>
                <a:spcPts val="0"/>
              </a:spcAft>
              <a:buSzPts val="1600"/>
              <a:buNone/>
              <a:defRPr sz="1600">
                <a:solidFill>
                  <a:srgbClr val="888888"/>
                </a:solidFill>
              </a:defRPr>
            </a:lvl3pPr>
            <a:lvl4pPr marL="1828800" lvl="3" indent="-228600" algn="l">
              <a:lnSpc>
                <a:spcPct val="100000"/>
              </a:lnSpc>
              <a:spcBef>
                <a:spcPts val="500"/>
              </a:spcBef>
              <a:spcAft>
                <a:spcPts val="0"/>
              </a:spcAft>
              <a:buSzPts val="1400"/>
              <a:buNone/>
              <a:defRPr sz="1400">
                <a:solidFill>
                  <a:srgbClr val="888888"/>
                </a:solidFill>
              </a:defRPr>
            </a:lvl4pPr>
            <a:lvl5pPr marL="2286000" lvl="4" indent="-228600" algn="l">
              <a:lnSpc>
                <a:spcPct val="100000"/>
              </a:lnSpc>
              <a:spcBef>
                <a:spcPts val="500"/>
              </a:spcBef>
              <a:spcAft>
                <a:spcPts val="0"/>
              </a:spcAft>
              <a:buSzPts val="1400"/>
              <a:buNone/>
              <a:defRPr sz="1400">
                <a:solidFill>
                  <a:srgbClr val="888888"/>
                </a:solidFill>
              </a:defRPr>
            </a:lvl5pPr>
            <a:lvl6pPr marL="2743200" lvl="5" indent="-228600" algn="l">
              <a:lnSpc>
                <a:spcPct val="100000"/>
              </a:lnSpc>
              <a:spcBef>
                <a:spcPts val="500"/>
              </a:spcBef>
              <a:spcAft>
                <a:spcPts val="0"/>
              </a:spcAft>
              <a:buSzPts val="1400"/>
              <a:buNone/>
              <a:defRPr sz="1400">
                <a:solidFill>
                  <a:srgbClr val="888888"/>
                </a:solidFill>
              </a:defRPr>
            </a:lvl6pPr>
            <a:lvl7pPr marL="3200400" lvl="6" indent="-228600" algn="l">
              <a:lnSpc>
                <a:spcPct val="100000"/>
              </a:lnSpc>
              <a:spcBef>
                <a:spcPts val="500"/>
              </a:spcBef>
              <a:spcAft>
                <a:spcPts val="0"/>
              </a:spcAft>
              <a:buSzPts val="1400"/>
              <a:buNone/>
              <a:defRPr sz="1400">
                <a:solidFill>
                  <a:srgbClr val="888888"/>
                </a:solidFill>
              </a:defRPr>
            </a:lvl7pPr>
            <a:lvl8pPr marL="3657600" lvl="7" indent="-228600" algn="l">
              <a:lnSpc>
                <a:spcPct val="100000"/>
              </a:lnSpc>
              <a:spcBef>
                <a:spcPts val="500"/>
              </a:spcBef>
              <a:spcAft>
                <a:spcPts val="0"/>
              </a:spcAft>
              <a:buSzPts val="1400"/>
              <a:buNone/>
              <a:defRPr sz="1400">
                <a:solidFill>
                  <a:srgbClr val="888888"/>
                </a:solidFill>
              </a:defRPr>
            </a:lvl8pPr>
            <a:lvl9pPr marL="4114800" lvl="8" indent="-228600" algn="l">
              <a:lnSpc>
                <a:spcPct val="100000"/>
              </a:lnSpc>
              <a:spcBef>
                <a:spcPts val="500"/>
              </a:spcBef>
              <a:spcAft>
                <a:spcPts val="0"/>
              </a:spcAft>
              <a:buSzPts val="1400"/>
              <a:buNone/>
              <a:defRPr sz="1400">
                <a:solidFill>
                  <a:srgbClr val="888888"/>
                </a:solidFill>
              </a:defRPr>
            </a:lvl9pPr>
          </a:lstStyle>
          <a:p/>
        </p:txBody>
      </p:sp>
      <p:sp>
        <p:nvSpPr>
          <p:cNvPr id="77" name="Google Shape;77;p43"/>
          <p:cNvSpPr txBox="1"/>
          <p:nvPr>
            <p:ph type="dt" idx="10"/>
          </p:nvPr>
        </p:nvSpPr>
        <p:spPr>
          <a:xfrm>
            <a:off x="5318760" y="1344502"/>
            <a:ext cx="1554480" cy="498781"/>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sz="1300">
                <a:solidFill>
                  <a:srgbClr val="FFFFFF"/>
                </a:solidFill>
                <a:latin typeface="Century Gothic" panose="020B0502020202020204"/>
                <a:ea typeface="Century Gothic" panose="020B0502020202020204"/>
                <a:cs typeface="Century Gothic" panose="020B0502020202020204"/>
                <a:sym typeface="Century Gothic" panose="020B0502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43"/>
          <p:cNvSpPr txBox="1"/>
          <p:nvPr>
            <p:ph type="ftr" idx="11"/>
          </p:nvPr>
        </p:nvSpPr>
        <p:spPr>
          <a:xfrm>
            <a:off x="1629157" y="5177408"/>
            <a:ext cx="5660134" cy="2286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solidFill>
                  <a:srgbClr val="26262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43"/>
          <p:cNvSpPr txBox="1"/>
          <p:nvPr>
            <p:ph type="sldNum" idx="12"/>
          </p:nvPr>
        </p:nvSpPr>
        <p:spPr>
          <a:xfrm>
            <a:off x="8604504" y="5177408"/>
            <a:ext cx="1958339" cy="228600"/>
          </a:xfrm>
          <a:prstGeom prst="rect">
            <a:avLst/>
          </a:prstGeom>
          <a:noFill/>
          <a:ln>
            <a:noFill/>
          </a:ln>
        </p:spPr>
        <p:txBody>
          <a:bodyPr spcFirstLastPara="1" wrap="square" lIns="91425" tIns="45700" rIns="91425" bIns="45700" anchor="b" anchorCtr="0">
            <a:noAutofit/>
          </a:bodyPr>
          <a:lstStyle>
            <a:lvl1pPr marL="0" marR="0" lvl="0" indent="0" algn="r">
              <a:spcBef>
                <a:spcPts val="0"/>
              </a:spcBef>
              <a:buNone/>
              <a:defRPr sz="800">
                <a:solidFill>
                  <a:srgbClr val="262626"/>
                </a:solidFill>
                <a:latin typeface="Century Gothic" panose="020B0502020202020204"/>
                <a:ea typeface="Century Gothic" panose="020B0502020202020204"/>
                <a:cs typeface="Century Gothic" panose="020B0502020202020204"/>
                <a:sym typeface="Century Gothic" panose="020B0502020202020204"/>
              </a:defRPr>
            </a:lvl1pPr>
            <a:lvl2pPr marL="0" marR="0" lvl="1" indent="0" algn="r">
              <a:spcBef>
                <a:spcPts val="0"/>
              </a:spcBef>
              <a:buNone/>
              <a:defRPr sz="800">
                <a:solidFill>
                  <a:srgbClr val="262626"/>
                </a:solidFill>
                <a:latin typeface="Century Gothic" panose="020B0502020202020204"/>
                <a:ea typeface="Century Gothic" panose="020B0502020202020204"/>
                <a:cs typeface="Century Gothic" panose="020B0502020202020204"/>
                <a:sym typeface="Century Gothic" panose="020B0502020202020204"/>
              </a:defRPr>
            </a:lvl2pPr>
            <a:lvl3pPr marL="0" marR="0" lvl="2" indent="0" algn="r">
              <a:spcBef>
                <a:spcPts val="0"/>
              </a:spcBef>
              <a:buNone/>
              <a:defRPr sz="800">
                <a:solidFill>
                  <a:srgbClr val="262626"/>
                </a:solidFill>
                <a:latin typeface="Century Gothic" panose="020B0502020202020204"/>
                <a:ea typeface="Century Gothic" panose="020B0502020202020204"/>
                <a:cs typeface="Century Gothic" panose="020B0502020202020204"/>
                <a:sym typeface="Century Gothic" panose="020B0502020202020204"/>
              </a:defRPr>
            </a:lvl3pPr>
            <a:lvl4pPr marL="0" marR="0" lvl="3" indent="0" algn="r">
              <a:spcBef>
                <a:spcPts val="0"/>
              </a:spcBef>
              <a:buNone/>
              <a:defRPr sz="800">
                <a:solidFill>
                  <a:srgbClr val="262626"/>
                </a:solidFill>
                <a:latin typeface="Century Gothic" panose="020B0502020202020204"/>
                <a:ea typeface="Century Gothic" panose="020B0502020202020204"/>
                <a:cs typeface="Century Gothic" panose="020B0502020202020204"/>
                <a:sym typeface="Century Gothic" panose="020B0502020202020204"/>
              </a:defRPr>
            </a:lvl4pPr>
            <a:lvl5pPr marL="0" marR="0" lvl="4" indent="0" algn="r">
              <a:spcBef>
                <a:spcPts val="0"/>
              </a:spcBef>
              <a:buNone/>
              <a:defRPr sz="800">
                <a:solidFill>
                  <a:srgbClr val="262626"/>
                </a:solidFill>
                <a:latin typeface="Century Gothic" panose="020B0502020202020204"/>
                <a:ea typeface="Century Gothic" panose="020B0502020202020204"/>
                <a:cs typeface="Century Gothic" panose="020B0502020202020204"/>
                <a:sym typeface="Century Gothic" panose="020B0502020202020204"/>
              </a:defRPr>
            </a:lvl5pPr>
            <a:lvl6pPr marL="0" marR="0" lvl="5" indent="0" algn="r">
              <a:spcBef>
                <a:spcPts val="0"/>
              </a:spcBef>
              <a:buNone/>
              <a:defRPr sz="800">
                <a:solidFill>
                  <a:srgbClr val="262626"/>
                </a:solidFill>
                <a:latin typeface="Century Gothic" panose="020B0502020202020204"/>
                <a:ea typeface="Century Gothic" panose="020B0502020202020204"/>
                <a:cs typeface="Century Gothic" panose="020B0502020202020204"/>
                <a:sym typeface="Century Gothic" panose="020B0502020202020204"/>
              </a:defRPr>
            </a:lvl6pPr>
            <a:lvl7pPr marL="0" marR="0" lvl="6" indent="0" algn="r">
              <a:spcBef>
                <a:spcPts val="0"/>
              </a:spcBef>
              <a:buNone/>
              <a:defRPr sz="800">
                <a:solidFill>
                  <a:srgbClr val="262626"/>
                </a:solidFill>
                <a:latin typeface="Century Gothic" panose="020B0502020202020204"/>
                <a:ea typeface="Century Gothic" panose="020B0502020202020204"/>
                <a:cs typeface="Century Gothic" panose="020B0502020202020204"/>
                <a:sym typeface="Century Gothic" panose="020B0502020202020204"/>
              </a:defRPr>
            </a:lvl7pPr>
            <a:lvl8pPr marL="0" marR="0" lvl="7" indent="0" algn="r">
              <a:spcBef>
                <a:spcPts val="0"/>
              </a:spcBef>
              <a:buNone/>
              <a:defRPr sz="800">
                <a:solidFill>
                  <a:srgbClr val="262626"/>
                </a:solidFill>
                <a:latin typeface="Century Gothic" panose="020B0502020202020204"/>
                <a:ea typeface="Century Gothic" panose="020B0502020202020204"/>
                <a:cs typeface="Century Gothic" panose="020B0502020202020204"/>
                <a:sym typeface="Century Gothic" panose="020B0502020202020204"/>
              </a:defRPr>
            </a:lvl8pPr>
            <a:lvl9pPr marL="0" marR="0" lvl="8" indent="0" algn="r">
              <a:spcBef>
                <a:spcPts val="0"/>
              </a:spcBef>
              <a:buNone/>
              <a:defRPr sz="800">
                <a:solidFill>
                  <a:srgbClr val="262626"/>
                </a:solidFill>
                <a:latin typeface="Century Gothic" panose="020B0502020202020204"/>
                <a:ea typeface="Century Gothic" panose="020B0502020202020204"/>
                <a:cs typeface="Century Gothic" panose="020B0502020202020204"/>
                <a:sym typeface="Century Gothic" panose="020B0502020202020204"/>
              </a:defRPr>
            </a:lvl9pPr>
          </a:lstStyle>
          <a:p>
            <a:pPr marL="0" lvl="0" indent="0" algn="r" rtl="0">
              <a:spcBef>
                <a:spcPts val="0"/>
              </a:spcBef>
              <a:spcAft>
                <a:spcPts val="0"/>
              </a:spcAft>
              <a:buNone/>
            </a:pPr>
            <a:fld id="{00000000-1234-1234-1234-123412341234}" type="slidenum">
              <a:rPr lang="ru-RU"/>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matchingName="Два объекта">
  <p:cSld name="TWO_OBJECTS">
    <p:spTree>
      <p:nvGrpSpPr>
        <p:cNvPr id="80" name="Shape 80"/>
        <p:cNvGrpSpPr/>
        <p:nvPr/>
      </p:nvGrpSpPr>
      <p:grpSpPr>
        <a:xfrm>
          <a:off x="0" y="0"/>
          <a:ext cx="0" cy="0"/>
          <a:chOff x="0" y="0"/>
          <a:chExt cx="0" cy="0"/>
        </a:xfrm>
      </p:grpSpPr>
      <p:sp>
        <p:nvSpPr>
          <p:cNvPr id="81" name="Google Shape;81;p44"/>
          <p:cNvSpPr txBox="1"/>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44"/>
          <p:cNvSpPr txBox="1"/>
          <p:nvPr>
            <p:ph type="body" idx="1"/>
          </p:nvPr>
        </p:nvSpPr>
        <p:spPr>
          <a:xfrm>
            <a:off x="1066800" y="2103120"/>
            <a:ext cx="4663440" cy="3749040"/>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900"/>
              </a:spcBef>
              <a:spcAft>
                <a:spcPts val="0"/>
              </a:spcAft>
              <a:buSzPts val="1800"/>
              <a:buChar char="◦"/>
              <a:defRPr sz="1800"/>
            </a:lvl1pPr>
            <a:lvl2pPr marL="914400" lvl="1" indent="-330200" algn="l">
              <a:lnSpc>
                <a:spcPct val="100000"/>
              </a:lnSpc>
              <a:spcBef>
                <a:spcPts val="500"/>
              </a:spcBef>
              <a:spcAft>
                <a:spcPts val="0"/>
              </a:spcAft>
              <a:buSzPts val="1600"/>
              <a:buChar char="◦"/>
              <a:defRPr sz="16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17500" algn="l">
              <a:lnSpc>
                <a:spcPct val="100000"/>
              </a:lnSpc>
              <a:spcBef>
                <a:spcPts val="500"/>
              </a:spcBef>
              <a:spcAft>
                <a:spcPts val="0"/>
              </a:spcAft>
              <a:buSzPts val="1400"/>
              <a:buChar char="◦"/>
              <a:defRPr sz="1400"/>
            </a:lvl6pPr>
            <a:lvl7pPr marL="3200400" lvl="6" indent="-317500" algn="l">
              <a:lnSpc>
                <a:spcPct val="100000"/>
              </a:lnSpc>
              <a:spcBef>
                <a:spcPts val="500"/>
              </a:spcBef>
              <a:spcAft>
                <a:spcPts val="0"/>
              </a:spcAft>
              <a:buSzPts val="1400"/>
              <a:buChar char="◦"/>
              <a:defRPr sz="1400"/>
            </a:lvl7pPr>
            <a:lvl8pPr marL="3657600" lvl="7" indent="-317500" algn="l">
              <a:lnSpc>
                <a:spcPct val="100000"/>
              </a:lnSpc>
              <a:spcBef>
                <a:spcPts val="500"/>
              </a:spcBef>
              <a:spcAft>
                <a:spcPts val="0"/>
              </a:spcAft>
              <a:buSzPts val="1400"/>
              <a:buChar char="◦"/>
              <a:defRPr sz="1400"/>
            </a:lvl8pPr>
            <a:lvl9pPr marL="4114800" lvl="8" indent="-317500" algn="l">
              <a:lnSpc>
                <a:spcPct val="100000"/>
              </a:lnSpc>
              <a:spcBef>
                <a:spcPts val="500"/>
              </a:spcBef>
              <a:spcAft>
                <a:spcPts val="0"/>
              </a:spcAft>
              <a:buSzPts val="1400"/>
              <a:buChar char="◦"/>
              <a:defRPr sz="1400"/>
            </a:lvl9pPr>
          </a:lstStyle>
          <a:p/>
        </p:txBody>
      </p:sp>
      <p:sp>
        <p:nvSpPr>
          <p:cNvPr id="83" name="Google Shape;83;p44"/>
          <p:cNvSpPr txBox="1"/>
          <p:nvPr>
            <p:ph type="body" idx="2"/>
          </p:nvPr>
        </p:nvSpPr>
        <p:spPr>
          <a:xfrm>
            <a:off x="6461760" y="2103120"/>
            <a:ext cx="4663440" cy="3749040"/>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900"/>
              </a:spcBef>
              <a:spcAft>
                <a:spcPts val="0"/>
              </a:spcAft>
              <a:buSzPts val="1800"/>
              <a:buChar char="◦"/>
              <a:defRPr sz="1800"/>
            </a:lvl1pPr>
            <a:lvl2pPr marL="914400" lvl="1" indent="-330200" algn="l">
              <a:lnSpc>
                <a:spcPct val="100000"/>
              </a:lnSpc>
              <a:spcBef>
                <a:spcPts val="500"/>
              </a:spcBef>
              <a:spcAft>
                <a:spcPts val="0"/>
              </a:spcAft>
              <a:buSzPts val="1600"/>
              <a:buChar char="◦"/>
              <a:defRPr sz="16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17500" algn="l">
              <a:lnSpc>
                <a:spcPct val="100000"/>
              </a:lnSpc>
              <a:spcBef>
                <a:spcPts val="500"/>
              </a:spcBef>
              <a:spcAft>
                <a:spcPts val="0"/>
              </a:spcAft>
              <a:buSzPts val="1400"/>
              <a:buChar char="◦"/>
              <a:defRPr sz="1400"/>
            </a:lvl6pPr>
            <a:lvl7pPr marL="3200400" lvl="6" indent="-317500" algn="l">
              <a:lnSpc>
                <a:spcPct val="100000"/>
              </a:lnSpc>
              <a:spcBef>
                <a:spcPts val="500"/>
              </a:spcBef>
              <a:spcAft>
                <a:spcPts val="0"/>
              </a:spcAft>
              <a:buSzPts val="1400"/>
              <a:buChar char="◦"/>
              <a:defRPr sz="1400"/>
            </a:lvl7pPr>
            <a:lvl8pPr marL="3657600" lvl="7" indent="-317500" algn="l">
              <a:lnSpc>
                <a:spcPct val="100000"/>
              </a:lnSpc>
              <a:spcBef>
                <a:spcPts val="500"/>
              </a:spcBef>
              <a:spcAft>
                <a:spcPts val="0"/>
              </a:spcAft>
              <a:buSzPts val="1400"/>
              <a:buChar char="◦"/>
              <a:defRPr sz="1400"/>
            </a:lvl8pPr>
            <a:lvl9pPr marL="4114800" lvl="8" indent="-317500" algn="l">
              <a:lnSpc>
                <a:spcPct val="100000"/>
              </a:lnSpc>
              <a:spcBef>
                <a:spcPts val="500"/>
              </a:spcBef>
              <a:spcAft>
                <a:spcPts val="0"/>
              </a:spcAft>
              <a:buSzPts val="1400"/>
              <a:buChar char="◦"/>
              <a:defRPr sz="1400"/>
            </a:lvl9pPr>
          </a:lstStyle>
          <a:p/>
        </p:txBody>
      </p:sp>
      <p:sp>
        <p:nvSpPr>
          <p:cNvPr id="84" name="Google Shape;84;p44"/>
          <p:cNvSpPr txBox="1"/>
          <p:nvPr>
            <p:ph type="dt" idx="10"/>
          </p:nvPr>
        </p:nvSpPr>
        <p:spPr>
          <a:xfrm>
            <a:off x="7256794" y="6035040"/>
            <a:ext cx="2893045" cy="36576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44"/>
          <p:cNvSpPr txBox="1"/>
          <p:nvPr>
            <p:ph type="ftr" idx="11"/>
          </p:nvPr>
        </p:nvSpPr>
        <p:spPr>
          <a:xfrm>
            <a:off x="1066800" y="6035040"/>
            <a:ext cx="581660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44"/>
          <p:cNvSpPr txBox="1"/>
          <p:nvPr>
            <p:ph type="sldNum" idx="12"/>
          </p:nvPr>
        </p:nvSpPr>
        <p:spPr>
          <a:xfrm>
            <a:off x="10287000" y="6035040"/>
            <a:ext cx="838200" cy="36576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ru-RU"/>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matchingName="Сравнение">
  <p:cSld name="TWO_OBJECTS_WITH_TEXT">
    <p:spTree>
      <p:nvGrpSpPr>
        <p:cNvPr id="87" name="Shape 87"/>
        <p:cNvGrpSpPr/>
        <p:nvPr/>
      </p:nvGrpSpPr>
      <p:grpSpPr>
        <a:xfrm>
          <a:off x="0" y="0"/>
          <a:ext cx="0" cy="0"/>
          <a:chOff x="0" y="0"/>
          <a:chExt cx="0" cy="0"/>
        </a:xfrm>
      </p:grpSpPr>
      <p:sp>
        <p:nvSpPr>
          <p:cNvPr id="88" name="Google Shape;88;p45"/>
          <p:cNvSpPr txBox="1"/>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45"/>
          <p:cNvSpPr txBox="1"/>
          <p:nvPr>
            <p:ph type="body" idx="1"/>
          </p:nvPr>
        </p:nvSpPr>
        <p:spPr>
          <a:xfrm>
            <a:off x="1069848" y="2074334"/>
            <a:ext cx="4663440" cy="640080"/>
          </a:xfrm>
          <a:prstGeom prst="rect">
            <a:avLst/>
          </a:prstGeom>
          <a:noFill/>
          <a:ln>
            <a:noFill/>
          </a:ln>
        </p:spPr>
        <p:txBody>
          <a:bodyPr spcFirstLastPara="1" wrap="square" lIns="91425" tIns="45700" rIns="91425" bIns="45700" anchor="ctr" anchorCtr="0">
            <a:normAutofit/>
          </a:bodyPr>
          <a:lstStyle>
            <a:lvl1pPr marL="457200" lvl="0" indent="-228600" algn="l">
              <a:lnSpc>
                <a:spcPct val="110000"/>
              </a:lnSpc>
              <a:spcBef>
                <a:spcPts val="0"/>
              </a:spcBef>
              <a:spcAft>
                <a:spcPts val="0"/>
              </a:spcAft>
              <a:buSzPts val="1900"/>
              <a:buNone/>
              <a:defRPr sz="1900" b="1" i="0">
                <a:solidFill>
                  <a:schemeClr val="dk1"/>
                </a:solidFill>
                <a:latin typeface="Century Gothic" panose="020B0502020202020204"/>
                <a:ea typeface="Century Gothic" panose="020B0502020202020204"/>
                <a:cs typeface="Century Gothic" panose="020B0502020202020204"/>
                <a:sym typeface="Century Gothic" panose="020B0502020202020204"/>
              </a:defRPr>
            </a:lvl1pPr>
            <a:lvl2pPr marL="914400" lvl="1" indent="-228600" algn="l">
              <a:lnSpc>
                <a:spcPct val="100000"/>
              </a:lnSpc>
              <a:spcBef>
                <a:spcPts val="500"/>
              </a:spcBef>
              <a:spcAft>
                <a:spcPts val="0"/>
              </a:spcAft>
              <a:buSzPts val="1800"/>
              <a:buNone/>
              <a:defRPr sz="1800" b="1"/>
            </a:lvl2pPr>
            <a:lvl3pPr marL="1371600" lvl="2" indent="-228600" algn="l">
              <a:lnSpc>
                <a:spcPct val="100000"/>
              </a:lnSpc>
              <a:spcBef>
                <a:spcPts val="500"/>
              </a:spcBef>
              <a:spcAft>
                <a:spcPts val="0"/>
              </a:spcAft>
              <a:buSzPts val="1800"/>
              <a:buNone/>
              <a:defRPr sz="1800" b="1"/>
            </a:lvl3pPr>
            <a:lvl4pPr marL="1828800" lvl="3" indent="-228600" algn="l">
              <a:lnSpc>
                <a:spcPct val="100000"/>
              </a:lnSpc>
              <a:spcBef>
                <a:spcPts val="500"/>
              </a:spcBef>
              <a:spcAft>
                <a:spcPts val="0"/>
              </a:spcAft>
              <a:buSzPts val="1600"/>
              <a:buNone/>
              <a:defRPr sz="1600" b="1"/>
            </a:lvl4pPr>
            <a:lvl5pPr marL="2286000" lvl="4" indent="-228600" algn="l">
              <a:lnSpc>
                <a:spcPct val="100000"/>
              </a:lnSpc>
              <a:spcBef>
                <a:spcPts val="500"/>
              </a:spcBef>
              <a:spcAft>
                <a:spcPts val="0"/>
              </a:spcAft>
              <a:buSzPts val="1600"/>
              <a:buNone/>
              <a:defRPr sz="1600" b="1"/>
            </a:lvl5pPr>
            <a:lvl6pPr marL="2743200" lvl="5" indent="-228600" algn="l">
              <a:lnSpc>
                <a:spcPct val="100000"/>
              </a:lnSpc>
              <a:spcBef>
                <a:spcPts val="500"/>
              </a:spcBef>
              <a:spcAft>
                <a:spcPts val="0"/>
              </a:spcAft>
              <a:buSzPts val="1600"/>
              <a:buNone/>
              <a:defRPr sz="1600" b="1"/>
            </a:lvl6pPr>
            <a:lvl7pPr marL="3200400" lvl="6" indent="-228600" algn="l">
              <a:lnSpc>
                <a:spcPct val="100000"/>
              </a:lnSpc>
              <a:spcBef>
                <a:spcPts val="500"/>
              </a:spcBef>
              <a:spcAft>
                <a:spcPts val="0"/>
              </a:spcAft>
              <a:buSzPts val="1600"/>
              <a:buNone/>
              <a:defRPr sz="1600" b="1"/>
            </a:lvl7pPr>
            <a:lvl8pPr marL="3657600" lvl="7" indent="-228600" algn="l">
              <a:lnSpc>
                <a:spcPct val="100000"/>
              </a:lnSpc>
              <a:spcBef>
                <a:spcPts val="500"/>
              </a:spcBef>
              <a:spcAft>
                <a:spcPts val="0"/>
              </a:spcAft>
              <a:buSzPts val="1600"/>
              <a:buNone/>
              <a:defRPr sz="1600" b="1"/>
            </a:lvl8pPr>
            <a:lvl9pPr marL="4114800" lvl="8" indent="-228600" algn="l">
              <a:lnSpc>
                <a:spcPct val="100000"/>
              </a:lnSpc>
              <a:spcBef>
                <a:spcPts val="500"/>
              </a:spcBef>
              <a:spcAft>
                <a:spcPts val="0"/>
              </a:spcAft>
              <a:buSzPts val="1600"/>
              <a:buNone/>
              <a:defRPr sz="1600" b="1"/>
            </a:lvl9pPr>
          </a:lstStyle>
          <a:p/>
        </p:txBody>
      </p:sp>
      <p:sp>
        <p:nvSpPr>
          <p:cNvPr id="90" name="Google Shape;90;p45"/>
          <p:cNvSpPr txBox="1"/>
          <p:nvPr>
            <p:ph type="body" idx="2"/>
          </p:nvPr>
        </p:nvSpPr>
        <p:spPr>
          <a:xfrm>
            <a:off x="1069848" y="2792472"/>
            <a:ext cx="4663440" cy="3163825"/>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900"/>
              </a:spcBef>
              <a:spcAft>
                <a:spcPts val="0"/>
              </a:spcAft>
              <a:buSzPts val="1800"/>
              <a:buChar char="◦"/>
              <a:defRPr sz="1800"/>
            </a:lvl1pPr>
            <a:lvl2pPr marL="914400" lvl="1" indent="-330200" algn="l">
              <a:lnSpc>
                <a:spcPct val="100000"/>
              </a:lnSpc>
              <a:spcBef>
                <a:spcPts val="500"/>
              </a:spcBef>
              <a:spcAft>
                <a:spcPts val="0"/>
              </a:spcAft>
              <a:buSzPts val="1600"/>
              <a:buChar char="◦"/>
              <a:defRPr sz="16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17500" algn="l">
              <a:lnSpc>
                <a:spcPct val="100000"/>
              </a:lnSpc>
              <a:spcBef>
                <a:spcPts val="500"/>
              </a:spcBef>
              <a:spcAft>
                <a:spcPts val="0"/>
              </a:spcAft>
              <a:buSzPts val="1400"/>
              <a:buChar char="◦"/>
              <a:defRPr sz="1400"/>
            </a:lvl6pPr>
            <a:lvl7pPr marL="3200400" lvl="6" indent="-317500" algn="l">
              <a:lnSpc>
                <a:spcPct val="100000"/>
              </a:lnSpc>
              <a:spcBef>
                <a:spcPts val="500"/>
              </a:spcBef>
              <a:spcAft>
                <a:spcPts val="0"/>
              </a:spcAft>
              <a:buSzPts val="1400"/>
              <a:buChar char="◦"/>
              <a:defRPr sz="1400"/>
            </a:lvl7pPr>
            <a:lvl8pPr marL="3657600" lvl="7" indent="-317500" algn="l">
              <a:lnSpc>
                <a:spcPct val="100000"/>
              </a:lnSpc>
              <a:spcBef>
                <a:spcPts val="500"/>
              </a:spcBef>
              <a:spcAft>
                <a:spcPts val="0"/>
              </a:spcAft>
              <a:buSzPts val="1400"/>
              <a:buChar char="◦"/>
              <a:defRPr sz="1400"/>
            </a:lvl8pPr>
            <a:lvl9pPr marL="4114800" lvl="8" indent="-317500" algn="l">
              <a:lnSpc>
                <a:spcPct val="100000"/>
              </a:lnSpc>
              <a:spcBef>
                <a:spcPts val="500"/>
              </a:spcBef>
              <a:spcAft>
                <a:spcPts val="0"/>
              </a:spcAft>
              <a:buSzPts val="1400"/>
              <a:buChar char="◦"/>
              <a:defRPr sz="1400"/>
            </a:lvl9pPr>
          </a:lstStyle>
          <a:p/>
        </p:txBody>
      </p:sp>
      <p:sp>
        <p:nvSpPr>
          <p:cNvPr id="91" name="Google Shape;91;p45"/>
          <p:cNvSpPr txBox="1"/>
          <p:nvPr>
            <p:ph type="body" idx="3"/>
          </p:nvPr>
        </p:nvSpPr>
        <p:spPr>
          <a:xfrm>
            <a:off x="6458712" y="2074334"/>
            <a:ext cx="4663440" cy="640080"/>
          </a:xfrm>
          <a:prstGeom prst="rect">
            <a:avLst/>
          </a:prstGeom>
          <a:noFill/>
          <a:ln>
            <a:noFill/>
          </a:ln>
        </p:spPr>
        <p:txBody>
          <a:bodyPr spcFirstLastPara="1" wrap="square" lIns="91425" tIns="45700" rIns="91425" bIns="45700" anchor="ctr" anchorCtr="0">
            <a:normAutofit/>
          </a:bodyPr>
          <a:lstStyle>
            <a:lvl1pPr marL="457200" lvl="0" indent="-228600" algn="l">
              <a:lnSpc>
                <a:spcPct val="110000"/>
              </a:lnSpc>
              <a:spcBef>
                <a:spcPts val="0"/>
              </a:spcBef>
              <a:spcAft>
                <a:spcPts val="0"/>
              </a:spcAft>
              <a:buSzPts val="1900"/>
              <a:buNone/>
              <a:defRPr sz="1900" b="1">
                <a:solidFill>
                  <a:schemeClr val="dk1"/>
                </a:solidFill>
              </a:defRPr>
            </a:lvl1pPr>
            <a:lvl2pPr marL="914400" lvl="1" indent="-228600" algn="l">
              <a:lnSpc>
                <a:spcPct val="100000"/>
              </a:lnSpc>
              <a:spcBef>
                <a:spcPts val="500"/>
              </a:spcBef>
              <a:spcAft>
                <a:spcPts val="0"/>
              </a:spcAft>
              <a:buSzPts val="1800"/>
              <a:buNone/>
              <a:defRPr sz="1800" b="1"/>
            </a:lvl2pPr>
            <a:lvl3pPr marL="1371600" lvl="2" indent="-228600" algn="l">
              <a:lnSpc>
                <a:spcPct val="100000"/>
              </a:lnSpc>
              <a:spcBef>
                <a:spcPts val="500"/>
              </a:spcBef>
              <a:spcAft>
                <a:spcPts val="0"/>
              </a:spcAft>
              <a:buSzPts val="1800"/>
              <a:buNone/>
              <a:defRPr sz="1800" b="1"/>
            </a:lvl3pPr>
            <a:lvl4pPr marL="1828800" lvl="3" indent="-228600" algn="l">
              <a:lnSpc>
                <a:spcPct val="100000"/>
              </a:lnSpc>
              <a:spcBef>
                <a:spcPts val="500"/>
              </a:spcBef>
              <a:spcAft>
                <a:spcPts val="0"/>
              </a:spcAft>
              <a:buSzPts val="1600"/>
              <a:buNone/>
              <a:defRPr sz="1600" b="1"/>
            </a:lvl4pPr>
            <a:lvl5pPr marL="2286000" lvl="4" indent="-228600" algn="l">
              <a:lnSpc>
                <a:spcPct val="100000"/>
              </a:lnSpc>
              <a:spcBef>
                <a:spcPts val="500"/>
              </a:spcBef>
              <a:spcAft>
                <a:spcPts val="0"/>
              </a:spcAft>
              <a:buSzPts val="1600"/>
              <a:buNone/>
              <a:defRPr sz="1600" b="1"/>
            </a:lvl5pPr>
            <a:lvl6pPr marL="2743200" lvl="5" indent="-228600" algn="l">
              <a:lnSpc>
                <a:spcPct val="100000"/>
              </a:lnSpc>
              <a:spcBef>
                <a:spcPts val="500"/>
              </a:spcBef>
              <a:spcAft>
                <a:spcPts val="0"/>
              </a:spcAft>
              <a:buSzPts val="1600"/>
              <a:buNone/>
              <a:defRPr sz="1600" b="1"/>
            </a:lvl6pPr>
            <a:lvl7pPr marL="3200400" lvl="6" indent="-228600" algn="l">
              <a:lnSpc>
                <a:spcPct val="100000"/>
              </a:lnSpc>
              <a:spcBef>
                <a:spcPts val="500"/>
              </a:spcBef>
              <a:spcAft>
                <a:spcPts val="0"/>
              </a:spcAft>
              <a:buSzPts val="1600"/>
              <a:buNone/>
              <a:defRPr sz="1600" b="1"/>
            </a:lvl7pPr>
            <a:lvl8pPr marL="3657600" lvl="7" indent="-228600" algn="l">
              <a:lnSpc>
                <a:spcPct val="100000"/>
              </a:lnSpc>
              <a:spcBef>
                <a:spcPts val="500"/>
              </a:spcBef>
              <a:spcAft>
                <a:spcPts val="0"/>
              </a:spcAft>
              <a:buSzPts val="1600"/>
              <a:buNone/>
              <a:defRPr sz="1600" b="1"/>
            </a:lvl8pPr>
            <a:lvl9pPr marL="4114800" lvl="8" indent="-228600" algn="l">
              <a:lnSpc>
                <a:spcPct val="100000"/>
              </a:lnSpc>
              <a:spcBef>
                <a:spcPts val="500"/>
              </a:spcBef>
              <a:spcAft>
                <a:spcPts val="0"/>
              </a:spcAft>
              <a:buSzPts val="1600"/>
              <a:buNone/>
              <a:defRPr sz="1600" b="1"/>
            </a:lvl9pPr>
          </a:lstStyle>
          <a:p/>
        </p:txBody>
      </p:sp>
      <p:sp>
        <p:nvSpPr>
          <p:cNvPr id="92" name="Google Shape;92;p45"/>
          <p:cNvSpPr txBox="1"/>
          <p:nvPr>
            <p:ph type="body" idx="4"/>
          </p:nvPr>
        </p:nvSpPr>
        <p:spPr>
          <a:xfrm>
            <a:off x="6458712" y="2792471"/>
            <a:ext cx="4663440" cy="3164509"/>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900"/>
              </a:spcBef>
              <a:spcAft>
                <a:spcPts val="0"/>
              </a:spcAft>
              <a:buSzPts val="1800"/>
              <a:buChar char="◦"/>
              <a:defRPr sz="1800"/>
            </a:lvl1pPr>
            <a:lvl2pPr marL="914400" lvl="1" indent="-330200" algn="l">
              <a:lnSpc>
                <a:spcPct val="100000"/>
              </a:lnSpc>
              <a:spcBef>
                <a:spcPts val="500"/>
              </a:spcBef>
              <a:spcAft>
                <a:spcPts val="0"/>
              </a:spcAft>
              <a:buSzPts val="1600"/>
              <a:buChar char="◦"/>
              <a:defRPr sz="16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17500" algn="l">
              <a:lnSpc>
                <a:spcPct val="100000"/>
              </a:lnSpc>
              <a:spcBef>
                <a:spcPts val="500"/>
              </a:spcBef>
              <a:spcAft>
                <a:spcPts val="0"/>
              </a:spcAft>
              <a:buSzPts val="1400"/>
              <a:buChar char="◦"/>
              <a:defRPr sz="1400"/>
            </a:lvl6pPr>
            <a:lvl7pPr marL="3200400" lvl="6" indent="-317500" algn="l">
              <a:lnSpc>
                <a:spcPct val="100000"/>
              </a:lnSpc>
              <a:spcBef>
                <a:spcPts val="500"/>
              </a:spcBef>
              <a:spcAft>
                <a:spcPts val="0"/>
              </a:spcAft>
              <a:buSzPts val="1400"/>
              <a:buChar char="◦"/>
              <a:defRPr sz="1400"/>
            </a:lvl7pPr>
            <a:lvl8pPr marL="3657600" lvl="7" indent="-317500" algn="l">
              <a:lnSpc>
                <a:spcPct val="100000"/>
              </a:lnSpc>
              <a:spcBef>
                <a:spcPts val="500"/>
              </a:spcBef>
              <a:spcAft>
                <a:spcPts val="0"/>
              </a:spcAft>
              <a:buSzPts val="1400"/>
              <a:buChar char="◦"/>
              <a:defRPr sz="1400"/>
            </a:lvl8pPr>
            <a:lvl9pPr marL="4114800" lvl="8" indent="-317500" algn="l">
              <a:lnSpc>
                <a:spcPct val="100000"/>
              </a:lnSpc>
              <a:spcBef>
                <a:spcPts val="500"/>
              </a:spcBef>
              <a:spcAft>
                <a:spcPts val="0"/>
              </a:spcAft>
              <a:buSzPts val="1400"/>
              <a:buChar char="◦"/>
              <a:defRPr sz="1400"/>
            </a:lvl9pPr>
          </a:lstStyle>
          <a:p/>
        </p:txBody>
      </p:sp>
      <p:sp>
        <p:nvSpPr>
          <p:cNvPr id="93" name="Google Shape;93;p45"/>
          <p:cNvSpPr txBox="1"/>
          <p:nvPr>
            <p:ph type="dt" idx="10"/>
          </p:nvPr>
        </p:nvSpPr>
        <p:spPr>
          <a:xfrm>
            <a:off x="7256794" y="6035040"/>
            <a:ext cx="2893045" cy="36576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45"/>
          <p:cNvSpPr txBox="1"/>
          <p:nvPr>
            <p:ph type="ftr" idx="11"/>
          </p:nvPr>
        </p:nvSpPr>
        <p:spPr>
          <a:xfrm>
            <a:off x="1066800" y="6035040"/>
            <a:ext cx="581660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45"/>
          <p:cNvSpPr txBox="1"/>
          <p:nvPr>
            <p:ph type="sldNum" idx="12"/>
          </p:nvPr>
        </p:nvSpPr>
        <p:spPr>
          <a:xfrm>
            <a:off x="10287000" y="6035040"/>
            <a:ext cx="838200" cy="36576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ru-RU"/>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matchingName="Пустой слайд">
  <p:cSld name="BLANK">
    <p:spTree>
      <p:nvGrpSpPr>
        <p:cNvPr id="96" name="Shape 96"/>
        <p:cNvGrpSpPr/>
        <p:nvPr/>
      </p:nvGrpSpPr>
      <p:grpSpPr>
        <a:xfrm>
          <a:off x="0" y="0"/>
          <a:ext cx="0" cy="0"/>
          <a:chOff x="0" y="0"/>
          <a:chExt cx="0" cy="0"/>
        </a:xfrm>
      </p:grpSpPr>
      <p:sp>
        <p:nvSpPr>
          <p:cNvPr id="97" name="Google Shape;97;p46"/>
          <p:cNvSpPr txBox="1"/>
          <p:nvPr>
            <p:ph type="dt" idx="10"/>
          </p:nvPr>
        </p:nvSpPr>
        <p:spPr>
          <a:xfrm>
            <a:off x="7256794" y="6035040"/>
            <a:ext cx="2893045" cy="36576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46"/>
          <p:cNvSpPr txBox="1"/>
          <p:nvPr>
            <p:ph type="ftr" idx="11"/>
          </p:nvPr>
        </p:nvSpPr>
        <p:spPr>
          <a:xfrm>
            <a:off x="1066800" y="6035040"/>
            <a:ext cx="581660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46"/>
          <p:cNvSpPr txBox="1"/>
          <p:nvPr>
            <p:ph type="sldNum" idx="12"/>
          </p:nvPr>
        </p:nvSpPr>
        <p:spPr>
          <a:xfrm>
            <a:off x="10287000" y="6035040"/>
            <a:ext cx="838200" cy="36576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ru-RU"/>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showMasterSp="0" matchingName="Объект с подписью">
  <p:cSld name="OBJECT_WITH_CAPTION_TEXT">
    <p:spTree>
      <p:nvGrpSpPr>
        <p:cNvPr id="100" name="Shape 100"/>
        <p:cNvGrpSpPr/>
        <p:nvPr/>
      </p:nvGrpSpPr>
      <p:grpSpPr>
        <a:xfrm>
          <a:off x="0" y="0"/>
          <a:ext cx="0" cy="0"/>
          <a:chOff x="0" y="0"/>
          <a:chExt cx="0" cy="0"/>
        </a:xfrm>
      </p:grpSpPr>
      <p:sp>
        <p:nvSpPr>
          <p:cNvPr id="101" name="Google Shape;101;p47"/>
          <p:cNvSpPr/>
          <p:nvPr/>
        </p:nvSpPr>
        <p:spPr>
          <a:xfrm>
            <a:off x="8119870" y="237744"/>
            <a:ext cx="3826596" cy="6382512"/>
          </a:xfrm>
          <a:prstGeom prst="rect">
            <a:avLst/>
          </a:prstGeom>
          <a:solidFill>
            <a:srgbClr val="D8D8D8">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47"/>
          <p:cNvSpPr/>
          <p:nvPr/>
        </p:nvSpPr>
        <p:spPr>
          <a:xfrm>
            <a:off x="8254660" y="374904"/>
            <a:ext cx="3557016" cy="6108192"/>
          </a:xfrm>
          <a:prstGeom prst="rect">
            <a:avLst/>
          </a:prstGeom>
          <a:noFill/>
          <a:ln w="9525" cap="sq" cmpd="sng">
            <a:solidFill>
              <a:srgbClr val="3F3F3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 name="Google Shape;103;p47"/>
          <p:cNvSpPr txBox="1"/>
          <p:nvPr>
            <p:ph type="title"/>
          </p:nvPr>
        </p:nvSpPr>
        <p:spPr>
          <a:xfrm>
            <a:off x="8458200" y="607392"/>
            <a:ext cx="3161963" cy="164592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3200"/>
              <a:buFont typeface="Century Gothic" panose="020B0502020202020204"/>
              <a:buNone/>
              <a:defRPr sz="3200" b="0"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4" name="Google Shape;104;p47"/>
          <p:cNvSpPr txBox="1"/>
          <p:nvPr>
            <p:ph type="body" idx="1"/>
          </p:nvPr>
        </p:nvSpPr>
        <p:spPr>
          <a:xfrm>
            <a:off x="685800" y="609600"/>
            <a:ext cx="6858000" cy="5334000"/>
          </a:xfrm>
          <a:prstGeom prst="rect">
            <a:avLst/>
          </a:prstGeom>
          <a:noFill/>
          <a:ln>
            <a:noFill/>
          </a:ln>
        </p:spPr>
        <p:txBody>
          <a:bodyPr spcFirstLastPara="1" wrap="square" lIns="91425" tIns="45700" rIns="91425" bIns="45700" anchor="t" anchorCtr="0">
            <a:normAutofit/>
          </a:bodyPr>
          <a:lstStyle>
            <a:lvl1pPr marL="457200" lvl="0" indent="-349250" algn="l">
              <a:lnSpc>
                <a:spcPct val="110000"/>
              </a:lnSpc>
              <a:spcBef>
                <a:spcPts val="900"/>
              </a:spcBef>
              <a:spcAft>
                <a:spcPts val="0"/>
              </a:spcAft>
              <a:buSzPts val="1900"/>
              <a:buChar char="◦"/>
              <a:defRPr sz="1900"/>
            </a:lvl1pPr>
            <a:lvl2pPr marL="914400" lvl="1" indent="-330200" algn="l">
              <a:lnSpc>
                <a:spcPct val="100000"/>
              </a:lnSpc>
              <a:spcBef>
                <a:spcPts val="500"/>
              </a:spcBef>
              <a:spcAft>
                <a:spcPts val="0"/>
              </a:spcAft>
              <a:buSzPts val="1600"/>
              <a:buChar char="◦"/>
              <a:defRPr sz="16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17500" algn="l">
              <a:lnSpc>
                <a:spcPct val="100000"/>
              </a:lnSpc>
              <a:spcBef>
                <a:spcPts val="500"/>
              </a:spcBef>
              <a:spcAft>
                <a:spcPts val="0"/>
              </a:spcAft>
              <a:buSzPts val="1400"/>
              <a:buChar char="◦"/>
              <a:defRPr sz="1400"/>
            </a:lvl6pPr>
            <a:lvl7pPr marL="3200400" lvl="6" indent="-317500" algn="l">
              <a:lnSpc>
                <a:spcPct val="100000"/>
              </a:lnSpc>
              <a:spcBef>
                <a:spcPts val="500"/>
              </a:spcBef>
              <a:spcAft>
                <a:spcPts val="0"/>
              </a:spcAft>
              <a:buSzPts val="1400"/>
              <a:buChar char="◦"/>
              <a:defRPr sz="1400"/>
            </a:lvl7pPr>
            <a:lvl8pPr marL="3657600" lvl="7" indent="-317500" algn="l">
              <a:lnSpc>
                <a:spcPct val="100000"/>
              </a:lnSpc>
              <a:spcBef>
                <a:spcPts val="500"/>
              </a:spcBef>
              <a:spcAft>
                <a:spcPts val="0"/>
              </a:spcAft>
              <a:buSzPts val="1400"/>
              <a:buChar char="◦"/>
              <a:defRPr sz="1400"/>
            </a:lvl8pPr>
            <a:lvl9pPr marL="4114800" lvl="8" indent="-317500" algn="l">
              <a:lnSpc>
                <a:spcPct val="100000"/>
              </a:lnSpc>
              <a:spcBef>
                <a:spcPts val="500"/>
              </a:spcBef>
              <a:spcAft>
                <a:spcPts val="0"/>
              </a:spcAft>
              <a:buSzPts val="1400"/>
              <a:buChar char="◦"/>
              <a:defRPr sz="1400"/>
            </a:lvl9pPr>
          </a:lstStyle>
          <a:p/>
        </p:txBody>
      </p:sp>
      <p:sp>
        <p:nvSpPr>
          <p:cNvPr id="105" name="Google Shape;105;p47"/>
          <p:cNvSpPr txBox="1"/>
          <p:nvPr>
            <p:ph type="body" idx="2"/>
          </p:nvPr>
        </p:nvSpPr>
        <p:spPr>
          <a:xfrm>
            <a:off x="8458200" y="2336800"/>
            <a:ext cx="3161963" cy="3606800"/>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800"/>
              </a:spcBef>
              <a:spcAft>
                <a:spcPts val="0"/>
              </a:spcAft>
              <a:buSzPts val="1800"/>
              <a:buNone/>
              <a:defRPr sz="1800">
                <a:solidFill>
                  <a:schemeClr val="dk1"/>
                </a:solidFill>
              </a:defRPr>
            </a:lvl1pPr>
            <a:lvl2pPr marL="914400" lvl="1" indent="-228600" algn="l">
              <a:lnSpc>
                <a:spcPct val="100000"/>
              </a:lnSpc>
              <a:spcBef>
                <a:spcPts val="500"/>
              </a:spcBef>
              <a:spcAft>
                <a:spcPts val="0"/>
              </a:spcAft>
              <a:buSzPts val="1200"/>
              <a:buNone/>
              <a:defRPr sz="1200"/>
            </a:lvl2pPr>
            <a:lvl3pPr marL="1371600" lvl="2" indent="-228600" algn="l">
              <a:lnSpc>
                <a:spcPct val="100000"/>
              </a:lnSpc>
              <a:spcBef>
                <a:spcPts val="500"/>
              </a:spcBef>
              <a:spcAft>
                <a:spcPts val="0"/>
              </a:spcAft>
              <a:buSzPts val="1000"/>
              <a:buNone/>
              <a:defRPr sz="1000"/>
            </a:lvl3pPr>
            <a:lvl4pPr marL="1828800" lvl="3" indent="-228600" algn="l">
              <a:lnSpc>
                <a:spcPct val="100000"/>
              </a:lnSpc>
              <a:spcBef>
                <a:spcPts val="500"/>
              </a:spcBef>
              <a:spcAft>
                <a:spcPts val="0"/>
              </a:spcAft>
              <a:buSzPts val="900"/>
              <a:buNone/>
              <a:defRPr sz="900"/>
            </a:lvl4pPr>
            <a:lvl5pPr marL="2286000" lvl="4" indent="-228600" algn="l">
              <a:lnSpc>
                <a:spcPct val="100000"/>
              </a:lnSpc>
              <a:spcBef>
                <a:spcPts val="500"/>
              </a:spcBef>
              <a:spcAft>
                <a:spcPts val="0"/>
              </a:spcAft>
              <a:buSzPts val="900"/>
              <a:buNone/>
              <a:defRPr sz="900"/>
            </a:lvl5pPr>
            <a:lvl6pPr marL="2743200" lvl="5" indent="-228600" algn="l">
              <a:lnSpc>
                <a:spcPct val="100000"/>
              </a:lnSpc>
              <a:spcBef>
                <a:spcPts val="500"/>
              </a:spcBef>
              <a:spcAft>
                <a:spcPts val="0"/>
              </a:spcAft>
              <a:buSzPts val="900"/>
              <a:buNone/>
              <a:defRPr sz="900"/>
            </a:lvl6pPr>
            <a:lvl7pPr marL="3200400" lvl="6" indent="-228600" algn="l">
              <a:lnSpc>
                <a:spcPct val="100000"/>
              </a:lnSpc>
              <a:spcBef>
                <a:spcPts val="500"/>
              </a:spcBef>
              <a:spcAft>
                <a:spcPts val="0"/>
              </a:spcAft>
              <a:buSzPts val="900"/>
              <a:buNone/>
              <a:defRPr sz="900"/>
            </a:lvl7pPr>
            <a:lvl8pPr marL="3657600" lvl="7" indent="-228600" algn="l">
              <a:lnSpc>
                <a:spcPct val="100000"/>
              </a:lnSpc>
              <a:spcBef>
                <a:spcPts val="500"/>
              </a:spcBef>
              <a:spcAft>
                <a:spcPts val="0"/>
              </a:spcAft>
              <a:buSzPts val="900"/>
              <a:buNone/>
              <a:defRPr sz="900"/>
            </a:lvl8pPr>
            <a:lvl9pPr marL="4114800" lvl="8" indent="-228600" algn="l">
              <a:lnSpc>
                <a:spcPct val="100000"/>
              </a:lnSpc>
              <a:spcBef>
                <a:spcPts val="500"/>
              </a:spcBef>
              <a:spcAft>
                <a:spcPts val="0"/>
              </a:spcAft>
              <a:buSzPts val="900"/>
              <a:buNone/>
              <a:defRPr sz="900"/>
            </a:lvl9pPr>
          </a:lstStyle>
          <a:p/>
        </p:txBody>
      </p:sp>
      <p:sp>
        <p:nvSpPr>
          <p:cNvPr id="106" name="Google Shape;106;p47"/>
          <p:cNvSpPr txBox="1"/>
          <p:nvPr>
            <p:ph type="dt" idx="10"/>
          </p:nvPr>
        </p:nvSpPr>
        <p:spPr>
          <a:xfrm>
            <a:off x="5588000" y="6035040"/>
            <a:ext cx="1955800" cy="36576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solidFill>
                  <a:srgbClr val="26262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47"/>
          <p:cNvSpPr txBox="1"/>
          <p:nvPr>
            <p:ph type="ftr" idx="11"/>
          </p:nvPr>
        </p:nvSpPr>
        <p:spPr>
          <a:xfrm>
            <a:off x="685801" y="6035040"/>
            <a:ext cx="458470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47"/>
          <p:cNvSpPr txBox="1"/>
          <p:nvPr>
            <p:ph type="sldNum" idx="12"/>
          </p:nvPr>
        </p:nvSpPr>
        <p:spPr>
          <a:xfrm>
            <a:off x="10396728" y="6035040"/>
            <a:ext cx="1223435" cy="365760"/>
          </a:xfrm>
          <a:prstGeom prst="rect">
            <a:avLst/>
          </a:prstGeom>
          <a:noFill/>
          <a:ln>
            <a:noFill/>
          </a:ln>
        </p:spPr>
        <p:txBody>
          <a:bodyPr spcFirstLastPara="1" wrap="square" lIns="91425" tIns="45700" rIns="91425" bIns="45700" anchor="b" anchorCtr="0">
            <a:noAutofit/>
          </a:bodyPr>
          <a:lstStyle>
            <a:lvl1pPr marL="0" marR="0" lvl="0" indent="0" algn="r">
              <a:spcBef>
                <a:spcPts val="0"/>
              </a:spcBef>
              <a:buNone/>
              <a:defRPr sz="800">
                <a:solidFill>
                  <a:srgbClr val="262626"/>
                </a:solidFill>
                <a:latin typeface="Century Gothic" panose="020B0502020202020204"/>
                <a:ea typeface="Century Gothic" panose="020B0502020202020204"/>
                <a:cs typeface="Century Gothic" panose="020B0502020202020204"/>
                <a:sym typeface="Century Gothic" panose="020B0502020202020204"/>
              </a:defRPr>
            </a:lvl1pPr>
            <a:lvl2pPr marL="0" marR="0" lvl="1" indent="0" algn="r">
              <a:spcBef>
                <a:spcPts val="0"/>
              </a:spcBef>
              <a:buNone/>
              <a:defRPr sz="800">
                <a:solidFill>
                  <a:srgbClr val="262626"/>
                </a:solidFill>
                <a:latin typeface="Century Gothic" panose="020B0502020202020204"/>
                <a:ea typeface="Century Gothic" panose="020B0502020202020204"/>
                <a:cs typeface="Century Gothic" panose="020B0502020202020204"/>
                <a:sym typeface="Century Gothic" panose="020B0502020202020204"/>
              </a:defRPr>
            </a:lvl2pPr>
            <a:lvl3pPr marL="0" marR="0" lvl="2" indent="0" algn="r">
              <a:spcBef>
                <a:spcPts val="0"/>
              </a:spcBef>
              <a:buNone/>
              <a:defRPr sz="800">
                <a:solidFill>
                  <a:srgbClr val="262626"/>
                </a:solidFill>
                <a:latin typeface="Century Gothic" panose="020B0502020202020204"/>
                <a:ea typeface="Century Gothic" panose="020B0502020202020204"/>
                <a:cs typeface="Century Gothic" panose="020B0502020202020204"/>
                <a:sym typeface="Century Gothic" panose="020B0502020202020204"/>
              </a:defRPr>
            </a:lvl3pPr>
            <a:lvl4pPr marL="0" marR="0" lvl="3" indent="0" algn="r">
              <a:spcBef>
                <a:spcPts val="0"/>
              </a:spcBef>
              <a:buNone/>
              <a:defRPr sz="800">
                <a:solidFill>
                  <a:srgbClr val="262626"/>
                </a:solidFill>
                <a:latin typeface="Century Gothic" panose="020B0502020202020204"/>
                <a:ea typeface="Century Gothic" panose="020B0502020202020204"/>
                <a:cs typeface="Century Gothic" panose="020B0502020202020204"/>
                <a:sym typeface="Century Gothic" panose="020B0502020202020204"/>
              </a:defRPr>
            </a:lvl4pPr>
            <a:lvl5pPr marL="0" marR="0" lvl="4" indent="0" algn="r">
              <a:spcBef>
                <a:spcPts val="0"/>
              </a:spcBef>
              <a:buNone/>
              <a:defRPr sz="800">
                <a:solidFill>
                  <a:srgbClr val="262626"/>
                </a:solidFill>
                <a:latin typeface="Century Gothic" panose="020B0502020202020204"/>
                <a:ea typeface="Century Gothic" panose="020B0502020202020204"/>
                <a:cs typeface="Century Gothic" panose="020B0502020202020204"/>
                <a:sym typeface="Century Gothic" panose="020B0502020202020204"/>
              </a:defRPr>
            </a:lvl5pPr>
            <a:lvl6pPr marL="0" marR="0" lvl="5" indent="0" algn="r">
              <a:spcBef>
                <a:spcPts val="0"/>
              </a:spcBef>
              <a:buNone/>
              <a:defRPr sz="800">
                <a:solidFill>
                  <a:srgbClr val="262626"/>
                </a:solidFill>
                <a:latin typeface="Century Gothic" panose="020B0502020202020204"/>
                <a:ea typeface="Century Gothic" panose="020B0502020202020204"/>
                <a:cs typeface="Century Gothic" panose="020B0502020202020204"/>
                <a:sym typeface="Century Gothic" panose="020B0502020202020204"/>
              </a:defRPr>
            </a:lvl6pPr>
            <a:lvl7pPr marL="0" marR="0" lvl="6" indent="0" algn="r">
              <a:spcBef>
                <a:spcPts val="0"/>
              </a:spcBef>
              <a:buNone/>
              <a:defRPr sz="800">
                <a:solidFill>
                  <a:srgbClr val="262626"/>
                </a:solidFill>
                <a:latin typeface="Century Gothic" panose="020B0502020202020204"/>
                <a:ea typeface="Century Gothic" panose="020B0502020202020204"/>
                <a:cs typeface="Century Gothic" panose="020B0502020202020204"/>
                <a:sym typeface="Century Gothic" panose="020B0502020202020204"/>
              </a:defRPr>
            </a:lvl7pPr>
            <a:lvl8pPr marL="0" marR="0" lvl="7" indent="0" algn="r">
              <a:spcBef>
                <a:spcPts val="0"/>
              </a:spcBef>
              <a:buNone/>
              <a:defRPr sz="800">
                <a:solidFill>
                  <a:srgbClr val="262626"/>
                </a:solidFill>
                <a:latin typeface="Century Gothic" panose="020B0502020202020204"/>
                <a:ea typeface="Century Gothic" panose="020B0502020202020204"/>
                <a:cs typeface="Century Gothic" panose="020B0502020202020204"/>
                <a:sym typeface="Century Gothic" panose="020B0502020202020204"/>
              </a:defRPr>
            </a:lvl8pPr>
            <a:lvl9pPr marL="0" marR="0" lvl="8" indent="0" algn="r">
              <a:spcBef>
                <a:spcPts val="0"/>
              </a:spcBef>
              <a:buNone/>
              <a:defRPr sz="800">
                <a:solidFill>
                  <a:srgbClr val="262626"/>
                </a:solidFill>
                <a:latin typeface="Century Gothic" panose="020B0502020202020204"/>
                <a:ea typeface="Century Gothic" panose="020B0502020202020204"/>
                <a:cs typeface="Century Gothic" panose="020B0502020202020204"/>
                <a:sym typeface="Century Gothic" panose="020B0502020202020204"/>
              </a:defRPr>
            </a:lvl9pPr>
          </a:lstStyle>
          <a:p>
            <a:pPr marL="0" lvl="0" indent="0" algn="r" rtl="0">
              <a:spcBef>
                <a:spcPts val="0"/>
              </a:spcBef>
              <a:spcAft>
                <a:spcPts val="0"/>
              </a:spcAft>
              <a:buNone/>
            </a:pPr>
            <a:fld id="{00000000-1234-1234-1234-123412341234}" type="slidenum">
              <a:rPr lang="ru-RU"/>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0.xml"/><Relationship Id="rId8" Type="http://schemas.openxmlformats.org/officeDocument/2006/relationships/slideLayout" Target="../slideLayouts/slideLayout9.xml"/><Relationship Id="rId7" Type="http://schemas.openxmlformats.org/officeDocument/2006/relationships/slideLayout" Target="../slideLayouts/slideLayout8.xml"/><Relationship Id="rId6" Type="http://schemas.openxmlformats.org/officeDocument/2006/relationships/slideLayout" Target="../slideLayouts/slideLayout7.xml"/><Relationship Id="rId5" Type="http://schemas.openxmlformats.org/officeDocument/2006/relationships/slideLayout" Target="../slideLayouts/slideLayout6.xml"/><Relationship Id="rId4" Type="http://schemas.openxmlformats.org/officeDocument/2006/relationships/slideLayout" Target="../slideLayouts/slideLayout5.xml"/><Relationship Id="rId3" Type="http://schemas.openxmlformats.org/officeDocument/2006/relationships/slideLayout" Target="../slideLayouts/slideLayout4.xml"/><Relationship Id="rId2" Type="http://schemas.openxmlformats.org/officeDocument/2006/relationships/slideLayout" Target="../slideLayouts/slideLayout3.xml"/><Relationship Id="rId12" Type="http://schemas.openxmlformats.org/officeDocument/2006/relationships/theme" Target="../theme/theme2.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9" name="Shape 9"/>
        <p:cNvGrpSpPr/>
        <p:nvPr/>
      </p:nvGrpSpPr>
      <p:grpSpPr>
        <a:xfrm>
          <a:off x="0" y="0"/>
          <a:ext cx="0" cy="0"/>
          <a:chOff x="0" y="0"/>
          <a:chExt cx="0" cy="0"/>
        </a:xfrm>
      </p:grpSpPr>
      <p:sp>
        <p:nvSpPr>
          <p:cNvPr id="10" name="Google Shape;10;p38"/>
          <p:cNvSpPr/>
          <p:nvPr/>
        </p:nvSpPr>
        <p:spPr>
          <a:xfrm>
            <a:off x="0" y="0"/>
            <a:ext cx="121920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11" name="Google Shape;11;p38"/>
          <p:cNvSpPr/>
          <p:nvPr/>
        </p:nvSpPr>
        <p:spPr>
          <a:xfrm>
            <a:off x="234696" y="237744"/>
            <a:ext cx="11722608" cy="6382512"/>
          </a:xfrm>
          <a:prstGeom prst="rect">
            <a:avLst/>
          </a:prstGeom>
          <a:solidFill>
            <a:schemeClr val="dk1">
              <a:alpha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38"/>
          <p:cNvSpPr/>
          <p:nvPr/>
        </p:nvSpPr>
        <p:spPr>
          <a:xfrm>
            <a:off x="371856" y="374904"/>
            <a:ext cx="11448288" cy="6108192"/>
          </a:xfrm>
          <a:prstGeom prst="rect">
            <a:avLst/>
          </a:prstGeom>
          <a:noFill/>
          <a:ln w="9525" cap="sq" cmpd="sng">
            <a:solidFill>
              <a:srgbClr val="FEFEFE"/>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38"/>
          <p:cNvSpPr txBox="1"/>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FEFEFE"/>
              </a:buClr>
              <a:buSzPts val="4000"/>
              <a:buFont typeface="Century Gothic" panose="020B0502020202020204"/>
              <a:buNone/>
              <a:defRPr sz="4000" b="0" i="0" u="none" strike="noStrike" cap="none">
                <a:solidFill>
                  <a:srgbClr val="FEFEFE"/>
                </a:solidFill>
                <a:latin typeface="Century Gothic" panose="020B0502020202020204"/>
                <a:ea typeface="Century Gothic" panose="020B0502020202020204"/>
                <a:cs typeface="Century Gothic" panose="020B0502020202020204"/>
                <a:sym typeface="Century Gothic" panose="020B0502020202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 name="Google Shape;14;p38"/>
          <p:cNvSpPr txBox="1"/>
          <p:nvPr>
            <p:ph type="body" idx="1"/>
          </p:nvPr>
        </p:nvSpPr>
        <p:spPr>
          <a:xfrm>
            <a:off x="1066800" y="2103120"/>
            <a:ext cx="10058400" cy="3849624"/>
          </a:xfrm>
          <a:prstGeom prst="rect">
            <a:avLst/>
          </a:prstGeom>
          <a:noFill/>
          <a:ln>
            <a:noFill/>
          </a:ln>
        </p:spPr>
        <p:txBody>
          <a:bodyPr spcFirstLastPara="1" wrap="square" lIns="91425" tIns="45700" rIns="91425" bIns="45700" anchor="t" anchorCtr="0">
            <a:normAutofit/>
          </a:bodyPr>
          <a:lstStyle>
            <a:lvl1pPr marL="457200" marR="0" lvl="0" indent="-323850" algn="l" rtl="0">
              <a:lnSpc>
                <a:spcPct val="110000"/>
              </a:lnSpc>
              <a:spcBef>
                <a:spcPts val="900"/>
              </a:spcBef>
              <a:spcAft>
                <a:spcPts val="0"/>
              </a:spcAft>
              <a:buClr>
                <a:srgbClr val="FEFEFE"/>
              </a:buClr>
              <a:buSzPts val="1500"/>
              <a:buFont typeface="Garamond"/>
              <a:buChar char="◦"/>
              <a:defRPr sz="15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L="914400" marR="0" lvl="1" indent="-311150" algn="l" rtl="0">
              <a:lnSpc>
                <a:spcPct val="100000"/>
              </a:lnSpc>
              <a:spcBef>
                <a:spcPts val="500"/>
              </a:spcBef>
              <a:spcAft>
                <a:spcPts val="0"/>
              </a:spcAft>
              <a:buClr>
                <a:srgbClr val="FEFEFE"/>
              </a:buClr>
              <a:buSzPts val="1300"/>
              <a:buFont typeface="Garamond"/>
              <a:buChar char="◦"/>
              <a:defRPr sz="13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2pPr>
            <a:lvl3pPr marL="1371600" marR="0" lvl="2" indent="-304800" algn="l" rtl="0">
              <a:lnSpc>
                <a:spcPct val="100000"/>
              </a:lnSpc>
              <a:spcBef>
                <a:spcPts val="500"/>
              </a:spcBef>
              <a:spcAft>
                <a:spcPts val="0"/>
              </a:spcAft>
              <a:buClr>
                <a:srgbClr val="FEFEFE"/>
              </a:buClr>
              <a:buSzPts val="1200"/>
              <a:buFont typeface="Garamond"/>
              <a:buChar char="◦"/>
              <a:defRPr sz="12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3pPr>
            <a:lvl4pPr marL="1828800" marR="0" lvl="3" indent="-304800" algn="l" rtl="0">
              <a:lnSpc>
                <a:spcPct val="100000"/>
              </a:lnSpc>
              <a:spcBef>
                <a:spcPts val="500"/>
              </a:spcBef>
              <a:spcAft>
                <a:spcPts val="0"/>
              </a:spcAft>
              <a:buClr>
                <a:srgbClr val="FEFEFE"/>
              </a:buClr>
              <a:buSzPts val="1200"/>
              <a:buFont typeface="Garamond"/>
              <a:buChar char="◦"/>
              <a:defRPr sz="12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4pPr>
            <a:lvl5pPr marL="2286000" marR="0" lvl="4" indent="-304800" algn="l" rtl="0">
              <a:lnSpc>
                <a:spcPct val="100000"/>
              </a:lnSpc>
              <a:spcBef>
                <a:spcPts val="500"/>
              </a:spcBef>
              <a:spcAft>
                <a:spcPts val="0"/>
              </a:spcAft>
              <a:buClr>
                <a:srgbClr val="FEFEFE"/>
              </a:buClr>
              <a:buSzPts val="1200"/>
              <a:buFont typeface="Garamond"/>
              <a:buChar char="◦"/>
              <a:defRPr sz="12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5pPr>
            <a:lvl6pPr marL="2743200" marR="0" lvl="5" indent="-317500" algn="l" rtl="0">
              <a:lnSpc>
                <a:spcPct val="100000"/>
              </a:lnSpc>
              <a:spcBef>
                <a:spcPts val="500"/>
              </a:spcBef>
              <a:spcAft>
                <a:spcPts val="0"/>
              </a:spcAft>
              <a:buClr>
                <a:srgbClr val="FEFEFE"/>
              </a:buClr>
              <a:buSzPts val="1400"/>
              <a:buFont typeface="Garamond"/>
              <a:buChar char="◦"/>
              <a:defRPr sz="14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6pPr>
            <a:lvl7pPr marL="3200400" marR="0" lvl="6" indent="-317500" algn="l" rtl="0">
              <a:lnSpc>
                <a:spcPct val="100000"/>
              </a:lnSpc>
              <a:spcBef>
                <a:spcPts val="500"/>
              </a:spcBef>
              <a:spcAft>
                <a:spcPts val="0"/>
              </a:spcAft>
              <a:buClr>
                <a:srgbClr val="FEFEFE"/>
              </a:buClr>
              <a:buSzPts val="1400"/>
              <a:buFont typeface="Garamond"/>
              <a:buChar char="◦"/>
              <a:defRPr sz="14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7pPr>
            <a:lvl8pPr marL="3657600" marR="0" lvl="7" indent="-317500" algn="l" rtl="0">
              <a:lnSpc>
                <a:spcPct val="100000"/>
              </a:lnSpc>
              <a:spcBef>
                <a:spcPts val="500"/>
              </a:spcBef>
              <a:spcAft>
                <a:spcPts val="0"/>
              </a:spcAft>
              <a:buClr>
                <a:srgbClr val="FEFEFE"/>
              </a:buClr>
              <a:buSzPts val="1400"/>
              <a:buFont typeface="Garamond"/>
              <a:buChar char="◦"/>
              <a:defRPr sz="14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8pPr>
            <a:lvl9pPr marL="4114800" marR="0" lvl="8" indent="-317500" algn="l" rtl="0">
              <a:lnSpc>
                <a:spcPct val="100000"/>
              </a:lnSpc>
              <a:spcBef>
                <a:spcPts val="500"/>
              </a:spcBef>
              <a:spcAft>
                <a:spcPts val="0"/>
              </a:spcAft>
              <a:buClr>
                <a:srgbClr val="FEFEFE"/>
              </a:buClr>
              <a:buSzPts val="1400"/>
              <a:buFont typeface="Garamond"/>
              <a:buChar char="◦"/>
              <a:defRPr sz="14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15" name="Google Shape;15;p38"/>
          <p:cNvSpPr txBox="1"/>
          <p:nvPr>
            <p:ph type="dt" idx="10"/>
          </p:nvPr>
        </p:nvSpPr>
        <p:spPr>
          <a:xfrm>
            <a:off x="7256794" y="6035040"/>
            <a:ext cx="2893045" cy="365760"/>
          </a:xfrm>
          <a:prstGeom prst="rect">
            <a:avLst/>
          </a:prstGeom>
          <a:noFill/>
          <a:ln>
            <a:noFill/>
          </a:ln>
        </p:spPr>
        <p:txBody>
          <a:bodyPr spcFirstLastPara="1" wrap="square" lIns="91425" tIns="45700" rIns="91425" bIns="45700" anchor="b" anchorCtr="0">
            <a:noAutofit/>
          </a:bodyPr>
          <a:lstStyle>
            <a:lvl1pPr marR="0" lvl="0" algn="r" rtl="0">
              <a:spcBef>
                <a:spcPts val="0"/>
              </a:spcBef>
              <a:spcAft>
                <a:spcPts val="0"/>
              </a:spcAft>
              <a:buSzPts val="1400"/>
              <a:buNone/>
              <a:defRPr sz="800" b="0" i="0" u="none" strike="noStrike" cap="none">
                <a:solidFill>
                  <a:srgbClr val="FEFEFE"/>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spcBef>
                <a:spcPts val="0"/>
              </a:spcBef>
              <a:spcAft>
                <a:spcPts val="0"/>
              </a:spcAft>
              <a:buSzPts val="1400"/>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2pPr>
            <a:lvl3pPr marR="0" lvl="2" algn="l" rtl="0">
              <a:spcBef>
                <a:spcPts val="0"/>
              </a:spcBef>
              <a:spcAft>
                <a:spcPts val="0"/>
              </a:spcAft>
              <a:buSzPts val="1400"/>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3pPr>
            <a:lvl4pPr marR="0" lvl="3" algn="l" rtl="0">
              <a:spcBef>
                <a:spcPts val="0"/>
              </a:spcBef>
              <a:spcAft>
                <a:spcPts val="0"/>
              </a:spcAft>
              <a:buSzPts val="1400"/>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4pPr>
            <a:lvl5pPr marR="0" lvl="4" algn="l" rtl="0">
              <a:spcBef>
                <a:spcPts val="0"/>
              </a:spcBef>
              <a:spcAft>
                <a:spcPts val="0"/>
              </a:spcAft>
              <a:buSzPts val="1400"/>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5pPr>
            <a:lvl6pPr marR="0" lvl="5" algn="l" rtl="0">
              <a:spcBef>
                <a:spcPts val="0"/>
              </a:spcBef>
              <a:spcAft>
                <a:spcPts val="0"/>
              </a:spcAft>
              <a:buSzPts val="1400"/>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6pPr>
            <a:lvl7pPr marR="0" lvl="6" algn="l" rtl="0">
              <a:spcBef>
                <a:spcPts val="0"/>
              </a:spcBef>
              <a:spcAft>
                <a:spcPts val="0"/>
              </a:spcAft>
              <a:buSzPts val="1400"/>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7pPr>
            <a:lvl8pPr marR="0" lvl="7" algn="l" rtl="0">
              <a:spcBef>
                <a:spcPts val="0"/>
              </a:spcBef>
              <a:spcAft>
                <a:spcPts val="0"/>
              </a:spcAft>
              <a:buSzPts val="1400"/>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8pPr>
            <a:lvl9pPr marR="0" lvl="8" algn="l" rtl="0">
              <a:spcBef>
                <a:spcPts val="0"/>
              </a:spcBef>
              <a:spcAft>
                <a:spcPts val="0"/>
              </a:spcAft>
              <a:buSzPts val="1400"/>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16" name="Google Shape;16;p38"/>
          <p:cNvSpPr txBox="1"/>
          <p:nvPr>
            <p:ph type="ftr" idx="11"/>
          </p:nvPr>
        </p:nvSpPr>
        <p:spPr>
          <a:xfrm>
            <a:off x="1066800" y="6035040"/>
            <a:ext cx="5816600" cy="36576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800" b="0" i="0" u="none" strike="noStrike" cap="none">
                <a:solidFill>
                  <a:srgbClr val="FEFEFE"/>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spcBef>
                <a:spcPts val="0"/>
              </a:spcBef>
              <a:spcAft>
                <a:spcPts val="0"/>
              </a:spcAft>
              <a:buSzPts val="1400"/>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2pPr>
            <a:lvl3pPr marR="0" lvl="2" algn="l" rtl="0">
              <a:spcBef>
                <a:spcPts val="0"/>
              </a:spcBef>
              <a:spcAft>
                <a:spcPts val="0"/>
              </a:spcAft>
              <a:buSzPts val="1400"/>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3pPr>
            <a:lvl4pPr marR="0" lvl="3" algn="l" rtl="0">
              <a:spcBef>
                <a:spcPts val="0"/>
              </a:spcBef>
              <a:spcAft>
                <a:spcPts val="0"/>
              </a:spcAft>
              <a:buSzPts val="1400"/>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4pPr>
            <a:lvl5pPr marR="0" lvl="4" algn="l" rtl="0">
              <a:spcBef>
                <a:spcPts val="0"/>
              </a:spcBef>
              <a:spcAft>
                <a:spcPts val="0"/>
              </a:spcAft>
              <a:buSzPts val="1400"/>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5pPr>
            <a:lvl6pPr marR="0" lvl="5" algn="l" rtl="0">
              <a:spcBef>
                <a:spcPts val="0"/>
              </a:spcBef>
              <a:spcAft>
                <a:spcPts val="0"/>
              </a:spcAft>
              <a:buSzPts val="1400"/>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6pPr>
            <a:lvl7pPr marR="0" lvl="6" algn="l" rtl="0">
              <a:spcBef>
                <a:spcPts val="0"/>
              </a:spcBef>
              <a:spcAft>
                <a:spcPts val="0"/>
              </a:spcAft>
              <a:buSzPts val="1400"/>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7pPr>
            <a:lvl8pPr marR="0" lvl="7" algn="l" rtl="0">
              <a:spcBef>
                <a:spcPts val="0"/>
              </a:spcBef>
              <a:spcAft>
                <a:spcPts val="0"/>
              </a:spcAft>
              <a:buSzPts val="1400"/>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8pPr>
            <a:lvl9pPr marR="0" lvl="8" algn="l" rtl="0">
              <a:spcBef>
                <a:spcPts val="0"/>
              </a:spcBef>
              <a:spcAft>
                <a:spcPts val="0"/>
              </a:spcAft>
              <a:buSzPts val="1400"/>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17" name="Google Shape;17;p38"/>
          <p:cNvSpPr txBox="1"/>
          <p:nvPr>
            <p:ph type="sldNum" idx="12"/>
          </p:nvPr>
        </p:nvSpPr>
        <p:spPr>
          <a:xfrm>
            <a:off x="10287000" y="6035040"/>
            <a:ext cx="838200" cy="365760"/>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800" b="0" i="0" u="none" strike="noStrike" cap="none">
                <a:solidFill>
                  <a:srgbClr val="FEFEFE"/>
                </a:solidFill>
                <a:latin typeface="Century Gothic" panose="020B0502020202020204"/>
                <a:ea typeface="Century Gothic" panose="020B0502020202020204"/>
                <a:cs typeface="Century Gothic" panose="020B0502020202020204"/>
                <a:sym typeface="Century Gothic" panose="020B0502020202020204"/>
              </a:defRPr>
            </a:lvl1pPr>
            <a:lvl2pPr marL="0" marR="0" lvl="1" indent="0" algn="r" rtl="0">
              <a:spcBef>
                <a:spcPts val="0"/>
              </a:spcBef>
              <a:buNone/>
              <a:defRPr sz="800" b="0" i="0" u="none" strike="noStrike" cap="none">
                <a:solidFill>
                  <a:srgbClr val="FEFEFE"/>
                </a:solidFill>
                <a:latin typeface="Century Gothic" panose="020B0502020202020204"/>
                <a:ea typeface="Century Gothic" panose="020B0502020202020204"/>
                <a:cs typeface="Century Gothic" panose="020B0502020202020204"/>
                <a:sym typeface="Century Gothic" panose="020B0502020202020204"/>
              </a:defRPr>
            </a:lvl2pPr>
            <a:lvl3pPr marL="0" marR="0" lvl="2" indent="0" algn="r" rtl="0">
              <a:spcBef>
                <a:spcPts val="0"/>
              </a:spcBef>
              <a:buNone/>
              <a:defRPr sz="800" b="0" i="0" u="none" strike="noStrike" cap="none">
                <a:solidFill>
                  <a:srgbClr val="FEFEFE"/>
                </a:solidFill>
                <a:latin typeface="Century Gothic" panose="020B0502020202020204"/>
                <a:ea typeface="Century Gothic" panose="020B0502020202020204"/>
                <a:cs typeface="Century Gothic" panose="020B0502020202020204"/>
                <a:sym typeface="Century Gothic" panose="020B0502020202020204"/>
              </a:defRPr>
            </a:lvl3pPr>
            <a:lvl4pPr marL="0" marR="0" lvl="3" indent="0" algn="r" rtl="0">
              <a:spcBef>
                <a:spcPts val="0"/>
              </a:spcBef>
              <a:buNone/>
              <a:defRPr sz="800" b="0" i="0" u="none" strike="noStrike" cap="none">
                <a:solidFill>
                  <a:srgbClr val="FEFEFE"/>
                </a:solidFill>
                <a:latin typeface="Century Gothic" panose="020B0502020202020204"/>
                <a:ea typeface="Century Gothic" panose="020B0502020202020204"/>
                <a:cs typeface="Century Gothic" panose="020B0502020202020204"/>
                <a:sym typeface="Century Gothic" panose="020B0502020202020204"/>
              </a:defRPr>
            </a:lvl4pPr>
            <a:lvl5pPr marL="0" marR="0" lvl="4" indent="0" algn="r" rtl="0">
              <a:spcBef>
                <a:spcPts val="0"/>
              </a:spcBef>
              <a:buNone/>
              <a:defRPr sz="800" b="0" i="0" u="none" strike="noStrike" cap="none">
                <a:solidFill>
                  <a:srgbClr val="FEFEFE"/>
                </a:solidFill>
                <a:latin typeface="Century Gothic" panose="020B0502020202020204"/>
                <a:ea typeface="Century Gothic" panose="020B0502020202020204"/>
                <a:cs typeface="Century Gothic" panose="020B0502020202020204"/>
                <a:sym typeface="Century Gothic" panose="020B0502020202020204"/>
              </a:defRPr>
            </a:lvl5pPr>
            <a:lvl6pPr marL="0" marR="0" lvl="5" indent="0" algn="r" rtl="0">
              <a:spcBef>
                <a:spcPts val="0"/>
              </a:spcBef>
              <a:buNone/>
              <a:defRPr sz="800" b="0" i="0" u="none" strike="noStrike" cap="none">
                <a:solidFill>
                  <a:srgbClr val="FEFEFE"/>
                </a:solidFill>
                <a:latin typeface="Century Gothic" panose="020B0502020202020204"/>
                <a:ea typeface="Century Gothic" panose="020B0502020202020204"/>
                <a:cs typeface="Century Gothic" panose="020B0502020202020204"/>
                <a:sym typeface="Century Gothic" panose="020B0502020202020204"/>
              </a:defRPr>
            </a:lvl6pPr>
            <a:lvl7pPr marL="0" marR="0" lvl="6" indent="0" algn="r" rtl="0">
              <a:spcBef>
                <a:spcPts val="0"/>
              </a:spcBef>
              <a:buNone/>
              <a:defRPr sz="800" b="0" i="0" u="none" strike="noStrike" cap="none">
                <a:solidFill>
                  <a:srgbClr val="FEFEFE"/>
                </a:solidFill>
                <a:latin typeface="Century Gothic" panose="020B0502020202020204"/>
                <a:ea typeface="Century Gothic" panose="020B0502020202020204"/>
                <a:cs typeface="Century Gothic" panose="020B0502020202020204"/>
                <a:sym typeface="Century Gothic" panose="020B0502020202020204"/>
              </a:defRPr>
            </a:lvl7pPr>
            <a:lvl8pPr marL="0" marR="0" lvl="7" indent="0" algn="r" rtl="0">
              <a:spcBef>
                <a:spcPts val="0"/>
              </a:spcBef>
              <a:buNone/>
              <a:defRPr sz="800" b="0" i="0" u="none" strike="noStrike" cap="none">
                <a:solidFill>
                  <a:srgbClr val="FEFEFE"/>
                </a:solidFill>
                <a:latin typeface="Century Gothic" panose="020B0502020202020204"/>
                <a:ea typeface="Century Gothic" panose="020B0502020202020204"/>
                <a:cs typeface="Century Gothic" panose="020B0502020202020204"/>
                <a:sym typeface="Century Gothic" panose="020B0502020202020204"/>
              </a:defRPr>
            </a:lvl8pPr>
            <a:lvl9pPr marL="0" marR="0" lvl="8" indent="0" algn="r" rtl="0">
              <a:spcBef>
                <a:spcPts val="0"/>
              </a:spcBef>
              <a:buNone/>
              <a:defRPr sz="800" b="0" i="0" u="none" strike="noStrike" cap="none">
                <a:solidFill>
                  <a:srgbClr val="FEFEFE"/>
                </a:solidFill>
                <a:latin typeface="Century Gothic" panose="020B0502020202020204"/>
                <a:ea typeface="Century Gothic" panose="020B0502020202020204"/>
                <a:cs typeface="Century Gothic" panose="020B0502020202020204"/>
                <a:sym typeface="Century Gothic" panose="020B0502020202020204"/>
              </a:defRPr>
            </a:lvl9pPr>
          </a:lstStyle>
          <a:p>
            <a:pPr marL="0" lvl="0" indent="0" algn="r" rtl="0">
              <a:spcBef>
                <a:spcPts val="0"/>
              </a:spcBef>
              <a:spcAft>
                <a:spcPts val="0"/>
              </a:spcAft>
              <a:buNone/>
            </a:pPr>
            <a:fld id="{00000000-1234-1234-1234-123412341234}" type="slidenum">
              <a:rPr lang="ru-RU"/>
            </a:fld>
            <a:endParaRPr lang="ru-RU"/>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32" name="Shape 32"/>
        <p:cNvGrpSpPr/>
        <p:nvPr/>
      </p:nvGrpSpPr>
      <p:grpSpPr>
        <a:xfrm>
          <a:off x="0" y="0"/>
          <a:ext cx="0" cy="0"/>
          <a:chOff x="0" y="0"/>
          <a:chExt cx="0" cy="0"/>
        </a:xfrm>
      </p:grpSpPr>
      <p:sp>
        <p:nvSpPr>
          <p:cNvPr id="33" name="Google Shape;33;p37"/>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34" name="Google Shape;34;p37"/>
          <p:cNvSpPr/>
          <p:nvPr/>
        </p:nvSpPr>
        <p:spPr>
          <a:xfrm>
            <a:off x="234696" y="237744"/>
            <a:ext cx="11722608" cy="6382512"/>
          </a:xfrm>
          <a:prstGeom prst="rect">
            <a:avLst/>
          </a:prstGeom>
          <a:solidFill>
            <a:srgbClr val="BFBFBF">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37"/>
          <p:cNvSpPr/>
          <p:nvPr/>
        </p:nvSpPr>
        <p:spPr>
          <a:xfrm>
            <a:off x="371856" y="374904"/>
            <a:ext cx="11448288" cy="6108192"/>
          </a:xfrm>
          <a:prstGeom prst="rect">
            <a:avLst/>
          </a:prstGeom>
          <a:noFill/>
          <a:ln w="9525" cap="sq" cmpd="sng">
            <a:solidFill>
              <a:srgbClr val="262626"/>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36;p37"/>
          <p:cNvSpPr txBox="1"/>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62626"/>
              </a:buClr>
              <a:buSzPts val="4000"/>
              <a:buFont typeface="Century Gothic" panose="020B0502020202020204"/>
              <a:buNone/>
              <a:defRPr sz="4000" b="0" i="0" u="none" strike="noStrike" cap="none">
                <a:solidFill>
                  <a:srgbClr val="262626"/>
                </a:solidFill>
                <a:latin typeface="Century Gothic" panose="020B0502020202020204"/>
                <a:ea typeface="Century Gothic" panose="020B0502020202020204"/>
                <a:cs typeface="Century Gothic" panose="020B0502020202020204"/>
                <a:sym typeface="Century Gothic" panose="020B0502020202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37"/>
          <p:cNvSpPr txBox="1"/>
          <p:nvPr>
            <p:ph type="body" idx="1"/>
          </p:nvPr>
        </p:nvSpPr>
        <p:spPr>
          <a:xfrm>
            <a:off x="1066800" y="2103120"/>
            <a:ext cx="10058400" cy="3849624"/>
          </a:xfrm>
          <a:prstGeom prst="rect">
            <a:avLst/>
          </a:prstGeom>
          <a:noFill/>
          <a:ln>
            <a:noFill/>
          </a:ln>
        </p:spPr>
        <p:txBody>
          <a:bodyPr spcFirstLastPara="1" wrap="square" lIns="91425" tIns="45700" rIns="91425" bIns="45700" anchor="t" anchorCtr="0">
            <a:normAutofit/>
          </a:bodyPr>
          <a:lstStyle>
            <a:lvl1pPr marL="457200" marR="0" lvl="0" indent="-323850" algn="l" rtl="0">
              <a:lnSpc>
                <a:spcPct val="110000"/>
              </a:lnSpc>
              <a:spcBef>
                <a:spcPts val="900"/>
              </a:spcBef>
              <a:spcAft>
                <a:spcPts val="0"/>
              </a:spcAft>
              <a:buClr>
                <a:srgbClr val="262626"/>
              </a:buClr>
              <a:buSzPts val="1500"/>
              <a:buFont typeface="Garamond"/>
              <a:buChar char="◦"/>
              <a:defRPr sz="15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1pPr>
            <a:lvl2pPr marL="914400" marR="0" lvl="1" indent="-311150" algn="l" rtl="0">
              <a:lnSpc>
                <a:spcPct val="100000"/>
              </a:lnSpc>
              <a:spcBef>
                <a:spcPts val="500"/>
              </a:spcBef>
              <a:spcAft>
                <a:spcPts val="0"/>
              </a:spcAft>
              <a:buClr>
                <a:srgbClr val="262626"/>
              </a:buClr>
              <a:buSzPts val="1300"/>
              <a:buFont typeface="Garamond"/>
              <a:buChar char="◦"/>
              <a:defRPr sz="13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2pPr>
            <a:lvl3pPr marL="1371600" marR="0" lvl="2" indent="-304800" algn="l" rtl="0">
              <a:lnSpc>
                <a:spcPct val="100000"/>
              </a:lnSpc>
              <a:spcBef>
                <a:spcPts val="500"/>
              </a:spcBef>
              <a:spcAft>
                <a:spcPts val="0"/>
              </a:spcAft>
              <a:buClr>
                <a:srgbClr val="262626"/>
              </a:buClr>
              <a:buSzPts val="1200"/>
              <a:buFont typeface="Garamond"/>
              <a:buChar char="◦"/>
              <a:defRPr sz="12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3pPr>
            <a:lvl4pPr marL="1828800" marR="0" lvl="3" indent="-304800" algn="l" rtl="0">
              <a:lnSpc>
                <a:spcPct val="100000"/>
              </a:lnSpc>
              <a:spcBef>
                <a:spcPts val="500"/>
              </a:spcBef>
              <a:spcAft>
                <a:spcPts val="0"/>
              </a:spcAft>
              <a:buClr>
                <a:srgbClr val="262626"/>
              </a:buClr>
              <a:buSzPts val="1200"/>
              <a:buFont typeface="Garamond"/>
              <a:buChar char="◦"/>
              <a:defRPr sz="12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4pPr>
            <a:lvl5pPr marL="2286000" marR="0" lvl="4" indent="-304800" algn="l" rtl="0">
              <a:lnSpc>
                <a:spcPct val="100000"/>
              </a:lnSpc>
              <a:spcBef>
                <a:spcPts val="500"/>
              </a:spcBef>
              <a:spcAft>
                <a:spcPts val="0"/>
              </a:spcAft>
              <a:buClr>
                <a:srgbClr val="262626"/>
              </a:buClr>
              <a:buSzPts val="1200"/>
              <a:buFont typeface="Garamond"/>
              <a:buChar char="◦"/>
              <a:defRPr sz="12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5pPr>
            <a:lvl6pPr marL="2743200" marR="0" lvl="5"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6pPr>
            <a:lvl7pPr marL="3200400" marR="0" lvl="6"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7pPr>
            <a:lvl8pPr marL="3657600" marR="0" lvl="7"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8pPr>
            <a:lvl9pPr marL="4114800" marR="0" lvl="8"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38" name="Google Shape;38;p37"/>
          <p:cNvSpPr txBox="1"/>
          <p:nvPr>
            <p:ph type="dt" idx="10"/>
          </p:nvPr>
        </p:nvSpPr>
        <p:spPr>
          <a:xfrm>
            <a:off x="7256794" y="6035040"/>
            <a:ext cx="2893045" cy="365760"/>
          </a:xfrm>
          <a:prstGeom prst="rect">
            <a:avLst/>
          </a:prstGeom>
          <a:noFill/>
          <a:ln>
            <a:noFill/>
          </a:ln>
        </p:spPr>
        <p:txBody>
          <a:bodyPr spcFirstLastPara="1" wrap="square" lIns="91425" tIns="45700" rIns="91425" bIns="45700" anchor="b" anchorCtr="0">
            <a:noAutofit/>
          </a:bodyPr>
          <a:lstStyle>
            <a:lvl1pPr marR="0" lvl="0" algn="r" rtl="0">
              <a:spcBef>
                <a:spcPts val="0"/>
              </a:spcBef>
              <a:spcAft>
                <a:spcPts val="0"/>
              </a:spcAft>
              <a:buSzPts val="1400"/>
              <a:buNone/>
              <a:defRPr sz="8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2pPr>
            <a:lvl3pPr marR="0" lvl="2"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3pPr>
            <a:lvl4pPr marR="0" lvl="3"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4pPr>
            <a:lvl5pPr marR="0" lvl="4"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5pPr>
            <a:lvl6pPr marR="0" lvl="5"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6pPr>
            <a:lvl7pPr marR="0" lvl="6"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7pPr>
            <a:lvl8pPr marR="0" lvl="7"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8pPr>
            <a:lvl9pPr marR="0" lvl="8"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39" name="Google Shape;39;p37"/>
          <p:cNvSpPr txBox="1"/>
          <p:nvPr>
            <p:ph type="ftr" idx="11"/>
          </p:nvPr>
        </p:nvSpPr>
        <p:spPr>
          <a:xfrm>
            <a:off x="1066800" y="6035040"/>
            <a:ext cx="5816600" cy="36576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800" b="0" i="0" u="none" strike="noStrike" cap="none">
                <a:solidFill>
                  <a:srgbClr val="262626"/>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2pPr>
            <a:lvl3pPr marR="0" lvl="2"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3pPr>
            <a:lvl4pPr marR="0" lvl="3"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4pPr>
            <a:lvl5pPr marR="0" lvl="4"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5pPr>
            <a:lvl6pPr marR="0" lvl="5"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6pPr>
            <a:lvl7pPr marR="0" lvl="6"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7pPr>
            <a:lvl8pPr marR="0" lvl="7"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8pPr>
            <a:lvl9pPr marR="0" lvl="8"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40" name="Google Shape;40;p37"/>
          <p:cNvSpPr txBox="1"/>
          <p:nvPr>
            <p:ph type="sldNum" idx="12"/>
          </p:nvPr>
        </p:nvSpPr>
        <p:spPr>
          <a:xfrm>
            <a:off x="10287000" y="6035040"/>
            <a:ext cx="838200" cy="365760"/>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8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1pPr>
            <a:lvl2pPr marL="0" marR="0" lvl="1" indent="0" algn="r" rtl="0">
              <a:spcBef>
                <a:spcPts val="0"/>
              </a:spcBef>
              <a:buNone/>
              <a:defRPr sz="8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2pPr>
            <a:lvl3pPr marL="0" marR="0" lvl="2" indent="0" algn="r" rtl="0">
              <a:spcBef>
                <a:spcPts val="0"/>
              </a:spcBef>
              <a:buNone/>
              <a:defRPr sz="8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3pPr>
            <a:lvl4pPr marL="0" marR="0" lvl="3" indent="0" algn="r" rtl="0">
              <a:spcBef>
                <a:spcPts val="0"/>
              </a:spcBef>
              <a:buNone/>
              <a:defRPr sz="8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4pPr>
            <a:lvl5pPr marL="0" marR="0" lvl="4" indent="0" algn="r" rtl="0">
              <a:spcBef>
                <a:spcPts val="0"/>
              </a:spcBef>
              <a:buNone/>
              <a:defRPr sz="8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5pPr>
            <a:lvl6pPr marL="0" marR="0" lvl="5" indent="0" algn="r" rtl="0">
              <a:spcBef>
                <a:spcPts val="0"/>
              </a:spcBef>
              <a:buNone/>
              <a:defRPr sz="8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6pPr>
            <a:lvl7pPr marL="0" marR="0" lvl="6" indent="0" algn="r" rtl="0">
              <a:spcBef>
                <a:spcPts val="0"/>
              </a:spcBef>
              <a:buNone/>
              <a:defRPr sz="8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7pPr>
            <a:lvl8pPr marL="0" marR="0" lvl="7" indent="0" algn="r" rtl="0">
              <a:spcBef>
                <a:spcPts val="0"/>
              </a:spcBef>
              <a:buNone/>
              <a:defRPr sz="8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8pPr>
            <a:lvl9pPr marL="0" marR="0" lvl="8" indent="0" algn="r" rtl="0">
              <a:spcBef>
                <a:spcPts val="0"/>
              </a:spcBef>
              <a:buNone/>
              <a:defRPr sz="8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9pPr>
          </a:lstStyle>
          <a:p>
            <a:pPr marL="0" lvl="0" indent="0" algn="r" rtl="0">
              <a:spcBef>
                <a:spcPts val="0"/>
              </a:spcBef>
              <a:spcAft>
                <a:spcPts val="0"/>
              </a:spcAft>
              <a:buNone/>
            </a:pPr>
            <a:fld id="{00000000-1234-1234-1234-123412341234}" type="slidenum">
              <a:rPr lang="ru-RU"/>
            </a:fld>
            <a:endParaRPr lang="ru-RU"/>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image" Target="../media/image1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3.xml"/><Relationship Id="rId2" Type="http://schemas.openxmlformats.org/officeDocument/2006/relationships/image" Target="../media/image17.png"/><Relationship Id="rId1" Type="http://schemas.openxmlformats.org/officeDocument/2006/relationships/image" Target="../media/image1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xml"/><Relationship Id="rId1" Type="http://schemas.openxmlformats.org/officeDocument/2006/relationships/image" Target="../media/image18.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3.xml"/><Relationship Id="rId1" Type="http://schemas.openxmlformats.org/officeDocument/2006/relationships/image" Target="../media/image19.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3.xml"/><Relationship Id="rId1" Type="http://schemas.openxmlformats.org/officeDocument/2006/relationships/image" Target="../media/image20.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3.xml"/><Relationship Id="rId1" Type="http://schemas.openxmlformats.org/officeDocument/2006/relationships/image" Target="../media/image2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3.xml"/><Relationship Id="rId1" Type="http://schemas.openxmlformats.org/officeDocument/2006/relationships/image" Target="../media/image22.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33" name="Shape 133"/>
        <p:cNvGrpSpPr/>
        <p:nvPr/>
      </p:nvGrpSpPr>
      <p:grpSpPr>
        <a:xfrm>
          <a:off x="0" y="0"/>
          <a:ext cx="0" cy="0"/>
          <a:chOff x="0" y="0"/>
          <a:chExt cx="0" cy="0"/>
        </a:xfrm>
      </p:grpSpPr>
      <p:pic>
        <p:nvPicPr>
          <p:cNvPr id="134" name="Google Shape;134;p1" descr="Крупный план логотипа&#10;&#10;Автоматически созданное описание"/>
          <p:cNvPicPr preferRelativeResize="0"/>
          <p:nvPr/>
        </p:nvPicPr>
        <p:blipFill rotWithShape="1">
          <a:blip r:embed="rId1"/>
          <a:srcRect r="-1"/>
          <a:stretch>
            <a:fillRect/>
          </a:stretch>
        </p:blipFill>
        <p:spPr>
          <a:xfrm>
            <a:off x="20" y="10"/>
            <a:ext cx="12191979" cy="6857990"/>
          </a:xfrm>
          <a:prstGeom prst="rect">
            <a:avLst/>
          </a:prstGeom>
          <a:noFill/>
          <a:ln>
            <a:noFill/>
          </a:ln>
        </p:spPr>
      </p:pic>
      <p:sp>
        <p:nvSpPr>
          <p:cNvPr id="135" name="Google Shape;135;p1"/>
          <p:cNvSpPr/>
          <p:nvPr/>
        </p:nvSpPr>
        <p:spPr>
          <a:xfrm>
            <a:off x="5695067" y="1808532"/>
            <a:ext cx="5452527" cy="3240936"/>
          </a:xfrm>
          <a:prstGeom prst="rect">
            <a:avLst/>
          </a:pr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 name="Google Shape;136;p1"/>
          <p:cNvSpPr/>
          <p:nvPr/>
        </p:nvSpPr>
        <p:spPr>
          <a:xfrm>
            <a:off x="5861010" y="1975104"/>
            <a:ext cx="5120640" cy="2907792"/>
          </a:xfrm>
          <a:prstGeom prst="rect">
            <a:avLst/>
          </a:prstGeom>
          <a:noFill/>
          <a:ln w="9525" cap="sq"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 name="Google Shape;137;p1"/>
          <p:cNvSpPr txBox="1"/>
          <p:nvPr>
            <p:ph type="ctrTitle"/>
          </p:nvPr>
        </p:nvSpPr>
        <p:spPr>
          <a:xfrm>
            <a:off x="6033793" y="2355458"/>
            <a:ext cx="4775075" cy="1630907"/>
          </a:xfrm>
          <a:prstGeom prst="rect">
            <a:avLst/>
          </a:prstGeom>
          <a:noFill/>
          <a:ln>
            <a:noFill/>
          </a:ln>
        </p:spPr>
        <p:txBody>
          <a:bodyPr spcFirstLastPara="1" wrap="square" lIns="91425" tIns="45700" rIns="91425" bIns="45700" anchor="ctr" anchorCtr="0">
            <a:normAutofit/>
          </a:bodyPr>
          <a:lstStyle/>
          <a:p>
            <a:pPr marL="0" lvl="0" indent="0" algn="ctr" rtl="0">
              <a:lnSpc>
                <a:spcPct val="83000"/>
              </a:lnSpc>
              <a:spcBef>
                <a:spcPts val="0"/>
              </a:spcBef>
              <a:spcAft>
                <a:spcPts val="0"/>
              </a:spcAft>
              <a:buClr>
                <a:schemeClr val="lt1"/>
              </a:buClr>
              <a:buSzPts val="4400"/>
              <a:buFont typeface="Century Gothic" panose="020B0502020202020204"/>
              <a:buNone/>
            </a:pPr>
            <a:r>
              <a:rPr lang="ru-RU" sz="4400">
                <a:solidFill>
                  <a:schemeClr val="lt1"/>
                </a:solidFill>
              </a:rPr>
              <a:t>МАТРИЦЫ + </a:t>
            </a:r>
            <a:br>
              <a:rPr lang="ru-RU" sz="4400">
                <a:solidFill>
                  <a:schemeClr val="lt1"/>
                </a:solidFill>
              </a:rPr>
            </a:br>
            <a:r>
              <a:rPr lang="ru-RU" sz="4400">
                <a:latin typeface="Times New Roman" panose="02020603050405020304"/>
                <a:ea typeface="Times New Roman" panose="02020603050405020304"/>
                <a:cs typeface="Times New Roman" panose="02020603050405020304"/>
                <a:sym typeface="Times New Roman" panose="02020603050405020304"/>
              </a:rPr>
              <a:t>TRY - EXCEPT</a:t>
            </a:r>
            <a:endParaRPr sz="4400">
              <a:solidFill>
                <a:schemeClr val="lt1"/>
              </a:solidFill>
            </a:endParaRPr>
          </a:p>
        </p:txBody>
      </p:sp>
      <p:sp>
        <p:nvSpPr>
          <p:cNvPr id="138" name="Google Shape;138;p1"/>
          <p:cNvSpPr txBox="1"/>
          <p:nvPr>
            <p:ph type="subTitle" idx="1"/>
          </p:nvPr>
        </p:nvSpPr>
        <p:spPr>
          <a:xfrm>
            <a:off x="6033793" y="3995988"/>
            <a:ext cx="4775075" cy="559656"/>
          </a:xfrm>
          <a:prstGeom prst="rect">
            <a:avLst/>
          </a:prstGeom>
          <a:noFill/>
          <a:ln>
            <a:noFill/>
          </a:ln>
        </p:spPr>
        <p:txBody>
          <a:bodyPr spcFirstLastPara="1" wrap="square" lIns="91425" tIns="45700" rIns="91425" bIns="45700" anchor="t" anchorCtr="0">
            <a:normAutofit/>
          </a:bodyPr>
          <a:lstStyle/>
          <a:p>
            <a:pPr marL="0" lvl="0" indent="0" algn="ctr" rtl="0">
              <a:lnSpc>
                <a:spcPct val="110000"/>
              </a:lnSpc>
              <a:spcBef>
                <a:spcPts val="0"/>
              </a:spcBef>
              <a:spcAft>
                <a:spcPts val="0"/>
              </a:spcAft>
              <a:buSzPts val="1800"/>
              <a:buNone/>
            </a:pPr>
            <a:r>
              <a:rPr lang="ru-RU">
                <a:solidFill>
                  <a:schemeClr val="lt1"/>
                </a:solidFill>
              </a:rPr>
              <a:t>Занятие №5.5</a:t>
            </a:r>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94" name="Shape 194"/>
        <p:cNvGrpSpPr/>
        <p:nvPr/>
      </p:nvGrpSpPr>
      <p:grpSpPr>
        <a:xfrm>
          <a:off x="0" y="0"/>
          <a:ext cx="0" cy="0"/>
          <a:chOff x="0" y="0"/>
          <a:chExt cx="0" cy="0"/>
        </a:xfrm>
      </p:grpSpPr>
      <p:sp>
        <p:nvSpPr>
          <p:cNvPr id="195" name="Google Shape;195;p10"/>
          <p:cNvSpPr txBox="1"/>
          <p:nvPr>
            <p:ph type="title"/>
          </p:nvPr>
        </p:nvSpPr>
        <p:spPr>
          <a:xfrm>
            <a:off x="1066800" y="274319"/>
            <a:ext cx="10058400" cy="1371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4000"/>
              <a:buFont typeface="Times New Roman" panose="02020603050405020304"/>
              <a:buNone/>
            </a:pPr>
            <a:r>
              <a:rPr lang="ru-RU">
                <a:latin typeface="Times New Roman" panose="02020603050405020304"/>
                <a:ea typeface="Times New Roman" panose="02020603050405020304"/>
                <a:cs typeface="Times New Roman" panose="02020603050405020304"/>
                <a:sym typeface="Times New Roman" panose="02020603050405020304"/>
              </a:rPr>
              <a:t>Матрицы в Python</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196" name="Google Shape;196;p10"/>
          <p:cNvSpPr/>
          <p:nvPr/>
        </p:nvSpPr>
        <p:spPr>
          <a:xfrm>
            <a:off x="392083" y="1645919"/>
            <a:ext cx="11407833" cy="15696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ru-RU" sz="2400">
                <a:solidFill>
                  <a:schemeClr val="dk1"/>
                </a:solidFill>
                <a:latin typeface="Times New Roman" panose="02020603050405020304"/>
                <a:ea typeface="Times New Roman" panose="02020603050405020304"/>
                <a:cs typeface="Times New Roman" panose="02020603050405020304"/>
                <a:sym typeface="Times New Roman" panose="02020603050405020304"/>
              </a:rPr>
              <a:t>Для обработки и вывода списка, как правило, используют два вложенных цикла. Первый цикл перебирает номер строки, второй цикл бежит по элементам внутри строки. Например, вывести двумерный числовой список на экран построчно, разделяя числа пробелами внутри одной строки, можно так:</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197" name="Google Shape;197;p10"/>
          <p:cNvPicPr preferRelativeResize="0"/>
          <p:nvPr/>
        </p:nvPicPr>
        <p:blipFill rotWithShape="1">
          <a:blip r:embed="rId1"/>
          <a:srcRect/>
          <a:stretch>
            <a:fillRect/>
          </a:stretch>
        </p:blipFill>
        <p:spPr>
          <a:xfrm>
            <a:off x="3328214" y="3505265"/>
            <a:ext cx="5535570" cy="24171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01" name="Shape 201"/>
        <p:cNvGrpSpPr/>
        <p:nvPr/>
      </p:nvGrpSpPr>
      <p:grpSpPr>
        <a:xfrm>
          <a:off x="0" y="0"/>
          <a:ext cx="0" cy="0"/>
          <a:chOff x="0" y="0"/>
          <a:chExt cx="0" cy="0"/>
        </a:xfrm>
      </p:grpSpPr>
      <p:sp>
        <p:nvSpPr>
          <p:cNvPr id="202" name="Google Shape;202;p11"/>
          <p:cNvSpPr txBox="1"/>
          <p:nvPr>
            <p:ph type="title"/>
          </p:nvPr>
        </p:nvSpPr>
        <p:spPr>
          <a:xfrm>
            <a:off x="1066800" y="274319"/>
            <a:ext cx="10058400" cy="1371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4000"/>
              <a:buFont typeface="Times New Roman" panose="02020603050405020304"/>
              <a:buNone/>
            </a:pPr>
            <a:r>
              <a:rPr lang="ru-RU">
                <a:latin typeface="Times New Roman" panose="02020603050405020304"/>
                <a:ea typeface="Times New Roman" panose="02020603050405020304"/>
                <a:cs typeface="Times New Roman" panose="02020603050405020304"/>
                <a:sym typeface="Times New Roman" panose="02020603050405020304"/>
              </a:rPr>
              <a:t>Заполнение матрицы</a:t>
            </a:r>
            <a:endParaRPr lang="ru-RU">
              <a:latin typeface="Times New Roman" panose="02020603050405020304"/>
              <a:ea typeface="Times New Roman" panose="02020603050405020304"/>
              <a:cs typeface="Times New Roman" panose="02020603050405020304"/>
              <a:sym typeface="Times New Roman" panose="02020603050405020304"/>
            </a:endParaRPr>
          </a:p>
        </p:txBody>
      </p:sp>
      <p:sp>
        <p:nvSpPr>
          <p:cNvPr id="203" name="Google Shape;203;p11"/>
          <p:cNvSpPr/>
          <p:nvPr/>
        </p:nvSpPr>
        <p:spPr>
          <a:xfrm>
            <a:off x="392082" y="1521228"/>
            <a:ext cx="11407833"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ru-RU" sz="2400">
                <a:solidFill>
                  <a:schemeClr val="dk1"/>
                </a:solidFill>
                <a:latin typeface="Times New Roman" panose="02020603050405020304"/>
                <a:ea typeface="Times New Roman" panose="02020603050405020304"/>
                <a:cs typeface="Times New Roman" panose="02020603050405020304"/>
                <a:sym typeface="Times New Roman" panose="02020603050405020304"/>
              </a:rPr>
              <a:t>После создания матрицы можно заполнить ее произвольными значениями. Так как каждый элемент имеет два индекса, то необходимо использовать вложенные циклы.</a:t>
            </a:r>
            <a:endParaRPr lang="ru-RU"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204" name="Google Shape;204;p11"/>
          <p:cNvPicPr preferRelativeResize="0"/>
          <p:nvPr/>
        </p:nvPicPr>
        <p:blipFill rotWithShape="1">
          <a:blip r:embed="rId1"/>
          <a:srcRect/>
          <a:stretch>
            <a:fillRect/>
          </a:stretch>
        </p:blipFill>
        <p:spPr>
          <a:xfrm>
            <a:off x="3827857" y="2629180"/>
            <a:ext cx="4536282" cy="317678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08" name="Shape 208"/>
        <p:cNvGrpSpPr/>
        <p:nvPr/>
      </p:nvGrpSpPr>
      <p:grpSpPr>
        <a:xfrm>
          <a:off x="0" y="0"/>
          <a:ext cx="0" cy="0"/>
          <a:chOff x="0" y="0"/>
          <a:chExt cx="0" cy="0"/>
        </a:xfrm>
      </p:grpSpPr>
      <p:sp>
        <p:nvSpPr>
          <p:cNvPr id="209" name="Google Shape;209;p12"/>
          <p:cNvSpPr txBox="1"/>
          <p:nvPr>
            <p:ph type="title"/>
          </p:nvPr>
        </p:nvSpPr>
        <p:spPr>
          <a:xfrm>
            <a:off x="1066800" y="1599024"/>
            <a:ext cx="10058400" cy="1371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62626"/>
              </a:buClr>
              <a:buSzPts val="4000"/>
              <a:buFont typeface="Times New Roman" panose="02020603050405020304"/>
              <a:buNone/>
            </a:pPr>
            <a:r>
              <a:rPr lang="ru-RU">
                <a:latin typeface="Times New Roman" panose="02020603050405020304"/>
                <a:ea typeface="Times New Roman" panose="02020603050405020304"/>
                <a:cs typeface="Times New Roman" panose="02020603050405020304"/>
                <a:sym typeface="Times New Roman" panose="02020603050405020304"/>
              </a:rPr>
              <a:t>Задание №1</a:t>
            </a:r>
            <a:br>
              <a:rPr lang="ru-RU">
                <a:latin typeface="Times New Roman" panose="02020603050405020304"/>
                <a:ea typeface="Times New Roman" panose="02020603050405020304"/>
                <a:cs typeface="Times New Roman" panose="02020603050405020304"/>
                <a:sym typeface="Times New Roman" panose="02020603050405020304"/>
              </a:rPr>
            </a:br>
            <a:br>
              <a:rPr lang="ru-RU">
                <a:latin typeface="Times New Roman" panose="02020603050405020304"/>
                <a:ea typeface="Times New Roman" panose="02020603050405020304"/>
                <a:cs typeface="Times New Roman" panose="02020603050405020304"/>
                <a:sym typeface="Times New Roman" panose="02020603050405020304"/>
              </a:rPr>
            </a:br>
            <a:br>
              <a:rPr lang="ru-RU">
                <a:latin typeface="Times New Roman" panose="02020603050405020304"/>
                <a:ea typeface="Times New Roman" panose="02020603050405020304"/>
                <a:cs typeface="Times New Roman" panose="02020603050405020304"/>
                <a:sym typeface="Times New Roman" panose="02020603050405020304"/>
              </a:rPr>
            </a:br>
            <a:br>
              <a:rPr lang="ru-RU">
                <a:latin typeface="Times New Roman" panose="02020603050405020304"/>
                <a:ea typeface="Times New Roman" panose="02020603050405020304"/>
                <a:cs typeface="Times New Roman" panose="02020603050405020304"/>
                <a:sym typeface="Times New Roman" panose="02020603050405020304"/>
              </a:rPr>
            </a:b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210" name="Google Shape;210;p12"/>
          <p:cNvSpPr txBox="1"/>
          <p:nvPr/>
        </p:nvSpPr>
        <p:spPr>
          <a:xfrm>
            <a:off x="1066800" y="2474893"/>
            <a:ext cx="10740378" cy="138499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ru-RU" sz="2800">
                <a:solidFill>
                  <a:schemeClr val="dk1"/>
                </a:solidFill>
                <a:latin typeface="Times New Roman" panose="02020603050405020304"/>
                <a:ea typeface="Times New Roman" panose="02020603050405020304"/>
                <a:cs typeface="Times New Roman" panose="02020603050405020304"/>
                <a:sym typeface="Times New Roman" panose="02020603050405020304"/>
              </a:rPr>
              <a:t>Создать матрицу M x N, где M и N вводятся с клавиатуры. Элементы матрицы заполнить случайными числами. Сделать читабельный вывод матрицы. </a:t>
            </a:r>
            <a:endParaRPr sz="2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14" name="Shape 214"/>
        <p:cNvGrpSpPr/>
        <p:nvPr/>
      </p:nvGrpSpPr>
      <p:grpSpPr>
        <a:xfrm>
          <a:off x="0" y="0"/>
          <a:ext cx="0" cy="0"/>
          <a:chOff x="0" y="0"/>
          <a:chExt cx="0" cy="0"/>
        </a:xfrm>
      </p:grpSpPr>
      <p:sp>
        <p:nvSpPr>
          <p:cNvPr id="215" name="Google Shape;215;p13"/>
          <p:cNvSpPr txBox="1"/>
          <p:nvPr>
            <p:ph type="title"/>
          </p:nvPr>
        </p:nvSpPr>
        <p:spPr>
          <a:xfrm>
            <a:off x="888124" y="362881"/>
            <a:ext cx="10058400" cy="1371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4000"/>
              <a:buFont typeface="Times New Roman" panose="02020603050405020304"/>
              <a:buNone/>
            </a:pPr>
            <a:r>
              <a:rPr lang="ru-RU">
                <a:latin typeface="Times New Roman" panose="02020603050405020304"/>
                <a:ea typeface="Times New Roman" panose="02020603050405020304"/>
                <a:cs typeface="Times New Roman" panose="02020603050405020304"/>
                <a:sym typeface="Times New Roman" panose="02020603050405020304"/>
              </a:rPr>
              <a:t>Решение</a:t>
            </a:r>
            <a:endParaRPr lang="ru-RU">
              <a:latin typeface="Times New Roman" panose="02020603050405020304"/>
              <a:ea typeface="Times New Roman" panose="02020603050405020304"/>
              <a:cs typeface="Times New Roman" panose="02020603050405020304"/>
              <a:sym typeface="Times New Roman" panose="02020603050405020304"/>
            </a:endParaRPr>
          </a:p>
        </p:txBody>
      </p:sp>
      <p:pic>
        <p:nvPicPr>
          <p:cNvPr id="216" name="Google Shape;216;p13"/>
          <p:cNvPicPr preferRelativeResize="0"/>
          <p:nvPr/>
        </p:nvPicPr>
        <p:blipFill rotWithShape="1">
          <a:blip r:embed="rId1"/>
          <a:srcRect/>
          <a:stretch>
            <a:fillRect/>
          </a:stretch>
        </p:blipFill>
        <p:spPr>
          <a:xfrm>
            <a:off x="888124" y="1734481"/>
            <a:ext cx="4134427" cy="4334480"/>
          </a:xfrm>
          <a:prstGeom prst="rect">
            <a:avLst/>
          </a:prstGeom>
          <a:noFill/>
          <a:ln>
            <a:noFill/>
          </a:ln>
        </p:spPr>
      </p:pic>
      <p:pic>
        <p:nvPicPr>
          <p:cNvPr id="217" name="Google Shape;217;p13"/>
          <p:cNvPicPr preferRelativeResize="0"/>
          <p:nvPr/>
        </p:nvPicPr>
        <p:blipFill rotWithShape="1">
          <a:blip r:embed="rId2"/>
          <a:srcRect/>
          <a:stretch>
            <a:fillRect/>
          </a:stretch>
        </p:blipFill>
        <p:spPr>
          <a:xfrm>
            <a:off x="7444285" y="1734481"/>
            <a:ext cx="3859591" cy="26720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221" name="Shape 221"/>
        <p:cNvGrpSpPr/>
        <p:nvPr/>
      </p:nvGrpSpPr>
      <p:grpSpPr>
        <a:xfrm>
          <a:off x="0" y="0"/>
          <a:ext cx="0" cy="0"/>
          <a:chOff x="0" y="0"/>
          <a:chExt cx="0" cy="0"/>
        </a:xfrm>
      </p:grpSpPr>
      <p:sp>
        <p:nvSpPr>
          <p:cNvPr id="222" name="Google Shape;222;p14"/>
          <p:cNvSpPr txBox="1"/>
          <p:nvPr>
            <p:ph type="title"/>
          </p:nvPr>
        </p:nvSpPr>
        <p:spPr>
          <a:xfrm>
            <a:off x="1066800" y="1599024"/>
            <a:ext cx="10058400" cy="1371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62626"/>
              </a:buClr>
              <a:buSzPts val="4000"/>
              <a:buFont typeface="Times New Roman" panose="02020603050405020304"/>
              <a:buNone/>
            </a:pPr>
            <a:r>
              <a:rPr lang="ru-RU">
                <a:latin typeface="Times New Roman" panose="02020603050405020304"/>
                <a:ea typeface="Times New Roman" panose="02020603050405020304"/>
                <a:cs typeface="Times New Roman" panose="02020603050405020304"/>
                <a:sym typeface="Times New Roman" panose="02020603050405020304"/>
              </a:rPr>
              <a:t>Задание №2</a:t>
            </a:r>
            <a:br>
              <a:rPr lang="ru-RU">
                <a:latin typeface="Times New Roman" panose="02020603050405020304"/>
                <a:ea typeface="Times New Roman" panose="02020603050405020304"/>
                <a:cs typeface="Times New Roman" panose="02020603050405020304"/>
                <a:sym typeface="Times New Roman" panose="02020603050405020304"/>
              </a:rPr>
            </a:br>
            <a:br>
              <a:rPr lang="ru-RU">
                <a:latin typeface="Times New Roman" panose="02020603050405020304"/>
                <a:ea typeface="Times New Roman" panose="02020603050405020304"/>
                <a:cs typeface="Times New Roman" panose="02020603050405020304"/>
                <a:sym typeface="Times New Roman" panose="02020603050405020304"/>
              </a:rPr>
            </a:br>
            <a:br>
              <a:rPr lang="ru-RU">
                <a:latin typeface="Times New Roman" panose="02020603050405020304"/>
                <a:ea typeface="Times New Roman" panose="02020603050405020304"/>
                <a:cs typeface="Times New Roman" panose="02020603050405020304"/>
                <a:sym typeface="Times New Roman" panose="02020603050405020304"/>
              </a:rPr>
            </a:br>
            <a:br>
              <a:rPr lang="ru-RU">
                <a:latin typeface="Times New Roman" panose="02020603050405020304"/>
                <a:ea typeface="Times New Roman" panose="02020603050405020304"/>
                <a:cs typeface="Times New Roman" panose="02020603050405020304"/>
                <a:sym typeface="Times New Roman" panose="02020603050405020304"/>
              </a:rPr>
            </a:b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223" name="Google Shape;223;p14"/>
          <p:cNvSpPr txBox="1"/>
          <p:nvPr/>
        </p:nvSpPr>
        <p:spPr>
          <a:xfrm>
            <a:off x="1066800" y="2474893"/>
            <a:ext cx="10740378" cy="181588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ru-RU" sz="2800">
                <a:solidFill>
                  <a:schemeClr val="dk1"/>
                </a:solidFill>
                <a:latin typeface="Times New Roman" panose="02020603050405020304"/>
                <a:ea typeface="Times New Roman" panose="02020603050405020304"/>
                <a:cs typeface="Times New Roman" panose="02020603050405020304"/>
                <a:sym typeface="Times New Roman" panose="02020603050405020304"/>
              </a:rPr>
              <a:t>Матрица N x M, можно задать статически. Элементы заполняются случайными числами. Вводить с клавиатуры число и если оно есть в матрице, то вывести индекс строки и колонки в которой оно находится. </a:t>
            </a:r>
            <a:endParaRPr sz="2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227" name="Shape 227"/>
        <p:cNvGrpSpPr/>
        <p:nvPr/>
      </p:nvGrpSpPr>
      <p:grpSpPr>
        <a:xfrm>
          <a:off x="0" y="0"/>
          <a:ext cx="0" cy="0"/>
          <a:chOff x="0" y="0"/>
          <a:chExt cx="0" cy="0"/>
        </a:xfrm>
      </p:grpSpPr>
      <p:sp>
        <p:nvSpPr>
          <p:cNvPr id="228" name="Google Shape;228;p15"/>
          <p:cNvSpPr txBox="1"/>
          <p:nvPr>
            <p:ph type="title"/>
          </p:nvPr>
        </p:nvSpPr>
        <p:spPr>
          <a:xfrm>
            <a:off x="888124" y="362881"/>
            <a:ext cx="10058400" cy="1371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4000"/>
              <a:buFont typeface="Times New Roman" panose="02020603050405020304"/>
              <a:buNone/>
            </a:pPr>
            <a:r>
              <a:rPr lang="ru-RU">
                <a:latin typeface="Times New Roman" panose="02020603050405020304"/>
                <a:ea typeface="Times New Roman" panose="02020603050405020304"/>
                <a:cs typeface="Times New Roman" panose="02020603050405020304"/>
                <a:sym typeface="Times New Roman" panose="02020603050405020304"/>
              </a:rPr>
              <a:t>Решение</a:t>
            </a:r>
            <a:endParaRPr lang="ru-RU">
              <a:latin typeface="Times New Roman" panose="02020603050405020304"/>
              <a:ea typeface="Times New Roman" panose="02020603050405020304"/>
              <a:cs typeface="Times New Roman" panose="02020603050405020304"/>
              <a:sym typeface="Times New Roman" panose="02020603050405020304"/>
            </a:endParaRPr>
          </a:p>
        </p:txBody>
      </p:sp>
      <p:pic>
        <p:nvPicPr>
          <p:cNvPr id="229" name="Google Shape;229;p15"/>
          <p:cNvPicPr preferRelativeResize="0"/>
          <p:nvPr/>
        </p:nvPicPr>
        <p:blipFill rotWithShape="1">
          <a:blip r:embed="rId1"/>
          <a:srcRect/>
          <a:stretch>
            <a:fillRect/>
          </a:stretch>
        </p:blipFill>
        <p:spPr>
          <a:xfrm>
            <a:off x="888124" y="1504800"/>
            <a:ext cx="4286848" cy="4629796"/>
          </a:xfrm>
          <a:prstGeom prst="rect">
            <a:avLst/>
          </a:prstGeom>
          <a:noFill/>
          <a:ln>
            <a:noFill/>
          </a:ln>
        </p:spPr>
      </p:pic>
      <p:pic>
        <p:nvPicPr>
          <p:cNvPr id="230" name="Google Shape;230;p15"/>
          <p:cNvPicPr preferRelativeResize="0"/>
          <p:nvPr/>
        </p:nvPicPr>
        <p:blipFill rotWithShape="1">
          <a:blip r:embed="rId2"/>
          <a:srcRect/>
          <a:stretch>
            <a:fillRect/>
          </a:stretch>
        </p:blipFill>
        <p:spPr>
          <a:xfrm>
            <a:off x="7074186" y="2340130"/>
            <a:ext cx="4229690" cy="295913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234" name="Shape 234"/>
        <p:cNvGrpSpPr/>
        <p:nvPr/>
      </p:nvGrpSpPr>
      <p:grpSpPr>
        <a:xfrm>
          <a:off x="0" y="0"/>
          <a:ext cx="0" cy="0"/>
          <a:chOff x="0" y="0"/>
          <a:chExt cx="0" cy="0"/>
        </a:xfrm>
      </p:grpSpPr>
      <p:sp>
        <p:nvSpPr>
          <p:cNvPr id="235" name="Google Shape;235;p16"/>
          <p:cNvSpPr txBox="1"/>
          <p:nvPr>
            <p:ph type="title"/>
          </p:nvPr>
        </p:nvSpPr>
        <p:spPr>
          <a:xfrm>
            <a:off x="1066800" y="274319"/>
            <a:ext cx="10058400" cy="1371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4000"/>
              <a:buFont typeface="Times New Roman" panose="02020603050405020304"/>
              <a:buNone/>
            </a:pPr>
            <a:r>
              <a:rPr lang="ru-RU">
                <a:latin typeface="Times New Roman" panose="02020603050405020304"/>
                <a:ea typeface="Times New Roman" panose="02020603050405020304"/>
                <a:cs typeface="Times New Roman" panose="02020603050405020304"/>
                <a:sym typeface="Times New Roman" panose="02020603050405020304"/>
              </a:rPr>
              <a:t>Исключения </a:t>
            </a:r>
            <a:endParaRPr lang="ru-RU">
              <a:latin typeface="Times New Roman" panose="02020603050405020304"/>
              <a:ea typeface="Times New Roman" panose="02020603050405020304"/>
              <a:cs typeface="Times New Roman" panose="02020603050405020304"/>
              <a:sym typeface="Times New Roman" panose="02020603050405020304"/>
            </a:endParaRPr>
          </a:p>
        </p:txBody>
      </p:sp>
      <p:sp>
        <p:nvSpPr>
          <p:cNvPr id="236" name="Google Shape;236;p16"/>
          <p:cNvSpPr/>
          <p:nvPr/>
        </p:nvSpPr>
        <p:spPr>
          <a:xfrm>
            <a:off x="392082" y="1645919"/>
            <a:ext cx="11407833" cy="15696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ru-RU" sz="2400">
                <a:solidFill>
                  <a:schemeClr val="dk1"/>
                </a:solidFill>
                <a:latin typeface="Times New Roman" panose="02020603050405020304"/>
                <a:ea typeface="Times New Roman" panose="02020603050405020304"/>
                <a:cs typeface="Times New Roman" panose="02020603050405020304"/>
                <a:sym typeface="Times New Roman" panose="02020603050405020304"/>
              </a:rPr>
              <a:t>Исключения (exceptions) - ещё один тип данных в python. Исключения необходимы для того, чтобы сообщать программисту об ошибках.</a:t>
            </a:r>
            <a:endParaRPr lang="ru-RU"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ru-RU" sz="2400">
                <a:solidFill>
                  <a:schemeClr val="dk1"/>
                </a:solidFill>
                <a:latin typeface="Times New Roman" panose="02020603050405020304"/>
                <a:ea typeface="Times New Roman" panose="02020603050405020304"/>
                <a:cs typeface="Times New Roman" panose="02020603050405020304"/>
                <a:sym typeface="Times New Roman" panose="02020603050405020304"/>
              </a:rPr>
              <a:t>Самый простейший пример исключения - деление на ноль:</a:t>
            </a:r>
            <a:endParaRPr lang="ru-RU"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237" name="Google Shape;237;p16"/>
          <p:cNvPicPr preferRelativeResize="0"/>
          <p:nvPr/>
        </p:nvPicPr>
        <p:blipFill rotWithShape="1">
          <a:blip r:embed="rId1"/>
          <a:srcRect/>
          <a:stretch>
            <a:fillRect/>
          </a:stretch>
        </p:blipFill>
        <p:spPr>
          <a:xfrm>
            <a:off x="3852910" y="3445815"/>
            <a:ext cx="4486179" cy="120596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241" name="Shape 241"/>
        <p:cNvGrpSpPr/>
        <p:nvPr/>
      </p:nvGrpSpPr>
      <p:grpSpPr>
        <a:xfrm>
          <a:off x="0" y="0"/>
          <a:ext cx="0" cy="0"/>
          <a:chOff x="0" y="0"/>
          <a:chExt cx="0" cy="0"/>
        </a:xfrm>
      </p:grpSpPr>
      <p:sp>
        <p:nvSpPr>
          <p:cNvPr id="242" name="Google Shape;242;p17"/>
          <p:cNvSpPr txBox="1"/>
          <p:nvPr>
            <p:ph type="title"/>
          </p:nvPr>
        </p:nvSpPr>
        <p:spPr>
          <a:xfrm>
            <a:off x="1066800" y="274319"/>
            <a:ext cx="10058400" cy="1371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4000"/>
              <a:buFont typeface="Times New Roman" panose="02020603050405020304"/>
              <a:buNone/>
            </a:pPr>
            <a:r>
              <a:rPr lang="ru-RU">
                <a:latin typeface="Times New Roman" panose="02020603050405020304"/>
                <a:ea typeface="Times New Roman" panose="02020603050405020304"/>
                <a:cs typeface="Times New Roman" panose="02020603050405020304"/>
                <a:sym typeface="Times New Roman" panose="02020603050405020304"/>
              </a:rPr>
              <a:t>Исключения </a:t>
            </a:r>
            <a:endParaRPr lang="ru-RU">
              <a:latin typeface="Times New Roman" panose="02020603050405020304"/>
              <a:ea typeface="Times New Roman" panose="02020603050405020304"/>
              <a:cs typeface="Times New Roman" panose="02020603050405020304"/>
              <a:sym typeface="Times New Roman" panose="02020603050405020304"/>
            </a:endParaRPr>
          </a:p>
        </p:txBody>
      </p:sp>
      <p:sp>
        <p:nvSpPr>
          <p:cNvPr id="243" name="Google Shape;243;p17"/>
          <p:cNvSpPr/>
          <p:nvPr/>
        </p:nvSpPr>
        <p:spPr>
          <a:xfrm>
            <a:off x="392082" y="1645919"/>
            <a:ext cx="11407833" cy="415498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ru-RU" sz="2400">
                <a:solidFill>
                  <a:schemeClr val="dk1"/>
                </a:solidFill>
                <a:latin typeface="Times New Roman" panose="02020603050405020304"/>
                <a:ea typeface="Times New Roman" panose="02020603050405020304"/>
                <a:cs typeface="Times New Roman" panose="02020603050405020304"/>
                <a:sym typeface="Times New Roman" panose="02020603050405020304"/>
              </a:rPr>
              <a:t>Разберём это сообщение подробнее: интерпретатор нам сообщает о том, что он поймал исключение и напечатал информацию </a:t>
            </a:r>
            <a:r>
              <a:rPr lang="ru-RU" sz="2400" b="1">
                <a:solidFill>
                  <a:schemeClr val="dk1"/>
                </a:solidFill>
                <a:latin typeface="Times New Roman" panose="02020603050405020304"/>
                <a:ea typeface="Times New Roman" panose="02020603050405020304"/>
                <a:cs typeface="Times New Roman" panose="02020603050405020304"/>
                <a:sym typeface="Times New Roman" panose="02020603050405020304"/>
              </a:rPr>
              <a:t>(Traceback (most recent call last)).</a:t>
            </a:r>
            <a:endParaRPr lang="ru-RU" sz="24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sz="24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ru-RU" sz="2400">
                <a:solidFill>
                  <a:schemeClr val="dk1"/>
                </a:solidFill>
                <a:latin typeface="Times New Roman" panose="02020603050405020304"/>
                <a:ea typeface="Times New Roman" panose="02020603050405020304"/>
                <a:cs typeface="Times New Roman" panose="02020603050405020304"/>
                <a:sym typeface="Times New Roman" panose="02020603050405020304"/>
              </a:rPr>
              <a:t>Далее имя файла </a:t>
            </a:r>
            <a:r>
              <a:rPr lang="ru-RU" sz="2400" b="1">
                <a:solidFill>
                  <a:schemeClr val="dk1"/>
                </a:solidFill>
                <a:latin typeface="Times New Roman" panose="02020603050405020304"/>
                <a:ea typeface="Times New Roman" panose="02020603050405020304"/>
                <a:cs typeface="Times New Roman" panose="02020603050405020304"/>
                <a:sym typeface="Times New Roman" panose="02020603050405020304"/>
              </a:rPr>
              <a:t>(File "").</a:t>
            </a:r>
            <a:endParaRPr sz="24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sz="24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ru-RU" sz="2400">
                <a:solidFill>
                  <a:schemeClr val="dk1"/>
                </a:solidFill>
                <a:latin typeface="Times New Roman" panose="02020603050405020304"/>
                <a:ea typeface="Times New Roman" panose="02020603050405020304"/>
                <a:cs typeface="Times New Roman" panose="02020603050405020304"/>
                <a:sym typeface="Times New Roman" panose="02020603050405020304"/>
              </a:rPr>
              <a:t>Строка в файле</a:t>
            </a:r>
            <a:r>
              <a:rPr lang="ru-RU" sz="2400" b="1">
                <a:solidFill>
                  <a:schemeClr val="dk1"/>
                </a:solidFill>
                <a:latin typeface="Times New Roman" panose="02020603050405020304"/>
                <a:ea typeface="Times New Roman" panose="02020603050405020304"/>
                <a:cs typeface="Times New Roman" panose="02020603050405020304"/>
                <a:sym typeface="Times New Roman" panose="02020603050405020304"/>
              </a:rPr>
              <a:t> (line 1).</a:t>
            </a:r>
            <a:endParaRPr lang="ru-RU" sz="24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sz="24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ru-RU" sz="2400">
                <a:solidFill>
                  <a:schemeClr val="dk1"/>
                </a:solidFill>
                <a:latin typeface="Times New Roman" panose="02020603050405020304"/>
                <a:ea typeface="Times New Roman" panose="02020603050405020304"/>
                <a:cs typeface="Times New Roman" panose="02020603050405020304"/>
                <a:sym typeface="Times New Roman" panose="02020603050405020304"/>
              </a:rPr>
              <a:t>Выражение, в котором произошла ошибка </a:t>
            </a:r>
            <a:r>
              <a:rPr lang="ru-RU" sz="2400" b="1">
                <a:solidFill>
                  <a:schemeClr val="dk1"/>
                </a:solidFill>
                <a:latin typeface="Times New Roman" panose="02020603050405020304"/>
                <a:ea typeface="Times New Roman" panose="02020603050405020304"/>
                <a:cs typeface="Times New Roman" panose="02020603050405020304"/>
                <a:sym typeface="Times New Roman" panose="02020603050405020304"/>
              </a:rPr>
              <a:t>(100 / 0).</a:t>
            </a:r>
            <a:endParaRPr lang="ru-RU" sz="24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ru-RU" sz="2400">
                <a:solidFill>
                  <a:schemeClr val="dk1"/>
                </a:solidFill>
                <a:latin typeface="Times New Roman" panose="02020603050405020304"/>
                <a:ea typeface="Times New Roman" panose="02020603050405020304"/>
                <a:cs typeface="Times New Roman" panose="02020603050405020304"/>
                <a:sym typeface="Times New Roman" panose="02020603050405020304"/>
              </a:rPr>
              <a:t>Название исключения </a:t>
            </a:r>
            <a:r>
              <a:rPr lang="ru-RU" sz="2400" b="1">
                <a:solidFill>
                  <a:schemeClr val="dk1"/>
                </a:solidFill>
                <a:latin typeface="Times New Roman" panose="02020603050405020304"/>
                <a:ea typeface="Times New Roman" panose="02020603050405020304"/>
                <a:cs typeface="Times New Roman" panose="02020603050405020304"/>
                <a:sym typeface="Times New Roman" panose="02020603050405020304"/>
              </a:rPr>
              <a:t>(ZeroDivisionError)</a:t>
            </a:r>
            <a:r>
              <a:rPr lang="ru-RU" sz="2400">
                <a:solidFill>
                  <a:schemeClr val="dk1"/>
                </a:solidFill>
                <a:latin typeface="Times New Roman" panose="02020603050405020304"/>
                <a:ea typeface="Times New Roman" panose="02020603050405020304"/>
                <a:cs typeface="Times New Roman" panose="02020603050405020304"/>
                <a:sym typeface="Times New Roman" panose="02020603050405020304"/>
              </a:rPr>
              <a:t> и краткое описание исключения </a:t>
            </a:r>
            <a:r>
              <a:rPr lang="ru-RU" sz="2400" b="1">
                <a:solidFill>
                  <a:schemeClr val="dk1"/>
                </a:solidFill>
                <a:latin typeface="Times New Roman" panose="02020603050405020304"/>
                <a:ea typeface="Times New Roman" panose="02020603050405020304"/>
                <a:cs typeface="Times New Roman" panose="02020603050405020304"/>
                <a:sym typeface="Times New Roman" panose="02020603050405020304"/>
              </a:rPr>
              <a:t>(division by zero)</a:t>
            </a:r>
            <a:r>
              <a:rPr lang="ru-RU" sz="2400">
                <a:solidFill>
                  <a:schemeClr val="dk1"/>
                </a:solidFill>
                <a:latin typeface="Times New Roman" panose="02020603050405020304"/>
                <a:ea typeface="Times New Roman" panose="02020603050405020304"/>
                <a:cs typeface="Times New Roman" panose="02020603050405020304"/>
                <a:sym typeface="Times New Roman" panose="02020603050405020304"/>
              </a:rPr>
              <a:t>.</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247" name="Shape 247"/>
        <p:cNvGrpSpPr/>
        <p:nvPr/>
      </p:nvGrpSpPr>
      <p:grpSpPr>
        <a:xfrm>
          <a:off x="0" y="0"/>
          <a:ext cx="0" cy="0"/>
          <a:chOff x="0" y="0"/>
          <a:chExt cx="0" cy="0"/>
        </a:xfrm>
      </p:grpSpPr>
      <p:sp>
        <p:nvSpPr>
          <p:cNvPr id="248" name="Google Shape;248;p18"/>
          <p:cNvSpPr txBox="1"/>
          <p:nvPr>
            <p:ph type="title"/>
          </p:nvPr>
        </p:nvSpPr>
        <p:spPr>
          <a:xfrm>
            <a:off x="1066799" y="0"/>
            <a:ext cx="10058400" cy="1371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4000"/>
              <a:buFont typeface="Times New Roman" panose="02020603050405020304"/>
              <a:buNone/>
            </a:pPr>
            <a:r>
              <a:rPr lang="ru-RU">
                <a:latin typeface="Times New Roman" panose="02020603050405020304"/>
                <a:ea typeface="Times New Roman" panose="02020603050405020304"/>
                <a:cs typeface="Times New Roman" panose="02020603050405020304"/>
                <a:sym typeface="Times New Roman" panose="02020603050405020304"/>
              </a:rPr>
              <a:t>Исключения </a:t>
            </a:r>
            <a:endParaRPr lang="ru-RU">
              <a:latin typeface="Times New Roman" panose="02020603050405020304"/>
              <a:ea typeface="Times New Roman" panose="02020603050405020304"/>
              <a:cs typeface="Times New Roman" panose="02020603050405020304"/>
              <a:sym typeface="Times New Roman" panose="02020603050405020304"/>
            </a:endParaRPr>
          </a:p>
        </p:txBody>
      </p:sp>
      <p:sp>
        <p:nvSpPr>
          <p:cNvPr id="249" name="Google Shape;249;p18"/>
          <p:cNvSpPr/>
          <p:nvPr/>
        </p:nvSpPr>
        <p:spPr>
          <a:xfrm>
            <a:off x="373378" y="1228397"/>
            <a:ext cx="11445241" cy="470898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ru-RU"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BaseException</a:t>
            </a:r>
            <a:r>
              <a:rPr lang="ru-RU" sz="2000">
                <a:solidFill>
                  <a:schemeClr val="dk1"/>
                </a:solidFill>
                <a:latin typeface="Times New Roman" panose="02020603050405020304"/>
                <a:ea typeface="Times New Roman" panose="02020603050405020304"/>
                <a:cs typeface="Times New Roman" panose="02020603050405020304"/>
                <a:sym typeface="Times New Roman" panose="02020603050405020304"/>
              </a:rPr>
              <a:t> - базовое исключение, от которого берут начало все остальные.</a:t>
            </a:r>
            <a:endParaRPr lang="ru-RU"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ru-RU"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	SystemExit</a:t>
            </a:r>
            <a:r>
              <a:rPr lang="ru-RU" sz="2000">
                <a:solidFill>
                  <a:schemeClr val="dk1"/>
                </a:solidFill>
                <a:latin typeface="Times New Roman" panose="02020603050405020304"/>
                <a:ea typeface="Times New Roman" panose="02020603050405020304"/>
                <a:cs typeface="Times New Roman" panose="02020603050405020304"/>
                <a:sym typeface="Times New Roman" panose="02020603050405020304"/>
              </a:rPr>
              <a:t> - исключение, порождаемое функцией sys.exit при выходе из программы.</a:t>
            </a:r>
            <a:endParaRPr lang="ru-RU"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ru-RU"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	KeyboardInterrupt</a:t>
            </a:r>
            <a:r>
              <a:rPr lang="ru-RU" sz="2000">
                <a:solidFill>
                  <a:schemeClr val="dk1"/>
                </a:solidFill>
                <a:latin typeface="Times New Roman" panose="02020603050405020304"/>
                <a:ea typeface="Times New Roman" panose="02020603050405020304"/>
                <a:cs typeface="Times New Roman" panose="02020603050405020304"/>
                <a:sym typeface="Times New Roman" panose="02020603050405020304"/>
              </a:rPr>
              <a:t> - порождается при прерывании программы пользователем (обычно 		сочетанием клавиш Ctrl+C).</a:t>
            </a:r>
            <a:endParaRPr lang="ru-RU"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ru-RU" sz="200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ru-RU"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Exception</a:t>
            </a:r>
            <a:r>
              <a:rPr lang="ru-RU" sz="2000">
                <a:solidFill>
                  <a:schemeClr val="dk1"/>
                </a:solidFill>
                <a:latin typeface="Times New Roman" panose="02020603050405020304"/>
                <a:ea typeface="Times New Roman" panose="02020603050405020304"/>
                <a:cs typeface="Times New Roman" panose="02020603050405020304"/>
                <a:sym typeface="Times New Roman" panose="02020603050405020304"/>
              </a:rPr>
              <a:t> – то, на чем фактически строятся все остальные ошибки;</a:t>
            </a:r>
            <a:endParaRPr lang="ru-RU"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ru-RU"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		StopIteration</a:t>
            </a:r>
            <a:r>
              <a:rPr lang="ru-RU" sz="2000">
                <a:solidFill>
                  <a:schemeClr val="dk1"/>
                </a:solidFill>
                <a:latin typeface="Times New Roman" panose="02020603050405020304"/>
                <a:ea typeface="Times New Roman" panose="02020603050405020304"/>
                <a:cs typeface="Times New Roman" panose="02020603050405020304"/>
                <a:sym typeface="Times New Roman" panose="02020603050405020304"/>
              </a:rPr>
              <a:t> - порождается встроенной функцией next, если в итераторе больше нет 		элементов.</a:t>
            </a:r>
            <a:endParaRPr lang="ru-RU"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ru-RU"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		ArithmeticError</a:t>
            </a:r>
            <a:r>
              <a:rPr lang="ru-RU" sz="2000">
                <a:solidFill>
                  <a:schemeClr val="dk1"/>
                </a:solidFill>
                <a:latin typeface="Times New Roman" panose="02020603050405020304"/>
                <a:ea typeface="Times New Roman" panose="02020603050405020304"/>
                <a:cs typeface="Times New Roman" panose="02020603050405020304"/>
                <a:sym typeface="Times New Roman" panose="02020603050405020304"/>
              </a:rPr>
              <a:t> - арифметическая ошибка.</a:t>
            </a:r>
            <a:endParaRPr lang="ru-RU"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ru-RU"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			FloatingPointError</a:t>
            </a:r>
            <a:r>
              <a:rPr lang="ru-RU" sz="2000">
                <a:solidFill>
                  <a:schemeClr val="dk1"/>
                </a:solidFill>
                <a:latin typeface="Times New Roman" panose="02020603050405020304"/>
                <a:ea typeface="Times New Roman" panose="02020603050405020304"/>
                <a:cs typeface="Times New Roman" panose="02020603050405020304"/>
                <a:sym typeface="Times New Roman" panose="02020603050405020304"/>
              </a:rPr>
              <a:t> - порождается при неудачном выполнении операции с 				плавающей запятой. На практике встречается нечасто.</a:t>
            </a:r>
            <a:endParaRPr lang="ru-RU"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ru-RU"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			OverflowError</a:t>
            </a:r>
            <a:r>
              <a:rPr lang="ru-RU" sz="2000">
                <a:solidFill>
                  <a:schemeClr val="dk1"/>
                </a:solidFill>
                <a:latin typeface="Times New Roman" panose="02020603050405020304"/>
                <a:ea typeface="Times New Roman" panose="02020603050405020304"/>
                <a:cs typeface="Times New Roman" panose="02020603050405020304"/>
                <a:sym typeface="Times New Roman" panose="02020603050405020304"/>
              </a:rPr>
              <a:t> - возникает, когда результат арифметической операции 				слишком велик для представления. Не появляется при обычной работе с 				целыми числами (так как python поддерживает длинные числа), но может 				возникать в некоторых других случаях.</a:t>
            </a:r>
            <a:endParaRPr lang="ru-RU"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ru-RU"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			ZeroDivisionError</a:t>
            </a:r>
            <a:r>
              <a:rPr lang="ru-RU" sz="2000">
                <a:solidFill>
                  <a:schemeClr val="dk1"/>
                </a:solidFill>
                <a:latin typeface="Times New Roman" panose="02020603050405020304"/>
                <a:ea typeface="Times New Roman" panose="02020603050405020304"/>
                <a:cs typeface="Times New Roman" panose="02020603050405020304"/>
                <a:sym typeface="Times New Roman" panose="02020603050405020304"/>
              </a:rPr>
              <a:t> - деление на ноль.</a:t>
            </a: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253" name="Shape 253"/>
        <p:cNvGrpSpPr/>
        <p:nvPr/>
      </p:nvGrpSpPr>
      <p:grpSpPr>
        <a:xfrm>
          <a:off x="0" y="0"/>
          <a:ext cx="0" cy="0"/>
          <a:chOff x="0" y="0"/>
          <a:chExt cx="0" cy="0"/>
        </a:xfrm>
      </p:grpSpPr>
      <p:sp>
        <p:nvSpPr>
          <p:cNvPr id="254" name="Google Shape;254;p19"/>
          <p:cNvSpPr txBox="1"/>
          <p:nvPr>
            <p:ph type="title"/>
          </p:nvPr>
        </p:nvSpPr>
        <p:spPr>
          <a:xfrm>
            <a:off x="1066800" y="191193"/>
            <a:ext cx="10058400" cy="1371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4000"/>
              <a:buFont typeface="Times New Roman" panose="02020603050405020304"/>
              <a:buNone/>
            </a:pPr>
            <a:r>
              <a:rPr lang="ru-RU">
                <a:latin typeface="Times New Roman" panose="02020603050405020304"/>
                <a:ea typeface="Times New Roman" panose="02020603050405020304"/>
                <a:cs typeface="Times New Roman" panose="02020603050405020304"/>
                <a:sym typeface="Times New Roman" panose="02020603050405020304"/>
              </a:rPr>
              <a:t>Конструкция try - except</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255" name="Google Shape;255;p19"/>
          <p:cNvSpPr/>
          <p:nvPr/>
        </p:nvSpPr>
        <p:spPr>
          <a:xfrm>
            <a:off x="462741" y="1562793"/>
            <a:ext cx="11025448" cy="193899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ru-RU" sz="2400">
                <a:solidFill>
                  <a:schemeClr val="dk1"/>
                </a:solidFill>
                <a:latin typeface="Times New Roman" panose="02020603050405020304"/>
                <a:ea typeface="Times New Roman" panose="02020603050405020304"/>
                <a:cs typeface="Times New Roman" panose="02020603050405020304"/>
                <a:sym typeface="Times New Roman" panose="02020603050405020304"/>
              </a:rPr>
              <a:t>Теперь, зная, когда и при каких обстоятельствах могут возникнуть исключения, мы можем их обрабатывать. </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ru-RU" sz="2400">
                <a:solidFill>
                  <a:schemeClr val="dk1"/>
                </a:solidFill>
                <a:latin typeface="Times New Roman" panose="02020603050405020304"/>
                <a:ea typeface="Times New Roman" panose="02020603050405020304"/>
                <a:cs typeface="Times New Roman" panose="02020603050405020304"/>
                <a:sym typeface="Times New Roman" panose="02020603050405020304"/>
              </a:rPr>
              <a:t>Для обработки исключений используется конструкция try - except.</a:t>
            </a:r>
            <a:endParaRPr lang="ru-RU"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ru-RU" sz="2400">
                <a:solidFill>
                  <a:schemeClr val="dk1"/>
                </a:solidFill>
                <a:latin typeface="Times New Roman" panose="02020603050405020304"/>
                <a:ea typeface="Times New Roman" panose="02020603050405020304"/>
                <a:cs typeface="Times New Roman" panose="02020603050405020304"/>
                <a:sym typeface="Times New Roman" panose="02020603050405020304"/>
              </a:rPr>
              <a:t>Первый пример применения этой конструкции:</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256" name="Google Shape;256;p19"/>
          <p:cNvPicPr preferRelativeResize="0"/>
          <p:nvPr/>
        </p:nvPicPr>
        <p:blipFill rotWithShape="1">
          <a:blip r:embed="rId1"/>
          <a:srcRect/>
          <a:stretch>
            <a:fillRect/>
          </a:stretch>
        </p:blipFill>
        <p:spPr>
          <a:xfrm>
            <a:off x="3930555" y="3715428"/>
            <a:ext cx="4330890" cy="231591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42" name="Shape 142"/>
        <p:cNvGrpSpPr/>
        <p:nvPr/>
      </p:nvGrpSpPr>
      <p:grpSpPr>
        <a:xfrm>
          <a:off x="0" y="0"/>
          <a:ext cx="0" cy="0"/>
          <a:chOff x="0" y="0"/>
          <a:chExt cx="0" cy="0"/>
        </a:xfrm>
      </p:grpSpPr>
      <p:sp>
        <p:nvSpPr>
          <p:cNvPr id="143" name="Google Shape;143;p2"/>
          <p:cNvSpPr txBox="1"/>
          <p:nvPr>
            <p:ph type="title"/>
          </p:nvPr>
        </p:nvSpPr>
        <p:spPr>
          <a:xfrm>
            <a:off x="1066800" y="421368"/>
            <a:ext cx="10058400" cy="137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000"/>
              <a:buFont typeface="Times New Roman" panose="02020603050405020304"/>
              <a:buNone/>
            </a:pPr>
            <a:r>
              <a:rPr lang="ru-RU">
                <a:latin typeface="Times New Roman" panose="02020603050405020304"/>
                <a:ea typeface="Times New Roman" panose="02020603050405020304"/>
                <a:cs typeface="Times New Roman" panose="02020603050405020304"/>
                <a:sym typeface="Times New Roman" panose="02020603050405020304"/>
              </a:rPr>
              <a:t>Проверка пройденного на занятии №5.4</a:t>
            </a:r>
            <a:endParaRPr lang="ru-RU">
              <a:latin typeface="Times New Roman" panose="02020603050405020304"/>
              <a:ea typeface="Times New Roman" panose="02020603050405020304"/>
              <a:cs typeface="Times New Roman" panose="02020603050405020304"/>
              <a:sym typeface="Times New Roman" panose="02020603050405020304"/>
            </a:endParaRPr>
          </a:p>
        </p:txBody>
      </p:sp>
      <p:sp>
        <p:nvSpPr>
          <p:cNvPr id="144" name="Google Shape;144;p2"/>
          <p:cNvSpPr txBox="1"/>
          <p:nvPr/>
        </p:nvSpPr>
        <p:spPr>
          <a:xfrm>
            <a:off x="735724" y="1792968"/>
            <a:ext cx="10720552" cy="5163016"/>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7000"/>
              </a:lnSpc>
              <a:spcBef>
                <a:spcPts val="0"/>
              </a:spcBef>
              <a:spcAft>
                <a:spcPts val="0"/>
              </a:spcAft>
              <a:buClr>
                <a:schemeClr val="dk1"/>
              </a:buClr>
              <a:buSzPts val="1800"/>
              <a:buFont typeface="Century Gothic" panose="020B0502020202020204"/>
              <a:buAutoNum type="arabicPeriod"/>
            </a:pPr>
            <a:r>
              <a:rPr lang="ru-RU"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Дайте определение множествам.</a:t>
            </a:r>
            <a:endParaRPr lang="ru-RU"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107000"/>
              </a:lnSpc>
              <a:spcBef>
                <a:spcPts val="800"/>
              </a:spcBef>
              <a:spcAft>
                <a:spcPts val="0"/>
              </a:spcAft>
              <a:buClr>
                <a:schemeClr val="dk1"/>
              </a:buClr>
              <a:buSzPts val="1800"/>
              <a:buFont typeface="Century Gothic" panose="020B0502020202020204"/>
              <a:buAutoNum type="arabicPeriod"/>
            </a:pPr>
            <a:r>
              <a:rPr lang="ru-RU"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Являются ли элементы множеств индексированными?</a:t>
            </a:r>
            <a:endPara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107000"/>
              </a:lnSpc>
              <a:spcBef>
                <a:spcPts val="800"/>
              </a:spcBef>
              <a:spcAft>
                <a:spcPts val="0"/>
              </a:spcAft>
              <a:buClr>
                <a:schemeClr val="dk1"/>
              </a:buClr>
              <a:buSzPts val="1800"/>
              <a:buFont typeface="Century Gothic" panose="020B0502020202020204"/>
              <a:buAutoNum type="arabicPeriod"/>
            </a:pPr>
            <a:r>
              <a:rPr lang="ru-RU"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Позволяет ли множество добавление и удаление элементов?</a:t>
            </a:r>
            <a:endParaRPr lang="ru-RU"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107000"/>
              </a:lnSpc>
              <a:spcBef>
                <a:spcPts val="800"/>
              </a:spcBef>
              <a:spcAft>
                <a:spcPts val="0"/>
              </a:spcAft>
              <a:buClr>
                <a:schemeClr val="dk1"/>
              </a:buClr>
              <a:buSzPts val="1800"/>
              <a:buFont typeface="Century Gothic" panose="020B0502020202020204"/>
              <a:buAutoNum type="arabicPeriod"/>
            </a:pPr>
            <a:r>
              <a:rPr lang="ru-RU"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Какие есть особенности у множеств?</a:t>
            </a:r>
            <a:endParaRPr lang="ru-RU"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107000"/>
              </a:lnSpc>
              <a:spcBef>
                <a:spcPts val="800"/>
              </a:spcBef>
              <a:spcAft>
                <a:spcPts val="0"/>
              </a:spcAft>
              <a:buClr>
                <a:schemeClr val="dk1"/>
              </a:buClr>
              <a:buSzPts val="1800"/>
              <a:buFont typeface="Century Gothic" panose="020B0502020202020204"/>
              <a:buAutoNum type="arabicPeriod"/>
            </a:pPr>
            <a:r>
              <a:rPr lang="ru-RU"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Можно ли создавать множество с разными типами данных?</a:t>
            </a:r>
            <a:endPara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107000"/>
              </a:lnSpc>
              <a:spcBef>
                <a:spcPts val="800"/>
              </a:spcBef>
              <a:spcAft>
                <a:spcPts val="0"/>
              </a:spcAft>
              <a:buClr>
                <a:schemeClr val="dk1"/>
              </a:buClr>
              <a:buSzPts val="1800"/>
              <a:buFont typeface="Century Gothic" panose="020B0502020202020204"/>
              <a:buAutoNum type="arabicPeriod"/>
            </a:pPr>
            <a:r>
              <a:rPr lang="ru-RU"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Как получить доступ к элементам множеств?</a:t>
            </a:r>
            <a:endParaRPr lang="ru-RU"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107000"/>
              </a:lnSpc>
              <a:spcBef>
                <a:spcPts val="800"/>
              </a:spcBef>
              <a:spcAft>
                <a:spcPts val="0"/>
              </a:spcAft>
              <a:buClr>
                <a:schemeClr val="dk1"/>
              </a:buClr>
              <a:buSzPts val="1800"/>
              <a:buFont typeface="Century Gothic" panose="020B0502020202020204"/>
              <a:buAutoNum type="arabicPeriod"/>
            </a:pPr>
            <a:r>
              <a:rPr lang="ru-RU"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Как добавить элемент в множество?</a:t>
            </a:r>
            <a:endParaRPr lang="ru-RU"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107000"/>
              </a:lnSpc>
              <a:spcBef>
                <a:spcPts val="800"/>
              </a:spcBef>
              <a:spcAft>
                <a:spcPts val="0"/>
              </a:spcAft>
              <a:buClr>
                <a:schemeClr val="dk1"/>
              </a:buClr>
              <a:buSzPts val="1800"/>
              <a:buFont typeface="Century Gothic" panose="020B0502020202020204"/>
              <a:buAutoNum type="arabicPeriod"/>
            </a:pPr>
            <a:r>
              <a:rPr lang="ru-RU"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Чем отличается метод discard() от метода remove() ?</a:t>
            </a:r>
            <a:endPara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107000"/>
              </a:lnSpc>
              <a:spcBef>
                <a:spcPts val="800"/>
              </a:spcBef>
              <a:spcAft>
                <a:spcPts val="0"/>
              </a:spcAft>
              <a:buClr>
                <a:schemeClr val="dk1"/>
              </a:buClr>
              <a:buSzPts val="1800"/>
              <a:buFont typeface="Century Gothic" panose="020B0502020202020204"/>
              <a:buAutoNum type="arabicPeriod"/>
            </a:pPr>
            <a:r>
              <a:rPr lang="ru-RU"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Чем отличается frozenset от set?</a:t>
            </a:r>
            <a:endPara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228600" algn="l" rtl="0">
              <a:lnSpc>
                <a:spcPct val="107000"/>
              </a:lnSpc>
              <a:spcBef>
                <a:spcPts val="800"/>
              </a:spcBef>
              <a:spcAft>
                <a:spcPts val="0"/>
              </a:spcAft>
              <a:buClr>
                <a:schemeClr val="dk1"/>
              </a:buClr>
              <a:buSzPts val="1800"/>
              <a:buFont typeface="Century Gothic" panose="020B0502020202020204"/>
              <a:buNone/>
            </a:pPr>
            <a:endPara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228600" algn="l" rtl="0">
              <a:lnSpc>
                <a:spcPct val="107000"/>
              </a:lnSpc>
              <a:spcBef>
                <a:spcPts val="800"/>
              </a:spcBef>
              <a:spcAft>
                <a:spcPts val="0"/>
              </a:spcAft>
              <a:buClr>
                <a:schemeClr val="dk1"/>
              </a:buClr>
              <a:buSzPts val="1800"/>
              <a:buFont typeface="Century Gothic" panose="020B0502020202020204"/>
              <a:buNone/>
            </a:pPr>
            <a:endPara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228600" algn="l" rtl="0">
              <a:lnSpc>
                <a:spcPct val="107000"/>
              </a:lnSpc>
              <a:spcBef>
                <a:spcPts val="800"/>
              </a:spcBef>
              <a:spcAft>
                <a:spcPts val="0"/>
              </a:spcAft>
              <a:buClr>
                <a:schemeClr val="dk1"/>
              </a:buClr>
              <a:buSzPts val="1800"/>
              <a:buFont typeface="Century Gothic" panose="020B0502020202020204"/>
              <a:buNone/>
            </a:pPr>
            <a:endPara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228600" algn="l" rtl="0">
              <a:lnSpc>
                <a:spcPct val="107000"/>
              </a:lnSpc>
              <a:spcBef>
                <a:spcPts val="800"/>
              </a:spcBef>
              <a:spcAft>
                <a:spcPts val="0"/>
              </a:spcAft>
              <a:buClr>
                <a:schemeClr val="dk1"/>
              </a:buClr>
              <a:buSzPts val="1800"/>
              <a:buFont typeface="Century Gothic" panose="020B0502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260" name="Shape 260"/>
        <p:cNvGrpSpPr/>
        <p:nvPr/>
      </p:nvGrpSpPr>
      <p:grpSpPr>
        <a:xfrm>
          <a:off x="0" y="0"/>
          <a:ext cx="0" cy="0"/>
          <a:chOff x="0" y="0"/>
          <a:chExt cx="0" cy="0"/>
        </a:xfrm>
      </p:grpSpPr>
      <p:sp>
        <p:nvSpPr>
          <p:cNvPr id="261" name="Google Shape;261;p20"/>
          <p:cNvSpPr txBox="1"/>
          <p:nvPr>
            <p:ph type="title"/>
          </p:nvPr>
        </p:nvSpPr>
        <p:spPr>
          <a:xfrm>
            <a:off x="1066800" y="191193"/>
            <a:ext cx="10058400" cy="1371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4000"/>
              <a:buFont typeface="Times New Roman" panose="02020603050405020304"/>
              <a:buNone/>
            </a:pPr>
            <a:r>
              <a:rPr lang="ru-RU">
                <a:latin typeface="Times New Roman" panose="02020603050405020304"/>
                <a:ea typeface="Times New Roman" panose="02020603050405020304"/>
                <a:cs typeface="Times New Roman" panose="02020603050405020304"/>
                <a:sym typeface="Times New Roman" panose="02020603050405020304"/>
              </a:rPr>
              <a:t>Конструкция try - except</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262" name="Google Shape;262;p20"/>
          <p:cNvSpPr/>
          <p:nvPr/>
        </p:nvSpPr>
        <p:spPr>
          <a:xfrm>
            <a:off x="462740" y="1562793"/>
            <a:ext cx="11382895" cy="193899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ru-RU" sz="2400">
                <a:solidFill>
                  <a:schemeClr val="dk1"/>
                </a:solidFill>
                <a:latin typeface="Times New Roman" panose="02020603050405020304"/>
                <a:ea typeface="Times New Roman" panose="02020603050405020304"/>
                <a:cs typeface="Times New Roman" panose="02020603050405020304"/>
                <a:sym typeface="Times New Roman" panose="02020603050405020304"/>
              </a:rPr>
              <a:t>В блоке try мы выполняем инструкцию, которая может породить исключение, а в блоке except мы перехватываем их. При этом перехватываются как само исключение, так и его потомки. </a:t>
            </a:r>
            <a:endParaRPr lang="ru-RU"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ru-RU" sz="2400">
                <a:solidFill>
                  <a:schemeClr val="dk1"/>
                </a:solidFill>
                <a:latin typeface="Times New Roman" panose="02020603050405020304"/>
                <a:ea typeface="Times New Roman" panose="02020603050405020304"/>
                <a:cs typeface="Times New Roman" panose="02020603050405020304"/>
                <a:sym typeface="Times New Roman" panose="02020603050405020304"/>
              </a:rPr>
              <a:t>Например, перехватывая </a:t>
            </a:r>
            <a:r>
              <a:rPr lang="ru-RU" sz="2400" b="1">
                <a:solidFill>
                  <a:schemeClr val="dk1"/>
                </a:solidFill>
                <a:latin typeface="Times New Roman" panose="02020603050405020304"/>
                <a:ea typeface="Times New Roman" panose="02020603050405020304"/>
                <a:cs typeface="Times New Roman" panose="02020603050405020304"/>
                <a:sym typeface="Times New Roman" panose="02020603050405020304"/>
              </a:rPr>
              <a:t>ArithmeticError</a:t>
            </a:r>
            <a:r>
              <a:rPr lang="ru-RU" sz="2400">
                <a:solidFill>
                  <a:schemeClr val="dk1"/>
                </a:solidFill>
                <a:latin typeface="Times New Roman" panose="02020603050405020304"/>
                <a:ea typeface="Times New Roman" panose="02020603050405020304"/>
                <a:cs typeface="Times New Roman" panose="02020603050405020304"/>
                <a:sym typeface="Times New Roman" panose="02020603050405020304"/>
              </a:rPr>
              <a:t>, мы также перехватываем </a:t>
            </a:r>
            <a:r>
              <a:rPr lang="ru-RU" sz="2400" b="1">
                <a:solidFill>
                  <a:schemeClr val="dk1"/>
                </a:solidFill>
                <a:latin typeface="Times New Roman" panose="02020603050405020304"/>
                <a:ea typeface="Times New Roman" panose="02020603050405020304"/>
                <a:cs typeface="Times New Roman" panose="02020603050405020304"/>
                <a:sym typeface="Times New Roman" panose="02020603050405020304"/>
              </a:rPr>
              <a:t>FloatingPointError</a:t>
            </a:r>
            <a:r>
              <a:rPr lang="ru-RU" sz="240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ru-RU" sz="2400" b="1">
                <a:solidFill>
                  <a:schemeClr val="dk1"/>
                </a:solidFill>
                <a:latin typeface="Times New Roman" panose="02020603050405020304"/>
                <a:ea typeface="Times New Roman" panose="02020603050405020304"/>
                <a:cs typeface="Times New Roman" panose="02020603050405020304"/>
                <a:sym typeface="Times New Roman" panose="02020603050405020304"/>
              </a:rPr>
              <a:t>OverflowError</a:t>
            </a:r>
            <a:r>
              <a:rPr lang="ru-RU" sz="2400">
                <a:solidFill>
                  <a:schemeClr val="dk1"/>
                </a:solidFill>
                <a:latin typeface="Times New Roman" panose="02020603050405020304"/>
                <a:ea typeface="Times New Roman" panose="02020603050405020304"/>
                <a:cs typeface="Times New Roman" panose="02020603050405020304"/>
                <a:sym typeface="Times New Roman" panose="02020603050405020304"/>
              </a:rPr>
              <a:t> и </a:t>
            </a:r>
            <a:r>
              <a:rPr lang="ru-RU" sz="2400" b="1">
                <a:solidFill>
                  <a:schemeClr val="dk1"/>
                </a:solidFill>
                <a:latin typeface="Times New Roman" panose="02020603050405020304"/>
                <a:ea typeface="Times New Roman" panose="02020603050405020304"/>
                <a:cs typeface="Times New Roman" panose="02020603050405020304"/>
                <a:sym typeface="Times New Roman" panose="02020603050405020304"/>
              </a:rPr>
              <a:t>ZeroDivisionError</a:t>
            </a:r>
            <a:r>
              <a:rPr lang="ru-RU" sz="2400">
                <a:solidFill>
                  <a:schemeClr val="dk1"/>
                </a:solidFill>
                <a:latin typeface="Times New Roman" panose="02020603050405020304"/>
                <a:ea typeface="Times New Roman" panose="02020603050405020304"/>
                <a:cs typeface="Times New Roman" panose="02020603050405020304"/>
                <a:sym typeface="Times New Roman" panose="02020603050405020304"/>
              </a:rPr>
              <a:t>.</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263" name="Google Shape;263;p20"/>
          <p:cNvPicPr preferRelativeResize="0"/>
          <p:nvPr/>
        </p:nvPicPr>
        <p:blipFill rotWithShape="1">
          <a:blip r:embed="rId1"/>
          <a:srcRect/>
          <a:stretch>
            <a:fillRect/>
          </a:stretch>
        </p:blipFill>
        <p:spPr>
          <a:xfrm>
            <a:off x="4231285" y="3545377"/>
            <a:ext cx="3729430" cy="265601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267" name="Shape 267"/>
        <p:cNvGrpSpPr/>
        <p:nvPr/>
      </p:nvGrpSpPr>
      <p:grpSpPr>
        <a:xfrm>
          <a:off x="0" y="0"/>
          <a:ext cx="0" cy="0"/>
          <a:chOff x="0" y="0"/>
          <a:chExt cx="0" cy="0"/>
        </a:xfrm>
      </p:grpSpPr>
      <p:sp>
        <p:nvSpPr>
          <p:cNvPr id="268" name="Google Shape;268;p21"/>
          <p:cNvSpPr txBox="1"/>
          <p:nvPr>
            <p:ph type="title"/>
          </p:nvPr>
        </p:nvSpPr>
        <p:spPr>
          <a:xfrm>
            <a:off x="1066800" y="191193"/>
            <a:ext cx="10058400" cy="1371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4000"/>
              <a:buFont typeface="Times New Roman" panose="02020603050405020304"/>
              <a:buNone/>
            </a:pPr>
            <a:r>
              <a:rPr lang="ru-RU">
                <a:latin typeface="Times New Roman" panose="02020603050405020304"/>
                <a:ea typeface="Times New Roman" panose="02020603050405020304"/>
                <a:cs typeface="Times New Roman" panose="02020603050405020304"/>
                <a:sym typeface="Times New Roman" panose="02020603050405020304"/>
              </a:rPr>
              <a:t>Конструкция try - except</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269" name="Google Shape;269;p21"/>
          <p:cNvSpPr/>
          <p:nvPr/>
        </p:nvSpPr>
        <p:spPr>
          <a:xfrm>
            <a:off x="404552" y="2294314"/>
            <a:ext cx="11382895" cy="193899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ru-RU" sz="2400">
                <a:solidFill>
                  <a:schemeClr val="dk1"/>
                </a:solidFill>
                <a:latin typeface="Times New Roman" panose="02020603050405020304"/>
                <a:ea typeface="Times New Roman" panose="02020603050405020304"/>
                <a:cs typeface="Times New Roman" panose="02020603050405020304"/>
                <a:sym typeface="Times New Roman" panose="02020603050405020304"/>
              </a:rPr>
              <a:t>Также возможна инструкция </a:t>
            </a:r>
            <a:r>
              <a:rPr lang="ru-RU" sz="2400" b="1">
                <a:solidFill>
                  <a:schemeClr val="dk1"/>
                </a:solidFill>
                <a:latin typeface="Times New Roman" panose="02020603050405020304"/>
                <a:ea typeface="Times New Roman" panose="02020603050405020304"/>
                <a:cs typeface="Times New Roman" panose="02020603050405020304"/>
                <a:sym typeface="Times New Roman" panose="02020603050405020304"/>
              </a:rPr>
              <a:t>except</a:t>
            </a:r>
            <a:r>
              <a:rPr lang="ru-RU" sz="2400">
                <a:solidFill>
                  <a:schemeClr val="dk1"/>
                </a:solidFill>
                <a:latin typeface="Times New Roman" panose="02020603050405020304"/>
                <a:ea typeface="Times New Roman" panose="02020603050405020304"/>
                <a:cs typeface="Times New Roman" panose="02020603050405020304"/>
                <a:sym typeface="Times New Roman" panose="02020603050405020304"/>
              </a:rPr>
              <a:t> без аргументов, которая перехватывает вообще всё (и прерывание с клавиатуры, и системный выход и т. д.). Поэтому в такой форме инструкция </a:t>
            </a:r>
            <a:r>
              <a:rPr lang="ru-RU" sz="2400" b="1">
                <a:solidFill>
                  <a:schemeClr val="dk1"/>
                </a:solidFill>
                <a:latin typeface="Times New Roman" panose="02020603050405020304"/>
                <a:ea typeface="Times New Roman" panose="02020603050405020304"/>
                <a:cs typeface="Times New Roman" panose="02020603050405020304"/>
                <a:sym typeface="Times New Roman" panose="02020603050405020304"/>
              </a:rPr>
              <a:t>except</a:t>
            </a:r>
            <a:r>
              <a:rPr lang="ru-RU" sz="2400">
                <a:solidFill>
                  <a:schemeClr val="dk1"/>
                </a:solidFill>
                <a:latin typeface="Times New Roman" panose="02020603050405020304"/>
                <a:ea typeface="Times New Roman" panose="02020603050405020304"/>
                <a:cs typeface="Times New Roman" panose="02020603050405020304"/>
                <a:sym typeface="Times New Roman" panose="02020603050405020304"/>
              </a:rPr>
              <a:t> практически не используется, а используется </a:t>
            </a:r>
            <a:r>
              <a:rPr lang="ru-RU" sz="2400" b="1">
                <a:solidFill>
                  <a:schemeClr val="dk1"/>
                </a:solidFill>
                <a:latin typeface="Times New Roman" panose="02020603050405020304"/>
                <a:ea typeface="Times New Roman" panose="02020603050405020304"/>
                <a:cs typeface="Times New Roman" panose="02020603050405020304"/>
                <a:sym typeface="Times New Roman" panose="02020603050405020304"/>
              </a:rPr>
              <a:t>except Exception</a:t>
            </a:r>
            <a:r>
              <a:rPr lang="ru-RU" sz="2400">
                <a:solidFill>
                  <a:schemeClr val="dk1"/>
                </a:solidFill>
                <a:latin typeface="Times New Roman" panose="02020603050405020304"/>
                <a:ea typeface="Times New Roman" panose="02020603050405020304"/>
                <a:cs typeface="Times New Roman" panose="02020603050405020304"/>
                <a:sym typeface="Times New Roman" panose="02020603050405020304"/>
              </a:rPr>
              <a:t>. Однако чаще всего перехватывают исключения по одному, для упрощения отладки (вдруг вы ещё другую ошибку сделаете, а </a:t>
            </a:r>
            <a:r>
              <a:rPr lang="ru-RU" sz="2400" b="1">
                <a:solidFill>
                  <a:schemeClr val="dk1"/>
                </a:solidFill>
                <a:latin typeface="Times New Roman" panose="02020603050405020304"/>
                <a:ea typeface="Times New Roman" panose="02020603050405020304"/>
                <a:cs typeface="Times New Roman" panose="02020603050405020304"/>
                <a:sym typeface="Times New Roman" panose="02020603050405020304"/>
              </a:rPr>
              <a:t>except</a:t>
            </a:r>
            <a:r>
              <a:rPr lang="ru-RU" sz="2400">
                <a:solidFill>
                  <a:schemeClr val="dk1"/>
                </a:solidFill>
                <a:latin typeface="Times New Roman" panose="02020603050405020304"/>
                <a:ea typeface="Times New Roman" panose="02020603050405020304"/>
                <a:cs typeface="Times New Roman" panose="02020603050405020304"/>
                <a:sym typeface="Times New Roman" panose="02020603050405020304"/>
              </a:rPr>
              <a:t> её перехватит).</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273" name="Shape 273"/>
        <p:cNvGrpSpPr/>
        <p:nvPr/>
      </p:nvGrpSpPr>
      <p:grpSpPr>
        <a:xfrm>
          <a:off x="0" y="0"/>
          <a:ext cx="0" cy="0"/>
          <a:chOff x="0" y="0"/>
          <a:chExt cx="0" cy="0"/>
        </a:xfrm>
      </p:grpSpPr>
      <p:sp>
        <p:nvSpPr>
          <p:cNvPr id="274" name="Google Shape;274;p22"/>
          <p:cNvSpPr txBox="1"/>
          <p:nvPr>
            <p:ph type="title"/>
          </p:nvPr>
        </p:nvSpPr>
        <p:spPr>
          <a:xfrm>
            <a:off x="1066800" y="191193"/>
            <a:ext cx="10058400" cy="1371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4000"/>
              <a:buFont typeface="Times New Roman" panose="02020603050405020304"/>
              <a:buNone/>
            </a:pPr>
            <a:r>
              <a:rPr lang="ru-RU">
                <a:latin typeface="Times New Roman" panose="02020603050405020304"/>
                <a:ea typeface="Times New Roman" panose="02020603050405020304"/>
                <a:cs typeface="Times New Roman" panose="02020603050405020304"/>
                <a:sym typeface="Times New Roman" panose="02020603050405020304"/>
              </a:rPr>
              <a:t>Конструкция try - except</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275" name="Google Shape;275;p22"/>
          <p:cNvSpPr/>
          <p:nvPr/>
        </p:nvSpPr>
        <p:spPr>
          <a:xfrm>
            <a:off x="404552" y="1562793"/>
            <a:ext cx="11382895"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ru-RU" sz="2400">
                <a:solidFill>
                  <a:schemeClr val="dk1"/>
                </a:solidFill>
                <a:latin typeface="Times New Roman" panose="02020603050405020304"/>
                <a:ea typeface="Times New Roman" panose="02020603050405020304"/>
                <a:cs typeface="Times New Roman" panose="02020603050405020304"/>
                <a:sym typeface="Times New Roman" panose="02020603050405020304"/>
              </a:rPr>
              <a:t>Давайте взглянем еще на несколько примеров:</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276" name="Google Shape;276;p22"/>
          <p:cNvPicPr preferRelativeResize="0"/>
          <p:nvPr/>
        </p:nvPicPr>
        <p:blipFill rotWithShape="1">
          <a:blip r:embed="rId1"/>
          <a:srcRect/>
          <a:stretch>
            <a:fillRect/>
          </a:stretch>
        </p:blipFill>
        <p:spPr>
          <a:xfrm>
            <a:off x="927991" y="2848853"/>
            <a:ext cx="4566986" cy="2198919"/>
          </a:xfrm>
          <a:prstGeom prst="rect">
            <a:avLst/>
          </a:prstGeom>
          <a:noFill/>
          <a:ln>
            <a:noFill/>
          </a:ln>
        </p:spPr>
      </p:pic>
      <p:pic>
        <p:nvPicPr>
          <p:cNvPr id="277" name="Google Shape;277;p22"/>
          <p:cNvPicPr preferRelativeResize="0"/>
          <p:nvPr/>
        </p:nvPicPr>
        <p:blipFill rotWithShape="1">
          <a:blip r:embed="rId2"/>
          <a:srcRect/>
          <a:stretch>
            <a:fillRect/>
          </a:stretch>
        </p:blipFill>
        <p:spPr>
          <a:xfrm>
            <a:off x="6938092" y="2848852"/>
            <a:ext cx="4566986" cy="219891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281" name="Shape 281"/>
        <p:cNvGrpSpPr/>
        <p:nvPr/>
      </p:nvGrpSpPr>
      <p:grpSpPr>
        <a:xfrm>
          <a:off x="0" y="0"/>
          <a:ext cx="0" cy="0"/>
          <a:chOff x="0" y="0"/>
          <a:chExt cx="0" cy="0"/>
        </a:xfrm>
      </p:grpSpPr>
      <p:sp>
        <p:nvSpPr>
          <p:cNvPr id="282" name="Google Shape;282;p23"/>
          <p:cNvSpPr txBox="1"/>
          <p:nvPr>
            <p:ph type="title"/>
          </p:nvPr>
        </p:nvSpPr>
        <p:spPr>
          <a:xfrm>
            <a:off x="1066800" y="191193"/>
            <a:ext cx="10058400" cy="1371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4000"/>
              <a:buFont typeface="Times New Roman" panose="02020603050405020304"/>
              <a:buNone/>
            </a:pPr>
            <a:r>
              <a:rPr lang="ru-RU">
                <a:latin typeface="Times New Roman" panose="02020603050405020304"/>
                <a:ea typeface="Times New Roman" panose="02020603050405020304"/>
                <a:cs typeface="Times New Roman" panose="02020603050405020304"/>
                <a:sym typeface="Times New Roman" panose="02020603050405020304"/>
              </a:rPr>
              <a:t>Конструкция try - except</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283" name="Google Shape;283;p23"/>
          <p:cNvSpPr/>
          <p:nvPr/>
        </p:nvSpPr>
        <p:spPr>
          <a:xfrm>
            <a:off x="487679" y="1536174"/>
            <a:ext cx="11382895" cy="415498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ru-RU" sz="2400">
                <a:solidFill>
                  <a:schemeClr val="dk1"/>
                </a:solidFill>
                <a:latin typeface="Times New Roman" panose="02020603050405020304"/>
                <a:ea typeface="Times New Roman" panose="02020603050405020304"/>
                <a:cs typeface="Times New Roman" panose="02020603050405020304"/>
                <a:sym typeface="Times New Roman" panose="02020603050405020304"/>
              </a:rPr>
              <a:t>В первом примере, мы создали словарь из трех элементов. После этого, мы попытались открыть доступ ключу, которого в словаре нет. Так как ключ не в словаре, возникает </a:t>
            </a:r>
            <a:r>
              <a:rPr lang="ru-RU" sz="2400" b="1">
                <a:solidFill>
                  <a:schemeClr val="dk1"/>
                </a:solidFill>
                <a:latin typeface="Times New Roman" panose="02020603050405020304"/>
                <a:ea typeface="Times New Roman" panose="02020603050405020304"/>
                <a:cs typeface="Times New Roman" panose="02020603050405020304"/>
                <a:sym typeface="Times New Roman" panose="02020603050405020304"/>
              </a:rPr>
              <a:t>KeyError</a:t>
            </a:r>
            <a:r>
              <a:rPr lang="ru-RU" sz="2400">
                <a:solidFill>
                  <a:schemeClr val="dk1"/>
                </a:solidFill>
                <a:latin typeface="Times New Roman" panose="02020603050405020304"/>
                <a:ea typeface="Times New Roman" panose="02020603050405020304"/>
                <a:cs typeface="Times New Roman" panose="02020603050405020304"/>
                <a:sym typeface="Times New Roman" panose="02020603050405020304"/>
              </a:rPr>
              <a:t>, которую мы выявили. Второй пример показывает список, длина которого состоит из пяти объектов. Мы попытались взять седьмой объект из индекса.</a:t>
            </a:r>
            <a:endParaRPr lang="ru-RU"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ru-RU" sz="2400">
                <a:solidFill>
                  <a:schemeClr val="dk1"/>
                </a:solidFill>
                <a:latin typeface="Times New Roman" panose="02020603050405020304"/>
                <a:ea typeface="Times New Roman" panose="02020603050405020304"/>
                <a:cs typeface="Times New Roman" panose="02020603050405020304"/>
                <a:sym typeface="Times New Roman" panose="02020603050405020304"/>
              </a:rPr>
              <a:t>Помните, что списки в Пайтоне начинаются с нуля, так что когда вы говорите 6, вы запрашиваете 7. В любом случае, в нашем списке только пять объектов, по этой причине возникает </a:t>
            </a:r>
            <a:r>
              <a:rPr lang="ru-RU" sz="2400" b="1">
                <a:solidFill>
                  <a:schemeClr val="dk1"/>
                </a:solidFill>
                <a:latin typeface="Times New Roman" panose="02020603050405020304"/>
                <a:ea typeface="Times New Roman" panose="02020603050405020304"/>
                <a:cs typeface="Times New Roman" panose="02020603050405020304"/>
                <a:sym typeface="Times New Roman" panose="02020603050405020304"/>
              </a:rPr>
              <a:t>IndexError</a:t>
            </a:r>
            <a:r>
              <a:rPr lang="ru-RU" sz="2400">
                <a:solidFill>
                  <a:schemeClr val="dk1"/>
                </a:solidFill>
                <a:latin typeface="Times New Roman" panose="02020603050405020304"/>
                <a:ea typeface="Times New Roman" panose="02020603050405020304"/>
                <a:cs typeface="Times New Roman" panose="02020603050405020304"/>
                <a:sym typeface="Times New Roman" panose="02020603050405020304"/>
              </a:rPr>
              <a:t>, которую мы выявили. Вы также можете выявить несколько ошибок за раз при помощи одного оператора. Для этого существует несколько различных способов. </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287" name="Shape 287"/>
        <p:cNvGrpSpPr/>
        <p:nvPr/>
      </p:nvGrpSpPr>
      <p:grpSpPr>
        <a:xfrm>
          <a:off x="0" y="0"/>
          <a:ext cx="0" cy="0"/>
          <a:chOff x="0" y="0"/>
          <a:chExt cx="0" cy="0"/>
        </a:xfrm>
      </p:grpSpPr>
      <p:sp>
        <p:nvSpPr>
          <p:cNvPr id="288" name="Google Shape;288;p24"/>
          <p:cNvSpPr txBox="1"/>
          <p:nvPr>
            <p:ph type="title"/>
          </p:nvPr>
        </p:nvSpPr>
        <p:spPr>
          <a:xfrm>
            <a:off x="1066800" y="191193"/>
            <a:ext cx="10058400" cy="1371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4000"/>
              <a:buFont typeface="Times New Roman" panose="02020603050405020304"/>
              <a:buNone/>
            </a:pPr>
            <a:r>
              <a:rPr lang="ru-RU">
                <a:latin typeface="Times New Roman" panose="02020603050405020304"/>
                <a:ea typeface="Times New Roman" panose="02020603050405020304"/>
                <a:cs typeface="Times New Roman" panose="02020603050405020304"/>
                <a:sym typeface="Times New Roman" panose="02020603050405020304"/>
              </a:rPr>
              <a:t>Конструкция try - except</a:t>
            </a:r>
            <a:endParaRPr>
              <a:latin typeface="Times New Roman" panose="02020603050405020304"/>
              <a:ea typeface="Times New Roman" panose="02020603050405020304"/>
              <a:cs typeface="Times New Roman" panose="02020603050405020304"/>
              <a:sym typeface="Times New Roman" panose="02020603050405020304"/>
            </a:endParaRPr>
          </a:p>
        </p:txBody>
      </p:sp>
      <p:pic>
        <p:nvPicPr>
          <p:cNvPr id="289" name="Google Shape;289;p24"/>
          <p:cNvPicPr preferRelativeResize="0"/>
          <p:nvPr/>
        </p:nvPicPr>
        <p:blipFill rotWithShape="1">
          <a:blip r:embed="rId1"/>
          <a:srcRect/>
          <a:stretch>
            <a:fillRect/>
          </a:stretch>
        </p:blipFill>
        <p:spPr>
          <a:xfrm>
            <a:off x="3090480" y="1942763"/>
            <a:ext cx="6011039" cy="373724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293" name="Shape 293"/>
        <p:cNvGrpSpPr/>
        <p:nvPr/>
      </p:nvGrpSpPr>
      <p:grpSpPr>
        <a:xfrm>
          <a:off x="0" y="0"/>
          <a:ext cx="0" cy="0"/>
          <a:chOff x="0" y="0"/>
          <a:chExt cx="0" cy="0"/>
        </a:xfrm>
      </p:grpSpPr>
      <p:sp>
        <p:nvSpPr>
          <p:cNvPr id="294" name="Google Shape;294;p25"/>
          <p:cNvSpPr txBox="1"/>
          <p:nvPr>
            <p:ph type="title"/>
          </p:nvPr>
        </p:nvSpPr>
        <p:spPr>
          <a:xfrm>
            <a:off x="1066800" y="191193"/>
            <a:ext cx="10058400" cy="1371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4000"/>
              <a:buFont typeface="Times New Roman" panose="02020603050405020304"/>
              <a:buNone/>
            </a:pPr>
            <a:r>
              <a:rPr lang="ru-RU">
                <a:latin typeface="Times New Roman" panose="02020603050405020304"/>
                <a:ea typeface="Times New Roman" panose="02020603050405020304"/>
                <a:cs typeface="Times New Roman" panose="02020603050405020304"/>
                <a:sym typeface="Times New Roman" panose="02020603050405020304"/>
              </a:rPr>
              <a:t>Конструкция try - except</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295" name="Google Shape;295;p25"/>
          <p:cNvSpPr/>
          <p:nvPr/>
        </p:nvSpPr>
        <p:spPr>
          <a:xfrm>
            <a:off x="422563" y="1820488"/>
            <a:ext cx="11346873" cy="34137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ru-RU" sz="2400">
                <a:solidFill>
                  <a:schemeClr val="dk1"/>
                </a:solidFill>
                <a:latin typeface="Times New Roman" panose="02020603050405020304"/>
                <a:ea typeface="Times New Roman" panose="02020603050405020304"/>
                <a:cs typeface="Times New Roman" panose="02020603050405020304"/>
                <a:sym typeface="Times New Roman" panose="02020603050405020304"/>
              </a:rPr>
              <a:t>Это самый стандартный способ </a:t>
            </a:r>
            <a:r>
              <a:rPr lang="ru-RU" sz="2400" b="1">
                <a:solidFill>
                  <a:schemeClr val="dk1"/>
                </a:solidFill>
                <a:latin typeface="Times New Roman" panose="02020603050405020304"/>
                <a:ea typeface="Times New Roman" panose="02020603050405020304"/>
                <a:cs typeface="Times New Roman" panose="02020603050405020304"/>
                <a:sym typeface="Times New Roman" panose="02020603050405020304"/>
              </a:rPr>
              <a:t>выявить несколько исключений</a:t>
            </a:r>
            <a:r>
              <a:rPr lang="ru-RU" sz="2400">
                <a:solidFill>
                  <a:schemeClr val="dk1"/>
                </a:solidFill>
                <a:latin typeface="Times New Roman" panose="02020603050405020304"/>
                <a:ea typeface="Times New Roman" panose="02020603050405020304"/>
                <a:cs typeface="Times New Roman" panose="02020603050405020304"/>
                <a:sym typeface="Times New Roman" panose="02020603050405020304"/>
              </a:rPr>
              <a:t>. Сначала мы попробовали открыть доступ к несуществующему ключу, которого нет в нашем словаре. При помощи </a:t>
            </a:r>
            <a:r>
              <a:rPr lang="ru-RU" sz="2400" b="1">
                <a:solidFill>
                  <a:schemeClr val="dk1"/>
                </a:solidFill>
                <a:latin typeface="Times New Roman" panose="02020603050405020304"/>
                <a:ea typeface="Times New Roman" panose="02020603050405020304"/>
                <a:cs typeface="Times New Roman" panose="02020603050405020304"/>
                <a:sym typeface="Times New Roman" panose="02020603050405020304"/>
              </a:rPr>
              <a:t>try/except</a:t>
            </a:r>
            <a:r>
              <a:rPr lang="ru-RU" sz="2400">
                <a:solidFill>
                  <a:schemeClr val="dk1"/>
                </a:solidFill>
                <a:latin typeface="Times New Roman" panose="02020603050405020304"/>
                <a:ea typeface="Times New Roman" panose="02020603050405020304"/>
                <a:cs typeface="Times New Roman" panose="02020603050405020304"/>
                <a:sym typeface="Times New Roman" panose="02020603050405020304"/>
              </a:rPr>
              <a:t> мы проверили код на наличие </a:t>
            </a:r>
            <a:r>
              <a:rPr lang="ru-RU" sz="2400" b="1">
                <a:solidFill>
                  <a:schemeClr val="dk1"/>
                </a:solidFill>
                <a:latin typeface="Times New Roman" panose="02020603050405020304"/>
                <a:ea typeface="Times New Roman" panose="02020603050405020304"/>
                <a:cs typeface="Times New Roman" panose="02020603050405020304"/>
                <a:sym typeface="Times New Roman" panose="02020603050405020304"/>
              </a:rPr>
              <a:t>ошибки KeyError</a:t>
            </a:r>
            <a:r>
              <a:rPr lang="ru-RU" sz="2400">
                <a:solidFill>
                  <a:schemeClr val="dk1"/>
                </a:solidFill>
                <a:latin typeface="Times New Roman" panose="02020603050405020304"/>
                <a:ea typeface="Times New Roman" panose="02020603050405020304"/>
                <a:cs typeface="Times New Roman" panose="02020603050405020304"/>
                <a:sym typeface="Times New Roman" panose="02020603050405020304"/>
              </a:rPr>
              <a:t>, которая находится во втором операторе </a:t>
            </a:r>
            <a:r>
              <a:rPr lang="ru-RU" sz="2400" b="1">
                <a:solidFill>
                  <a:schemeClr val="dk1"/>
                </a:solidFill>
                <a:latin typeface="Times New Roman" panose="02020603050405020304"/>
                <a:ea typeface="Times New Roman" panose="02020603050405020304"/>
                <a:cs typeface="Times New Roman" panose="02020603050405020304"/>
                <a:sym typeface="Times New Roman" panose="02020603050405020304"/>
              </a:rPr>
              <a:t>except</a:t>
            </a:r>
            <a:r>
              <a:rPr lang="ru-RU" sz="2400">
                <a:solidFill>
                  <a:schemeClr val="dk1"/>
                </a:solidFill>
                <a:latin typeface="Times New Roman" panose="02020603050405020304"/>
                <a:ea typeface="Times New Roman" panose="02020603050405020304"/>
                <a:cs typeface="Times New Roman" panose="02020603050405020304"/>
                <a:sym typeface="Times New Roman" panose="02020603050405020304"/>
              </a:rPr>
              <a:t>. Обратите внимание на то, что в конце кода у нас появилось «голое» исключение. Обычно, это не рекомендуется, но вы, возможно, будете сталкиваться с этим время от времени, так что лучше быть проинформированным об этом. Кстати, также обратите внимание на то, что вам не нужно использовать целый блок кода для обработки нескольких исключений. Обычно, целый блок используется для выявления одного единственного исключения. </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299" name="Shape 299"/>
        <p:cNvGrpSpPr/>
        <p:nvPr/>
      </p:nvGrpSpPr>
      <p:grpSpPr>
        <a:xfrm>
          <a:off x="0" y="0"/>
          <a:ext cx="0" cy="0"/>
          <a:chOff x="0" y="0"/>
          <a:chExt cx="0" cy="0"/>
        </a:xfrm>
      </p:grpSpPr>
      <p:sp>
        <p:nvSpPr>
          <p:cNvPr id="300" name="Google Shape;300;p26"/>
          <p:cNvSpPr txBox="1"/>
          <p:nvPr>
            <p:ph type="title"/>
          </p:nvPr>
        </p:nvSpPr>
        <p:spPr>
          <a:xfrm>
            <a:off x="1066800" y="191193"/>
            <a:ext cx="10058400" cy="1371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4000"/>
              <a:buFont typeface="Times New Roman" panose="02020603050405020304"/>
              <a:buNone/>
            </a:pPr>
            <a:r>
              <a:rPr lang="ru-RU">
                <a:latin typeface="Times New Roman" panose="02020603050405020304"/>
                <a:ea typeface="Times New Roman" panose="02020603050405020304"/>
                <a:cs typeface="Times New Roman" panose="02020603050405020304"/>
                <a:sym typeface="Times New Roman" panose="02020603050405020304"/>
              </a:rPr>
              <a:t>Конструкция try - except</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301" name="Google Shape;301;p26"/>
          <p:cNvSpPr/>
          <p:nvPr/>
        </p:nvSpPr>
        <p:spPr>
          <a:xfrm>
            <a:off x="422563" y="1562793"/>
            <a:ext cx="11346873"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ru-RU" sz="2400">
                <a:solidFill>
                  <a:schemeClr val="dk1"/>
                </a:solidFill>
                <a:latin typeface="Times New Roman" panose="02020603050405020304"/>
                <a:ea typeface="Times New Roman" panose="02020603050405020304"/>
                <a:cs typeface="Times New Roman" panose="02020603050405020304"/>
                <a:sym typeface="Times New Roman" panose="02020603050405020304"/>
              </a:rPr>
              <a:t>Изучим второй способ выявления нескольких исключений:</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302" name="Google Shape;302;p26"/>
          <p:cNvPicPr preferRelativeResize="0"/>
          <p:nvPr/>
        </p:nvPicPr>
        <p:blipFill rotWithShape="1">
          <a:blip r:embed="rId1"/>
          <a:srcRect/>
          <a:stretch>
            <a:fillRect/>
          </a:stretch>
        </p:blipFill>
        <p:spPr>
          <a:xfrm>
            <a:off x="3027997" y="2659663"/>
            <a:ext cx="6136003" cy="2037438"/>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306" name="Shape 306"/>
        <p:cNvGrpSpPr/>
        <p:nvPr/>
      </p:nvGrpSpPr>
      <p:grpSpPr>
        <a:xfrm>
          <a:off x="0" y="0"/>
          <a:ext cx="0" cy="0"/>
          <a:chOff x="0" y="0"/>
          <a:chExt cx="0" cy="0"/>
        </a:xfrm>
      </p:grpSpPr>
      <p:sp>
        <p:nvSpPr>
          <p:cNvPr id="307" name="Google Shape;307;p27"/>
          <p:cNvSpPr txBox="1"/>
          <p:nvPr>
            <p:ph type="title"/>
          </p:nvPr>
        </p:nvSpPr>
        <p:spPr>
          <a:xfrm>
            <a:off x="1066800" y="191193"/>
            <a:ext cx="10058400" cy="1371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4000"/>
              <a:buFont typeface="Times New Roman" panose="02020603050405020304"/>
              <a:buNone/>
            </a:pPr>
            <a:r>
              <a:rPr lang="ru-RU">
                <a:latin typeface="Times New Roman" panose="02020603050405020304"/>
                <a:ea typeface="Times New Roman" panose="02020603050405020304"/>
                <a:cs typeface="Times New Roman" panose="02020603050405020304"/>
                <a:sym typeface="Times New Roman" panose="02020603050405020304"/>
              </a:rPr>
              <a:t>Конструкция try - except</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308" name="Google Shape;308;p27"/>
          <p:cNvSpPr/>
          <p:nvPr/>
        </p:nvSpPr>
        <p:spPr>
          <a:xfrm>
            <a:off x="422563" y="2003367"/>
            <a:ext cx="11346873" cy="30469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ru-RU" sz="2400">
                <a:solidFill>
                  <a:schemeClr val="dk1"/>
                </a:solidFill>
                <a:latin typeface="Times New Roman" panose="02020603050405020304"/>
                <a:ea typeface="Times New Roman" panose="02020603050405020304"/>
                <a:cs typeface="Times New Roman" panose="02020603050405020304"/>
                <a:sym typeface="Times New Roman" panose="02020603050405020304"/>
              </a:rPr>
              <a:t>Обратите внимание на то, что в данном примере мы помещаем ошибки, которые хотим выявить, внутри круглых скобок. Проблема данного метода в том, что трудно сказать какая именно ошибка произошла, так что предыдущий пример, рекомендую больше чем этот. Зачастую, когда происходит ошибка, вам нужно уведомить пользователя, при помощи сообщения. </a:t>
            </a:r>
            <a:endParaRPr lang="ru-RU"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ru-RU" sz="2400">
                <a:solidFill>
                  <a:schemeClr val="dk1"/>
                </a:solidFill>
                <a:latin typeface="Times New Roman" panose="02020603050405020304"/>
                <a:ea typeface="Times New Roman" panose="02020603050405020304"/>
                <a:cs typeface="Times New Roman" panose="02020603050405020304"/>
                <a:sym typeface="Times New Roman" panose="02020603050405020304"/>
              </a:rPr>
              <a:t>В зависимости от сложности данной ошибки, вам может понадобиться выйти из программы. Иногда вам может понадобиться выполнить очистку, перед выходом из программы. </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312" name="Shape 312"/>
        <p:cNvGrpSpPr/>
        <p:nvPr/>
      </p:nvGrpSpPr>
      <p:grpSpPr>
        <a:xfrm>
          <a:off x="0" y="0"/>
          <a:ext cx="0" cy="0"/>
          <a:chOff x="0" y="0"/>
          <a:chExt cx="0" cy="0"/>
        </a:xfrm>
      </p:grpSpPr>
      <p:sp>
        <p:nvSpPr>
          <p:cNvPr id="313" name="Google Shape;313;p28"/>
          <p:cNvSpPr txBox="1"/>
          <p:nvPr>
            <p:ph type="title"/>
          </p:nvPr>
        </p:nvSpPr>
        <p:spPr>
          <a:xfrm>
            <a:off x="1066800" y="191193"/>
            <a:ext cx="10058400" cy="1371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4000"/>
              <a:buFont typeface="Times New Roman" panose="02020603050405020304"/>
              <a:buNone/>
            </a:pPr>
            <a:r>
              <a:rPr lang="ru-RU">
                <a:latin typeface="Times New Roman" panose="02020603050405020304"/>
                <a:ea typeface="Times New Roman" panose="02020603050405020304"/>
                <a:cs typeface="Times New Roman" panose="02020603050405020304"/>
                <a:sym typeface="Times New Roman" panose="02020603050405020304"/>
              </a:rPr>
              <a:t>Оператор finally</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314" name="Google Shape;314;p28"/>
          <p:cNvSpPr/>
          <p:nvPr/>
        </p:nvSpPr>
        <p:spPr>
          <a:xfrm>
            <a:off x="422563" y="1562793"/>
            <a:ext cx="11346873"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ru-RU" sz="2400">
                <a:solidFill>
                  <a:schemeClr val="dk1"/>
                </a:solidFill>
                <a:latin typeface="Times New Roman" panose="02020603050405020304"/>
                <a:ea typeface="Times New Roman" panose="02020603050405020304"/>
                <a:cs typeface="Times New Roman" panose="02020603050405020304"/>
                <a:sym typeface="Times New Roman" panose="02020603050405020304"/>
              </a:rPr>
              <a:t>Оператор </a:t>
            </a:r>
            <a:r>
              <a:rPr lang="ru-RU" sz="2400" b="1">
                <a:solidFill>
                  <a:schemeClr val="dk1"/>
                </a:solidFill>
                <a:latin typeface="Times New Roman" panose="02020603050405020304"/>
                <a:ea typeface="Times New Roman" panose="02020603050405020304"/>
                <a:cs typeface="Times New Roman" panose="02020603050405020304"/>
                <a:sym typeface="Times New Roman" panose="02020603050405020304"/>
              </a:rPr>
              <a:t>finally</a:t>
            </a:r>
            <a:r>
              <a:rPr lang="ru-RU" sz="2400">
                <a:solidFill>
                  <a:schemeClr val="dk1"/>
                </a:solidFill>
                <a:latin typeface="Times New Roman" panose="02020603050405020304"/>
                <a:ea typeface="Times New Roman" panose="02020603050405020304"/>
                <a:cs typeface="Times New Roman" panose="02020603050405020304"/>
                <a:sym typeface="Times New Roman" panose="02020603050405020304"/>
              </a:rPr>
              <a:t> очень прост в использовании. Давайте взглянем на пример:</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315" name="Google Shape;315;p28"/>
          <p:cNvPicPr preferRelativeResize="0"/>
          <p:nvPr/>
        </p:nvPicPr>
        <p:blipFill rotWithShape="1">
          <a:blip r:embed="rId1"/>
          <a:srcRect/>
          <a:stretch>
            <a:fillRect/>
          </a:stretch>
        </p:blipFill>
        <p:spPr>
          <a:xfrm>
            <a:off x="3641376" y="2238346"/>
            <a:ext cx="4909248" cy="2595197"/>
          </a:xfrm>
          <a:prstGeom prst="rect">
            <a:avLst/>
          </a:prstGeom>
          <a:noFill/>
          <a:ln>
            <a:noFill/>
          </a:ln>
        </p:spPr>
      </p:pic>
      <p:sp>
        <p:nvSpPr>
          <p:cNvPr id="316" name="Google Shape;316;p28"/>
          <p:cNvSpPr/>
          <p:nvPr/>
        </p:nvSpPr>
        <p:spPr>
          <a:xfrm>
            <a:off x="422562" y="5213686"/>
            <a:ext cx="11346873"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ru-RU" sz="2400" b="1">
                <a:solidFill>
                  <a:schemeClr val="dk1"/>
                </a:solidFill>
                <a:latin typeface="Times New Roman" panose="02020603050405020304"/>
                <a:ea typeface="Times New Roman" panose="02020603050405020304"/>
                <a:cs typeface="Times New Roman" panose="02020603050405020304"/>
                <a:sym typeface="Times New Roman" panose="02020603050405020304"/>
              </a:rPr>
              <a:t>Finally</a:t>
            </a:r>
            <a:r>
              <a:rPr lang="ru-RU" sz="2400">
                <a:solidFill>
                  <a:schemeClr val="dk1"/>
                </a:solidFill>
                <a:latin typeface="Times New Roman" panose="02020603050405020304"/>
                <a:ea typeface="Times New Roman" panose="02020603050405020304"/>
                <a:cs typeface="Times New Roman" panose="02020603050405020304"/>
                <a:sym typeface="Times New Roman" panose="02020603050405020304"/>
              </a:rPr>
              <a:t> выполняет блок инструкций в любом случае, было ли исключение, или нет (применима, когда нужно непременно что-то сделать, к примеру, закрыть файл). </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320" name="Shape 320"/>
        <p:cNvGrpSpPr/>
        <p:nvPr/>
      </p:nvGrpSpPr>
      <p:grpSpPr>
        <a:xfrm>
          <a:off x="0" y="0"/>
          <a:ext cx="0" cy="0"/>
          <a:chOff x="0" y="0"/>
          <a:chExt cx="0" cy="0"/>
        </a:xfrm>
      </p:grpSpPr>
      <p:sp>
        <p:nvSpPr>
          <p:cNvPr id="321" name="Google Shape;321;p29"/>
          <p:cNvSpPr txBox="1"/>
          <p:nvPr>
            <p:ph type="title"/>
          </p:nvPr>
        </p:nvSpPr>
        <p:spPr>
          <a:xfrm>
            <a:off x="1066800" y="191193"/>
            <a:ext cx="10058400" cy="1371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4000"/>
              <a:buFont typeface="Times New Roman" panose="02020603050405020304"/>
              <a:buNone/>
            </a:pPr>
            <a:r>
              <a:rPr lang="ru-RU">
                <a:latin typeface="Times New Roman" panose="02020603050405020304"/>
                <a:ea typeface="Times New Roman" panose="02020603050405020304"/>
                <a:cs typeface="Times New Roman" panose="02020603050405020304"/>
                <a:sym typeface="Times New Roman" panose="02020603050405020304"/>
              </a:rPr>
              <a:t> except или else</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322" name="Google Shape;322;p29"/>
          <p:cNvSpPr/>
          <p:nvPr/>
        </p:nvSpPr>
        <p:spPr>
          <a:xfrm>
            <a:off x="422561" y="1147294"/>
            <a:ext cx="11346873"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ru-RU" sz="2000">
                <a:solidFill>
                  <a:schemeClr val="dk1"/>
                </a:solidFill>
                <a:latin typeface="Times New Roman" panose="02020603050405020304"/>
                <a:ea typeface="Times New Roman" panose="02020603050405020304"/>
                <a:cs typeface="Times New Roman" panose="02020603050405020304"/>
                <a:sym typeface="Times New Roman" panose="02020603050405020304"/>
              </a:rPr>
              <a:t>Оператор try/except также имеет пункт else. Он работает только в том случае, если в вашем коде нет ни единой ошибки. </a:t>
            </a: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323" name="Google Shape;323;p29"/>
          <p:cNvPicPr preferRelativeResize="0"/>
          <p:nvPr/>
        </p:nvPicPr>
        <p:blipFill rotWithShape="1">
          <a:blip r:embed="rId1"/>
          <a:srcRect/>
          <a:stretch>
            <a:fillRect/>
          </a:stretch>
        </p:blipFill>
        <p:spPr>
          <a:xfrm>
            <a:off x="3441934" y="1928415"/>
            <a:ext cx="5308125" cy="3179747"/>
          </a:xfrm>
          <a:prstGeom prst="rect">
            <a:avLst/>
          </a:prstGeom>
          <a:noFill/>
          <a:ln>
            <a:noFill/>
          </a:ln>
        </p:spPr>
      </p:pic>
      <p:sp>
        <p:nvSpPr>
          <p:cNvPr id="324" name="Google Shape;324;p29"/>
          <p:cNvSpPr/>
          <p:nvPr/>
        </p:nvSpPr>
        <p:spPr>
          <a:xfrm>
            <a:off x="422561" y="5277688"/>
            <a:ext cx="11421686"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ru-RU" sz="2000">
                <a:solidFill>
                  <a:schemeClr val="dk1"/>
                </a:solidFill>
                <a:latin typeface="Times New Roman" panose="02020603050405020304"/>
                <a:ea typeface="Times New Roman" panose="02020603050405020304"/>
                <a:cs typeface="Times New Roman" panose="02020603050405020304"/>
                <a:sym typeface="Times New Roman" panose="02020603050405020304"/>
              </a:rPr>
              <a:t>Мы видим словарь, состоящий из трех элементов, и в операторе try/except мы открываем доступ к существующему ключу. Это работает, так что ошибка KeyError не возникает. Так как ошибки нет, else работает, и надпись “Ошибок не произошло!” появляется на экране. </a:t>
            </a: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48" name="Shape 148"/>
        <p:cNvGrpSpPr/>
        <p:nvPr/>
      </p:nvGrpSpPr>
      <p:grpSpPr>
        <a:xfrm>
          <a:off x="0" y="0"/>
          <a:ext cx="0" cy="0"/>
          <a:chOff x="0" y="0"/>
          <a:chExt cx="0" cy="0"/>
        </a:xfrm>
      </p:grpSpPr>
      <p:sp>
        <p:nvSpPr>
          <p:cNvPr id="149" name="Google Shape;149;p3"/>
          <p:cNvSpPr txBox="1"/>
          <p:nvPr>
            <p:ph type="title"/>
          </p:nvPr>
        </p:nvSpPr>
        <p:spPr>
          <a:xfrm>
            <a:off x="1066800" y="2477192"/>
            <a:ext cx="10058400" cy="1371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4000"/>
              <a:buFont typeface="Times New Roman" panose="02020603050405020304"/>
              <a:buNone/>
            </a:pPr>
            <a:r>
              <a:rPr lang="ru-RU">
                <a:latin typeface="Times New Roman" panose="02020603050405020304"/>
                <a:ea typeface="Times New Roman" panose="02020603050405020304"/>
                <a:cs typeface="Times New Roman" panose="02020603050405020304"/>
                <a:sym typeface="Times New Roman" panose="02020603050405020304"/>
              </a:rPr>
              <a:t>Проверка домашнего задания</a:t>
            </a:r>
            <a:endParaRPr lang="ru-RU">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328" name="Shape 328"/>
        <p:cNvGrpSpPr/>
        <p:nvPr/>
      </p:nvGrpSpPr>
      <p:grpSpPr>
        <a:xfrm>
          <a:off x="0" y="0"/>
          <a:ext cx="0" cy="0"/>
          <a:chOff x="0" y="0"/>
          <a:chExt cx="0" cy="0"/>
        </a:xfrm>
      </p:grpSpPr>
      <p:sp>
        <p:nvSpPr>
          <p:cNvPr id="329" name="Google Shape;329;p30"/>
          <p:cNvSpPr txBox="1"/>
          <p:nvPr>
            <p:ph type="title"/>
          </p:nvPr>
        </p:nvSpPr>
        <p:spPr>
          <a:xfrm>
            <a:off x="1066800" y="191193"/>
            <a:ext cx="10058400" cy="1371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4000"/>
              <a:buFont typeface="Times New Roman" panose="02020603050405020304"/>
              <a:buNone/>
            </a:pPr>
            <a:r>
              <a:rPr lang="ru-RU">
                <a:latin typeface="Times New Roman" panose="02020603050405020304"/>
                <a:ea typeface="Times New Roman" panose="02020603050405020304"/>
                <a:cs typeface="Times New Roman" panose="02020603050405020304"/>
                <a:sym typeface="Times New Roman" panose="02020603050405020304"/>
              </a:rPr>
              <a:t> except или else</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330" name="Google Shape;330;p30"/>
          <p:cNvSpPr/>
          <p:nvPr/>
        </p:nvSpPr>
        <p:spPr>
          <a:xfrm>
            <a:off x="422560" y="1331960"/>
            <a:ext cx="11346873"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ru-RU" sz="2400">
                <a:solidFill>
                  <a:schemeClr val="dk1"/>
                </a:solidFill>
                <a:latin typeface="Times New Roman" panose="02020603050405020304"/>
                <a:ea typeface="Times New Roman" panose="02020603050405020304"/>
                <a:cs typeface="Times New Roman" panose="02020603050405020304"/>
                <a:sym typeface="Times New Roman" panose="02020603050405020304"/>
              </a:rPr>
              <a:t>Теперь добавим оператор finally:</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331" name="Google Shape;331;p30"/>
          <p:cNvPicPr preferRelativeResize="0"/>
          <p:nvPr/>
        </p:nvPicPr>
        <p:blipFill rotWithShape="1">
          <a:blip r:embed="rId1"/>
          <a:srcRect/>
          <a:stretch>
            <a:fillRect/>
          </a:stretch>
        </p:blipFill>
        <p:spPr>
          <a:xfrm>
            <a:off x="3117103" y="2273885"/>
            <a:ext cx="5957793" cy="3618893"/>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335" name="Shape 335"/>
        <p:cNvGrpSpPr/>
        <p:nvPr/>
      </p:nvGrpSpPr>
      <p:grpSpPr>
        <a:xfrm>
          <a:off x="0" y="0"/>
          <a:ext cx="0" cy="0"/>
          <a:chOff x="0" y="0"/>
          <a:chExt cx="0" cy="0"/>
        </a:xfrm>
      </p:grpSpPr>
      <p:sp>
        <p:nvSpPr>
          <p:cNvPr id="336" name="Google Shape;336;p31"/>
          <p:cNvSpPr txBox="1"/>
          <p:nvPr>
            <p:ph type="title"/>
          </p:nvPr>
        </p:nvSpPr>
        <p:spPr>
          <a:xfrm>
            <a:off x="1066799" y="415636"/>
            <a:ext cx="10058400" cy="1371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4000"/>
              <a:buFont typeface="Times New Roman" panose="02020603050405020304"/>
              <a:buNone/>
            </a:pPr>
            <a:r>
              <a:rPr lang="ru-RU">
                <a:latin typeface="Times New Roman" panose="02020603050405020304"/>
                <a:ea typeface="Times New Roman" panose="02020603050405020304"/>
                <a:cs typeface="Times New Roman" panose="02020603050405020304"/>
                <a:sym typeface="Times New Roman" panose="02020603050405020304"/>
              </a:rPr>
              <a:t> except или else</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337" name="Google Shape;337;p31"/>
          <p:cNvSpPr/>
          <p:nvPr/>
        </p:nvSpPr>
        <p:spPr>
          <a:xfrm>
            <a:off x="410094" y="2274838"/>
            <a:ext cx="11371811" cy="23083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ru-RU" sz="2400">
                <a:solidFill>
                  <a:schemeClr val="dk1"/>
                </a:solidFill>
                <a:latin typeface="Times New Roman" panose="02020603050405020304"/>
                <a:ea typeface="Times New Roman" panose="02020603050405020304"/>
                <a:cs typeface="Times New Roman" panose="02020603050405020304"/>
                <a:sym typeface="Times New Roman" panose="02020603050405020304"/>
              </a:rPr>
              <a:t>В данном коде работают и оператор else и finally. Большую часть времени вы не будете сталкиваться с оператором else, используемый в том или ином коде, который следует за оператором try/except, если ни одна ошибка не была найдена. Единственное полезное применение оператора else, которое я видела, это когда вы хотите запустить вторую часть кода, в которой может быть ошибка. Конечно, если ошибка возникает в else, то она не будет поймана.</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341" name="Shape 341"/>
        <p:cNvGrpSpPr/>
        <p:nvPr/>
      </p:nvGrpSpPr>
      <p:grpSpPr>
        <a:xfrm>
          <a:off x="0" y="0"/>
          <a:ext cx="0" cy="0"/>
          <a:chOff x="0" y="0"/>
          <a:chExt cx="0" cy="0"/>
        </a:xfrm>
      </p:grpSpPr>
      <p:sp>
        <p:nvSpPr>
          <p:cNvPr id="342" name="Google Shape;342;p32"/>
          <p:cNvSpPr txBox="1"/>
          <p:nvPr>
            <p:ph type="title"/>
          </p:nvPr>
        </p:nvSpPr>
        <p:spPr>
          <a:xfrm>
            <a:off x="1066800" y="1599024"/>
            <a:ext cx="10058400" cy="1371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62626"/>
              </a:buClr>
              <a:buSzPts val="4000"/>
              <a:buFont typeface="Times New Roman" panose="02020603050405020304"/>
              <a:buNone/>
            </a:pPr>
            <a:r>
              <a:rPr lang="ru-RU">
                <a:latin typeface="Times New Roman" panose="02020603050405020304"/>
                <a:ea typeface="Times New Roman" panose="02020603050405020304"/>
                <a:cs typeface="Times New Roman" panose="02020603050405020304"/>
                <a:sym typeface="Times New Roman" panose="02020603050405020304"/>
              </a:rPr>
              <a:t>Задание №3</a:t>
            </a:r>
            <a:br>
              <a:rPr lang="ru-RU">
                <a:latin typeface="Times New Roman" panose="02020603050405020304"/>
                <a:ea typeface="Times New Roman" panose="02020603050405020304"/>
                <a:cs typeface="Times New Roman" panose="02020603050405020304"/>
                <a:sym typeface="Times New Roman" panose="02020603050405020304"/>
              </a:rPr>
            </a:br>
            <a:br>
              <a:rPr lang="ru-RU">
                <a:latin typeface="Times New Roman" panose="02020603050405020304"/>
                <a:ea typeface="Times New Roman" panose="02020603050405020304"/>
                <a:cs typeface="Times New Roman" panose="02020603050405020304"/>
                <a:sym typeface="Times New Roman" panose="02020603050405020304"/>
              </a:rPr>
            </a:br>
            <a:br>
              <a:rPr lang="ru-RU">
                <a:latin typeface="Times New Roman" panose="02020603050405020304"/>
                <a:ea typeface="Times New Roman" panose="02020603050405020304"/>
                <a:cs typeface="Times New Roman" panose="02020603050405020304"/>
                <a:sym typeface="Times New Roman" panose="02020603050405020304"/>
              </a:rPr>
            </a:br>
            <a:br>
              <a:rPr lang="ru-RU">
                <a:latin typeface="Times New Roman" panose="02020603050405020304"/>
                <a:ea typeface="Times New Roman" panose="02020603050405020304"/>
                <a:cs typeface="Times New Roman" panose="02020603050405020304"/>
                <a:sym typeface="Times New Roman" panose="02020603050405020304"/>
              </a:rPr>
            </a:b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343" name="Google Shape;343;p32"/>
          <p:cNvSpPr txBox="1"/>
          <p:nvPr/>
        </p:nvSpPr>
        <p:spPr>
          <a:xfrm>
            <a:off x="1066800" y="2474893"/>
            <a:ext cx="10740378" cy="138499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ru-RU" sz="2800">
                <a:solidFill>
                  <a:schemeClr val="dk1"/>
                </a:solidFill>
                <a:latin typeface="Times New Roman" panose="02020603050405020304"/>
                <a:ea typeface="Times New Roman" panose="02020603050405020304"/>
                <a:cs typeface="Times New Roman" panose="02020603050405020304"/>
                <a:sym typeface="Times New Roman" panose="02020603050405020304"/>
              </a:rPr>
              <a:t>Введите два числа с клавиатуры. Поделите одно на другое. Обработайте ошибку деления на ноль, если ошибок нет, то результат деления возвести в квадрат. Также используйте оператор finally.</a:t>
            </a:r>
            <a:endParaRPr lang="ru-RU" sz="2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347" name="Shape 347"/>
        <p:cNvGrpSpPr/>
        <p:nvPr/>
      </p:nvGrpSpPr>
      <p:grpSpPr>
        <a:xfrm>
          <a:off x="0" y="0"/>
          <a:ext cx="0" cy="0"/>
          <a:chOff x="0" y="0"/>
          <a:chExt cx="0" cy="0"/>
        </a:xfrm>
      </p:grpSpPr>
      <p:sp>
        <p:nvSpPr>
          <p:cNvPr id="348" name="Google Shape;348;p33"/>
          <p:cNvSpPr txBox="1"/>
          <p:nvPr>
            <p:ph type="title"/>
          </p:nvPr>
        </p:nvSpPr>
        <p:spPr>
          <a:xfrm>
            <a:off x="888124" y="362881"/>
            <a:ext cx="10058400" cy="1371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4000"/>
              <a:buFont typeface="Times New Roman" panose="02020603050405020304"/>
              <a:buNone/>
            </a:pPr>
            <a:r>
              <a:rPr lang="ru-RU">
                <a:latin typeface="Times New Roman" panose="02020603050405020304"/>
                <a:ea typeface="Times New Roman" panose="02020603050405020304"/>
                <a:cs typeface="Times New Roman" panose="02020603050405020304"/>
                <a:sym typeface="Times New Roman" panose="02020603050405020304"/>
              </a:rPr>
              <a:t>Решение</a:t>
            </a:r>
            <a:endParaRPr lang="ru-RU">
              <a:latin typeface="Times New Roman" panose="02020603050405020304"/>
              <a:ea typeface="Times New Roman" panose="02020603050405020304"/>
              <a:cs typeface="Times New Roman" panose="02020603050405020304"/>
              <a:sym typeface="Times New Roman" panose="02020603050405020304"/>
            </a:endParaRPr>
          </a:p>
        </p:txBody>
      </p:sp>
      <p:pic>
        <p:nvPicPr>
          <p:cNvPr id="349" name="Google Shape;349;p33"/>
          <p:cNvPicPr preferRelativeResize="0"/>
          <p:nvPr/>
        </p:nvPicPr>
        <p:blipFill rotWithShape="1">
          <a:blip r:embed="rId1"/>
          <a:srcRect/>
          <a:stretch>
            <a:fillRect/>
          </a:stretch>
        </p:blipFill>
        <p:spPr>
          <a:xfrm>
            <a:off x="2818177" y="1817079"/>
            <a:ext cx="6555645" cy="3645983"/>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353" name="Shape 353"/>
        <p:cNvGrpSpPr/>
        <p:nvPr/>
      </p:nvGrpSpPr>
      <p:grpSpPr>
        <a:xfrm>
          <a:off x="0" y="0"/>
          <a:ext cx="0" cy="0"/>
          <a:chOff x="0" y="0"/>
          <a:chExt cx="0" cy="0"/>
        </a:xfrm>
      </p:grpSpPr>
      <p:sp>
        <p:nvSpPr>
          <p:cNvPr id="354" name="Google Shape;354;p34"/>
          <p:cNvSpPr txBox="1"/>
          <p:nvPr>
            <p:ph type="title"/>
          </p:nvPr>
        </p:nvSpPr>
        <p:spPr>
          <a:xfrm>
            <a:off x="1066800" y="1599024"/>
            <a:ext cx="10058400" cy="1371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62626"/>
              </a:buClr>
              <a:buSzPts val="4000"/>
              <a:buFont typeface="Times New Roman" panose="02020603050405020304"/>
              <a:buNone/>
            </a:pPr>
            <a:r>
              <a:rPr lang="ru-RU">
                <a:latin typeface="Times New Roman" panose="02020603050405020304"/>
                <a:ea typeface="Times New Roman" panose="02020603050405020304"/>
                <a:cs typeface="Times New Roman" panose="02020603050405020304"/>
                <a:sym typeface="Times New Roman" panose="02020603050405020304"/>
              </a:rPr>
              <a:t>Задание №4</a:t>
            </a:r>
            <a:br>
              <a:rPr lang="ru-RU">
                <a:latin typeface="Times New Roman" panose="02020603050405020304"/>
                <a:ea typeface="Times New Roman" panose="02020603050405020304"/>
                <a:cs typeface="Times New Roman" panose="02020603050405020304"/>
                <a:sym typeface="Times New Roman" panose="02020603050405020304"/>
              </a:rPr>
            </a:br>
            <a:br>
              <a:rPr lang="ru-RU">
                <a:latin typeface="Times New Roman" panose="02020603050405020304"/>
                <a:ea typeface="Times New Roman" panose="02020603050405020304"/>
                <a:cs typeface="Times New Roman" panose="02020603050405020304"/>
                <a:sym typeface="Times New Roman" panose="02020603050405020304"/>
              </a:rPr>
            </a:br>
            <a:br>
              <a:rPr lang="ru-RU">
                <a:latin typeface="Times New Roman" panose="02020603050405020304"/>
                <a:ea typeface="Times New Roman" panose="02020603050405020304"/>
                <a:cs typeface="Times New Roman" panose="02020603050405020304"/>
                <a:sym typeface="Times New Roman" panose="02020603050405020304"/>
              </a:rPr>
            </a:br>
            <a:br>
              <a:rPr lang="ru-RU">
                <a:latin typeface="Times New Roman" panose="02020603050405020304"/>
                <a:ea typeface="Times New Roman" panose="02020603050405020304"/>
                <a:cs typeface="Times New Roman" panose="02020603050405020304"/>
                <a:sym typeface="Times New Roman" panose="02020603050405020304"/>
              </a:rPr>
            </a:b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355" name="Google Shape;355;p34"/>
          <p:cNvSpPr txBox="1"/>
          <p:nvPr/>
        </p:nvSpPr>
        <p:spPr>
          <a:xfrm>
            <a:off x="1066800" y="2474893"/>
            <a:ext cx="10740378" cy="9518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ru-RU" sz="2800">
                <a:solidFill>
                  <a:schemeClr val="dk1"/>
                </a:solidFill>
                <a:latin typeface="Times New Roman" panose="02020603050405020304"/>
                <a:ea typeface="Times New Roman" panose="02020603050405020304"/>
                <a:cs typeface="Times New Roman" panose="02020603050405020304"/>
                <a:sym typeface="Times New Roman" panose="02020603050405020304"/>
              </a:rPr>
              <a:t>Введите два числа с клавиатуры. Поделите одно на другое. Обработайте деление на ноль, преобразование и общее исключение.</a:t>
            </a:r>
            <a:endParaRPr sz="2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359" name="Shape 359"/>
        <p:cNvGrpSpPr/>
        <p:nvPr/>
      </p:nvGrpSpPr>
      <p:grpSpPr>
        <a:xfrm>
          <a:off x="0" y="0"/>
          <a:ext cx="0" cy="0"/>
          <a:chOff x="0" y="0"/>
          <a:chExt cx="0" cy="0"/>
        </a:xfrm>
      </p:grpSpPr>
      <p:sp>
        <p:nvSpPr>
          <p:cNvPr id="360" name="Google Shape;360;p35"/>
          <p:cNvSpPr txBox="1"/>
          <p:nvPr>
            <p:ph type="title"/>
          </p:nvPr>
        </p:nvSpPr>
        <p:spPr>
          <a:xfrm>
            <a:off x="888124" y="362881"/>
            <a:ext cx="10058400" cy="1371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4000"/>
              <a:buFont typeface="Times New Roman" panose="02020603050405020304"/>
              <a:buNone/>
            </a:pPr>
            <a:r>
              <a:rPr lang="ru-RU">
                <a:latin typeface="Times New Roman" panose="02020603050405020304"/>
                <a:ea typeface="Times New Roman" panose="02020603050405020304"/>
                <a:cs typeface="Times New Roman" panose="02020603050405020304"/>
                <a:sym typeface="Times New Roman" panose="02020603050405020304"/>
              </a:rPr>
              <a:t>Решение</a:t>
            </a:r>
            <a:endParaRPr lang="ru-RU">
              <a:latin typeface="Times New Roman" panose="02020603050405020304"/>
              <a:ea typeface="Times New Roman" panose="02020603050405020304"/>
              <a:cs typeface="Times New Roman" panose="02020603050405020304"/>
              <a:sym typeface="Times New Roman" panose="02020603050405020304"/>
            </a:endParaRPr>
          </a:p>
        </p:txBody>
      </p:sp>
      <p:pic>
        <p:nvPicPr>
          <p:cNvPr id="361" name="Google Shape;361;p35"/>
          <p:cNvPicPr preferRelativeResize="0"/>
          <p:nvPr/>
        </p:nvPicPr>
        <p:blipFill rotWithShape="1">
          <a:blip r:embed="rId1"/>
          <a:srcRect/>
          <a:stretch>
            <a:fillRect/>
          </a:stretch>
        </p:blipFill>
        <p:spPr>
          <a:xfrm>
            <a:off x="3297268" y="1734481"/>
            <a:ext cx="5597464" cy="39288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365" name="Shape 365"/>
        <p:cNvGrpSpPr/>
        <p:nvPr/>
      </p:nvGrpSpPr>
      <p:grpSpPr>
        <a:xfrm>
          <a:off x="0" y="0"/>
          <a:ext cx="0" cy="0"/>
          <a:chOff x="0" y="0"/>
          <a:chExt cx="0" cy="0"/>
        </a:xfrm>
      </p:grpSpPr>
      <p:sp>
        <p:nvSpPr>
          <p:cNvPr id="366" name="Google Shape;366;p36"/>
          <p:cNvSpPr txBox="1"/>
          <p:nvPr>
            <p:ph type="title"/>
          </p:nvPr>
        </p:nvSpPr>
        <p:spPr>
          <a:xfrm>
            <a:off x="1033345" y="104329"/>
            <a:ext cx="10058400" cy="13716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7000"/>
              </a:lnSpc>
              <a:spcBef>
                <a:spcPts val="0"/>
              </a:spcBef>
              <a:spcAft>
                <a:spcPts val="0"/>
              </a:spcAft>
              <a:buClr>
                <a:srgbClr val="262626"/>
              </a:buClr>
              <a:buSzPct val="100000"/>
              <a:buFont typeface="Times New Roman" panose="02020603050405020304"/>
              <a:buNone/>
            </a:pPr>
            <a:br>
              <a:rPr lang="ru-RU" sz="4400" b="1">
                <a:latin typeface="Times New Roman" panose="02020603050405020304"/>
                <a:ea typeface="Times New Roman" panose="02020603050405020304"/>
                <a:cs typeface="Times New Roman" panose="02020603050405020304"/>
                <a:sym typeface="Times New Roman" panose="02020603050405020304"/>
              </a:rPr>
            </a:br>
            <a:r>
              <a:rPr lang="ru-RU" sz="4400" b="1">
                <a:latin typeface="Times New Roman" panose="02020603050405020304"/>
                <a:ea typeface="Times New Roman" panose="02020603050405020304"/>
                <a:cs typeface="Times New Roman" panose="02020603050405020304"/>
                <a:sym typeface="Times New Roman" panose="02020603050405020304"/>
              </a:rPr>
              <a:t>Домашнее задание</a:t>
            </a:r>
            <a:br>
              <a:rPr lang="ru-RU" sz="1800">
                <a:latin typeface="Calibri" panose="020F0502020204030204"/>
                <a:ea typeface="Calibri" panose="020F0502020204030204"/>
                <a:cs typeface="Calibri" panose="020F0502020204030204"/>
                <a:sym typeface="Calibri" panose="020F0502020204030204"/>
              </a:rPr>
            </a:br>
            <a:br>
              <a:rPr lang="ru-RU" sz="1800">
                <a:latin typeface="Calibri" panose="020F0502020204030204"/>
                <a:ea typeface="Calibri" panose="020F0502020204030204"/>
                <a:cs typeface="Calibri" panose="020F0502020204030204"/>
                <a:sym typeface="Calibri" panose="020F0502020204030204"/>
              </a:rPr>
            </a:br>
            <a:endParaRPr lang="ru-RU" sz="1800">
              <a:latin typeface="Calibri" panose="020F0502020204030204"/>
              <a:ea typeface="Calibri" panose="020F0502020204030204"/>
              <a:cs typeface="Calibri" panose="020F0502020204030204"/>
              <a:sym typeface="Calibri" panose="020F0502020204030204"/>
            </a:endParaRPr>
          </a:p>
        </p:txBody>
      </p:sp>
      <p:sp>
        <p:nvSpPr>
          <p:cNvPr id="367" name="Google Shape;367;p36"/>
          <p:cNvSpPr txBox="1"/>
          <p:nvPr/>
        </p:nvSpPr>
        <p:spPr>
          <a:xfrm>
            <a:off x="749824" y="3623320"/>
            <a:ext cx="10692352" cy="3151760"/>
          </a:xfrm>
          <a:prstGeom prst="rect">
            <a:avLst/>
          </a:prstGeom>
          <a:noFill/>
          <a:ln>
            <a:noFill/>
          </a:ln>
        </p:spPr>
        <p:txBody>
          <a:bodyPr spcFirstLastPara="1" wrap="square" lIns="91425" tIns="45700" rIns="91425" bIns="45700" anchor="t" anchorCtr="0">
            <a:spAutoFit/>
          </a:bodyPr>
          <a:lstStyle/>
          <a:p>
            <a:pPr marL="0" marR="0" lvl="0" indent="0" algn="l" rtl="0">
              <a:lnSpc>
                <a:spcPct val="107000"/>
              </a:lnSpc>
              <a:spcBef>
                <a:spcPts val="0"/>
              </a:spcBef>
              <a:spcAft>
                <a:spcPts val="0"/>
              </a:spcAft>
              <a:buNone/>
            </a:pPr>
            <a:r>
              <a:rPr lang="ru-RU" sz="2000">
                <a:solidFill>
                  <a:schemeClr val="dk1"/>
                </a:solidFill>
                <a:latin typeface="Times New Roman" panose="02020603050405020304"/>
                <a:ea typeface="Times New Roman" panose="02020603050405020304"/>
                <a:cs typeface="Times New Roman" panose="02020603050405020304"/>
                <a:sym typeface="Times New Roman" panose="02020603050405020304"/>
              </a:rPr>
              <a:t>Задача №2</a:t>
            </a: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7000"/>
              </a:lnSpc>
              <a:spcBef>
                <a:spcPts val="800"/>
              </a:spcBef>
              <a:spcAft>
                <a:spcPts val="0"/>
              </a:spcAft>
              <a:buNone/>
            </a:pP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7000"/>
              </a:lnSpc>
              <a:spcBef>
                <a:spcPts val="800"/>
              </a:spcBef>
              <a:spcAft>
                <a:spcPts val="0"/>
              </a:spcAft>
              <a:buNone/>
            </a:pPr>
            <a:r>
              <a:rPr lang="ru-RU" sz="2000">
                <a:solidFill>
                  <a:schemeClr val="dk1"/>
                </a:solidFill>
                <a:latin typeface="Times New Roman" panose="02020603050405020304"/>
                <a:ea typeface="Times New Roman" panose="02020603050405020304"/>
                <a:cs typeface="Times New Roman" panose="02020603050405020304"/>
                <a:sym typeface="Times New Roman" panose="02020603050405020304"/>
              </a:rPr>
              <a:t>Ввод с клавиатуры. Если строка введённая с клавиатуры – это числа, то поделить первое на второе. Обработать ошибку деления на ноль. Если второе число 0, то программа запрашивает ввод чисел заново. Также если были введены буквы, то обработать исключение. </a:t>
            </a:r>
            <a:endParaRPr lang="ru-RU"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7000"/>
              </a:lnSpc>
              <a:spcBef>
                <a:spcPts val="800"/>
              </a:spcBef>
              <a:spcAft>
                <a:spcPts val="0"/>
              </a:spcAft>
              <a:buNone/>
            </a:pPr>
            <a:endParaRPr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7000"/>
              </a:lnSpc>
              <a:spcBef>
                <a:spcPts val="800"/>
              </a:spcBef>
              <a:spcAft>
                <a:spcPts val="0"/>
              </a:spcAft>
              <a:buNone/>
            </a:pPr>
            <a:endParaRPr sz="1600" b="1">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7000"/>
              </a:lnSpc>
              <a:spcBef>
                <a:spcPts val="800"/>
              </a:spcBef>
              <a:spcAft>
                <a:spcPts val="0"/>
              </a:spcAft>
              <a:buNone/>
            </a:pP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68" name="Google Shape;368;p36"/>
          <p:cNvSpPr/>
          <p:nvPr/>
        </p:nvSpPr>
        <p:spPr>
          <a:xfrm>
            <a:off x="749822" y="1469966"/>
            <a:ext cx="10692351" cy="1263231"/>
          </a:xfrm>
          <a:prstGeom prst="rect">
            <a:avLst/>
          </a:prstGeom>
          <a:noFill/>
          <a:ln>
            <a:noFill/>
          </a:ln>
        </p:spPr>
        <p:txBody>
          <a:bodyPr spcFirstLastPara="1" wrap="square" lIns="91425" tIns="45700" rIns="91425" bIns="45700" anchor="t" anchorCtr="0">
            <a:spAutoFit/>
          </a:bodyPr>
          <a:lstStyle/>
          <a:p>
            <a:pPr marL="0" marR="0" lvl="0" indent="0" algn="l" rtl="0">
              <a:lnSpc>
                <a:spcPct val="107000"/>
              </a:lnSpc>
              <a:spcBef>
                <a:spcPts val="0"/>
              </a:spcBef>
              <a:spcAft>
                <a:spcPts val="0"/>
              </a:spcAft>
              <a:buNone/>
            </a:pPr>
            <a:r>
              <a:rPr lang="ru-RU" sz="2000">
                <a:solidFill>
                  <a:schemeClr val="dk1"/>
                </a:solidFill>
                <a:latin typeface="Times New Roman" panose="02020603050405020304"/>
                <a:ea typeface="Times New Roman" panose="02020603050405020304"/>
                <a:cs typeface="Times New Roman" panose="02020603050405020304"/>
                <a:sym typeface="Times New Roman" panose="02020603050405020304"/>
              </a:rPr>
              <a:t>Задача №1</a:t>
            </a:r>
            <a:endParaRPr lang="ru-RU"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7000"/>
              </a:lnSpc>
              <a:spcBef>
                <a:spcPts val="800"/>
              </a:spcBef>
              <a:spcAft>
                <a:spcPts val="0"/>
              </a:spcAft>
              <a:buNone/>
            </a:pP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7000"/>
              </a:lnSpc>
              <a:spcBef>
                <a:spcPts val="800"/>
              </a:spcBef>
              <a:spcAft>
                <a:spcPts val="0"/>
              </a:spcAft>
              <a:buNone/>
            </a:pPr>
            <a:r>
              <a:rPr lang="ru-RU" sz="2000">
                <a:solidFill>
                  <a:schemeClr val="dk1"/>
                </a:solidFill>
                <a:latin typeface="Times New Roman" panose="02020603050405020304"/>
                <a:ea typeface="Times New Roman" panose="02020603050405020304"/>
                <a:cs typeface="Times New Roman" panose="02020603050405020304"/>
                <a:sym typeface="Times New Roman" panose="02020603050405020304"/>
              </a:rPr>
              <a:t>Матрица 5 х 5. Найти строку с максимальной суммой элементов и вывести её номер.  </a:t>
            </a:r>
            <a:endParaRPr lang="ru-RU"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53" name="Shape 153"/>
        <p:cNvGrpSpPr/>
        <p:nvPr/>
      </p:nvGrpSpPr>
      <p:grpSpPr>
        <a:xfrm>
          <a:off x="0" y="0"/>
          <a:ext cx="0" cy="0"/>
          <a:chOff x="0" y="0"/>
          <a:chExt cx="0" cy="0"/>
        </a:xfrm>
      </p:grpSpPr>
      <p:sp>
        <p:nvSpPr>
          <p:cNvPr id="154" name="Google Shape;154;p4"/>
          <p:cNvSpPr txBox="1"/>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4000"/>
              <a:buFont typeface="Times New Roman" panose="02020603050405020304"/>
              <a:buNone/>
            </a:pPr>
            <a:r>
              <a:rPr lang="ru-RU">
                <a:latin typeface="Times New Roman" panose="02020603050405020304"/>
                <a:ea typeface="Times New Roman" panose="02020603050405020304"/>
                <a:cs typeface="Times New Roman" panose="02020603050405020304"/>
                <a:sym typeface="Times New Roman" panose="02020603050405020304"/>
              </a:rPr>
              <a:t>План занятия</a:t>
            </a:r>
            <a:endParaRPr lang="ru-RU">
              <a:latin typeface="Times New Roman" panose="02020603050405020304"/>
              <a:ea typeface="Times New Roman" panose="02020603050405020304"/>
              <a:cs typeface="Times New Roman" panose="02020603050405020304"/>
              <a:sym typeface="Times New Roman" panose="02020603050405020304"/>
            </a:endParaRPr>
          </a:p>
        </p:txBody>
      </p:sp>
      <p:sp>
        <p:nvSpPr>
          <p:cNvPr id="155" name="Google Shape;155;p4"/>
          <p:cNvSpPr txBox="1"/>
          <p:nvPr/>
        </p:nvSpPr>
        <p:spPr>
          <a:xfrm>
            <a:off x="1187669" y="2154621"/>
            <a:ext cx="8818179" cy="2219838"/>
          </a:xfrm>
          <a:prstGeom prst="rect">
            <a:avLst/>
          </a:prstGeom>
          <a:noFill/>
          <a:ln>
            <a:noFill/>
          </a:ln>
        </p:spPr>
        <p:txBody>
          <a:bodyPr spcFirstLastPara="1" wrap="square" lIns="91425" tIns="45700" rIns="91425" bIns="45700" anchor="t" anchorCtr="0">
            <a:spAutoFit/>
          </a:bodyPr>
          <a:lstStyle/>
          <a:p>
            <a:pPr marL="342900" marR="0" lvl="0" indent="-342900" algn="l" rtl="0">
              <a:lnSpc>
                <a:spcPct val="150000"/>
              </a:lnSpc>
              <a:spcBef>
                <a:spcPts val="0"/>
              </a:spcBef>
              <a:spcAft>
                <a:spcPts val="0"/>
              </a:spcAft>
              <a:buClr>
                <a:schemeClr val="dk1"/>
              </a:buClr>
              <a:buSzPts val="3200"/>
              <a:buFont typeface="Century Gothic" panose="020B0502020202020204"/>
              <a:buAutoNum type="arabicParenR"/>
            </a:pPr>
            <a:r>
              <a:rPr lang="ru-RU" sz="3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Матрицы в Python.</a:t>
            </a:r>
            <a:endParaRPr lang="ru-RU" sz="3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150000"/>
              </a:lnSpc>
              <a:spcBef>
                <a:spcPts val="0"/>
              </a:spcBef>
              <a:spcAft>
                <a:spcPts val="0"/>
              </a:spcAft>
              <a:buClr>
                <a:schemeClr val="dk1"/>
              </a:buClr>
              <a:buSzPts val="3200"/>
              <a:buFont typeface="Century Gothic" panose="020B0502020202020204"/>
              <a:buAutoNum type="arabicParenR"/>
            </a:pPr>
            <a:r>
              <a:rPr lang="ru-RU" sz="3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Исключения.</a:t>
            </a:r>
            <a:endParaRPr lang="ru-RU" sz="3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150000"/>
              </a:lnSpc>
              <a:spcBef>
                <a:spcPts val="0"/>
              </a:spcBef>
              <a:spcAft>
                <a:spcPts val="0"/>
              </a:spcAft>
              <a:buClr>
                <a:schemeClr val="dk1"/>
              </a:buClr>
              <a:buSzPts val="3200"/>
              <a:buFont typeface="Century Gothic" panose="020B0502020202020204"/>
              <a:buAutoNum type="arabicParenR"/>
            </a:pPr>
            <a:r>
              <a:rPr lang="ru-RU" sz="3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Конструкция try – except.</a:t>
            </a:r>
            <a:endParaRPr sz="3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59" name="Shape 159"/>
        <p:cNvGrpSpPr/>
        <p:nvPr/>
      </p:nvGrpSpPr>
      <p:grpSpPr>
        <a:xfrm>
          <a:off x="0" y="0"/>
          <a:ext cx="0" cy="0"/>
          <a:chOff x="0" y="0"/>
          <a:chExt cx="0" cy="0"/>
        </a:xfrm>
      </p:grpSpPr>
      <p:sp>
        <p:nvSpPr>
          <p:cNvPr id="160" name="Google Shape;160;p5"/>
          <p:cNvSpPr txBox="1"/>
          <p:nvPr>
            <p:ph type="title"/>
          </p:nvPr>
        </p:nvSpPr>
        <p:spPr>
          <a:xfrm>
            <a:off x="1066800" y="274319"/>
            <a:ext cx="10058400" cy="1371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4000"/>
              <a:buFont typeface="Times New Roman" panose="02020603050405020304"/>
              <a:buNone/>
            </a:pPr>
            <a:r>
              <a:rPr lang="ru-RU">
                <a:latin typeface="Times New Roman" panose="02020603050405020304"/>
                <a:ea typeface="Times New Roman" panose="02020603050405020304"/>
                <a:cs typeface="Times New Roman" panose="02020603050405020304"/>
                <a:sym typeface="Times New Roman" panose="02020603050405020304"/>
              </a:rPr>
              <a:t>Матрицы в Python</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161" name="Google Shape;161;p5"/>
          <p:cNvSpPr/>
          <p:nvPr/>
        </p:nvSpPr>
        <p:spPr>
          <a:xfrm>
            <a:off x="447502" y="1603859"/>
            <a:ext cx="11296996" cy="181588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ru-RU" sz="2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Матрица - это прямоугольная таблица составленная из элементов одного типа (чиcел, строк и т.д).</a:t>
            </a:r>
            <a:endParaRPr sz="2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ru-RU" sz="2800">
                <a:solidFill>
                  <a:schemeClr val="dk1"/>
                </a:solidFill>
                <a:latin typeface="Times New Roman" panose="02020603050405020304"/>
                <a:ea typeface="Times New Roman" panose="02020603050405020304"/>
                <a:cs typeface="Times New Roman" panose="02020603050405020304"/>
                <a:sym typeface="Times New Roman" panose="02020603050405020304"/>
              </a:rPr>
              <a:t>Python не имеет встроенного типа данных для матриц. Но можно рассматривать список как матрицу. Например:</a:t>
            </a:r>
            <a:endParaRPr sz="2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162" name="Google Shape;162;p5"/>
          <p:cNvPicPr preferRelativeResize="0"/>
          <p:nvPr/>
        </p:nvPicPr>
        <p:blipFill rotWithShape="1">
          <a:blip r:embed="rId1"/>
          <a:srcRect/>
          <a:stretch>
            <a:fillRect/>
          </a:stretch>
        </p:blipFill>
        <p:spPr>
          <a:xfrm>
            <a:off x="4035239" y="3816488"/>
            <a:ext cx="4121522" cy="229405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66" name="Shape 166"/>
        <p:cNvGrpSpPr/>
        <p:nvPr/>
      </p:nvGrpSpPr>
      <p:grpSpPr>
        <a:xfrm>
          <a:off x="0" y="0"/>
          <a:ext cx="0" cy="0"/>
          <a:chOff x="0" y="0"/>
          <a:chExt cx="0" cy="0"/>
        </a:xfrm>
      </p:grpSpPr>
      <p:sp>
        <p:nvSpPr>
          <p:cNvPr id="167" name="Google Shape;167;p6"/>
          <p:cNvSpPr txBox="1"/>
          <p:nvPr>
            <p:ph type="title"/>
          </p:nvPr>
        </p:nvSpPr>
        <p:spPr>
          <a:xfrm>
            <a:off x="1066800" y="274319"/>
            <a:ext cx="10058400" cy="1371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4000"/>
              <a:buFont typeface="Times New Roman" panose="02020603050405020304"/>
              <a:buNone/>
            </a:pPr>
            <a:r>
              <a:rPr lang="ru-RU">
                <a:latin typeface="Times New Roman" panose="02020603050405020304"/>
                <a:ea typeface="Times New Roman" panose="02020603050405020304"/>
                <a:cs typeface="Times New Roman" panose="02020603050405020304"/>
                <a:sym typeface="Times New Roman" panose="02020603050405020304"/>
              </a:rPr>
              <a:t>Матрицы в Python</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168" name="Google Shape;168;p6"/>
          <p:cNvSpPr/>
          <p:nvPr/>
        </p:nvSpPr>
        <p:spPr>
          <a:xfrm>
            <a:off x="421177" y="1645919"/>
            <a:ext cx="11407833"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ru-RU" sz="2400">
                <a:solidFill>
                  <a:schemeClr val="dk1"/>
                </a:solidFill>
                <a:latin typeface="Times New Roman" panose="02020603050405020304"/>
                <a:ea typeface="Times New Roman" panose="02020603050405020304"/>
                <a:cs typeface="Times New Roman" panose="02020603050405020304"/>
                <a:sym typeface="Times New Roman" panose="02020603050405020304"/>
              </a:rPr>
              <a:t>Этот список является матрицей на 2 строки и 3 столбца.</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169" name="Google Shape;169;p6"/>
          <p:cNvPicPr preferRelativeResize="0"/>
          <p:nvPr/>
        </p:nvPicPr>
        <p:blipFill rotWithShape="1">
          <a:blip r:embed="rId1"/>
          <a:srcRect/>
          <a:stretch>
            <a:fillRect/>
          </a:stretch>
        </p:blipFill>
        <p:spPr>
          <a:xfrm>
            <a:off x="4539554" y="3122397"/>
            <a:ext cx="3171078" cy="190264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73" name="Shape 173"/>
        <p:cNvGrpSpPr/>
        <p:nvPr/>
      </p:nvGrpSpPr>
      <p:grpSpPr>
        <a:xfrm>
          <a:off x="0" y="0"/>
          <a:ext cx="0" cy="0"/>
          <a:chOff x="0" y="0"/>
          <a:chExt cx="0" cy="0"/>
        </a:xfrm>
      </p:grpSpPr>
      <p:sp>
        <p:nvSpPr>
          <p:cNvPr id="174" name="Google Shape;174;p7"/>
          <p:cNvSpPr txBox="1"/>
          <p:nvPr>
            <p:ph type="title"/>
          </p:nvPr>
        </p:nvSpPr>
        <p:spPr>
          <a:xfrm>
            <a:off x="1066800" y="274319"/>
            <a:ext cx="10058400" cy="1371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4000"/>
              <a:buFont typeface="Times New Roman" panose="02020603050405020304"/>
              <a:buNone/>
            </a:pPr>
            <a:r>
              <a:rPr lang="ru-RU">
                <a:latin typeface="Times New Roman" panose="02020603050405020304"/>
                <a:ea typeface="Times New Roman" panose="02020603050405020304"/>
                <a:cs typeface="Times New Roman" panose="02020603050405020304"/>
                <a:sym typeface="Times New Roman" panose="02020603050405020304"/>
              </a:rPr>
              <a:t>Матрицы в Python</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175" name="Google Shape;175;p7"/>
          <p:cNvSpPr/>
          <p:nvPr/>
        </p:nvSpPr>
        <p:spPr>
          <a:xfrm>
            <a:off x="392083" y="1645919"/>
            <a:ext cx="11407833"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ru-RU" sz="2400">
                <a:solidFill>
                  <a:schemeClr val="dk1"/>
                </a:solidFill>
                <a:latin typeface="Times New Roman" panose="02020603050405020304"/>
                <a:ea typeface="Times New Roman" panose="02020603050405020304"/>
                <a:cs typeface="Times New Roman" panose="02020603050405020304"/>
                <a:sym typeface="Times New Roman" panose="02020603050405020304"/>
              </a:rPr>
              <a:t>Чтобы создать правильно матрицу, необходимо сначала создать пустой список, а затем в цикле добавлять к нему новые строки с помощью метода append().</a:t>
            </a:r>
            <a:endParaRPr lang="ru-RU"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176" name="Google Shape;176;p7"/>
          <p:cNvPicPr preferRelativeResize="0"/>
          <p:nvPr/>
        </p:nvPicPr>
        <p:blipFill rotWithShape="1">
          <a:blip r:embed="rId1"/>
          <a:srcRect/>
          <a:stretch>
            <a:fillRect/>
          </a:stretch>
        </p:blipFill>
        <p:spPr>
          <a:xfrm>
            <a:off x="3762844" y="2676420"/>
            <a:ext cx="4666311" cy="262376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80" name="Shape 180"/>
        <p:cNvGrpSpPr/>
        <p:nvPr/>
      </p:nvGrpSpPr>
      <p:grpSpPr>
        <a:xfrm>
          <a:off x="0" y="0"/>
          <a:ext cx="0" cy="0"/>
          <a:chOff x="0" y="0"/>
          <a:chExt cx="0" cy="0"/>
        </a:xfrm>
      </p:grpSpPr>
      <p:sp>
        <p:nvSpPr>
          <p:cNvPr id="181" name="Google Shape;181;p8"/>
          <p:cNvSpPr txBox="1"/>
          <p:nvPr>
            <p:ph type="title"/>
          </p:nvPr>
        </p:nvSpPr>
        <p:spPr>
          <a:xfrm>
            <a:off x="1066800" y="274319"/>
            <a:ext cx="10058400" cy="1371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4000"/>
              <a:buFont typeface="Times New Roman" panose="02020603050405020304"/>
              <a:buNone/>
            </a:pPr>
            <a:r>
              <a:rPr lang="ru-RU">
                <a:latin typeface="Times New Roman" panose="02020603050405020304"/>
                <a:ea typeface="Times New Roman" panose="02020603050405020304"/>
                <a:cs typeface="Times New Roman" panose="02020603050405020304"/>
                <a:sym typeface="Times New Roman" panose="02020603050405020304"/>
              </a:rPr>
              <a:t>Матрицы в Python</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182" name="Google Shape;182;p8"/>
          <p:cNvSpPr/>
          <p:nvPr/>
        </p:nvSpPr>
        <p:spPr>
          <a:xfrm>
            <a:off x="392083" y="1645919"/>
            <a:ext cx="11407833"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ru-RU" sz="2400">
                <a:solidFill>
                  <a:schemeClr val="dk1"/>
                </a:solidFill>
                <a:latin typeface="Times New Roman" panose="02020603050405020304"/>
                <a:ea typeface="Times New Roman" panose="02020603050405020304"/>
                <a:cs typeface="Times New Roman" panose="02020603050405020304"/>
                <a:sym typeface="Times New Roman" panose="02020603050405020304"/>
              </a:rPr>
              <a:t>Можно сделать с помощью генератора.</a:t>
            </a:r>
            <a:endParaRPr lang="ru-RU"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183" name="Google Shape;183;p8"/>
          <p:cNvPicPr preferRelativeResize="0"/>
          <p:nvPr/>
        </p:nvPicPr>
        <p:blipFill rotWithShape="1">
          <a:blip r:embed="rId1"/>
          <a:srcRect/>
          <a:stretch>
            <a:fillRect/>
          </a:stretch>
        </p:blipFill>
        <p:spPr>
          <a:xfrm>
            <a:off x="3293052" y="2822015"/>
            <a:ext cx="5605895" cy="147674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87" name="Shape 187"/>
        <p:cNvGrpSpPr/>
        <p:nvPr/>
      </p:nvGrpSpPr>
      <p:grpSpPr>
        <a:xfrm>
          <a:off x="0" y="0"/>
          <a:ext cx="0" cy="0"/>
          <a:chOff x="0" y="0"/>
          <a:chExt cx="0" cy="0"/>
        </a:xfrm>
      </p:grpSpPr>
      <p:sp>
        <p:nvSpPr>
          <p:cNvPr id="188" name="Google Shape;188;p9"/>
          <p:cNvSpPr txBox="1"/>
          <p:nvPr>
            <p:ph type="title"/>
          </p:nvPr>
        </p:nvSpPr>
        <p:spPr>
          <a:xfrm>
            <a:off x="1066800" y="274319"/>
            <a:ext cx="10058400" cy="1371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4000"/>
              <a:buFont typeface="Times New Roman" panose="02020603050405020304"/>
              <a:buNone/>
            </a:pPr>
            <a:r>
              <a:rPr lang="ru-RU">
                <a:latin typeface="Times New Roman" panose="02020603050405020304"/>
                <a:ea typeface="Times New Roman" panose="02020603050405020304"/>
                <a:cs typeface="Times New Roman" panose="02020603050405020304"/>
                <a:sym typeface="Times New Roman" panose="02020603050405020304"/>
              </a:rPr>
              <a:t>Матрицы в Python</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189" name="Google Shape;189;p9"/>
          <p:cNvSpPr/>
          <p:nvPr/>
        </p:nvSpPr>
        <p:spPr>
          <a:xfrm>
            <a:off x="392083" y="1415086"/>
            <a:ext cx="11407833"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ru-RU" sz="2400">
                <a:solidFill>
                  <a:schemeClr val="dk1"/>
                </a:solidFill>
                <a:latin typeface="Times New Roman" panose="02020603050405020304"/>
                <a:ea typeface="Times New Roman" panose="02020603050405020304"/>
                <a:cs typeface="Times New Roman" panose="02020603050405020304"/>
                <a:sym typeface="Times New Roman" panose="02020603050405020304"/>
              </a:rPr>
              <a:t>Давайте посмотрим, как работать с вложенным списком.</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190" name="Google Shape;190;p9"/>
          <p:cNvPicPr preferRelativeResize="0"/>
          <p:nvPr/>
        </p:nvPicPr>
        <p:blipFill rotWithShape="1">
          <a:blip r:embed="rId1"/>
          <a:srcRect/>
          <a:stretch>
            <a:fillRect/>
          </a:stretch>
        </p:blipFill>
        <p:spPr>
          <a:xfrm>
            <a:off x="3166652" y="2074333"/>
            <a:ext cx="5858693" cy="3934374"/>
          </a:xfrm>
          <a:prstGeom prst="rect">
            <a:avLst/>
          </a:prstGeom>
          <a:noFill/>
          <a:ln>
            <a:noFill/>
          </a:ln>
        </p:spPr>
      </p:pic>
    </p:spTree>
  </p:cSld>
  <p:clrMapOvr>
    <a:masterClrMapping/>
  </p:clrMapOvr>
</p:sld>
</file>

<file path=ppt/theme/theme1.xml><?xml version="1.0" encoding="utf-8"?>
<a:theme xmlns:a="http://schemas.openxmlformats.org/drawingml/2006/main" name="СавонVTI">
  <a:themeElements>
    <a:clrScheme name="FIVE">
      <a:dk1>
        <a:srgbClr val="000000"/>
      </a:dk1>
      <a:lt1>
        <a:srgbClr val="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СавонVTI">
  <a:themeElements>
    <a:clrScheme name="FIVE">
      <a:dk1>
        <a:srgbClr val="000000"/>
      </a:dk1>
      <a:lt1>
        <a:srgbClr val="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8267</Words>
  <Application>WPS Presentation</Application>
  <PresentationFormat/>
  <Paragraphs>185</Paragraphs>
  <Slides>36</Slides>
  <Notes>0</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36</vt:i4>
      </vt:variant>
    </vt:vector>
  </HeadingPairs>
  <TitlesOfParts>
    <vt:vector size="49" baseType="lpstr">
      <vt:lpstr>Arial</vt:lpstr>
      <vt:lpstr>SimSun</vt:lpstr>
      <vt:lpstr>Wingdings</vt:lpstr>
      <vt:lpstr>Arial</vt:lpstr>
      <vt:lpstr>Century Gothic</vt:lpstr>
      <vt:lpstr>Garamond</vt:lpstr>
      <vt:lpstr>Segoe Print</vt:lpstr>
      <vt:lpstr>Calibri</vt:lpstr>
      <vt:lpstr>Times New Roman</vt:lpstr>
      <vt:lpstr>Microsoft YaHei</vt:lpstr>
      <vt:lpstr>Arial Unicode MS</vt:lpstr>
      <vt:lpstr>СавонVTI</vt:lpstr>
      <vt:lpstr>СавонVTI</vt:lpstr>
      <vt:lpstr>МАТРИЦЫ +  TRY - EXCEPT</vt:lpstr>
      <vt:lpstr>Проверка пройденного на занятии №5.4</vt:lpstr>
      <vt:lpstr>Проверка домашнего задания</vt:lpstr>
      <vt:lpstr>План занятия</vt:lpstr>
      <vt:lpstr>Матрицы в Python</vt:lpstr>
      <vt:lpstr>Матрицы в Python</vt:lpstr>
      <vt:lpstr>Матрицы в Python</vt:lpstr>
      <vt:lpstr>Матрицы в Python</vt:lpstr>
      <vt:lpstr>Матрицы в Python</vt:lpstr>
      <vt:lpstr>Матрицы в Python</vt:lpstr>
      <vt:lpstr>Заполнение матрицы</vt:lpstr>
      <vt:lpstr>Задание №1    </vt:lpstr>
      <vt:lpstr>Решение</vt:lpstr>
      <vt:lpstr>Задание №2    </vt:lpstr>
      <vt:lpstr>Решение</vt:lpstr>
      <vt:lpstr>Исключения </vt:lpstr>
      <vt:lpstr>Исключения </vt:lpstr>
      <vt:lpstr>Исключения </vt:lpstr>
      <vt:lpstr>Конструкция try - except</vt:lpstr>
      <vt:lpstr>Конструкция try - except</vt:lpstr>
      <vt:lpstr>Конструкция try - except</vt:lpstr>
      <vt:lpstr>Конструкция try - except</vt:lpstr>
      <vt:lpstr>Конструкция try - except</vt:lpstr>
      <vt:lpstr>Конструкция try - except</vt:lpstr>
      <vt:lpstr>Конструкция try - except</vt:lpstr>
      <vt:lpstr>Конструкция try - except</vt:lpstr>
      <vt:lpstr>Конструкция try - except</vt:lpstr>
      <vt:lpstr>Оператор finally</vt:lpstr>
      <vt:lpstr> except или else</vt:lpstr>
      <vt:lpstr> except или else</vt:lpstr>
      <vt:lpstr> except или else</vt:lpstr>
      <vt:lpstr>Задание №3    </vt:lpstr>
      <vt:lpstr>Решение</vt:lpstr>
      <vt:lpstr>Задание №4    </vt:lpstr>
      <vt:lpstr>Решение</vt:lpstr>
      <vt:lpstr> Домашнее задание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МАТРИЦЫ +  TRY - EXCEPT</dc:title>
  <dc:creator>Diana</dc:creator>
  <cp:lastModifiedBy>kosmo</cp:lastModifiedBy>
  <cp:revision>2</cp:revision>
  <dcterms:created xsi:type="dcterms:W3CDTF">2022-01-24T16:54:00Z</dcterms:created>
  <dcterms:modified xsi:type="dcterms:W3CDTF">2022-01-25T19:17:15Z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5830F951565B4B3B91E234F7F9DADF95</vt:lpwstr>
  </property>
  <property fmtid="{D5CDD505-2E9C-101B-9397-08002B2CF9AE}" pid="3" name="KSOProductBuildVer">
    <vt:lpwstr>1049-11.2.0.10443</vt:lpwstr>
  </property>
</Properties>
</file>