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FD10-F1F5-4CDB-AAD3-F595E162916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058E-3BE4-4CD6-936A-0D19FA511F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FD10-F1F5-4CDB-AAD3-F595E162916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058E-3BE4-4CD6-936A-0D19FA511F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FD10-F1F5-4CDB-AAD3-F595E162916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058E-3BE4-4CD6-936A-0D19FA511F3C}" type="slidenum">
              <a:rPr lang="en-US" smtClean="0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FD10-F1F5-4CDB-AAD3-F595E162916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058E-3BE4-4CD6-936A-0D19FA511F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FD10-F1F5-4CDB-AAD3-F595E162916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058E-3BE4-4CD6-936A-0D19FA511F3C}" type="slidenum">
              <a:rPr lang="en-US" smtClean="0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FD10-F1F5-4CDB-AAD3-F595E162916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058E-3BE4-4CD6-936A-0D19FA511F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FD10-F1F5-4CDB-AAD3-F595E162916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058E-3BE4-4CD6-936A-0D19FA511F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FD10-F1F5-4CDB-AAD3-F595E162916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058E-3BE4-4CD6-936A-0D19FA511F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FD10-F1F5-4CDB-AAD3-F595E162916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058E-3BE4-4CD6-936A-0D19FA511F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FD10-F1F5-4CDB-AAD3-F595E162916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058E-3BE4-4CD6-936A-0D19FA511F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FD10-F1F5-4CDB-AAD3-F595E162916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058E-3BE4-4CD6-936A-0D19FA511F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FD10-F1F5-4CDB-AAD3-F595E162916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058E-3BE4-4CD6-936A-0D19FA511F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FD10-F1F5-4CDB-AAD3-F595E162916E}" type="datetimeFigureOut">
              <a:rPr lang="en-US" smtClean="0"/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058E-3BE4-4CD6-936A-0D19FA511F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FD10-F1F5-4CDB-AAD3-F595E162916E}" type="datetimeFigureOut">
              <a:rPr lang="en-US" smtClean="0"/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058E-3BE4-4CD6-936A-0D19FA511F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FD10-F1F5-4CDB-AAD3-F595E162916E}" type="datetimeFigureOut">
              <a:rPr lang="en-US" smtClean="0"/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058E-3BE4-4CD6-936A-0D19FA511F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FD10-F1F5-4CDB-AAD3-F595E162916E}" type="datetimeFigureOut">
              <a:rPr lang="en-US" smtClean="0"/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058E-3BE4-4CD6-936A-0D19FA511F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FD10-F1F5-4CDB-AAD3-F595E162916E}" type="datetimeFigureOut">
              <a:rPr lang="en-US" smtClean="0"/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058E-3BE4-4CD6-936A-0D19FA511F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FD10-F1F5-4CDB-AAD3-F595E162916E}" type="datetimeFigureOut">
              <a:rPr lang="en-US" smtClean="0"/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058E-3BE4-4CD6-936A-0D19FA511F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FD10-F1F5-4CDB-AAD3-F595E162916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058E-3BE4-4CD6-936A-0D19FA511F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FD10-F1F5-4CDB-AAD3-F595E162916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058E-3BE4-4CD6-936A-0D19FA511F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FD10-F1F5-4CDB-AAD3-F595E162916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058E-3BE4-4CD6-936A-0D19FA511F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FD10-F1F5-4CDB-AAD3-F595E162916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058E-3BE4-4CD6-936A-0D19FA511F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FD10-F1F5-4CDB-AAD3-F595E162916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058E-3BE4-4CD6-936A-0D19FA511F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FD10-F1F5-4CDB-AAD3-F595E162916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058E-3BE4-4CD6-936A-0D19FA511F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FD10-F1F5-4CDB-AAD3-F595E162916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058E-3BE4-4CD6-936A-0D19FA511F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FD10-F1F5-4CDB-AAD3-F595E162916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058E-3BE4-4CD6-936A-0D19FA511F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058E-3BE4-4CD6-936A-0D19FA511F3C}" type="slidenum">
              <a:rPr lang="en-US" smtClean="0"/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FD10-F1F5-4CDB-AAD3-F595E162916E}" type="datetimeFigureOut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6FD10-F1F5-4CDB-AAD3-F595E162916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07058E-3BE4-4CD6-936A-0D19FA511F3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6FD10-F1F5-4CDB-AAD3-F595E162916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7058E-3BE4-4CD6-936A-0D19FA511F3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hyperlink" Target="https://www.python.or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74894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Переходим на официальный сайт разработчиков: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https://www.python.org/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скачиваем самую свежую версию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1"/>
          <a:stretch>
            <a:fillRect/>
          </a:stretch>
        </p:blipFill>
        <p:spPr>
          <a:xfrm>
            <a:off x="2636226" y="1037492"/>
            <a:ext cx="6919547" cy="572880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12177" y="297826"/>
            <a:ext cx="10964008" cy="1120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Дважды кликаем по установочному файлу и приступаем к установке: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7923"/>
            <a:ext cx="10275277" cy="1268657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Выбираем место установки и жмём далее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1"/>
          <a:stretch>
            <a:fillRect/>
          </a:stretch>
        </p:blipFill>
        <p:spPr>
          <a:xfrm>
            <a:off x="2127738" y="1019907"/>
            <a:ext cx="6831623" cy="575016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следующем шаге достаточно поставить «галочку» для того, чтобы создать ярлык запуска программы на рабочем столе компьютера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1"/>
          <a:stretch>
            <a:fillRect/>
          </a:stretch>
        </p:blipFill>
        <p:spPr>
          <a:xfrm>
            <a:off x="2649415" y="1802422"/>
            <a:ext cx="6893169" cy="49588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1"/>
          <a:stretch>
            <a:fillRect/>
          </a:stretch>
        </p:blipFill>
        <p:spPr>
          <a:xfrm>
            <a:off x="2065460" y="408842"/>
            <a:ext cx="8061080" cy="60403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Пошел процесс установки: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1"/>
          <a:stretch>
            <a:fillRect/>
          </a:stretch>
        </p:blipFill>
        <p:spPr>
          <a:xfrm>
            <a:off x="2409092" y="1107831"/>
            <a:ext cx="7373815" cy="538504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0277" y="646479"/>
            <a:ext cx="11441723" cy="106802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успешно завершена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хотите, чтобы программа сразу запустилась, то поставьте «галочку», напротив пункта «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1"/>
          <a:stretch>
            <a:fillRect/>
          </a:stretch>
        </p:blipFill>
        <p:spPr>
          <a:xfrm>
            <a:off x="2189286" y="1573823"/>
            <a:ext cx="7536472" cy="528417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5855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Первое, что мы увидим после запуска — это политика конфиденциальности. Придется с ней согласиться:</a:t>
            </a:r>
            <a:br>
              <a:rPr lang="en-US" dirty="0"/>
            </a:br>
            <a:endParaRPr lang="en-US" dirty="0"/>
          </a:p>
        </p:txBody>
      </p:sp>
      <p:pic>
        <p:nvPicPr>
          <p:cNvPr id="4" name="Рисунок 3"/>
          <p:cNvPicPr/>
          <p:nvPr/>
        </p:nvPicPr>
        <p:blipFill>
          <a:blip r:embed="rId1"/>
          <a:stretch>
            <a:fillRect/>
          </a:stretch>
        </p:blipFill>
        <p:spPr>
          <a:xfrm>
            <a:off x="2294792" y="1644162"/>
            <a:ext cx="7540870" cy="513470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984" y="650631"/>
            <a:ext cx="11122270" cy="1040057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следующем шаге нам будет предложено поделиться анонимной статистикой использования программы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не хотите делиться такими данными, нажмите «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br>
              <a:rPr lang="en-US" dirty="0"/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1"/>
          <a:stretch>
            <a:fillRect/>
          </a:stretch>
        </p:blipFill>
        <p:spPr>
          <a:xfrm>
            <a:off x="2470638" y="1591407"/>
            <a:ext cx="7603881" cy="514350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6846" y="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ыбираем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тему оформления: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Темная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светлая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1"/>
          <a:stretch>
            <a:fillRect/>
          </a:stretch>
        </p:blipFill>
        <p:spPr>
          <a:xfrm>
            <a:off x="1692519" y="1512276"/>
            <a:ext cx="8244253" cy="524021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43570"/>
            <a:ext cx="11116408" cy="132556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следующем шаге нам будет предложено создать первый проект.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Жмем на кнопку «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и создаем первый проект.</a:t>
            </a:r>
            <a:br>
              <a:rPr lang="en-US" dirty="0"/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491" y="1581210"/>
            <a:ext cx="8351226" cy="52585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1"/>
          <a:stretch>
            <a:fillRect/>
          </a:stretch>
        </p:blipFill>
        <p:spPr>
          <a:xfrm>
            <a:off x="1992923" y="202223"/>
            <a:ext cx="8206154" cy="645355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745517"/>
            <a:ext cx="10515600" cy="1325563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Все, мы с вами установили </a:t>
            </a:r>
            <a:r>
              <a:rPr lang="en-US" sz="6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ru-RU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и создали первый проект</a:t>
            </a:r>
            <a:r>
              <a:rPr lang="en-US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!!!</a:t>
            </a:r>
            <a:br>
              <a:rPr lang="en-US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5999" y="97098"/>
            <a:ext cx="9975447" cy="19075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Обязательно поставьте «галочку» напротив «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PATH»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нужно обязательно сделать.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1"/>
          <a:stretch>
            <a:fillRect/>
          </a:stretch>
        </p:blipFill>
        <p:spPr>
          <a:xfrm>
            <a:off x="1705706" y="1511894"/>
            <a:ext cx="7966595" cy="52490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91662" y="0"/>
            <a:ext cx="112570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увидите сообщение «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successful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значит, установка успешно завершена.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1"/>
          <a:stretch>
            <a:fillRect/>
          </a:stretch>
        </p:blipFill>
        <p:spPr>
          <a:xfrm>
            <a:off x="2168769" y="1299551"/>
            <a:ext cx="7854461" cy="52067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4347" y="80474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Проверяем установку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в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Нажимаем сочетание клавиш WIN + R и набираем команду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1"/>
          <a:stretch>
            <a:fillRect/>
          </a:stretch>
        </p:blipFill>
        <p:spPr>
          <a:xfrm>
            <a:off x="3386320" y="2174998"/>
            <a:ext cx="5311653" cy="2552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42474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Затем вводим команду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нажимаем клавишу ввода: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1"/>
          <a:stretch>
            <a:fillRect/>
          </a:stretch>
        </p:blipFill>
        <p:spPr>
          <a:xfrm>
            <a:off x="1981994" y="3655916"/>
            <a:ext cx="8228012" cy="16194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7376" y="726586"/>
            <a:ext cx="9352085" cy="565662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написания кода на языке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сейчас существует огромное количество программ.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Например: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Sublime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Atom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Geany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в настоящее время огромное количество разработчиков на языке </a:t>
            </a:r>
            <a:r>
              <a:rPr lang="en-US" sz="4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пишут программы в </a:t>
            </a:r>
            <a:r>
              <a:rPr lang="en-US" sz="4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4446" y="1488613"/>
            <a:ext cx="9098156" cy="489460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Идем на официальный сайт разработчика по этой ссылке: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https://www.jetbrains.com/pycharm/download/</a:t>
            </a:r>
            <a:endParaRPr lang="en-US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видим два варианта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скачивания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платная версия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Community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бесплатная версия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548054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Бесплатной версии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более чем достаточно, для начала изучения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7333" y="1868854"/>
            <a:ext cx="7059897" cy="47899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1826</Words>
  <Application>WPS Presentation</Application>
  <PresentationFormat>Широкоэкранный</PresentationFormat>
  <Paragraphs>54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SimSun</vt:lpstr>
      <vt:lpstr>Wingdings</vt:lpstr>
      <vt:lpstr>Wingdings 3</vt:lpstr>
      <vt:lpstr>Symbol</vt:lpstr>
      <vt:lpstr>Arial</vt:lpstr>
      <vt:lpstr>Times New Roman</vt:lpstr>
      <vt:lpstr>Calibri</vt:lpstr>
      <vt:lpstr>Microsoft YaHei</vt:lpstr>
      <vt:lpstr>Arial Unicode MS</vt:lpstr>
      <vt:lpstr>Calibri Light</vt:lpstr>
      <vt:lpstr>Trebuchet MS</vt:lpstr>
      <vt:lpstr>Аспект</vt:lpstr>
      <vt:lpstr>Тема Office</vt:lpstr>
      <vt:lpstr>Переходим на официальный сайт разработчиков: https://www.python.org/ И скачиваем самую свежую версию Python 3</vt:lpstr>
      <vt:lpstr>PowerPoint 演示文稿</vt:lpstr>
      <vt:lpstr>Обязательно поставьте «галочку» напротив «Add Python 3 to PATH» Это нужно обязательно сделать. </vt:lpstr>
      <vt:lpstr>PowerPoint 演示文稿</vt:lpstr>
      <vt:lpstr>Проверяем установку Python  в Windows Нажимаем сочетание клавиш WIN + R и набираем команду cmd </vt:lpstr>
      <vt:lpstr>Затем вводим команду python и нажимаем клавишу ввода: </vt:lpstr>
      <vt:lpstr>PowerPoint 演示文稿</vt:lpstr>
      <vt:lpstr>PowerPoint 演示文稿</vt:lpstr>
      <vt:lpstr>Бесплатной версии Community более чем достаточно, для начала изучения Python </vt:lpstr>
      <vt:lpstr>PowerPoint 演示文稿</vt:lpstr>
      <vt:lpstr>Выбираем место установки и жмём далее</vt:lpstr>
      <vt:lpstr>На следующем шаге достаточно поставить «галочку» для того, чтобы создать ярлык запуска программы на рабочем столе компьютера </vt:lpstr>
      <vt:lpstr>PowerPoint 演示文稿</vt:lpstr>
      <vt:lpstr>Пошел процесс установки: </vt:lpstr>
      <vt:lpstr>Установка PyCharm успешно завершена. Если хотите, чтобы программа сразу запустилась, то поставьте «галочку», напротив пункта «Run PyCharm».  </vt:lpstr>
      <vt:lpstr>Первое, что мы увидим после запуска — это политика конфиденциальности. Придется с ней согласиться: </vt:lpstr>
      <vt:lpstr>На следующем шаге нам будет предложено поделиться анонимной статистикой использования программы. Если не хотите делиться такими данными, нажмите «Don’t send» </vt:lpstr>
      <vt:lpstr>PowerPoint 演示文稿</vt:lpstr>
      <vt:lpstr>На следующем шаге нам будет предложено создать первый проект. Жмем на кнопку «New Project» и создаем первый проект. </vt:lpstr>
      <vt:lpstr>PowerPoint 演示文稿</vt:lpstr>
      <vt:lpstr>Все, мы с вами установили PyCharm и и создали первый проект!!!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Переходим на официальный сайт разработчиков: https://www.python.org/ И скачиваем самую свежую версию Python 3</dc:title>
  <dc:creator>Diana Mir</dc:creator>
  <cp:lastModifiedBy>kosmo</cp:lastModifiedBy>
  <cp:revision>8</cp:revision>
  <dcterms:created xsi:type="dcterms:W3CDTF">2021-03-25T04:40:00Z</dcterms:created>
  <dcterms:modified xsi:type="dcterms:W3CDTF">2021-12-08T18:03:45Z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69ED1B3FA4454A288A7128DF42013965</vt:lpwstr>
  </property>
  <property fmtid="{D5CDD505-2E9C-101B-9397-08002B2CF9AE}" pid="3" name="KSOProductBuildVer">
    <vt:lpwstr>1033-11.2.0.10307</vt:lpwstr>
  </property>
</Properties>
</file>