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04"/>
            <a:ext cx="9296401" cy="403479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8"/>
            <a:ext cx="1920241" cy="7315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21" name="Группа 6"/>
          <p:cNvGrpSpPr/>
          <p:nvPr/>
        </p:nvGrpSpPr>
        <p:grpSpPr>
          <a:xfrm>
            <a:off x="5250158" y="1267709"/>
            <a:ext cx="1691673" cy="615966"/>
            <a:chOff x="0" y="0"/>
            <a:chExt cx="1691672" cy="61596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4" cy="612675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58" y="-1"/>
              <a:ext cx="14" cy="612675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50"/>
              <a:ext cx="1691669" cy="14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099" y="4682061"/>
            <a:ext cx="8936850" cy="45721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54" y="5187573"/>
            <a:ext cx="216750" cy="218437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2"/>
            <a:ext cx="7696201" cy="63825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2" name="Прямоугольник 11"/>
          <p:cNvSpPr/>
          <p:nvPr/>
        </p:nvSpPr>
        <p:spPr>
          <a:xfrm>
            <a:off x="8254658" y="374899"/>
            <a:ext cx="3557016" cy="610820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622026" y="6029965"/>
            <a:ext cx="357517" cy="3708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Титульный слайд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04"/>
            <a:ext cx="9296401" cy="4034792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8"/>
            <a:ext cx="1920241" cy="7315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58" y="1267709"/>
            <a:ext cx="1691673" cy="615966"/>
            <a:chOff x="0" y="0"/>
            <a:chExt cx="1691672" cy="61596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4" cy="612675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58" y="-1"/>
              <a:ext cx="14" cy="612675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50"/>
              <a:ext cx="1691669" cy="14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9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 hasCustomPrompt="1"/>
          </p:nvPr>
        </p:nvSpPr>
        <p:spPr>
          <a:xfrm>
            <a:off x="1629099" y="4682061"/>
            <a:ext cx="8936850" cy="45721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54" y="5187573"/>
            <a:ext cx="216750" cy="218437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04"/>
            <a:ext cx="9296401" cy="403479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8"/>
            <a:ext cx="1920241" cy="73153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2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58" y="1267709"/>
            <a:ext cx="1691673" cy="615966"/>
            <a:chOff x="0" y="0"/>
            <a:chExt cx="1691672" cy="61596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4" cy="612675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58" y="-1"/>
              <a:ext cx="14" cy="612675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50"/>
              <a:ext cx="1691669" cy="14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6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7" cy="45721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96" y="5187573"/>
            <a:ext cx="216750" cy="218437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60" indent="-205740">
              <a:defRPr sz="1800"/>
            </a:lvl2pPr>
            <a:lvl3pPr marL="783590" indent="-234950">
              <a:defRPr sz="1800"/>
            </a:lvl3pPr>
            <a:lvl4pPr marL="1057910" indent="-234950">
              <a:defRPr sz="1800"/>
            </a:lvl4pPr>
            <a:lvl5pPr marL="1332230" indent="-234950"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3" cy="64009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08" y="2074334"/>
            <a:ext cx="4663450" cy="640094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9" name="Прямоугольник 12"/>
          <p:cNvSpPr/>
          <p:nvPr/>
        </p:nvSpPr>
        <p:spPr>
          <a:xfrm>
            <a:off x="8254658" y="374899"/>
            <a:ext cx="3557016" cy="610820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" name="Текст заголовка"/>
          <p:cNvSpPr txBox="1"/>
          <p:nvPr>
            <p:ph type="title" hasCustomPrompt="1"/>
          </p:nvPr>
        </p:nvSpPr>
        <p:spPr>
          <a:xfrm>
            <a:off x="8458200" y="607390"/>
            <a:ext cx="316196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925" indent="-248285">
              <a:defRPr sz="1900"/>
            </a:lvl3pPr>
            <a:lvl4pPr marL="1071245" indent="-248285">
              <a:defRPr sz="1900"/>
            </a:lvl4pPr>
            <a:lvl5pPr marL="1345565" indent="-248285"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78" cy="36068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19" y="6182365"/>
            <a:ext cx="216750" cy="218437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3" y="237744"/>
            <a:ext cx="11722614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Прямоугольник 7"/>
          <p:cNvSpPr/>
          <p:nvPr/>
        </p:nvSpPr>
        <p:spPr>
          <a:xfrm>
            <a:off x="371854" y="374899"/>
            <a:ext cx="11448292" cy="6108202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1125202" y="6029965"/>
            <a:ext cx="357517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80" marR="0" indent="-18288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140" marR="0" indent="-21082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4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6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07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43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15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50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just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" y="8"/>
            <a:ext cx="12191863" cy="6857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1"/>
            <a:ext cx="5452529" cy="324095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08" y="1975103"/>
            <a:ext cx="5120656" cy="290780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2" y="2519820"/>
            <a:ext cx="4775087" cy="163091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Django rest framework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Административный веб-сайт Django"/>
          <p:cNvSpPr txBox="1"/>
          <p:nvPr/>
        </p:nvSpPr>
        <p:spPr>
          <a:xfrm>
            <a:off x="5338733" y="359556"/>
            <a:ext cx="138811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Views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4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097280"/>
            <a:ext cx="11217580" cy="45834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традиционном Джанго отправлять в шаблоны.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представления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используются для настройки того, какие данные следует В рамках Django представления REST делают то же самое, но для наших сериализованных данных. Синтаксис представлений фреймворка Django REST намеренно очень похож на обычные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представления Django, и, как и в обычном Django, фреймворк Django REST поставляется с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универсальными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представлениями для общих случаев использования. Это то, что мы будем использовать здесь.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22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todos/views.py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rest_framework import generics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.models import 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.serializers import TodoSerializer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ListTodo(generics.ListAPIView):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queryset = Todo.objects.all()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serializer_class = TodoSerializer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DetailTodo(generics.RetrieveAPIView):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queryset = Todo.objects.all()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serializer_class = TodoSerializer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Вверху мы импортируем фреймворк Django REST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generics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оба наших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models.py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serializers.py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файлы.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Административный веб-сайт Django"/>
          <p:cNvSpPr txBox="1"/>
          <p:nvPr/>
        </p:nvSpPr>
        <p:spPr>
          <a:xfrm>
            <a:off x="5338733" y="359556"/>
            <a:ext cx="138811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Views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2392682"/>
            <a:ext cx="11217580" cy="17519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файле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todos/urls.py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есть два маршрута и, следовательно, два разных view. Мы будем использовать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ListAPIView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для отображения всех задач 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RetrieveAPIView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для отображения одного экземпляра модели.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Наш API готов к использованию. Как вы можете видеть, единственная реальная разница между Django REST Framework и Django заключается в том, что с помощью Django REST Framework нам нужно добавить serializers.py файл, и нам не нужен файл шаблонов. В противном случае в urls.py  и views.py файлы действуют аналогичным образом.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Административный веб-сайт Django"/>
          <p:cNvSpPr txBox="1"/>
          <p:nvPr/>
        </p:nvSpPr>
        <p:spPr>
          <a:xfrm>
            <a:off x="3537170" y="373380"/>
            <a:ext cx="445516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Использование API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0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954532"/>
            <a:ext cx="11217580" cy="2583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Традиционно использование API было сложной задачей. Просто не было хорошей визуализации всей информации, содержащейся в теле и заголовке данного HTTP-ответа или запроса. Вместо этого большинство разработчиков использовали HTTP-клиент командной строки, такой как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cURL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или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HTTPie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В 2012 году сторонний программный продукт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Postman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был запущен, и теперь им пользуются миллионы разработчиков по всему миру, которым нужен визуальный, многофункциональный способ взаимодействия с API. Но одна из самых удивительных особенностей платформы Django REST заключается в том, что она поставляется с мощным доступным для просмотра API, который мы можем использовать сразу. Если вы обнаружите, что вам нужно больше настроек для использования API, тогда доступны такие инструменты, как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Postman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 Но часто встроенного API для просмотра более чем достаточно.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Административный веб-сайт Django"/>
          <p:cNvSpPr txBox="1"/>
          <p:nvPr/>
        </p:nvSpPr>
        <p:spPr>
          <a:xfrm>
            <a:off x="2998908" y="373379"/>
            <a:ext cx="518350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Просматриваемый API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3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462554"/>
            <a:ext cx="11217580" cy="3321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Давайте теперь будем использовать доступный для просмотра API для взаимодействия с нашими данными: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runserver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Затем перейдите к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http://127.0.0.1:8000/api/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чтобы увидеть наши рабочие представления списка API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этой странице показаны три задачи, которые мы создали ранее в модели базы данных. Мы многое можем сделать с помощью нашего доступного для просмотра API. Для начала давайте посмотрим на представление JSON—что на самом деле будет передаваться через Интернет. Нажмите на кнопку “GET” в правом верхнем углу и выберите JSON. Если вы вернетесь на нашу страницу просмотра списка по адресу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http://127.0.0.1:8000/api/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мы видим, что есть дополнительная информация. Напомню, что методы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используется для чтения данных,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используется для обновления или создания данных.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Мы также сделали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DetailTodo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просмотр для каждой отдельной модели. Это известно как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экземпляр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и виден по адресу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http://127.0.0.1:8000/api/1/ 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 также можете перейти к конечным точкам для: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80340" indent="-180340" algn="just">
              <a:buSzPct val="100000"/>
              <a:buChar char="•"/>
              <a:defRPr sz="16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http://127.0.0.1:8000/api/2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60655" indent="-160655" algn="just">
              <a:buSzPct val="100000"/>
              <a:buChar char="•"/>
              <a:defRPr sz="16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http://127.0.0.1:8000/api/3</a:t>
            </a: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Административный веб-сайт Django"/>
          <p:cNvSpPr txBox="1"/>
          <p:nvPr/>
        </p:nvSpPr>
        <p:spPr>
          <a:xfrm>
            <a:off x="5499841" y="387202"/>
            <a:ext cx="116205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Tests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6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129419"/>
            <a:ext cx="11217580" cy="50145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 всегда должны писать тесты для своих проектов Django. Небольшое количество времени, потраченное заранее, сэкономит вам огромное количество времени и усилий в дальнейшем при отладке ошибок. Давайте добавим два основных теста, чтобы подтвердить, что title и body работают так, как ожидалось.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django.test import TestCase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.models import 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TodoModelTest(TestCase):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@classmethod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def setUpTestData(cls):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Todo.objects.create(title='first todo', body='a body here')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def test_title_content(self):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todo = Todo.objects.get(id=1)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expected_object_name = f'{todo.title}'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self.assertEquals(expected_object_name, 'first todo')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def test_body_content(self):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todo = Todo.objects.get(id=1)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expected_object_name = f'{todo.body}'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self.assertEquals(expected_object_name, 'a body here’)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этого используется встроенный в Django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TestCase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 класс. Сначала мы настроим наши данные в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setUpTestData,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а затем напишите два новых теста. Затем запустите тесты с помощью: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test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Административный веб-сайт Django"/>
          <p:cNvSpPr txBox="1"/>
          <p:nvPr/>
        </p:nvSpPr>
        <p:spPr>
          <a:xfrm>
            <a:off x="3303261" y="373379"/>
            <a:ext cx="470281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Todo React Front-end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9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2068832"/>
            <a:ext cx="11217580" cy="2305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API существует для связи с другой программой. Сейчас мы будем потреблять наши API Todo из с помощью React чтобы иметь доступ к интерфейсу, чтобы вы могли видеть, как все файлы на самом деле работает вместе на практике.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Я решил использовать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React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поскольку в настоящее время это самая популярная интерфейсная библиотека JavaScript, но описанные здесь методы также будут работать с любой другой популярной интерфейсной платформой Они даже будут работать с мобильными приложениями для iOS или Android, настольными приложениями или чем-либо еще. Процесс подключения к интерфейсному API удивительно похож.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Административный веб-сайт Django"/>
          <p:cNvSpPr txBox="1"/>
          <p:nvPr/>
        </p:nvSpPr>
        <p:spPr>
          <a:xfrm>
            <a:off x="3943098" y="373379"/>
            <a:ext cx="358838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Node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2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2252981"/>
            <a:ext cx="11217580" cy="20288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Мы начнем с настройки приложения React в качестве нашего интерфейса. Сначала откройте новую консоль командной строки, чтобы теперь были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открыты две консоли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Это очень важно. Нам нужно, чтобы наш существующий сервер задач все еще работал на локальном сервере. И мы будем использовать вторую консоль для создания, а затем запуска нашего интерфейса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React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на отдельном локальном порту. Вот как мы локально имитируем, как будет выглядеть производственная настройка выделенного и развернутого интерфейса/серверной части. В новой, второй консоли командной строки установим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</a:t>
            </a:r>
            <a:r>
              <a:rPr>
                <a:solidFill>
                  <a:srgbClr val="000098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который является механизмом выполнения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Это позволяет нам запускать JavaScript вне веб-браузера.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Административный веб-сайт Django"/>
          <p:cNvSpPr txBox="1"/>
          <p:nvPr/>
        </p:nvSpPr>
        <p:spPr>
          <a:xfrm>
            <a:off x="3893241" y="373379"/>
            <a:ext cx="364426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React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5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174776"/>
            <a:ext cx="11217580" cy="45218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Мы будем использовать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create-react-app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пакет для быстрого запуска нового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React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проект. Это создаст шаблон нашего проекта и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установите необходимые зависимости  одной командой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установки React мы будем полагаться на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nmp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который является менеджером пакетов JavaScript.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nmp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значительно упрощает управление и установку нескольких пакетов программного обеспечения, гораздо проще. Последние версии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nmp,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также включают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npx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что является улучшенным способом  локальной установки пакетов без загрязнения глобального пространства имен. Это рекомендуемый  способ установки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React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папке todo выполним команду: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npx create-react-app frontend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ваша структура каталогов должна выглядеть следующим образом: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├──frontend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    ├──React...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├──backend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    ├──Django…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Далее перейдем в папку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запустите приложение React с помощью команды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nmp start: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cd frontend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npm start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833881"/>
            <a:ext cx="11217580" cy="2305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 перейти к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http://localhost:3000/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, то мы увидим домашнюю страницу по умолчанию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create-react-app 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мы вернемся к нашей конечной точке API,  сможем увидеть необработанный JSON в браузере по адресу: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u="sng">
                <a:solidFill>
                  <a:schemeClr val="accent3">
                    <a:lumOff val="-8312"/>
                  </a:schemeClr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http://127.0.0.1:8000/api/?format=json</a:t>
            </a:r>
            <a:endParaRPr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 возвращается всякий раз, когда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запрос отправляется конечной точке API. В конечном счете будем использовать API напрямую, но хорошим начальным шагом будет сначала создать макет данных, а затем настроить наш вызов API.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Единственный файл, который нам нужно обновить в нашем приложении React, - это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src/App.js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Просмотрите данные API в переменной с именем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который на самом деле представляет собой массив с тремя значениями.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8" name="Административный веб-сайт Django"/>
          <p:cNvSpPr txBox="1"/>
          <p:nvPr/>
        </p:nvSpPr>
        <p:spPr>
          <a:xfrm>
            <a:off x="4050255" y="373379"/>
            <a:ext cx="344805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Фиктивная data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rc/App.js…"/>
          <p:cNvSpPr txBox="1"/>
          <p:nvPr/>
        </p:nvSpPr>
        <p:spPr>
          <a:xfrm>
            <a:off x="491767" y="436882"/>
            <a:ext cx="11208466" cy="541464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src/App.js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import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React, { Component } from 'react';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const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list = [ {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"id":1,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"title":"1st todo",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"body":"Learn Django properly."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}, {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"id":2,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"title":"Second item",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"body":"Learn Python."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}, {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"id":3,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"title":"Learn HTTP",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"body":"It's important."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 ]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Затем мы загружаем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состояние нашего компонента, а затем используйте массив JavaScript способ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map()</a:t>
            </a:r>
            <a:r>
              <a:rPr>
                <a:solidFill>
                  <a:srgbClr val="000098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чтобы отобразить все элементы. Я намеренно двигаюсь здесь быстро, и если вы никогда раньше не использовали React, просто скопируйте код, чтобы вы могли увидеть, как это “сработает”, чтобы подключить интерфейс React к нашему бэкэнду Django.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Административный веб-сайт Django"/>
          <p:cNvSpPr txBox="1"/>
          <p:nvPr/>
        </p:nvSpPr>
        <p:spPr>
          <a:xfrm>
            <a:off x="4905271" y="371258"/>
            <a:ext cx="223520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Todo API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0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694182"/>
            <a:ext cx="11217580" cy="31369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этот раз займемся разработкой серверной части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API 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а затем подключите ее к интерфейсу React. Поскольку мы создаем выделенные серверную и интерфейсную части, мы разделим наш код на аналогичную структуру. Создадим каталог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, содержащий наш внутренний код Django на Python и наш внешний код React JavaScript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Diagram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├──frontend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    ├──React...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├──backend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|       ├──Django...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Административный веб-сайт Django"/>
          <p:cNvSpPr txBox="1"/>
          <p:nvPr/>
        </p:nvSpPr>
        <p:spPr>
          <a:xfrm>
            <a:off x="4770087" y="361679"/>
            <a:ext cx="229044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src/App.js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3" name="Текст"/>
          <p:cNvSpPr txBox="1"/>
          <p:nvPr/>
        </p:nvSpPr>
        <p:spPr>
          <a:xfrm>
            <a:off x="6350576" y="2556173"/>
            <a:ext cx="127001" cy="599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335"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sp>
        <p:nvSpPr>
          <p:cNvPr id="194" name="import React, { Component } from 'react';…"/>
          <p:cNvSpPr txBox="1"/>
          <p:nvPr/>
        </p:nvSpPr>
        <p:spPr>
          <a:xfrm>
            <a:off x="1583947" y="1064944"/>
            <a:ext cx="9024106" cy="500805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3" spcCol="451205"/>
          <a:lstStyle/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import React, { Component } from 'react';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const list = [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"id":1,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"title":"1st todo",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"body":"Learn Django properly."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},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"id":2,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"title":"Second item",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"body":"Learn Python."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},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"id":3,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"title":"Learn HTTP",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"body":"It's important."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class App extends Component 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constructor(props) 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super(props);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this.state = { list };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render() {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return (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&lt;div&gt;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    {this.state.list.map(item =&gt; (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        &lt;div key={item.id}&gt;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            &lt;h1&gt;{item.title}&lt;/h1&gt;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            &lt;p&gt;{item.body}&lt;/p&gt;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        &lt;/div&gt;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))}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&lt;/div&gt;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    );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solidFill>
                  <a:schemeClr val="accent2">
                    <a:satOff val="-17171"/>
                    <a:lumOff val="-11097"/>
                  </a:schemeClr>
                </a:solidFill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export default App; 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Текст"/>
          <p:cNvSpPr txBox="1"/>
          <p:nvPr/>
        </p:nvSpPr>
        <p:spPr>
          <a:xfrm>
            <a:off x="6350576" y="2556173"/>
            <a:ext cx="127001" cy="599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335"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sp>
        <p:nvSpPr>
          <p:cNvPr id="197" name="Мы загрузили list в состояние App компонента, то мы используем map чтобы зациклиться над каждым элементом в списке, отображающем title и body каждого из них. Мы также добавили id в качестве ключа, который является специфичным для React’a требованием; id"/>
          <p:cNvSpPr txBox="1"/>
          <p:nvPr/>
        </p:nvSpPr>
        <p:spPr>
          <a:xfrm>
            <a:off x="575288" y="1275081"/>
            <a:ext cx="11041424" cy="36912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Мы загрузили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состояние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компонента, то мы используем map чтобы зациклиться над каждым элементом в списке, отображающем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title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body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каждого из них. Мы также добавили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качестве ключа, который является специфичным для React’a требованием;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автоматически добавляется Django в каждое поле базы данных для нас. Теперь вы должны увидеть наши задачи, перечисленные на главной странице по адресу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http://localhost:3000/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без необходимости обновлять страницу.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chemeClr val="accent2">
                    <a:satOff val="-17171"/>
                    <a:lumOff val="-11097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Примечание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: Если вы потратите какое-то время на работу с React, вполне вероятно, что в какой-то момент вы увидите сообщение об ошибке: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sh: react-scripts: command not found while running npm start.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Не пугайтесь. Это очень очень, очень распространенная проблема при разработке JavaScript. В исправление обычно выполняется: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chemeClr val="accent2">
                    <a:satOff val="-17171"/>
                    <a:lumOff val="-11097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npm install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потом </a:t>
            </a:r>
            <a:r>
              <a:rPr>
                <a:solidFill>
                  <a:schemeClr val="accent2">
                    <a:satOff val="-17171"/>
                    <a:lumOff val="-11097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npm start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снова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это не сработает, затем удалите свою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node_modules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папку и </a:t>
            </a:r>
            <a:r>
              <a:rPr>
                <a:solidFill>
                  <a:schemeClr val="accent2">
                    <a:satOff val="-17171"/>
                    <a:lumOff val="-11097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npm install</a:t>
            </a:r>
            <a:endParaRPr>
              <a:solidFill>
                <a:schemeClr val="accent2">
                  <a:satOff val="-17171"/>
                  <a:lumOff val="-11097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 решает проблему в 99% случаев. Добро пожаловать в современную разработку JavaScript :).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069799"/>
            <a:ext cx="11217580" cy="47986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А теперь давайте подключимся к нашему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API 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для реального использования вместо использования фиктивных данных в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переменной. В другой консоли командной строки работает наш сервер Django, и мы знаем , что конечная точка API со списком всех задач находится на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http://127.0.0.1:8000/api/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Поэтому нам нужно отправить  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запрос к нему.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Существует два популярных способа выполнения HTTP-запросов: с помощью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built-in Fetch API 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встроенный API выборки) или с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axios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который поставляется с несколькими дополнительными функциями. Мы будем использовать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axios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этом пример. Остановите приложение React, запущенное в данный момент в командной строке, с помощью Control+c. Затем установите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axios: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npm install axios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Снова запустим приложение React с помощью </a:t>
            </a:r>
            <a:r>
              <a:rPr>
                <a:solidFill>
                  <a:schemeClr val="accent2">
                    <a:satOff val="-17171"/>
                    <a:lumOff val="-11097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npm start </a:t>
            </a:r>
            <a:endParaRPr>
              <a:solidFill>
                <a:schemeClr val="accent2">
                  <a:satOff val="-17171"/>
                  <a:lumOff val="-11097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нужно добавить импорт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Axios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App.js: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import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axios from ‘axios';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Есть два оставшихся шага.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Во-первых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мы будем использовать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Axios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наших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запросов. Мы можем сделать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getTodos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функцию для этой цели.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Во-вторых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мы хотим убедиться, что этот вызов API выполняется в нужное время в течение жизненного цикла React. HTTP-запросы должны выполняться с использованием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componentDidMount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так что мы будем вызывать getTodos здесь Мы также можем удалить макет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так как в этом больше нет необходимости.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0" name="Административный веб-сайт Django"/>
          <p:cNvSpPr txBox="1"/>
          <p:nvPr/>
        </p:nvSpPr>
        <p:spPr>
          <a:xfrm>
            <a:off x="2076670" y="396781"/>
            <a:ext cx="712025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Django REST Framework + React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Административный веб-сайт Django"/>
          <p:cNvSpPr txBox="1"/>
          <p:nvPr/>
        </p:nvSpPr>
        <p:spPr>
          <a:xfrm>
            <a:off x="4770087" y="361679"/>
            <a:ext cx="229044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src/App.js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Текст"/>
          <p:cNvSpPr txBox="1"/>
          <p:nvPr/>
        </p:nvSpPr>
        <p:spPr>
          <a:xfrm>
            <a:off x="6350576" y="2556173"/>
            <a:ext cx="127001" cy="599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1335"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  <p:sp>
        <p:nvSpPr>
          <p:cNvPr id="204" name="import React, { Component } from 'react';…"/>
          <p:cNvSpPr txBox="1"/>
          <p:nvPr/>
        </p:nvSpPr>
        <p:spPr>
          <a:xfrm>
            <a:off x="1583947" y="1123447"/>
            <a:ext cx="9660259" cy="461110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3" spcCol="483012"/>
          <a:lstStyle/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import React, { Component } from 'react';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import axios from 'axios';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App extends Component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state =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todos: []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};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componentDidMount()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this.getTodos();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getTodos()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axios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.get('http://127.0.0.1:8000/api/')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.then(res =&gt;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this.setState({ todos: res.data });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});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.catch(err =&gt;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console.log(err);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});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render()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return (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&lt;div&gt;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{this.state.todos.map(item =&gt; (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 &lt;div key={item.id}&gt;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   &lt;h1&gt;{item.title}&lt;/h1&gt;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   &lt;span&gt;{item.body}&lt;/span&gt;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 &lt;/div&gt;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))}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&lt;/div&gt;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);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}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export default App;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2259331"/>
            <a:ext cx="11217580" cy="17519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вы снова посмотрите на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http://localhost:3000/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страница та же самая, хотя мы не больше нет жестко закодированных данных. Все это исходит из нашей конечной точки API и  запрашивается прямо сейчас. Теперь мы подключили наш серверный API Django к интерфейсу React. Более того, у нас есть возможность обновить наш интерфейс в будущем или полностью поменять его по мере изменения требований проекта. Вот почему применение подхода API-frst-отличный способ “обезопасить” ваш веб-сайт в будущем. Это может потребовать немного больше предварительной работы, но это обеспечивает гораздо большую гибкость.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7" name="Административный веб-сайт Django"/>
          <p:cNvSpPr txBox="1"/>
          <p:nvPr/>
        </p:nvSpPr>
        <p:spPr>
          <a:xfrm>
            <a:off x="2076670" y="396781"/>
            <a:ext cx="712025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Django REST Framework + React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Административный веб-сайт Django"/>
          <p:cNvSpPr txBox="1"/>
          <p:nvPr/>
        </p:nvSpPr>
        <p:spPr>
          <a:xfrm>
            <a:off x="2342079" y="371258"/>
            <a:ext cx="629793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Первоначальная Настройка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3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148080"/>
            <a:ext cx="11217580" cy="42449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Первым шагом для любого API Django всегда является установка Django, а затем добавление поверх него фреймворка Django REST. Сначала создайте папку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на рабочем столе, затем внутри папку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Далее создадим 2 папки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В папке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установим Django: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Pip install django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Создадим проект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todo_project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django-admin startproject todo_project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 приложение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startapp todos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Далее зарегистрируем наше приложение в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todo_project/settings.py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INSTALLED_APPS = [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# Local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'todos.apps.TodosConfig',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 выполним миграции: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 manage.py migrate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Административный веб-сайт Django"/>
          <p:cNvSpPr txBox="1"/>
          <p:nvPr/>
        </p:nvSpPr>
        <p:spPr>
          <a:xfrm>
            <a:off x="5028179" y="371258"/>
            <a:ext cx="180467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Модели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6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141730"/>
            <a:ext cx="11217580" cy="45218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Следующим шагом является определение нашей Модель базы данных задач в рамках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приложения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Модель будет иметь только два поля: title и body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# todos/models.py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django.db import models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Todo(models.Model):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title = models.CharField(max_length=200)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body = models.TextField()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def __str__(self):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return self.title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Поскольку мы обновили нашу модель, настало время для двухступенчатого танца Django, состоящего в создании нового файла миграции, а затем синхронизации базы данных с изменениями каждый раз. В командной строке введите две команды: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makemigrations todos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 manage.py migrate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Административный веб-сайт Django"/>
          <p:cNvSpPr txBox="1"/>
          <p:nvPr/>
        </p:nvSpPr>
        <p:spPr>
          <a:xfrm>
            <a:off x="4406077" y="371258"/>
            <a:ext cx="285559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Admin todos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9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094928"/>
            <a:ext cx="11217580" cy="45218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мы можем использовать встроенное приложение администратора Django для взаимодействия с нашей базой данных. Если бы мы сразу же вошли в администрацию, наше todos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приложение не появится. Нам нужно явно добавьте его через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todos/admin.py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django.contrib import admin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.models import Todo 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admin.site.register(Todo)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мы можем создать учетную запись суперпользователя для входа в систему администратора: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createsuperuser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А затем снова запустите локальный сервер: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python3 manage.py runserver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мы перейдем к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http://127.0.0.1:8000/admin/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можно войти в систему.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Нажмите “+ Добавить” рядом с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создайте 3 новых элемента задачи, не забыв добавить заголовок и тело для обоих.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самом деле мы закончили с традиционной частью Django нашего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 API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Поскольку мы не утруждаем себя созданием веб-страниц для этого проекта, в нём нет URL-адреса веб-сайтов, представлений или шаблонов. Все, что нам нужно, - это модель, а каркас Django REST позаботится обо всем остальном.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дминистративный веб-сайт Django"/>
          <p:cNvSpPr txBox="1"/>
          <p:nvPr/>
        </p:nvSpPr>
        <p:spPr>
          <a:xfrm>
            <a:off x="3114374" y="382957"/>
            <a:ext cx="542353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Django REST Framework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2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094254"/>
            <a:ext cx="11217580" cy="45218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Django REST: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pip install djangorestframework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Затем добавим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rest_framework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к нашим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INSTALLED_APPS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настройка та же, как и в любом другом приложении. Мы также хотим начать настройку конкретно Django REST Framework, этот параметр имеет имя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REST_FRAMEWORK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Для начала давайте явно установим разрешения  в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AllowOnly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# todo_project/settings.py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INSTALLED_APPS = [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# 3rd party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‘rest_framework’,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# Local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'todos.apps.TodosConfig',]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# new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REST_FRAMEWORK = 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'DEFAULT_PERMISSION_CLASSES': [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‘rest_framework.permissions.AllowAny’,]}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Платформа Django REST имеет длинный список неявно заданных параметров по умолчанию.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AllowAny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является одним из них, что означает, что, когда мы устанавливаем его явно, как мы делали выше, эффект точно такой же, как если бы у нас не было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DEFAULT_PERMISSION_CLASSES</a:t>
            </a:r>
            <a:endParaRPr>
              <a:solidFill>
                <a:schemeClr val="accent3">
                  <a:lumOff val="-8312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Административный веб-сайт Django"/>
          <p:cNvSpPr txBox="1"/>
          <p:nvPr/>
        </p:nvSpPr>
        <p:spPr>
          <a:xfrm>
            <a:off x="4518443" y="359556"/>
            <a:ext cx="268986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URL-адреса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5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084581"/>
            <a:ext cx="11217580" cy="4645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todo_project/urls.py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django.contrib import admin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django.urls import include, path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urlpatterns = [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path('admin/', admin.site.urls),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path('api/', include('todos.urls')),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Затем на уровне приложения: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 sz="22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todos/urls.py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django.urls import path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.views import ListTodo, DetailTodo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urlpatterns = [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path('&lt;int:pk&gt;/', DetailTodo.as_view()),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path('', ListTodo.as_view()),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Административный веб-сайт Django"/>
          <p:cNvSpPr txBox="1"/>
          <p:nvPr/>
        </p:nvSpPr>
        <p:spPr>
          <a:xfrm>
            <a:off x="4518443" y="359556"/>
            <a:ext cx="268986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URL-адреса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8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148080"/>
            <a:ext cx="11217580" cy="39681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Обратите внимание, что мы ссылаемся на два представления -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DetailTodo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- то, что нам еще предстоит создать. Но маршрутизация теперь завершена. В пустой строке будет список всех задач '', другими словами, в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api/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И каждое отдельное задание будет доступно по своему первичному ключу, который Django автоматически устанавливает в каждой таблице базы данных.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Первая запись-это 1, второе-это 2, и так далее. Поэтому наше первое задание в конечном итоге будет находиться в конечной точке API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api/1/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Давайте посмотрим, где мы находимся на данный момент. Мы начали с традиционного проекта и приложения Django , в котором создали модель базы данных и добавили данные. Затем мы установили Django REST Framework и настроили наши URL-адреса. Теперь нам нужно преобразовать наши данные из моделей в JSON, которые будут выводиться по URL-адресам. Поэтому нам нужен сериализатор.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Фреймворк Django REST поставляется с мощным встроенным классом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сериализатором,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который быстро можно расширить с помощью небольшого объема кода. Вот что мы здесь сделаем. Сначала создадим новый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serializers.py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файл в приложении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Административный веб-сайт Django"/>
          <p:cNvSpPr txBox="1"/>
          <p:nvPr/>
        </p:nvSpPr>
        <p:spPr>
          <a:xfrm>
            <a:off x="4901924" y="382957"/>
            <a:ext cx="223266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Serializers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Все-таки два объявления - это слишком мало . . . Давайте добавим еще несколько. Только сделаем это не в консоли Django, а на встроенном в этот фреймворк административном сайте. А административный веб-сайт предоставляет доступ ко всем моделям, объявленным"/>
          <p:cNvSpPr txBox="1"/>
          <p:nvPr/>
        </p:nvSpPr>
        <p:spPr>
          <a:xfrm>
            <a:off x="487210" y="1535430"/>
            <a:ext cx="11217580" cy="34753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todos/serializers.py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rest_framework import serializers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from .models import 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class TodoSerializer(serializers.ModelSerializer):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class Meta: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model = Todo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solidFill>
                  <a:schemeClr val="accent2">
                    <a:satOff val="-17171"/>
                    <a:lumOff val="-11097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       fields = ('id', 'title', ‘body',)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Мы импортировали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serializers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из фреймворка Django REST, а также нашу модель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Далее мы создадим класс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TodoSerializer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Формат здесь очень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похож на то, как мы создаем классы моделей или формы в самом Django. Мы указываем, какую модель надо использовать, и конкретные поля в ней, которые мы хотим предоставить. Платформа Django REST теперь волшебным образом преобразует наши данные в JSON, предоставляя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id, title, и body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от нашей </a:t>
            </a:r>
            <a:r>
              <a:rPr>
                <a:solidFill>
                  <a:schemeClr val="accent3">
                    <a:lumOff val="-8312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Todo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модель.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17828</Words>
  <Application>WPS Presentation</Application>
  <PresentationFormat/>
  <Paragraphs>320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Helvetica</vt:lpstr>
      <vt:lpstr>Century Gothic</vt:lpstr>
      <vt:lpstr>Garamond</vt:lpstr>
      <vt:lpstr>Segoe Print</vt:lpstr>
      <vt:lpstr>Calibri</vt:lpstr>
      <vt:lpstr>Microsoft YaHei</vt:lpstr>
      <vt:lpstr>Arial Unicode MS</vt:lpstr>
      <vt:lpstr>Times Roman</vt:lpstr>
      <vt:lpstr>Times New Roman</vt:lpstr>
      <vt:lpstr>Helvetica</vt:lpstr>
      <vt:lpstr>СавонVTI</vt:lpstr>
      <vt:lpstr>Django rest 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</dc:title>
  <dc:creator/>
  <cp:lastModifiedBy>kosmo</cp:lastModifiedBy>
  <cp:revision>3</cp:revision>
  <dcterms:created xsi:type="dcterms:W3CDTF">2022-03-31T16:10:20Z</dcterms:created>
  <dcterms:modified xsi:type="dcterms:W3CDTF">2022-03-31T17:26:50Z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4D49EBF160CC4611BCD398397D74BBF3</vt:lpwstr>
  </property>
  <property fmtid="{D5CDD505-2E9C-101B-9397-08002B2CF9AE}" pid="3" name="KSOProductBuildVer">
    <vt:lpwstr>1049-11.2.0.11042</vt:lpwstr>
  </property>
</Properties>
</file>