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4" r:id="rId4"/>
    <p:sldId id="266" r:id="rId5"/>
    <p:sldId id="267" r:id="rId6"/>
    <p:sldId id="270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232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5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6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4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EF41E4AF-CFA6-47F0-A62B-AD20FF3A6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r="-1" b="7020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E7EAEF5-740E-48FF-866C-1E156A81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10" y="0"/>
            <a:ext cx="6858000" cy="365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ARBETS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A2A4A2-B0EE-40C2-BF57-0EA1ECFF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10" y="4465905"/>
            <a:ext cx="6858000" cy="2396959"/>
          </a:xfrm>
        </p:spPr>
        <p:txBody>
          <a:bodyPr>
            <a:normAutofit/>
          </a:bodyPr>
          <a:lstStyle/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Ομάδα 49: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 err="1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Γιαννάτος</a:t>
            </a: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 Νικόλαος </a:t>
            </a:r>
            <a:r>
              <a:rPr lang="en-US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t</a:t>
            </a: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8190025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Μάστορη Άννα </a:t>
            </a:r>
            <a:r>
              <a:rPr lang="en-US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t</a:t>
            </a: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8190105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Μπεμπεδέλη Μαρία-Ελένη </a:t>
            </a:r>
            <a:r>
              <a:rPr lang="en-US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t</a:t>
            </a: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8190115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Σωτηροπούλου Σοφία </a:t>
            </a:r>
            <a:r>
              <a:rPr lang="en-US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t</a:t>
            </a:r>
            <a:r>
              <a:rPr lang="el-GR" sz="2000" dirty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Times New Roman" panose="02020603050405020304" pitchFamily="18" charset="0"/>
              </a:rPr>
              <a:t>8190159</a:t>
            </a:r>
            <a:endParaRPr lang="el-GR" sz="2000" dirty="0">
              <a:ln>
                <a:noFill/>
              </a:ln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900" dirty="0">
                <a:ln>
                  <a:noFill/>
                </a:ln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l-GR" sz="90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algn="l">
              <a:lnSpc>
                <a:spcPct val="91000"/>
              </a:lnSpc>
            </a:pPr>
            <a:endParaRPr lang="el-GR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6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10">
            <a:extLst>
              <a:ext uri="{FF2B5EF4-FFF2-40B4-BE49-F238E27FC236}">
                <a16:creationId xmlns:a16="http://schemas.microsoft.com/office/drawing/2014/main" id="{962B64F5-1805-47E8-927D-3C361D15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16534"/>
            <a:ext cx="8861971" cy="6424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D1803-B2BB-4E87-BB58-94AD57F721C6}"/>
              </a:ext>
            </a:extLst>
          </p:cNvPr>
          <p:cNvSpPr txBox="1"/>
          <p:nvPr/>
        </p:nvSpPr>
        <p:spPr>
          <a:xfrm>
            <a:off x="-322580" y="3307080"/>
            <a:ext cx="390144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USE CASE DIAGRAM</a:t>
            </a:r>
            <a:endParaRPr lang="el-GR" sz="3600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5" descr="Εικόνα που περιέχει κείμενο, στιγμιότυπο οθόνης, οθόνη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B74E0409-5306-486F-BF3C-0B22DB793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7"/>
          <a:stretch/>
        </p:blipFill>
        <p:spPr>
          <a:xfrm>
            <a:off x="79753" y="81290"/>
            <a:ext cx="6775049" cy="3810000"/>
          </a:xfrm>
          <a:prstGeom prst="rect">
            <a:avLst/>
          </a:prstGeom>
        </p:spPr>
      </p:pic>
      <p:pic>
        <p:nvPicPr>
          <p:cNvPr id="3" name="Θέση περιεχομένου 7" descr="Εικόνα που περιέχει κείμενο, στιγμιότυπο οθόνης, εσωτερικό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C0663283-301F-4CE2-92AB-5F7FC6595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5193287" y="2966710"/>
            <a:ext cx="677672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67B7C-B66C-4C8B-B652-389D3EFF9270}"/>
              </a:ext>
            </a:extLst>
          </p:cNvPr>
          <p:cNvSpPr txBox="1"/>
          <p:nvPr/>
        </p:nvSpPr>
        <p:spPr>
          <a:xfrm>
            <a:off x="8554720" y="843280"/>
            <a:ext cx="390144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l-GR" sz="3600" dirty="0">
                <a:solidFill>
                  <a:schemeClr val="bg1"/>
                </a:solidFill>
              </a:rPr>
              <a:t>ΟΘΟΝΕΣ</a:t>
            </a:r>
          </a:p>
          <a:p>
            <a:pPr algn="ctr"/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17">
            <a:extLst>
              <a:ext uri="{FF2B5EF4-FFF2-40B4-BE49-F238E27FC236}">
                <a16:creationId xmlns:a16="http://schemas.microsoft.com/office/drawing/2014/main" id="{9C45EAE5-8C56-49F6-BBCD-5FFE4AF76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08" y="2311401"/>
            <a:ext cx="4917792" cy="431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Θέση περιεχομένου 4" descr="Εικόνα που περιέχει κείμενο, υπογραφή, στιγμιότυπο οθόνης, αρκετά&#10;&#10;Περιγραφή που δημιουργήθηκε αυτόματα">
            <a:extLst>
              <a:ext uri="{FF2B5EF4-FFF2-40B4-BE49-F238E27FC236}">
                <a16:creationId xmlns:a16="http://schemas.microsoft.com/office/drawing/2014/main" id="{6108EEAE-5931-4CB7-BED4-0FB6893D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70" y="295156"/>
            <a:ext cx="5884219" cy="6055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D5F4F-1BF8-4B59-AF72-D95596143555}"/>
              </a:ext>
            </a:extLst>
          </p:cNvPr>
          <p:cNvSpPr txBox="1"/>
          <p:nvPr/>
        </p:nvSpPr>
        <p:spPr>
          <a:xfrm>
            <a:off x="-298802" y="334232"/>
            <a:ext cx="51502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CLASS DIAGRAM/ SCHEMA</a:t>
            </a:r>
            <a:endParaRPr lang="el-GR" sz="3600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5">
            <a:extLst>
              <a:ext uri="{FF2B5EF4-FFF2-40B4-BE49-F238E27FC236}">
                <a16:creationId xmlns:a16="http://schemas.microsoft.com/office/drawing/2014/main" id="{F9E78D73-982D-41F6-871F-EA364B7E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480757"/>
            <a:ext cx="9210046" cy="5203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A92F7-F3FF-4C37-A929-D1E2B050B00F}"/>
              </a:ext>
            </a:extLst>
          </p:cNvPr>
          <p:cNvSpPr txBox="1"/>
          <p:nvPr/>
        </p:nvSpPr>
        <p:spPr>
          <a:xfrm>
            <a:off x="-190500" y="173567"/>
            <a:ext cx="67030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COMPONENT DIAGRAM</a:t>
            </a:r>
            <a:endParaRPr lang="el-GR" sz="3600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>
            <a:extLst>
              <a:ext uri="{FF2B5EF4-FFF2-40B4-BE49-F238E27FC236}">
                <a16:creationId xmlns:a16="http://schemas.microsoft.com/office/drawing/2014/main" id="{F685F507-44F3-4A20-BF6A-4EE662B106BA}"/>
              </a:ext>
            </a:extLst>
          </p:cNvPr>
          <p:cNvSpPr txBox="1"/>
          <p:nvPr/>
        </p:nvSpPr>
        <p:spPr>
          <a:xfrm>
            <a:off x="2997200" y="2476500"/>
            <a:ext cx="6553200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l-GR" sz="4400" dirty="0"/>
              <a:t>ΕΥΧΑΡΙΣΤΟΥΜΕ ΠΟΛΥ ΓΙΑ ΤΗΝ ΠΡΟΣΩΧΗ ΣΑΣ!!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C1A8386-B1DC-4556-9239-F55482A9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61" y="332801"/>
            <a:ext cx="3429000" cy="190500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9022242C-A23F-4C40-894C-5B12865A2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3" t="-13229" r="25213" b="2642"/>
          <a:stretch/>
        </p:blipFill>
        <p:spPr>
          <a:xfrm>
            <a:off x="-1063557" y="3923050"/>
            <a:ext cx="6096001" cy="26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82120"/>
      </a:dk2>
      <a:lt2>
        <a:srgbClr val="E2E3E8"/>
      </a:lt2>
      <a:accent1>
        <a:srgbClr val="B2A120"/>
      </a:accent1>
      <a:accent2>
        <a:srgbClr val="D56F17"/>
      </a:accent2>
      <a:accent3>
        <a:srgbClr val="E73229"/>
      </a:accent3>
      <a:accent4>
        <a:srgbClr val="D5175E"/>
      </a:accent4>
      <a:accent5>
        <a:srgbClr val="E729BE"/>
      </a:accent5>
      <a:accent6>
        <a:srgbClr val="AE17D5"/>
      </a:accent6>
      <a:hlink>
        <a:srgbClr val="BF3F8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</Words>
  <Application>Microsoft Office PowerPoint</Application>
  <PresentationFormat>Ευρεία οθόνη</PresentationFormat>
  <Paragraphs>17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ARBETS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ARBETS</dc:title>
  <dc:creator>melenia bebedeli</dc:creator>
  <cp:lastModifiedBy>melenia bebedeli</cp:lastModifiedBy>
  <cp:revision>1</cp:revision>
  <dcterms:created xsi:type="dcterms:W3CDTF">2021-12-01T18:43:24Z</dcterms:created>
  <dcterms:modified xsi:type="dcterms:W3CDTF">2021-12-01T20:32:57Z</dcterms:modified>
</cp:coreProperties>
</file>