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44"/>
    <p:restoredTop sz="94650"/>
  </p:normalViewPr>
  <p:slideViewPr>
    <p:cSldViewPr snapToGrid="0" snapToObjects="1">
      <p:cViewPr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D30068-8AAB-414B-9817-EAFDF59F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C5E8B52-86C0-0842-B47A-73EA17572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89048B7-B062-854A-B9AC-45564EB0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BDC045C-4E3E-4745-8749-8DA18408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9586658-A069-3742-9011-8792784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459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D382D7-CF2E-9347-BD59-5F5AE58D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23E03C0-F2E4-F141-B837-8191D7EF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0B0785E-85A6-9F43-9B7C-C184C7BB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27AE31-2721-7E41-BCC9-C6E2E1C9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B218A51-79A1-2844-B153-B8B0C054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97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E761A28-5512-A443-B752-19D4C655D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8CF5EC2-8BC4-5044-9DDC-F1627A03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FF14E5B-FA2A-7D4C-BCA5-61F2E437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467AB2-6B52-834B-9BD1-1E22900F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D575068-582F-AB48-B3A8-D6E0F20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61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50D1E6-F1D0-1E4C-96C7-3E8F2F5A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12712D-0D86-FF49-87CC-729D11CE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8E92214-FB2B-BD46-AE40-02E0669E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527E1B3-329E-4344-86F6-B9BB9B5E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2B87E4F-4736-144C-8372-912A3A0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224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D041AC-6ECB-454B-8EDB-D75BCA3C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AD0071E-59F5-024D-AFBE-1DC815B1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2428879-78ED-EA45-8DB1-3BA9D8F6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B4ECEFE-5A8B-6141-90C8-8CA35AEA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FE891A7-AAD8-3C4E-8C26-DB31FB63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85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34BC1F-9A8D-A34A-B488-B813B74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15ABDA-1BDF-794A-ACF3-474B794BA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5EFE0A-1773-734E-AB6E-B5D3D73D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6325A-92B3-3749-8358-53F999D5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AF86F9-BAED-6D49-B810-4B0096A0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6A28384-B2DB-D047-9055-D1A26344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15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607F1-99A5-8442-87C0-ACADE2B3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6D32BDC-8FF6-2048-ACB7-A53F76D8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366FD55-8A33-154B-9DFA-F06FDA02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72DB5E8-9126-EF43-9F87-239C6062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39D33F8-4C02-8448-A84A-24F6BD12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3531C61-887A-234A-A454-D08F34F4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66557F4-EDC9-5D44-B929-B1CE6D7D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284146FA-2C43-2140-9081-AE4222DB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344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32DE31-E5EF-114D-8B6A-6D2DC5FF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59A442C-2342-DE43-880A-3F2791A1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5698E86-F129-3F4D-B120-272EC4E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4B00CE6-2379-FF4C-923A-CA8A7D6B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773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D0402F1-0013-A14F-B6A7-60840E8E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D639C8F-290B-AA4F-95DB-CDFB697B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F0A6FC5-457F-F147-B593-643F1F6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59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1F48FB-4519-7A47-9B3E-0C18E020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CF5102-E745-4D4F-A0D7-C542308D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2220A9E-E0F1-6C44-958A-DF0748EF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6E27CA6-D491-E74B-842E-A86765AC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BC2A514-A127-F449-BFFF-282C9FF0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7DC2D2C-C91A-0348-8491-6AC471B5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43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8DCEB7-D96C-8644-A6D7-1F481188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D53428B-5DAE-1543-8241-604F05BC3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6FEB1D8-18AC-9D4D-919F-075A630E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17F6982-575E-E34A-B36A-360E11C5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4B0D0E8-8DB7-834E-81B1-B499C32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A38DE82-394F-5446-BDF0-C1B4B4B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32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83DD0F4-2F72-3C43-B6C4-BD953139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CD0BF3-9A9B-C04B-B2D2-16F72CE5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DB3E949-4392-874E-9E18-BF6AFA08B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011A-4C97-DB43-9777-26F7BC1DF56A}" type="datetimeFigureOut">
              <a:rPr lang="el-GR" smtClean="0"/>
              <a:t>16/11/21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0B24219-BF8A-7E44-A63F-A9A6C9674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E572C0F-BAC0-504B-A0D7-DAEF412E6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1EEA-71A2-CE43-8257-156E5C0D4C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38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E9390217-8B1B-CF48-9434-05E2DB7C2DE9}"/>
              </a:ext>
            </a:extLst>
          </p:cNvPr>
          <p:cNvCxnSpPr>
            <a:cxnSpLocks/>
          </p:cNvCxnSpPr>
          <p:nvPr/>
        </p:nvCxnSpPr>
        <p:spPr>
          <a:xfrm>
            <a:off x="9945336" y="110079"/>
            <a:ext cx="0" cy="665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Κύλινδρος 8">
            <a:extLst>
              <a:ext uri="{FF2B5EF4-FFF2-40B4-BE49-F238E27FC236}">
                <a16:creationId xmlns:a16="http://schemas.microsoft.com/office/drawing/2014/main" id="{63D5F526-9165-C741-B527-4691A81AE4A3}"/>
              </a:ext>
            </a:extLst>
          </p:cNvPr>
          <p:cNvSpPr/>
          <p:nvPr/>
        </p:nvSpPr>
        <p:spPr>
          <a:xfrm>
            <a:off x="10526233" y="2286000"/>
            <a:ext cx="871869" cy="17969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l-GR" dirty="0"/>
          </a:p>
        </p:txBody>
      </p:sp>
      <p:sp>
        <p:nvSpPr>
          <p:cNvPr id="10" name="Έλλειψη 9">
            <a:extLst>
              <a:ext uri="{FF2B5EF4-FFF2-40B4-BE49-F238E27FC236}">
                <a16:creationId xmlns:a16="http://schemas.microsoft.com/office/drawing/2014/main" id="{A36BE100-9B90-4A4E-8FF5-758ACB857D7E}"/>
              </a:ext>
            </a:extLst>
          </p:cNvPr>
          <p:cNvSpPr/>
          <p:nvPr/>
        </p:nvSpPr>
        <p:spPr>
          <a:xfrm>
            <a:off x="8355746" y="301324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AB71F-F023-CE42-B9F9-D43EEC046E0D}"/>
              </a:ext>
            </a:extLst>
          </p:cNvPr>
          <p:cNvSpPr txBox="1"/>
          <p:nvPr/>
        </p:nvSpPr>
        <p:spPr>
          <a:xfrm>
            <a:off x="8472197" y="50223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  <a:endParaRPr lang="el-GR" dirty="0"/>
          </a:p>
        </p:txBody>
      </p:sp>
      <p:sp>
        <p:nvSpPr>
          <p:cNvPr id="13" name="Έλλειψη 12">
            <a:extLst>
              <a:ext uri="{FF2B5EF4-FFF2-40B4-BE49-F238E27FC236}">
                <a16:creationId xmlns:a16="http://schemas.microsoft.com/office/drawing/2014/main" id="{439512ED-455B-C04A-A738-F59137C69AEC}"/>
              </a:ext>
            </a:extLst>
          </p:cNvPr>
          <p:cNvSpPr/>
          <p:nvPr/>
        </p:nvSpPr>
        <p:spPr>
          <a:xfrm>
            <a:off x="8349848" y="1278416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974CA-4713-F94F-8993-9AA56B727AA1}"/>
              </a:ext>
            </a:extLst>
          </p:cNvPr>
          <p:cNvSpPr txBox="1"/>
          <p:nvPr/>
        </p:nvSpPr>
        <p:spPr>
          <a:xfrm>
            <a:off x="8518905" y="1481838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Bet.java</a:t>
            </a:r>
            <a:endParaRPr lang="el-GR" dirty="0"/>
          </a:p>
        </p:txBody>
      </p:sp>
      <p:sp>
        <p:nvSpPr>
          <p:cNvPr id="15" name="Έλλειψη 14">
            <a:extLst>
              <a:ext uri="{FF2B5EF4-FFF2-40B4-BE49-F238E27FC236}">
                <a16:creationId xmlns:a16="http://schemas.microsoft.com/office/drawing/2014/main" id="{C17BA93B-142B-9D4B-B60B-9C425CFB62D1}"/>
              </a:ext>
            </a:extLst>
          </p:cNvPr>
          <p:cNvSpPr/>
          <p:nvPr/>
        </p:nvSpPr>
        <p:spPr>
          <a:xfrm>
            <a:off x="8355746" y="2199535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509E2-3B9E-754C-8C89-BF51AA4ADF28}"/>
              </a:ext>
            </a:extLst>
          </p:cNvPr>
          <p:cNvSpPr txBox="1"/>
          <p:nvPr/>
        </p:nvSpPr>
        <p:spPr>
          <a:xfrm>
            <a:off x="8312155" y="2402958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SureBet.java</a:t>
            </a:r>
            <a:endParaRPr lang="el-GR" dirty="0"/>
          </a:p>
        </p:txBody>
      </p:sp>
      <p:sp>
        <p:nvSpPr>
          <p:cNvPr id="17" name="Έλλειψη 16">
            <a:extLst>
              <a:ext uri="{FF2B5EF4-FFF2-40B4-BE49-F238E27FC236}">
                <a16:creationId xmlns:a16="http://schemas.microsoft.com/office/drawing/2014/main" id="{D0EFB377-BFDB-C84B-A35F-4E7B5C6CF958}"/>
              </a:ext>
            </a:extLst>
          </p:cNvPr>
          <p:cNvSpPr/>
          <p:nvPr/>
        </p:nvSpPr>
        <p:spPr>
          <a:xfrm>
            <a:off x="8330613" y="3120654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991B6-F4B9-EC42-B660-4E7C6A5B8769}"/>
              </a:ext>
            </a:extLst>
          </p:cNvPr>
          <p:cNvSpPr txBox="1"/>
          <p:nvPr/>
        </p:nvSpPr>
        <p:spPr>
          <a:xfrm>
            <a:off x="8335245" y="327874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Answer.java</a:t>
            </a:r>
            <a:endParaRPr lang="el-GR" dirty="0"/>
          </a:p>
        </p:txBody>
      </p:sp>
      <p:sp>
        <p:nvSpPr>
          <p:cNvPr id="19" name="Έλλειψη 18">
            <a:extLst>
              <a:ext uri="{FF2B5EF4-FFF2-40B4-BE49-F238E27FC236}">
                <a16:creationId xmlns:a16="http://schemas.microsoft.com/office/drawing/2014/main" id="{E29A41CA-B269-0143-A96B-981BAB8EB1F0}"/>
              </a:ext>
            </a:extLst>
          </p:cNvPr>
          <p:cNvSpPr/>
          <p:nvPr/>
        </p:nvSpPr>
        <p:spPr>
          <a:xfrm>
            <a:off x="8330613" y="4056320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D3D34-8093-4047-97EF-E347640B3581}"/>
              </a:ext>
            </a:extLst>
          </p:cNvPr>
          <p:cNvSpPr txBox="1"/>
          <p:nvPr/>
        </p:nvSpPr>
        <p:spPr>
          <a:xfrm>
            <a:off x="8467775" y="42387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Post.java</a:t>
            </a:r>
            <a:endParaRPr lang="el-GR" dirty="0"/>
          </a:p>
        </p:txBody>
      </p:sp>
      <p:sp>
        <p:nvSpPr>
          <p:cNvPr id="21" name="Έλλειψη 20">
            <a:extLst>
              <a:ext uri="{FF2B5EF4-FFF2-40B4-BE49-F238E27FC236}">
                <a16:creationId xmlns:a16="http://schemas.microsoft.com/office/drawing/2014/main" id="{B57F0108-FF01-D24E-9AD0-F9F5389A4768}"/>
              </a:ext>
            </a:extLst>
          </p:cNvPr>
          <p:cNvSpPr/>
          <p:nvPr/>
        </p:nvSpPr>
        <p:spPr>
          <a:xfrm>
            <a:off x="8355746" y="4954771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6D753-DC7A-CA45-A15A-48B4D2F7771E}"/>
              </a:ext>
            </a:extLst>
          </p:cNvPr>
          <p:cNvSpPr txBox="1"/>
          <p:nvPr/>
        </p:nvSpPr>
        <p:spPr>
          <a:xfrm>
            <a:off x="8451097" y="5158193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Team.java</a:t>
            </a:r>
            <a:endParaRPr lang="el-GR" dirty="0"/>
          </a:p>
        </p:txBody>
      </p:sp>
      <p:sp>
        <p:nvSpPr>
          <p:cNvPr id="23" name="Έλλειψη 22">
            <a:extLst>
              <a:ext uri="{FF2B5EF4-FFF2-40B4-BE49-F238E27FC236}">
                <a16:creationId xmlns:a16="http://schemas.microsoft.com/office/drawing/2014/main" id="{24CD22AF-A12D-2C48-A954-D2E2C124E22E}"/>
              </a:ext>
            </a:extLst>
          </p:cNvPr>
          <p:cNvSpPr/>
          <p:nvPr/>
        </p:nvSpPr>
        <p:spPr>
          <a:xfrm>
            <a:off x="8355746" y="5875890"/>
            <a:ext cx="1307805" cy="776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31A3E-6EAA-964D-B1A7-253C80144D48}"/>
              </a:ext>
            </a:extLst>
          </p:cNvPr>
          <p:cNvSpPr txBox="1"/>
          <p:nvPr/>
        </p:nvSpPr>
        <p:spPr>
          <a:xfrm>
            <a:off x="8421422" y="607931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Sport.java</a:t>
            </a:r>
            <a:endParaRPr lang="el-GR" dirty="0"/>
          </a:p>
        </p:txBody>
      </p:sp>
      <p:sp>
        <p:nvSpPr>
          <p:cNvPr id="27" name="Έλλειψη 26">
            <a:extLst>
              <a:ext uri="{FF2B5EF4-FFF2-40B4-BE49-F238E27FC236}">
                <a16:creationId xmlns:a16="http://schemas.microsoft.com/office/drawing/2014/main" id="{9127504D-5676-CC42-B222-EF5F2106A207}"/>
              </a:ext>
            </a:extLst>
          </p:cNvPr>
          <p:cNvSpPr/>
          <p:nvPr/>
        </p:nvSpPr>
        <p:spPr>
          <a:xfrm>
            <a:off x="1054249" y="209526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Έλλειψη 27">
            <a:extLst>
              <a:ext uri="{FF2B5EF4-FFF2-40B4-BE49-F238E27FC236}">
                <a16:creationId xmlns:a16="http://schemas.microsoft.com/office/drawing/2014/main" id="{1373692C-65FA-4144-A12D-894743A1B477}"/>
              </a:ext>
            </a:extLst>
          </p:cNvPr>
          <p:cNvSpPr/>
          <p:nvPr/>
        </p:nvSpPr>
        <p:spPr>
          <a:xfrm>
            <a:off x="1054249" y="5946726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Έλλειψη 28">
            <a:extLst>
              <a:ext uri="{FF2B5EF4-FFF2-40B4-BE49-F238E27FC236}">
                <a16:creationId xmlns:a16="http://schemas.microsoft.com/office/drawing/2014/main" id="{91FB1F30-9210-3245-8A6F-F99F110DB886}"/>
              </a:ext>
            </a:extLst>
          </p:cNvPr>
          <p:cNvSpPr/>
          <p:nvPr/>
        </p:nvSpPr>
        <p:spPr>
          <a:xfrm>
            <a:off x="894757" y="2975712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Έλλειψη 29">
            <a:extLst>
              <a:ext uri="{FF2B5EF4-FFF2-40B4-BE49-F238E27FC236}">
                <a16:creationId xmlns:a16="http://schemas.microsoft.com/office/drawing/2014/main" id="{403FD795-F41A-CE4B-A5B3-547C588FF68B}"/>
              </a:ext>
            </a:extLst>
          </p:cNvPr>
          <p:cNvSpPr/>
          <p:nvPr/>
        </p:nvSpPr>
        <p:spPr>
          <a:xfrm>
            <a:off x="3233675" y="438628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Έλλειψη 30">
            <a:extLst>
              <a:ext uri="{FF2B5EF4-FFF2-40B4-BE49-F238E27FC236}">
                <a16:creationId xmlns:a16="http://schemas.microsoft.com/office/drawing/2014/main" id="{AC7CB980-0AEF-CC41-B8B1-A062B8D804FB}"/>
              </a:ext>
            </a:extLst>
          </p:cNvPr>
          <p:cNvSpPr/>
          <p:nvPr/>
        </p:nvSpPr>
        <p:spPr>
          <a:xfrm>
            <a:off x="5666887" y="139600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Έλλειψη 31">
            <a:extLst>
              <a:ext uri="{FF2B5EF4-FFF2-40B4-BE49-F238E27FC236}">
                <a16:creationId xmlns:a16="http://schemas.microsoft.com/office/drawing/2014/main" id="{4F89A33D-C2A9-C54D-83CF-1C73EFAD971F}"/>
              </a:ext>
            </a:extLst>
          </p:cNvPr>
          <p:cNvSpPr/>
          <p:nvPr/>
        </p:nvSpPr>
        <p:spPr>
          <a:xfrm>
            <a:off x="5961810" y="1002244"/>
            <a:ext cx="1881732" cy="785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FD620A-3622-684D-9E1F-8599CEDE1B9E}"/>
              </a:ext>
            </a:extLst>
          </p:cNvPr>
          <p:cNvSpPr txBox="1"/>
          <p:nvPr/>
        </p:nvSpPr>
        <p:spPr>
          <a:xfrm>
            <a:off x="1249267" y="386367"/>
            <a:ext cx="11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Header.jsp</a:t>
            </a:r>
            <a:endParaRPr lang="el-G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D48C8-6E82-764A-AE98-AB16B0C33220}"/>
              </a:ext>
            </a:extLst>
          </p:cNvPr>
          <p:cNvSpPr txBox="1"/>
          <p:nvPr/>
        </p:nvSpPr>
        <p:spPr>
          <a:xfrm>
            <a:off x="1293072" y="611648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Footer.jsp</a:t>
            </a:r>
            <a:endParaRPr lang="el-G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A6DA5-DF6C-D244-96E8-44EA92FBB0D9}"/>
              </a:ext>
            </a:extLst>
          </p:cNvPr>
          <p:cNvSpPr txBox="1"/>
          <p:nvPr/>
        </p:nvSpPr>
        <p:spPr>
          <a:xfrm>
            <a:off x="1131377" y="315255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Home.jsp</a:t>
            </a:r>
            <a:endParaRPr lang="el-G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B4C09-2724-7640-A364-C34CBEB3E008}"/>
              </a:ext>
            </a:extLst>
          </p:cNvPr>
          <p:cNvSpPr txBox="1"/>
          <p:nvPr/>
        </p:nvSpPr>
        <p:spPr>
          <a:xfrm>
            <a:off x="3509260" y="6154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Login.jsp</a:t>
            </a:r>
            <a:endParaRPr lang="el-GR" dirty="0"/>
          </a:p>
        </p:txBody>
      </p:sp>
      <p:sp>
        <p:nvSpPr>
          <p:cNvPr id="37" name="Έλλειψη 36">
            <a:extLst>
              <a:ext uri="{FF2B5EF4-FFF2-40B4-BE49-F238E27FC236}">
                <a16:creationId xmlns:a16="http://schemas.microsoft.com/office/drawing/2014/main" id="{2ABC110F-6897-714B-AFA3-363B50C9DCD5}"/>
              </a:ext>
            </a:extLst>
          </p:cNvPr>
          <p:cNvSpPr/>
          <p:nvPr/>
        </p:nvSpPr>
        <p:spPr>
          <a:xfrm>
            <a:off x="2885050" y="2278508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6CB06D-AEE0-4347-B4C4-6CDA3B90F61D}"/>
              </a:ext>
            </a:extLst>
          </p:cNvPr>
          <p:cNvSpPr txBox="1"/>
          <p:nvPr/>
        </p:nvSpPr>
        <p:spPr>
          <a:xfrm>
            <a:off x="5658773" y="208162"/>
            <a:ext cx="16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LoginController</a:t>
            </a:r>
          </a:p>
          <a:p>
            <a:pPr algn="ctr"/>
            <a:r>
              <a:rPr lang="en-US" dirty="0"/>
              <a:t>.java</a:t>
            </a:r>
            <a:endParaRPr lang="el-GR" dirty="0"/>
          </a:p>
        </p:txBody>
      </p:sp>
      <p:sp>
        <p:nvSpPr>
          <p:cNvPr id="39" name="Έλλειψη 38">
            <a:extLst>
              <a:ext uri="{FF2B5EF4-FFF2-40B4-BE49-F238E27FC236}">
                <a16:creationId xmlns:a16="http://schemas.microsoft.com/office/drawing/2014/main" id="{182F0048-C4FF-3542-8231-C7014BACA14B}"/>
              </a:ext>
            </a:extLst>
          </p:cNvPr>
          <p:cNvSpPr/>
          <p:nvPr/>
        </p:nvSpPr>
        <p:spPr>
          <a:xfrm>
            <a:off x="3998132" y="1314042"/>
            <a:ext cx="1562987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Έλλειψη 39">
            <a:extLst>
              <a:ext uri="{FF2B5EF4-FFF2-40B4-BE49-F238E27FC236}">
                <a16:creationId xmlns:a16="http://schemas.microsoft.com/office/drawing/2014/main" id="{2656F45B-F476-094B-B232-AB1C076AF4EE}"/>
              </a:ext>
            </a:extLst>
          </p:cNvPr>
          <p:cNvSpPr/>
          <p:nvPr/>
        </p:nvSpPr>
        <p:spPr>
          <a:xfrm>
            <a:off x="5250856" y="2206160"/>
            <a:ext cx="1695893" cy="733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Έλλειψη 40">
            <a:extLst>
              <a:ext uri="{FF2B5EF4-FFF2-40B4-BE49-F238E27FC236}">
                <a16:creationId xmlns:a16="http://schemas.microsoft.com/office/drawing/2014/main" id="{7E39CE28-5B28-1B42-8629-E858C60CFB5C}"/>
              </a:ext>
            </a:extLst>
          </p:cNvPr>
          <p:cNvSpPr/>
          <p:nvPr/>
        </p:nvSpPr>
        <p:spPr>
          <a:xfrm>
            <a:off x="2461439" y="3489601"/>
            <a:ext cx="1667756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Έλλειψη 41">
            <a:extLst>
              <a:ext uri="{FF2B5EF4-FFF2-40B4-BE49-F238E27FC236}">
                <a16:creationId xmlns:a16="http://schemas.microsoft.com/office/drawing/2014/main" id="{D604A664-57EE-A047-9653-30B485BDF515}"/>
              </a:ext>
            </a:extLst>
          </p:cNvPr>
          <p:cNvSpPr/>
          <p:nvPr/>
        </p:nvSpPr>
        <p:spPr>
          <a:xfrm>
            <a:off x="4367255" y="3050720"/>
            <a:ext cx="2556399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Έλλειψη 42">
            <a:extLst>
              <a:ext uri="{FF2B5EF4-FFF2-40B4-BE49-F238E27FC236}">
                <a16:creationId xmlns:a16="http://schemas.microsoft.com/office/drawing/2014/main" id="{B8E5BD49-C518-7D4B-9EC3-2DC02E598105}"/>
              </a:ext>
            </a:extLst>
          </p:cNvPr>
          <p:cNvSpPr/>
          <p:nvPr/>
        </p:nvSpPr>
        <p:spPr>
          <a:xfrm>
            <a:off x="2890329" y="4726245"/>
            <a:ext cx="1738925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Έλλειψη 43">
            <a:extLst>
              <a:ext uri="{FF2B5EF4-FFF2-40B4-BE49-F238E27FC236}">
                <a16:creationId xmlns:a16="http://schemas.microsoft.com/office/drawing/2014/main" id="{56CD6727-79FB-6347-B956-CCC4CC42CEC9}"/>
              </a:ext>
            </a:extLst>
          </p:cNvPr>
          <p:cNvSpPr/>
          <p:nvPr/>
        </p:nvSpPr>
        <p:spPr>
          <a:xfrm>
            <a:off x="5090282" y="4706266"/>
            <a:ext cx="2019300" cy="723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6C60AD-A193-A947-9C5D-7DC821D6E9B4}"/>
              </a:ext>
            </a:extLst>
          </p:cNvPr>
          <p:cNvSpPr txBox="1"/>
          <p:nvPr/>
        </p:nvSpPr>
        <p:spPr>
          <a:xfrm>
            <a:off x="4176267" y="1490883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Register.jsp</a:t>
            </a:r>
            <a:endParaRPr lang="el-G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6DB1B7-01FA-7546-B439-06D9B37F8C51}"/>
              </a:ext>
            </a:extLst>
          </p:cNvPr>
          <p:cNvSpPr txBox="1"/>
          <p:nvPr/>
        </p:nvSpPr>
        <p:spPr>
          <a:xfrm>
            <a:off x="5973423" y="1110761"/>
            <a:ext cx="18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RegisterController</a:t>
            </a:r>
          </a:p>
          <a:p>
            <a:pPr algn="ctr"/>
            <a:r>
              <a:rPr lang="en-US" dirty="0"/>
              <a:t>.java</a:t>
            </a:r>
            <a:endParaRPr lang="el-G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31AE0C-BDB3-A246-814A-13A0E281B779}"/>
              </a:ext>
            </a:extLst>
          </p:cNvPr>
          <p:cNvSpPr txBox="1"/>
          <p:nvPr/>
        </p:nvSpPr>
        <p:spPr>
          <a:xfrm>
            <a:off x="3149414" y="245125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Learn.jsp</a:t>
            </a:r>
            <a:endParaRPr lang="el-G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1284B6-A35B-4540-9EB4-E5AAB9E58BA0}"/>
              </a:ext>
            </a:extLst>
          </p:cNvPr>
          <p:cNvSpPr txBox="1"/>
          <p:nvPr/>
        </p:nvSpPr>
        <p:spPr>
          <a:xfrm>
            <a:off x="5210937" y="2312751"/>
            <a:ext cx="1781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CalculatorServlet</a:t>
            </a:r>
          </a:p>
          <a:p>
            <a:pPr algn="ctr"/>
            <a:r>
              <a:rPr lang="en-US" dirty="0"/>
              <a:t>.java</a:t>
            </a:r>
            <a:endParaRPr lang="el-G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AE6805-1C18-A34E-B639-EE0AA4412F33}"/>
              </a:ext>
            </a:extLst>
          </p:cNvPr>
          <p:cNvSpPr txBox="1"/>
          <p:nvPr/>
        </p:nvSpPr>
        <p:spPr>
          <a:xfrm>
            <a:off x="2473407" y="3573665"/>
            <a:ext cx="166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Post&amp;Comment</a:t>
            </a:r>
          </a:p>
          <a:p>
            <a:pPr algn="ctr"/>
            <a:r>
              <a:rPr lang="en-US" dirty="0"/>
              <a:t>.jsp</a:t>
            </a:r>
            <a:endParaRPr lang="el-G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373EA3-A295-0B4B-A163-25F04795AAD7}"/>
              </a:ext>
            </a:extLst>
          </p:cNvPr>
          <p:cNvSpPr txBox="1"/>
          <p:nvPr/>
        </p:nvSpPr>
        <p:spPr>
          <a:xfrm>
            <a:off x="4368374" y="3144622"/>
            <a:ext cx="255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Post&amp;CommentControler</a:t>
            </a:r>
          </a:p>
          <a:p>
            <a:pPr algn="ctr"/>
            <a:r>
              <a:rPr lang="en-US" dirty="0"/>
              <a:t>.java</a:t>
            </a:r>
            <a:endParaRPr lang="el-G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042D19-3D95-F848-AD36-D6394BFED094}"/>
              </a:ext>
            </a:extLst>
          </p:cNvPr>
          <p:cNvSpPr txBox="1"/>
          <p:nvPr/>
        </p:nvSpPr>
        <p:spPr>
          <a:xfrm>
            <a:off x="2911385" y="4763019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FindOpportunity</a:t>
            </a:r>
          </a:p>
          <a:p>
            <a:pPr algn="ctr"/>
            <a:r>
              <a:rPr lang="en-US" dirty="0"/>
              <a:t>.jsp</a:t>
            </a:r>
            <a:endParaRPr lang="el-G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50D732-FCB6-FE4E-9F4E-962B912D4630}"/>
              </a:ext>
            </a:extLst>
          </p:cNvPr>
          <p:cNvSpPr txBox="1"/>
          <p:nvPr/>
        </p:nvSpPr>
        <p:spPr>
          <a:xfrm>
            <a:off x="5122956" y="4765505"/>
            <a:ext cx="196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SearchOpportunity</a:t>
            </a:r>
          </a:p>
          <a:p>
            <a:pPr algn="ctr"/>
            <a:r>
              <a:rPr lang="en-US" dirty="0"/>
              <a:t>.java</a:t>
            </a:r>
            <a:endParaRPr lang="el-GR" dirty="0"/>
          </a:p>
        </p:txBody>
      </p:sp>
      <p:cxnSp>
        <p:nvCxnSpPr>
          <p:cNvPr id="60" name="Ευθεία γραμμή σύνδεσης 59">
            <a:extLst>
              <a:ext uri="{FF2B5EF4-FFF2-40B4-BE49-F238E27FC236}">
                <a16:creationId xmlns:a16="http://schemas.microsoft.com/office/drawing/2014/main" id="{E62229E7-A324-C44C-B7EF-8F825E21B61A}"/>
              </a:ext>
            </a:extLst>
          </p:cNvPr>
          <p:cNvCxnSpPr>
            <a:stCxn id="10" idx="5"/>
            <a:endCxn id="9" idx="2"/>
          </p:cNvCxnSpPr>
          <p:nvPr/>
        </p:nvCxnSpPr>
        <p:spPr>
          <a:xfrm>
            <a:off x="9472027" y="963833"/>
            <a:ext cx="1054206" cy="222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Ευθεία γραμμή σύνδεσης 60">
            <a:extLst>
              <a:ext uri="{FF2B5EF4-FFF2-40B4-BE49-F238E27FC236}">
                <a16:creationId xmlns:a16="http://schemas.microsoft.com/office/drawing/2014/main" id="{F14B6EAF-841F-5F4F-A35E-AF9BE11FBD7E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9657653" y="1666505"/>
            <a:ext cx="868580" cy="151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Ευθεία γραμμή σύνδεσης 63">
            <a:extLst>
              <a:ext uri="{FF2B5EF4-FFF2-40B4-BE49-F238E27FC236}">
                <a16:creationId xmlns:a16="http://schemas.microsoft.com/office/drawing/2014/main" id="{8B0E7ED2-6362-5C40-9B78-1FC932B1F6D1}"/>
              </a:ext>
            </a:extLst>
          </p:cNvPr>
          <p:cNvCxnSpPr>
            <a:cxnSpLocks/>
            <a:stCxn id="9" idx="2"/>
            <a:endCxn id="17" idx="6"/>
          </p:cNvCxnSpPr>
          <p:nvPr/>
        </p:nvCxnSpPr>
        <p:spPr>
          <a:xfrm flipH="1">
            <a:off x="9638418" y="3184452"/>
            <a:ext cx="887815" cy="3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Ευθεία γραμμή σύνδεσης 66">
            <a:extLst>
              <a:ext uri="{FF2B5EF4-FFF2-40B4-BE49-F238E27FC236}">
                <a16:creationId xmlns:a16="http://schemas.microsoft.com/office/drawing/2014/main" id="{66407606-CA8C-E844-8ECF-2B00BF86F916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 flipV="1">
            <a:off x="9638418" y="3184452"/>
            <a:ext cx="887815" cy="125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Ευθεία γραμμή σύνδεσης 69">
            <a:extLst>
              <a:ext uri="{FF2B5EF4-FFF2-40B4-BE49-F238E27FC236}">
                <a16:creationId xmlns:a16="http://schemas.microsoft.com/office/drawing/2014/main" id="{6CCBF3F6-622B-DD42-8784-F840F9DA543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504701" y="3184452"/>
            <a:ext cx="1021532" cy="194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Ευθεία γραμμή σύνδεσης 73">
            <a:extLst>
              <a:ext uri="{FF2B5EF4-FFF2-40B4-BE49-F238E27FC236}">
                <a16:creationId xmlns:a16="http://schemas.microsoft.com/office/drawing/2014/main" id="{31B03E6C-C600-AB4A-9777-A8AA502EA395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V="1">
            <a:off x="9663551" y="3184452"/>
            <a:ext cx="862682" cy="307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Ευθεία γραμμή σύνδεσης 76">
            <a:extLst>
              <a:ext uri="{FF2B5EF4-FFF2-40B4-BE49-F238E27FC236}">
                <a16:creationId xmlns:a16="http://schemas.microsoft.com/office/drawing/2014/main" id="{A211CA02-7963-3442-8F2E-0ED853590EA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9003751" y="2054593"/>
            <a:ext cx="5898" cy="14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Ευθεία γραμμή σύνδεσης 84">
            <a:extLst>
              <a:ext uri="{FF2B5EF4-FFF2-40B4-BE49-F238E27FC236}">
                <a16:creationId xmlns:a16="http://schemas.microsoft.com/office/drawing/2014/main" id="{81E74281-73ED-4E41-A042-33CAA48986F1}"/>
              </a:ext>
            </a:extLst>
          </p:cNvPr>
          <p:cNvCxnSpPr>
            <a:cxnSpLocks/>
            <a:stCxn id="31" idx="6"/>
            <a:endCxn id="10" idx="2"/>
          </p:cNvCxnSpPr>
          <p:nvPr/>
        </p:nvCxnSpPr>
        <p:spPr>
          <a:xfrm>
            <a:off x="7229874" y="501107"/>
            <a:ext cx="1125872" cy="18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Ευθεία γραμμή σύνδεσης 85">
            <a:extLst>
              <a:ext uri="{FF2B5EF4-FFF2-40B4-BE49-F238E27FC236}">
                <a16:creationId xmlns:a16="http://schemas.microsoft.com/office/drawing/2014/main" id="{4E864B14-F505-5B46-95FD-A1B1C818F033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 flipV="1">
            <a:off x="7843542" y="689413"/>
            <a:ext cx="512204" cy="70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Ευθεία γραμμή σύνδεσης 97">
            <a:extLst>
              <a:ext uri="{FF2B5EF4-FFF2-40B4-BE49-F238E27FC236}">
                <a16:creationId xmlns:a16="http://schemas.microsoft.com/office/drawing/2014/main" id="{504AADC9-325A-F043-907F-C06D818F5E30}"/>
              </a:ext>
            </a:extLst>
          </p:cNvPr>
          <p:cNvCxnSpPr>
            <a:stCxn id="38" idx="1"/>
            <a:endCxn id="30" idx="6"/>
          </p:cNvCxnSpPr>
          <p:nvPr/>
        </p:nvCxnSpPr>
        <p:spPr>
          <a:xfrm flipH="1">
            <a:off x="4796662" y="531328"/>
            <a:ext cx="862111" cy="26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Ευθεία γραμμή σύνδεσης 98">
            <a:extLst>
              <a:ext uri="{FF2B5EF4-FFF2-40B4-BE49-F238E27FC236}">
                <a16:creationId xmlns:a16="http://schemas.microsoft.com/office/drawing/2014/main" id="{1057AF4C-3C2B-514E-B8EA-B3B417C32BA8}"/>
              </a:ext>
            </a:extLst>
          </p:cNvPr>
          <p:cNvCxnSpPr>
            <a:cxnSpLocks/>
            <a:stCxn id="32" idx="2"/>
            <a:endCxn id="39" idx="6"/>
          </p:cNvCxnSpPr>
          <p:nvPr/>
        </p:nvCxnSpPr>
        <p:spPr>
          <a:xfrm flipH="1">
            <a:off x="5561119" y="1394945"/>
            <a:ext cx="400691" cy="28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Ευθεία γραμμή σύνδεσης 101">
            <a:extLst>
              <a:ext uri="{FF2B5EF4-FFF2-40B4-BE49-F238E27FC236}">
                <a16:creationId xmlns:a16="http://schemas.microsoft.com/office/drawing/2014/main" id="{FDBED10D-294A-FD49-9464-AB9B1FC50F90}"/>
              </a:ext>
            </a:extLst>
          </p:cNvPr>
          <p:cNvCxnSpPr>
            <a:cxnSpLocks/>
            <a:stCxn id="39" idx="1"/>
            <a:endCxn id="30" idx="4"/>
          </p:cNvCxnSpPr>
          <p:nvPr/>
        </p:nvCxnSpPr>
        <p:spPr>
          <a:xfrm flipH="1" flipV="1">
            <a:off x="4015169" y="1161642"/>
            <a:ext cx="211857" cy="25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Ευθεία γραμμή σύνδεσης 105">
            <a:extLst>
              <a:ext uri="{FF2B5EF4-FFF2-40B4-BE49-F238E27FC236}">
                <a16:creationId xmlns:a16="http://schemas.microsoft.com/office/drawing/2014/main" id="{5B1FADBE-F36D-3D48-8BDF-AB204485749B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1676251" y="800135"/>
            <a:ext cx="1557424" cy="217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Ευθεία γραμμή σύνδεσης 107">
            <a:extLst>
              <a:ext uri="{FF2B5EF4-FFF2-40B4-BE49-F238E27FC236}">
                <a16:creationId xmlns:a16="http://schemas.microsoft.com/office/drawing/2014/main" id="{8A180C19-37CE-6043-9D36-775A27F0DA67}"/>
              </a:ext>
            </a:extLst>
          </p:cNvPr>
          <p:cNvCxnSpPr>
            <a:cxnSpLocks/>
            <a:stCxn id="16" idx="1"/>
            <a:endCxn id="40" idx="6"/>
          </p:cNvCxnSpPr>
          <p:nvPr/>
        </p:nvCxnSpPr>
        <p:spPr>
          <a:xfrm flipH="1" flipV="1">
            <a:off x="6946749" y="2572862"/>
            <a:ext cx="1365406" cy="1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Ευθεία γραμμή σύνδεσης 110">
            <a:extLst>
              <a:ext uri="{FF2B5EF4-FFF2-40B4-BE49-F238E27FC236}">
                <a16:creationId xmlns:a16="http://schemas.microsoft.com/office/drawing/2014/main" id="{6B504C43-9532-8440-B31A-3D2C7DCB0EF9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4448037" y="2572862"/>
            <a:ext cx="802819" cy="6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Ευθεία γραμμή σύνδεσης 113">
            <a:extLst>
              <a:ext uri="{FF2B5EF4-FFF2-40B4-BE49-F238E27FC236}">
                <a16:creationId xmlns:a16="http://schemas.microsoft.com/office/drawing/2014/main" id="{B172455F-C690-1B4D-B1EE-DC3E47E30C24}"/>
              </a:ext>
            </a:extLst>
          </p:cNvPr>
          <p:cNvCxnSpPr>
            <a:stCxn id="37" idx="2"/>
            <a:endCxn id="29" idx="7"/>
          </p:cNvCxnSpPr>
          <p:nvPr/>
        </p:nvCxnSpPr>
        <p:spPr>
          <a:xfrm flipH="1">
            <a:off x="2228850" y="2640015"/>
            <a:ext cx="656200" cy="44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Ευθεία γραμμή σύνδεσης 115">
            <a:extLst>
              <a:ext uri="{FF2B5EF4-FFF2-40B4-BE49-F238E27FC236}">
                <a16:creationId xmlns:a16="http://schemas.microsoft.com/office/drawing/2014/main" id="{8BAA1A1A-9F97-D849-B580-ABEFC3830C2D}"/>
              </a:ext>
            </a:extLst>
          </p:cNvPr>
          <p:cNvCxnSpPr>
            <a:cxnSpLocks/>
            <a:stCxn id="18" idx="1"/>
            <a:endCxn id="42" idx="6"/>
          </p:cNvCxnSpPr>
          <p:nvPr/>
        </p:nvCxnSpPr>
        <p:spPr>
          <a:xfrm flipH="1" flipV="1">
            <a:off x="6923654" y="3412227"/>
            <a:ext cx="1411591" cy="5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Ευθεία γραμμή σύνδεσης 116">
            <a:extLst>
              <a:ext uri="{FF2B5EF4-FFF2-40B4-BE49-F238E27FC236}">
                <a16:creationId xmlns:a16="http://schemas.microsoft.com/office/drawing/2014/main" id="{37F9E0E3-F67C-F649-BAE0-35ADF8B904D6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4129195" y="3412227"/>
            <a:ext cx="238060" cy="43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Ευθεία γραμμή σύνδεσης 123">
            <a:extLst>
              <a:ext uri="{FF2B5EF4-FFF2-40B4-BE49-F238E27FC236}">
                <a16:creationId xmlns:a16="http://schemas.microsoft.com/office/drawing/2014/main" id="{687DF514-4630-C94D-A81F-15A0EF85815F}"/>
              </a:ext>
            </a:extLst>
          </p:cNvPr>
          <p:cNvCxnSpPr>
            <a:stCxn id="29" idx="5"/>
            <a:endCxn id="41" idx="2"/>
          </p:cNvCxnSpPr>
          <p:nvPr/>
        </p:nvCxnSpPr>
        <p:spPr>
          <a:xfrm>
            <a:off x="2228850" y="3592843"/>
            <a:ext cx="232589" cy="25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Ευθεία γραμμή σύνδεσης 125">
            <a:extLst>
              <a:ext uri="{FF2B5EF4-FFF2-40B4-BE49-F238E27FC236}">
                <a16:creationId xmlns:a16="http://schemas.microsoft.com/office/drawing/2014/main" id="{21C940B6-598E-9946-9BC4-EE63B9292815}"/>
              </a:ext>
            </a:extLst>
          </p:cNvPr>
          <p:cNvCxnSpPr>
            <a:stCxn id="19" idx="2"/>
            <a:endCxn id="42" idx="6"/>
          </p:cNvCxnSpPr>
          <p:nvPr/>
        </p:nvCxnSpPr>
        <p:spPr>
          <a:xfrm flipH="1" flipV="1">
            <a:off x="6923654" y="3412227"/>
            <a:ext cx="1406959" cy="10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Ευθεία γραμμή σύνδεσης 127">
            <a:extLst>
              <a:ext uri="{FF2B5EF4-FFF2-40B4-BE49-F238E27FC236}">
                <a16:creationId xmlns:a16="http://schemas.microsoft.com/office/drawing/2014/main" id="{83165AD4-4DBF-D045-BD78-7AC7A7C690AF}"/>
              </a:ext>
            </a:extLst>
          </p:cNvPr>
          <p:cNvCxnSpPr>
            <a:cxnSpLocks/>
            <a:stCxn id="15" idx="3"/>
            <a:endCxn id="43" idx="6"/>
          </p:cNvCxnSpPr>
          <p:nvPr/>
        </p:nvCxnSpPr>
        <p:spPr>
          <a:xfrm flipH="1">
            <a:off x="4629254" y="2862044"/>
            <a:ext cx="3918016" cy="222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Ευθεία γραμμή σύνδεσης 130">
            <a:extLst>
              <a:ext uri="{FF2B5EF4-FFF2-40B4-BE49-F238E27FC236}">
                <a16:creationId xmlns:a16="http://schemas.microsoft.com/office/drawing/2014/main" id="{D6026635-056A-D448-85EF-E57D767201A1}"/>
              </a:ext>
            </a:extLst>
          </p:cNvPr>
          <p:cNvCxnSpPr>
            <a:stCxn id="29" idx="4"/>
            <a:endCxn id="43" idx="2"/>
          </p:cNvCxnSpPr>
          <p:nvPr/>
        </p:nvCxnSpPr>
        <p:spPr>
          <a:xfrm>
            <a:off x="1676251" y="3698726"/>
            <a:ext cx="1214078" cy="138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Ευθεία γραμμή σύνδεσης 132">
            <a:extLst>
              <a:ext uri="{FF2B5EF4-FFF2-40B4-BE49-F238E27FC236}">
                <a16:creationId xmlns:a16="http://schemas.microsoft.com/office/drawing/2014/main" id="{566434E9-F430-7845-BD22-87C21A2B5171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4629254" y="5067773"/>
            <a:ext cx="461028" cy="19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Ευθεία γραμμή σύνδεσης 137">
            <a:extLst>
              <a:ext uri="{FF2B5EF4-FFF2-40B4-BE49-F238E27FC236}">
                <a16:creationId xmlns:a16="http://schemas.microsoft.com/office/drawing/2014/main" id="{D47610F2-14D0-AD45-AFD4-9BDB5317E6AE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7109582" y="5067773"/>
            <a:ext cx="1246164" cy="27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Ευθεία γραμμή σύνδεσης 139">
            <a:extLst>
              <a:ext uri="{FF2B5EF4-FFF2-40B4-BE49-F238E27FC236}">
                <a16:creationId xmlns:a16="http://schemas.microsoft.com/office/drawing/2014/main" id="{4B8D621D-A337-174F-971A-91E51D29E7EF}"/>
              </a:ext>
            </a:extLst>
          </p:cNvPr>
          <p:cNvCxnSpPr>
            <a:cxnSpLocks/>
            <a:stCxn id="23" idx="2"/>
            <a:endCxn id="44" idx="6"/>
          </p:cNvCxnSpPr>
          <p:nvPr/>
        </p:nvCxnSpPr>
        <p:spPr>
          <a:xfrm flipH="1" flipV="1">
            <a:off x="7109582" y="5067773"/>
            <a:ext cx="1246164" cy="119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Ευθεία γραμμή σύνδεσης 151">
            <a:extLst>
              <a:ext uri="{FF2B5EF4-FFF2-40B4-BE49-F238E27FC236}">
                <a16:creationId xmlns:a16="http://schemas.microsoft.com/office/drawing/2014/main" id="{22D14613-220F-4B46-983E-4324B6374CF6}"/>
              </a:ext>
            </a:extLst>
          </p:cNvPr>
          <p:cNvCxnSpPr>
            <a:cxnSpLocks/>
          </p:cNvCxnSpPr>
          <p:nvPr/>
        </p:nvCxnSpPr>
        <p:spPr>
          <a:xfrm>
            <a:off x="8120080" y="133854"/>
            <a:ext cx="0" cy="665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456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Macintosh PowerPoint</Application>
  <PresentationFormat>Ευρεία οθόνη</PresentationFormat>
  <Paragraphs>28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NIKOLAOS GIANNATOS</dc:creator>
  <cp:lastModifiedBy>NIKOLAOS GIANNATOS</cp:lastModifiedBy>
  <cp:revision>5</cp:revision>
  <dcterms:created xsi:type="dcterms:W3CDTF">2021-11-16T18:08:33Z</dcterms:created>
  <dcterms:modified xsi:type="dcterms:W3CDTF">2021-11-16T18:57:46Z</dcterms:modified>
</cp:coreProperties>
</file>