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11.png" ContentType="image/png"/>
  <Override PartName="/ppt/media/image5.jpeg" ContentType="image/jpeg"/>
  <Override PartName="/ppt/media/image7.png" ContentType="image/png"/>
  <Override PartName="/ppt/media/image6.jpeg" ContentType="image/jpeg"/>
  <Override PartName="/ppt/media/image21.png" ContentType="image/png"/>
  <Override PartName="/ppt/media/image9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jpeg" ContentType="image/jpeg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17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18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59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460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Noto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3200" spc="-1" strike="noStrike">
                <a:solidFill>
                  <a:srgbClr val="3a8c93"/>
                </a:solidFill>
                <a:latin typeface="Noto Sans"/>
              </a:rPr>
              <a:t>Clique para editar o formato do texto do título</a:t>
            </a:r>
            <a:endParaRPr b="0" lang="pt-BR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oto Sans"/>
              </a:rPr>
              <a:t>Clique para editar o formato do texto da estrutura de tópicos</a:t>
            </a:r>
            <a:endParaRPr b="0" lang="pt-BR" sz="3200" spc="-1" strike="noStrike">
              <a:latin typeface="Noto Sans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oto Sans"/>
              </a:rPr>
              <a:t>2.º nível da estrutura de tópicos</a:t>
            </a:r>
            <a:endParaRPr b="0" lang="pt-BR" sz="2800" spc="-1" strike="noStrike">
              <a:latin typeface="Noto Sans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oto Sans"/>
              </a:rPr>
              <a:t>3.º nível da estrutura de tópicos</a:t>
            </a:r>
            <a:endParaRPr b="0" lang="pt-BR" sz="2400" spc="-1" strike="noStrike">
              <a:latin typeface="Noto Sans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oto Sans"/>
              </a:rPr>
              <a:t>4.º nível da estrutura de tópicos</a:t>
            </a:r>
            <a:endParaRPr b="0" lang="pt-BR" sz="2000" spc="-1" strike="noStrike">
              <a:latin typeface="Noto Sans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5.º nível da estrutura de tópicos</a:t>
            </a:r>
            <a:endParaRPr b="0" lang="pt-BR" sz="2000" spc="-1" strike="noStrike">
              <a:latin typeface="Noto Sans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6.º nível da estrutura de tópicos</a:t>
            </a:r>
            <a:endParaRPr b="0" lang="pt-BR" sz="2000" spc="-1" strike="noStrike">
              <a:latin typeface="Noto Sans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7.º nível da estrutura de tópicos</a:t>
            </a:r>
            <a:endParaRPr b="0" lang="pt-BR" sz="20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>
          <a:xfrm>
            <a:off x="7608240" y="0"/>
            <a:ext cx="2468880" cy="5669280"/>
          </a:xfrm>
          <a:custGeom>
            <a:avLst/>
            <a:gdLst/>
            <a:ahLst/>
            <a:rect l="0" t="0" r="r" b="b"/>
            <a:pathLst>
              <a:path w="6859" h="15749">
                <a:moveTo>
                  <a:pt x="6858" y="0"/>
                </a:moveTo>
                <a:cubicBezTo>
                  <a:pt x="6858" y="5249"/>
                  <a:pt x="6858" y="10499"/>
                  <a:pt x="6858" y="15748"/>
                </a:cubicBezTo>
                <a:cubicBezTo>
                  <a:pt x="6181" y="15748"/>
                  <a:pt x="2286" y="15748"/>
                  <a:pt x="0" y="15748"/>
                </a:cubicBezTo>
                <a:cubicBezTo>
                  <a:pt x="2253" y="10499"/>
                  <a:pt x="4505" y="5249"/>
                  <a:pt x="6758" y="0"/>
                </a:cubicBezTo>
                <a:cubicBezTo>
                  <a:pt x="6791" y="0"/>
                  <a:pt x="6181" y="0"/>
                  <a:pt x="6858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377" name=""/>
          <p:cNvSpPr/>
          <p:nvPr/>
        </p:nvSpPr>
        <p:spPr>
          <a:xfrm>
            <a:off x="-35640" y="0"/>
            <a:ext cx="2468880" cy="5669280"/>
          </a:xfrm>
          <a:custGeom>
            <a:avLst/>
            <a:gdLst/>
            <a:ahLst/>
            <a:rect l="0" t="0" r="r" b="b"/>
            <a:pathLst>
              <a:path w="6859" h="15749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oto Sans"/>
              </a:rPr>
              <a:t>Clique para editar o formato do texto do título</a:t>
            </a:r>
            <a:endParaRPr b="0" lang="pt-BR" sz="4400" spc="-1" strike="noStrike">
              <a:latin typeface="Noto Sans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oto Sans"/>
              </a:rPr>
              <a:t>Clique para editar o formato do texto da estrutura de tópicos</a:t>
            </a:r>
            <a:endParaRPr b="0" lang="pt-BR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oto Sans"/>
              </a:rPr>
              <a:t>2.º nível da estrutura de tópicos</a:t>
            </a:r>
            <a:endParaRPr b="0" lang="pt-BR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oto Sans"/>
              </a:rPr>
              <a:t>3.º nível da estrutura de tópicos</a:t>
            </a:r>
            <a:endParaRPr b="0" lang="pt-BR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oto Sans"/>
              </a:rPr>
              <a:t>4.º nível da estrutura de tópicos</a:t>
            </a:r>
            <a:endParaRPr b="0" lang="pt-BR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5.º nível da estrutura de tópicos</a:t>
            </a:r>
            <a:endParaRPr b="0" lang="pt-BR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6.º nível da estrutura de tópicos</a:t>
            </a:r>
            <a:endParaRPr b="0" lang="pt-BR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7.º nível da estrutura de tópicos</a:t>
            </a:r>
            <a:endParaRPr b="0" lang="pt-BR" sz="2000" spc="-1" strike="noStrike">
              <a:latin typeface="Noto Sans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Noto Sans"/>
              </a:rPr>
              <a:t>&lt;data/hora&gt;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pt-BR" sz="1400" spc="-1" strike="noStrike">
                <a:latin typeface="Noto Sans"/>
              </a:rPr>
              <a:t>&lt;rodapé&gt;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15CEF7C4-E98D-4BBC-922A-E55635AA2E1A}" type="slidenum">
              <a:rPr b="0" lang="pt-BR" sz="1400" spc="-1" strike="noStrike">
                <a:latin typeface="Noto Sans"/>
              </a:rPr>
              <a:t>&lt;número&gt;</a:t>
            </a:fld>
            <a:endParaRPr b="0" lang="pt-BR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"/>
          <p:cNvSpPr/>
          <p:nvPr/>
        </p:nvSpPr>
        <p:spPr>
          <a:xfrm>
            <a:off x="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oto Sans"/>
              </a:rPr>
              <a:t>Clique para editar o formato do texto do título</a:t>
            </a:r>
            <a:endParaRPr b="0" lang="pt-BR" sz="4400" spc="-1" strike="noStrike">
              <a:latin typeface="Noto Sans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oto Sans"/>
              </a:rPr>
              <a:t>Clique para editar o formato do texto da estrutura de tópicos</a:t>
            </a:r>
            <a:endParaRPr b="0" lang="pt-BR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oto Sans"/>
              </a:rPr>
              <a:t>2.º nível da estrutura de tópicos</a:t>
            </a:r>
            <a:endParaRPr b="0" lang="pt-BR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oto Sans"/>
              </a:rPr>
              <a:t>3.º nível da estrutura de tópicos</a:t>
            </a:r>
            <a:endParaRPr b="0" lang="pt-BR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oto Sans"/>
              </a:rPr>
              <a:t>4.º nível da estrutura de tópicos</a:t>
            </a:r>
            <a:endParaRPr b="0" lang="pt-BR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5.º nível da estrutura de tópicos</a:t>
            </a:r>
            <a:endParaRPr b="0" lang="pt-BR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6.º nível da estrutura de tópicos</a:t>
            </a:r>
            <a:endParaRPr b="0" lang="pt-BR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7.º nível da estrutura de tópicos</a:t>
            </a:r>
            <a:endParaRPr b="0" lang="pt-BR" sz="2000" spc="-1" strike="noStrike">
              <a:latin typeface="Noto Sans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Noto Sans"/>
              </a:rPr>
              <a:t>&lt;data/hora&gt;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pt-BR" sz="1400" spc="-1" strike="noStrike">
                <a:latin typeface="Noto Sans"/>
              </a:rPr>
              <a:t>&lt;rodapé&gt;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B3F98995-A030-4499-B6E8-ABB440A3F5D4}" type="slidenum">
              <a:rPr b="0" lang="pt-BR" sz="1400" spc="-1" strike="noStrike">
                <a:latin typeface="Noto Sans"/>
              </a:rPr>
              <a:t>&lt;número&gt;</a:t>
            </a:fld>
            <a:endParaRPr b="0" lang="pt-BR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0076760" cy="5669280"/>
          </a:xfrm>
          <a:prstGeom prst="rect">
            <a:avLst/>
          </a:prstGeom>
          <a:solidFill>
            <a:srgbClr val="0d84a1">
              <a:alpha val="4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oto Sans"/>
              </a:rPr>
              <a:t>Clique para editar o formato do texto do título</a:t>
            </a:r>
            <a:endParaRPr b="0" lang="pt-BR" sz="4400" spc="-1" strike="noStrike"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oto Sans"/>
              </a:rPr>
              <a:t>Clique para editar o formato do texto da estrutura de tópicos</a:t>
            </a:r>
            <a:endParaRPr b="0" lang="pt-BR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oto Sans"/>
              </a:rPr>
              <a:t>2.º nível da estrutura de tópicos</a:t>
            </a:r>
            <a:endParaRPr b="0" lang="pt-BR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oto Sans"/>
              </a:rPr>
              <a:t>3.º nível da estrutura de tópicos</a:t>
            </a:r>
            <a:endParaRPr b="0" lang="pt-BR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oto Sans"/>
              </a:rPr>
              <a:t>4.º nível da estrutura de tópicos</a:t>
            </a:r>
            <a:endParaRPr b="0" lang="pt-BR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5.º nível da estrutura de tópicos</a:t>
            </a:r>
            <a:endParaRPr b="0" lang="pt-BR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6.º nível da estrutura de tópicos</a:t>
            </a:r>
            <a:endParaRPr b="0" lang="pt-BR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7.º nível da estrutura de tópicos</a:t>
            </a:r>
            <a:endParaRPr b="0" lang="pt-BR" sz="2000" spc="-1" strike="noStrike">
              <a:latin typeface="Noto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Noto Sans"/>
              </a:rPr>
              <a:t>&lt;data/hora&gt;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pt-BR" sz="1400" spc="-1" strike="noStrike">
                <a:latin typeface="Noto Sans"/>
              </a:rPr>
              <a:t>&lt;rodapé&gt;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C53F8E68-6E40-4953-B18D-CF96DB26726A}" type="slidenum">
              <a:rPr b="0" lang="pt-BR" sz="1400" spc="-1" strike="noStrike">
                <a:latin typeface="Noto Sans"/>
              </a:rPr>
              <a:t>&lt;número&gt;</a:t>
            </a:fld>
            <a:endParaRPr b="0" lang="pt-BR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2467800" cy="566892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oto Sans"/>
              </a:rPr>
              <a:t>Clique para editar o formato do texto do título</a:t>
            </a:r>
            <a:endParaRPr b="0" lang="pt-BR" sz="4400" spc="-1" strike="noStrike">
              <a:latin typeface="Noto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oto Sans"/>
              </a:rPr>
              <a:t>Clique para editar o formato do texto da estrutura de tópicos</a:t>
            </a:r>
            <a:endParaRPr b="0" lang="pt-BR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oto Sans"/>
              </a:rPr>
              <a:t>2.º nível da estrutura de tópicos</a:t>
            </a:r>
            <a:endParaRPr b="0" lang="pt-BR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oto Sans"/>
              </a:rPr>
              <a:t>3.º nível da estrutura de tópicos</a:t>
            </a:r>
            <a:endParaRPr b="0" lang="pt-BR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oto Sans"/>
              </a:rPr>
              <a:t>4.º nível da estrutura de tópicos</a:t>
            </a:r>
            <a:endParaRPr b="0" lang="pt-BR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5.º nível da estrutura de tópicos</a:t>
            </a:r>
            <a:endParaRPr b="0" lang="pt-BR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6.º nível da estrutura de tópicos</a:t>
            </a:r>
            <a:endParaRPr b="0" lang="pt-BR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7.º nível da estrutura de tópicos</a:t>
            </a:r>
            <a:endParaRPr b="0" lang="pt-BR" sz="2000" spc="-1" strike="noStrike">
              <a:latin typeface="Noto San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Noto Sans"/>
              </a:rPr>
              <a:t>&lt;data/hora&gt;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pt-BR" sz="1400" spc="-1" strike="noStrike">
                <a:latin typeface="Noto Sans"/>
              </a:rPr>
              <a:t>&lt;rodapé&gt;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5221E1EA-24FE-4A99-8E14-F4C43F889357}" type="slidenum">
              <a:rPr b="0" lang="pt-BR" sz="1400" spc="-1" strike="noStrike">
                <a:latin typeface="Noto Sans"/>
              </a:rPr>
              <a:t>&lt;número&gt;</a:t>
            </a:fld>
            <a:endParaRPr b="0" lang="pt-BR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 flipH="1" rot="16200000">
            <a:off x="3804480" y="-3804120"/>
            <a:ext cx="2468160" cy="1007676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oto Sans"/>
              </a:rPr>
              <a:t>Clique para editar o formato do texto do título</a:t>
            </a:r>
            <a:endParaRPr b="0" lang="pt-BR" sz="4400" spc="-1" strike="noStrike">
              <a:latin typeface="Noto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oto Sans"/>
              </a:rPr>
              <a:t>Clique para editar o formato do texto da estrutura de tópicos</a:t>
            </a:r>
            <a:endParaRPr b="0" lang="pt-BR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oto Sans"/>
              </a:rPr>
              <a:t>2.º nível da estrutura de tópicos</a:t>
            </a:r>
            <a:endParaRPr b="0" lang="pt-BR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oto Sans"/>
              </a:rPr>
              <a:t>3.º nível da estrutura de tópicos</a:t>
            </a:r>
            <a:endParaRPr b="0" lang="pt-BR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oto Sans"/>
              </a:rPr>
              <a:t>4.º nível da estrutura de tópicos</a:t>
            </a:r>
            <a:endParaRPr b="0" lang="pt-BR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5.º nível da estrutura de tópicos</a:t>
            </a:r>
            <a:endParaRPr b="0" lang="pt-BR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6.º nível da estrutura de tópicos</a:t>
            </a:r>
            <a:endParaRPr b="0" lang="pt-BR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7.º nível da estrutura de tópicos</a:t>
            </a:r>
            <a:endParaRPr b="0" lang="pt-BR" sz="2000" spc="-1" strike="noStrike">
              <a:latin typeface="Noto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Noto Sans"/>
              </a:rPr>
              <a:t>&lt;data/hora&gt;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pt-BR" sz="1400" spc="-1" strike="noStrike">
                <a:latin typeface="Noto Sans"/>
              </a:rPr>
              <a:t>&lt;rodapé&gt;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5990ACE2-D3CD-4257-9EA5-ADB75D043776}" type="slidenum">
              <a:rPr b="0" lang="pt-BR" sz="1400" spc="-1" strike="noStrike">
                <a:latin typeface="Noto Sans"/>
              </a:rPr>
              <a:t>&lt;número&gt;</a:t>
            </a:fld>
            <a:endParaRPr b="0" lang="pt-BR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5943600" y="3475440"/>
            <a:ext cx="4111200" cy="219384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5852160" y="360"/>
            <a:ext cx="2742840" cy="201132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oto Sans"/>
              </a:rPr>
              <a:t>Clique para editar o formato do texto do título</a:t>
            </a:r>
            <a:endParaRPr b="0" lang="pt-BR" sz="4400" spc="-1" strike="noStrike">
              <a:latin typeface="Noto San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oto Sans"/>
              </a:rPr>
              <a:t>Clique para editar o formato do texto da estrutura de tópicos</a:t>
            </a:r>
            <a:endParaRPr b="0" lang="pt-BR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oto Sans"/>
              </a:rPr>
              <a:t>2.º nível da estrutura de tópicos</a:t>
            </a:r>
            <a:endParaRPr b="0" lang="pt-BR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oto Sans"/>
              </a:rPr>
              <a:t>3.º nível da estrutura de tópicos</a:t>
            </a:r>
            <a:endParaRPr b="0" lang="pt-BR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oto Sans"/>
              </a:rPr>
              <a:t>4.º nível da estrutura de tópicos</a:t>
            </a:r>
            <a:endParaRPr b="0" lang="pt-BR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5.º nível da estrutura de tópicos</a:t>
            </a:r>
            <a:endParaRPr b="0" lang="pt-BR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6.º nível da estrutura de tópicos</a:t>
            </a:r>
            <a:endParaRPr b="0" lang="pt-BR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7.º nível da estrutura de tópicos</a:t>
            </a:r>
            <a:endParaRPr b="0" lang="pt-BR" sz="2000" spc="-1" strike="noStrike">
              <a:latin typeface="Noto Sans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Noto Sans"/>
              </a:rPr>
              <a:t>&lt;data/hora&gt;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pt-BR" sz="1400" spc="-1" strike="noStrike">
                <a:latin typeface="Noto Sans"/>
              </a:rPr>
              <a:t>&lt;rodapé&gt;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F924CCBF-97CD-45C4-93A0-8F8E344D4314}" type="slidenum">
              <a:rPr b="0" lang="pt-BR" sz="1400" spc="-1" strike="noStrike">
                <a:latin typeface="Noto Sans"/>
              </a:rPr>
              <a:t>&lt;número&gt;</a:t>
            </a:fld>
            <a:endParaRPr b="0" lang="pt-BR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9b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0" y="365760"/>
            <a:ext cx="3383280" cy="57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oto Sans"/>
              </a:rPr>
              <a:t>Clique para editar o formato do texto do título</a:t>
            </a:r>
            <a:endParaRPr b="0" lang="pt-BR" sz="4400" spc="-1" strike="noStrike">
              <a:latin typeface="Noto Sans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oto Sans"/>
              </a:rPr>
              <a:t>Clique para editar o formato do texto da estrutura de tópicos</a:t>
            </a:r>
            <a:endParaRPr b="0" lang="pt-BR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oto Sans"/>
              </a:rPr>
              <a:t>2.º nível da estrutura de tópicos</a:t>
            </a:r>
            <a:endParaRPr b="0" lang="pt-BR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oto Sans"/>
              </a:rPr>
              <a:t>3.º nível da estrutura de tópicos</a:t>
            </a:r>
            <a:endParaRPr b="0" lang="pt-BR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oto Sans"/>
              </a:rPr>
              <a:t>4.º nível da estrutura de tópicos</a:t>
            </a:r>
            <a:endParaRPr b="0" lang="pt-BR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5.º nível da estrutura de tópicos</a:t>
            </a:r>
            <a:endParaRPr b="0" lang="pt-BR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6.º nível da estrutura de tópicos</a:t>
            </a:r>
            <a:endParaRPr b="0" lang="pt-BR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7.º nível da estrutura de tópicos</a:t>
            </a:r>
            <a:endParaRPr b="0" lang="pt-BR" sz="2000" spc="-1" strike="noStrike">
              <a:latin typeface="Noto Sans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Noto Sans"/>
              </a:rPr>
              <a:t>&lt;data/hora&gt;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pt-BR" sz="1400" spc="-1" strike="noStrike">
                <a:latin typeface="Noto Sans"/>
              </a:rPr>
              <a:t>&lt;rodapé&gt;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726B135A-28A9-420B-A679-BDB93245BC8F}" type="slidenum">
              <a:rPr b="0" lang="pt-BR" sz="1400" spc="-1" strike="noStrike">
                <a:latin typeface="Noto Sans"/>
              </a:rPr>
              <a:t>&lt;número&gt;</a:t>
            </a:fld>
            <a:endParaRPr b="0" lang="pt-BR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"/>
          <p:cNvSpPr/>
          <p:nvPr/>
        </p:nvSpPr>
        <p:spPr>
          <a:xfrm>
            <a:off x="4115160" y="4846320"/>
            <a:ext cx="5961960" cy="822960"/>
          </a:xfrm>
          <a:custGeom>
            <a:avLst/>
            <a:gdLst/>
            <a:ahLst/>
            <a:rect l="0" t="0" r="r" b="b"/>
            <a:pathLst>
              <a:path w="16562" h="2287">
                <a:moveTo>
                  <a:pt x="0" y="2286"/>
                </a:moveTo>
                <a:lnTo>
                  <a:pt x="16561" y="2286"/>
                </a:lnTo>
                <a:cubicBezTo>
                  <a:pt x="16561" y="2286"/>
                  <a:pt x="16561" y="762"/>
                  <a:pt x="16561" y="0"/>
                </a:cubicBezTo>
                <a:cubicBezTo>
                  <a:pt x="11041" y="729"/>
                  <a:pt x="5520" y="1457"/>
                  <a:pt x="0" y="2186"/>
                </a:cubicBezTo>
                <a:cubicBezTo>
                  <a:pt x="0" y="2219"/>
                  <a:pt x="0" y="2286"/>
                  <a:pt x="0" y="2286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250" name=""/>
          <p:cNvSpPr/>
          <p:nvPr/>
        </p:nvSpPr>
        <p:spPr>
          <a:xfrm>
            <a:off x="360" y="0"/>
            <a:ext cx="10076760" cy="1645920"/>
          </a:xfrm>
          <a:custGeom>
            <a:avLst/>
            <a:gdLst/>
            <a:ahLst/>
            <a:rect l="0" t="0" r="r" b="b"/>
            <a:pathLst>
              <a:path w="27992" h="4573">
                <a:moveTo>
                  <a:pt x="27991" y="0"/>
                </a:moveTo>
                <a:cubicBezTo>
                  <a:pt x="18661" y="0"/>
                  <a:pt x="0" y="0"/>
                  <a:pt x="0" y="0"/>
                </a:cubicBezTo>
                <a:cubicBezTo>
                  <a:pt x="0" y="0"/>
                  <a:pt x="0" y="3048"/>
                  <a:pt x="0" y="4572"/>
                </a:cubicBezTo>
                <a:cubicBezTo>
                  <a:pt x="9330" y="3081"/>
                  <a:pt x="18661" y="1591"/>
                  <a:pt x="27991" y="100"/>
                </a:cubicBezTo>
                <a:cubicBezTo>
                  <a:pt x="27991" y="164"/>
                  <a:pt x="27991" y="227"/>
                  <a:pt x="27991" y="291"/>
                </a:cubicBezTo>
                <a:cubicBezTo>
                  <a:pt x="27991" y="301"/>
                  <a:pt x="27991" y="310"/>
                  <a:pt x="27991" y="320"/>
                </a:cubicBezTo>
                <a:lnTo>
                  <a:pt x="27991" y="321"/>
                </a:lnTo>
                <a:lnTo>
                  <a:pt x="27991" y="320"/>
                </a:lnTo>
                <a:cubicBezTo>
                  <a:pt x="27991" y="319"/>
                  <a:pt x="27991" y="318"/>
                  <a:pt x="27991" y="317"/>
                </a:cubicBezTo>
                <a:cubicBezTo>
                  <a:pt x="27991" y="310"/>
                  <a:pt x="27991" y="304"/>
                  <a:pt x="27991" y="297"/>
                </a:cubicBezTo>
                <a:cubicBezTo>
                  <a:pt x="27991" y="198"/>
                  <a:pt x="27991" y="99"/>
                  <a:pt x="27991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oto Sans"/>
              </a:rPr>
              <a:t>Clique para editar o formato do texto do título</a:t>
            </a:r>
            <a:endParaRPr b="0" lang="pt-BR" sz="4400" spc="-1" strike="noStrike">
              <a:latin typeface="Noto Sans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oto Sans"/>
              </a:rPr>
              <a:t>Clique para editar o formato do texto da estrutura de tópicos</a:t>
            </a:r>
            <a:endParaRPr b="0" lang="pt-BR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oto Sans"/>
              </a:rPr>
              <a:t>2.º nível da estrutura de tópicos</a:t>
            </a:r>
            <a:endParaRPr b="0" lang="pt-BR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oto Sans"/>
              </a:rPr>
              <a:t>3.º nível da estrutura de tópicos</a:t>
            </a:r>
            <a:endParaRPr b="0" lang="pt-BR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oto Sans"/>
              </a:rPr>
              <a:t>4.º nível da estrutura de tópicos</a:t>
            </a:r>
            <a:endParaRPr b="0" lang="pt-BR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5.º nível da estrutura de tópicos</a:t>
            </a:r>
            <a:endParaRPr b="0" lang="pt-BR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6.º nível da estrutura de tópicos</a:t>
            </a:r>
            <a:endParaRPr b="0" lang="pt-BR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7.º nível da estrutura de tópicos</a:t>
            </a:r>
            <a:endParaRPr b="0" lang="pt-BR" sz="2000" spc="-1" strike="noStrike">
              <a:latin typeface="Noto Sans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Noto Sans"/>
              </a:rPr>
              <a:t>&lt;data/hora&gt;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pt-BR" sz="1400" spc="-1" strike="noStrike">
                <a:latin typeface="Noto Sans"/>
              </a:rPr>
              <a:t>&lt;rodapé&gt;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5BC24284-FBCC-402E-B771-AE82721D5157}" type="slidenum">
              <a:rPr b="0" lang="pt-BR" sz="1400" spc="-1" strike="noStrike">
                <a:latin typeface="Noto Sans"/>
              </a:rPr>
              <a:t>&lt;número&gt;</a:t>
            </a:fld>
            <a:endParaRPr b="0" lang="pt-BR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"/>
          <p:cNvSpPr/>
          <p:nvPr/>
        </p:nvSpPr>
        <p:spPr>
          <a:xfrm>
            <a:off x="0" y="365760"/>
            <a:ext cx="3240000" cy="57960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oto Sans"/>
              </a:rPr>
              <a:t>Clique para editar o formato do texto do título</a:t>
            </a:r>
            <a:endParaRPr b="0" lang="pt-BR" sz="4400" spc="-1" strike="noStrike">
              <a:latin typeface="Noto Sans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oto Sans"/>
              </a:rPr>
              <a:t>Clique para editar o formato do texto da estrutura de tópicos</a:t>
            </a:r>
            <a:endParaRPr b="0" lang="pt-BR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oto Sans"/>
              </a:rPr>
              <a:t>2.º nível da estrutura de tópicos</a:t>
            </a:r>
            <a:endParaRPr b="0" lang="pt-BR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oto Sans"/>
              </a:rPr>
              <a:t>3.º nível da estrutura de tópicos</a:t>
            </a:r>
            <a:endParaRPr b="0" lang="pt-BR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oto Sans"/>
              </a:rPr>
              <a:t>4.º nível da estrutura de tópicos</a:t>
            </a:r>
            <a:endParaRPr b="0" lang="pt-BR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5.º nível da estrutura de tópicos</a:t>
            </a:r>
            <a:endParaRPr b="0" lang="pt-BR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6.º nível da estrutura de tópicos</a:t>
            </a:r>
            <a:endParaRPr b="0" lang="pt-BR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7.º nível da estrutura de tópicos</a:t>
            </a:r>
            <a:endParaRPr b="0" lang="pt-BR" sz="2000" spc="-1" strike="noStrike">
              <a:latin typeface="Noto Sans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Noto Sans"/>
              </a:rPr>
              <a:t>&lt;data/hora&gt;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pt-BR" sz="1400" spc="-1" strike="noStrike">
                <a:latin typeface="Noto Sans"/>
              </a:rPr>
              <a:t>&lt;rodapé&gt;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5C8EA8BD-64F5-470A-8226-4A0EF8BC0649}" type="slidenum">
              <a:rPr b="0" lang="pt-BR" sz="1400" spc="-1" strike="noStrike">
                <a:latin typeface="Noto Sans"/>
              </a:rPr>
              <a:t>&lt;número&gt;</a:t>
            </a:fld>
            <a:endParaRPr b="0" lang="pt-BR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"/>
          <p:cNvSpPr/>
          <p:nvPr/>
        </p:nvSpPr>
        <p:spPr>
          <a:xfrm>
            <a:off x="852228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Noto Sans"/>
              </a:rPr>
              <a:t>Clique para editar o formato do texto do título</a:t>
            </a:r>
            <a:endParaRPr b="0" lang="pt-BR" sz="4400" spc="-1" strike="noStrike">
              <a:latin typeface="Noto Sans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oto Sans"/>
              </a:rPr>
              <a:t>Clique para editar o formato do texto da estrutura de tópicos</a:t>
            </a:r>
            <a:endParaRPr b="0" lang="pt-BR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oto Sans"/>
              </a:rPr>
              <a:t>2.º nível da estrutura de tópicos</a:t>
            </a:r>
            <a:endParaRPr b="0" lang="pt-BR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oto Sans"/>
              </a:rPr>
              <a:t>3.º nível da estrutura de tópicos</a:t>
            </a:r>
            <a:endParaRPr b="0" lang="pt-BR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Noto Sans"/>
              </a:rPr>
              <a:t>4.º nível da estrutura de tópicos</a:t>
            </a:r>
            <a:endParaRPr b="0" lang="pt-BR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5.º nível da estrutura de tópicos</a:t>
            </a:r>
            <a:endParaRPr b="0" lang="pt-BR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6.º nível da estrutura de tópicos</a:t>
            </a:r>
            <a:endParaRPr b="0" lang="pt-BR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Noto Sans"/>
              </a:rPr>
              <a:t>7.º nível da estrutura de tópicos</a:t>
            </a:r>
            <a:endParaRPr b="0" lang="pt-BR" sz="2000" spc="-1" strike="noStrike">
              <a:latin typeface="Noto Sans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Noto Sans"/>
              </a:rPr>
              <a:t>&lt;data/hora&gt;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pt-BR" sz="1400" spc="-1" strike="noStrike">
                <a:latin typeface="Noto Sans"/>
              </a:rPr>
              <a:t>&lt;rodapé&gt;</a:t>
            </a:r>
            <a:endParaRPr b="0" lang="pt-BR" sz="1400" spc="-1" strike="noStrike">
              <a:latin typeface="Noto Sans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D0DAA48C-9310-4CA4-B0C0-F6B51F5C94B3}" type="slidenum">
              <a:rPr b="0" lang="pt-BR" sz="1400" spc="-1" strike="noStrike">
                <a:latin typeface="Noto Sans"/>
              </a:rPr>
              <a:t>&lt;número&gt;</a:t>
            </a:fld>
            <a:endParaRPr b="0" lang="pt-BR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8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8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756000" y="506160"/>
            <a:ext cx="8640000" cy="249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6000" spc="-1" strike="noStrike">
                <a:solidFill>
                  <a:srgbClr val="ffffff"/>
                </a:solidFill>
                <a:latin typeface="Noto Sans"/>
              </a:rPr>
              <a:t>Projeto Integrador II</a:t>
            </a:r>
            <a:endParaRPr b="0" lang="pt-BR" sz="60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subTitle"/>
          </p:nvPr>
        </p:nvSpPr>
        <p:spPr>
          <a:xfrm>
            <a:off x="816840" y="3483360"/>
            <a:ext cx="6947280" cy="154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Noto Sans"/>
              </a:rPr>
              <a:t>Aluno: Nickolas Alvaro Bini</a:t>
            </a:r>
            <a:endParaRPr b="0" lang="pt-BR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63" name=""/>
          <p:cNvSpPr/>
          <p:nvPr/>
        </p:nvSpPr>
        <p:spPr>
          <a:xfrm>
            <a:off x="770400" y="3206160"/>
            <a:ext cx="649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" descr=""/>
          <p:cNvPicPr/>
          <p:nvPr/>
        </p:nvPicPr>
        <p:blipFill>
          <a:blip r:embed="rId1"/>
          <a:stretch/>
        </p:blipFill>
        <p:spPr>
          <a:xfrm>
            <a:off x="-36000" y="1620000"/>
            <a:ext cx="2664000" cy="2664000"/>
          </a:xfrm>
          <a:prstGeom prst="rect">
            <a:avLst/>
          </a:prstGeom>
          <a:ln w="0">
            <a:noFill/>
          </a:ln>
        </p:spPr>
      </p:pic>
      <p:pic>
        <p:nvPicPr>
          <p:cNvPr id="489" name="" descr=""/>
          <p:cNvPicPr/>
          <p:nvPr/>
        </p:nvPicPr>
        <p:blipFill>
          <a:blip r:embed="rId2"/>
          <a:stretch/>
        </p:blipFill>
        <p:spPr>
          <a:xfrm>
            <a:off x="2538720" y="936000"/>
            <a:ext cx="7433280" cy="4140000"/>
          </a:xfrm>
          <a:prstGeom prst="rect">
            <a:avLst/>
          </a:prstGeom>
          <a:ln w="0">
            <a:noFill/>
          </a:ln>
        </p:spPr>
      </p:pic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2648880" y="-265320"/>
            <a:ext cx="653112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4400" spc="-1" strike="noStrike">
                <a:solidFill>
                  <a:srgbClr val="0d84a1"/>
                </a:solidFill>
                <a:latin typeface="Noto Sans"/>
              </a:rPr>
              <a:t>Adicionar Recebimento</a:t>
            </a:r>
            <a:endParaRPr b="0" lang="pt-BR" sz="4400" spc="-1" strike="noStrike">
              <a:latin typeface="Noto Sans"/>
            </a:endParaRPr>
          </a:p>
        </p:txBody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" descr=""/>
          <p:cNvPicPr/>
          <p:nvPr/>
        </p:nvPicPr>
        <p:blipFill>
          <a:blip r:embed="rId1"/>
          <a:stretch/>
        </p:blipFill>
        <p:spPr>
          <a:xfrm>
            <a:off x="-36000" y="1620000"/>
            <a:ext cx="2664000" cy="2664000"/>
          </a:xfrm>
          <a:prstGeom prst="rect">
            <a:avLst/>
          </a:prstGeom>
          <a:ln w="0">
            <a:noFill/>
          </a:ln>
        </p:spPr>
      </p:pic>
      <p:pic>
        <p:nvPicPr>
          <p:cNvPr id="492" name="" descr=""/>
          <p:cNvPicPr/>
          <p:nvPr/>
        </p:nvPicPr>
        <p:blipFill>
          <a:blip r:embed="rId2"/>
          <a:stretch/>
        </p:blipFill>
        <p:spPr>
          <a:xfrm>
            <a:off x="2538720" y="936000"/>
            <a:ext cx="7433280" cy="4140000"/>
          </a:xfrm>
          <a:prstGeom prst="rect">
            <a:avLst/>
          </a:prstGeom>
          <a:ln w="0">
            <a:noFill/>
          </a:ln>
        </p:spPr>
      </p:pic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2648880" y="-265320"/>
            <a:ext cx="599112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4400" spc="-1" strike="noStrike">
                <a:solidFill>
                  <a:srgbClr val="0d84a1"/>
                </a:solidFill>
                <a:latin typeface="Noto Sans"/>
              </a:rPr>
              <a:t>Histórico Dizimista</a:t>
            </a:r>
            <a:endParaRPr b="0" lang="pt-BR" sz="4400" spc="-1" strike="noStrike">
              <a:latin typeface="Noto Sans"/>
            </a:endParaRPr>
          </a:p>
        </p:txBody>
      </p:sp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"/>
          <p:cNvSpPr txBox="1"/>
          <p:nvPr/>
        </p:nvSpPr>
        <p:spPr>
          <a:xfrm>
            <a:off x="456840" y="4091400"/>
            <a:ext cx="2963160" cy="130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</a:pPr>
            <a:r>
              <a:rPr b="0" lang="pt-BR" sz="1400" spc="-1" strike="noStrike">
                <a:solidFill>
                  <a:srgbClr val="666666"/>
                </a:solidFill>
                <a:latin typeface="Noto Sans"/>
              </a:rPr>
              <a:t>Linguagem de Programação utilizada para desenvolvimento do sistema.</a:t>
            </a:r>
            <a:endParaRPr b="0" lang="pt-BR" sz="1400" spc="-1" strike="noStrike">
              <a:latin typeface="Nimbus Sans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3657600" y="4091400"/>
            <a:ext cx="3002400" cy="120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</a:pPr>
            <a:r>
              <a:rPr b="0" lang="pt-BR" sz="1400" spc="-1" strike="noStrike">
                <a:solidFill>
                  <a:srgbClr val="666666"/>
                </a:solidFill>
                <a:latin typeface="Noto Sans"/>
              </a:rPr>
              <a:t>Plugin para o JAVA responsável pela construção das telas da aplicação.</a:t>
            </a:r>
            <a:endParaRPr b="0" lang="pt-BR" sz="1400" spc="-1" strike="noStrike">
              <a:latin typeface="Nimbus Sans"/>
            </a:endParaRPr>
          </a:p>
        </p:txBody>
      </p:sp>
      <p:sp>
        <p:nvSpPr>
          <p:cNvPr id="496" name=""/>
          <p:cNvSpPr txBox="1"/>
          <p:nvPr/>
        </p:nvSpPr>
        <p:spPr>
          <a:xfrm>
            <a:off x="6863400" y="4091400"/>
            <a:ext cx="3036600" cy="148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</a:pPr>
            <a:r>
              <a:rPr b="0" lang="pt-BR" sz="1400" spc="-1" strike="noStrike">
                <a:solidFill>
                  <a:srgbClr val="666666"/>
                </a:solidFill>
                <a:latin typeface="Noto Sans"/>
              </a:rPr>
              <a:t>Ambiente de desenvolvimento utilizado para escrever os códigos do sistema.</a:t>
            </a:r>
            <a:endParaRPr b="0" lang="pt-BR" sz="1400" spc="-1" strike="noStrike">
              <a:latin typeface="Nimbus Sans"/>
            </a:endParaRPr>
          </a:p>
        </p:txBody>
      </p:sp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503640" y="580680"/>
            <a:ext cx="9068400" cy="124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7200" spc="-1" strike="noStrike">
                <a:solidFill>
                  <a:srgbClr val="ffffff"/>
                </a:solidFill>
                <a:latin typeface="Noto Sans"/>
              </a:rPr>
              <a:t>Tecnologias</a:t>
            </a:r>
            <a:endParaRPr b="0" lang="pt-BR" sz="7200" spc="-1" strike="noStrike">
              <a:latin typeface="Noto Sans"/>
            </a:endParaRPr>
          </a:p>
        </p:txBody>
      </p:sp>
      <p:pic>
        <p:nvPicPr>
          <p:cNvPr id="498" name="" descr=""/>
          <p:cNvPicPr/>
          <p:nvPr/>
        </p:nvPicPr>
        <p:blipFill>
          <a:blip r:embed="rId1"/>
          <a:stretch/>
        </p:blipFill>
        <p:spPr>
          <a:xfrm>
            <a:off x="3639240" y="3461760"/>
            <a:ext cx="2444760" cy="552600"/>
          </a:xfrm>
          <a:prstGeom prst="rect">
            <a:avLst/>
          </a:prstGeom>
          <a:ln w="0">
            <a:noFill/>
          </a:ln>
        </p:spPr>
      </p:pic>
      <p:sp>
        <p:nvSpPr>
          <p:cNvPr id="499" name=""/>
          <p:cNvSpPr/>
          <p:nvPr/>
        </p:nvSpPr>
        <p:spPr>
          <a:xfrm>
            <a:off x="3564000" y="3456000"/>
            <a:ext cx="720000" cy="594360"/>
          </a:xfrm>
          <a:prstGeom prst="rect">
            <a:avLst/>
          </a:prstGeom>
          <a:gradFill rotWithShape="0">
            <a:gsLst>
              <a:gs pos="0">
                <a:srgbClr val="ffffff">
                  <a:alpha val="80000"/>
                </a:srgbClr>
              </a:gs>
              <a:gs pos="100000">
                <a:srgbClr val="ffffff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0" name="" descr=""/>
          <p:cNvPicPr/>
          <p:nvPr/>
        </p:nvPicPr>
        <p:blipFill>
          <a:blip r:embed="rId2"/>
          <a:stretch/>
        </p:blipFill>
        <p:spPr>
          <a:xfrm>
            <a:off x="7200000" y="3056760"/>
            <a:ext cx="2016000" cy="1344240"/>
          </a:xfrm>
          <a:prstGeom prst="rect">
            <a:avLst/>
          </a:prstGeom>
          <a:ln w="0">
            <a:noFill/>
          </a:ln>
        </p:spPr>
      </p:pic>
      <p:pic>
        <p:nvPicPr>
          <p:cNvPr id="501" name="" descr=""/>
          <p:cNvPicPr/>
          <p:nvPr/>
        </p:nvPicPr>
        <p:blipFill>
          <a:blip r:embed="rId3"/>
          <a:stretch/>
        </p:blipFill>
        <p:spPr>
          <a:xfrm>
            <a:off x="1625400" y="2922480"/>
            <a:ext cx="606600" cy="110952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504000" y="2004840"/>
            <a:ext cx="9068400" cy="166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pt-BR" sz="9600" spc="999" strike="noStrike">
                <a:solidFill>
                  <a:srgbClr val="ffffff"/>
                </a:solidFill>
                <a:latin typeface="Noto Sans"/>
              </a:rPr>
              <a:t>Obrigado</a:t>
            </a:r>
            <a:endParaRPr b="0" lang="pt-BR" sz="96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3096360" y="2526120"/>
            <a:ext cx="388404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pt-BR" sz="4000" spc="-1" strike="noStrike">
                <a:solidFill>
                  <a:srgbClr val="ffffff"/>
                </a:solidFill>
                <a:latin typeface="Noto Sans"/>
              </a:rPr>
              <a:t>Gere Church</a:t>
            </a:r>
            <a:endParaRPr b="0" lang="pt-BR" sz="4000" spc="-1" strike="noStrike">
              <a:latin typeface="Noto Sans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2340000" y="3216240"/>
            <a:ext cx="5220000" cy="74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Noto Sans"/>
              </a:rPr>
              <a:t>Sistema de Gestão de Dízimos Ofertados às Igrejas</a:t>
            </a:r>
            <a:endParaRPr b="0" lang="pt-BR" sz="1600" spc="-1" strike="noStrike">
              <a:latin typeface="Nimbus Sans"/>
            </a:endParaRPr>
          </a:p>
        </p:txBody>
      </p:sp>
      <p:sp>
        <p:nvSpPr>
          <p:cNvPr id="466" name=""/>
          <p:cNvSpPr/>
          <p:nvPr/>
        </p:nvSpPr>
        <p:spPr>
          <a:xfrm>
            <a:off x="4032000" y="540000"/>
            <a:ext cx="1836000" cy="1800000"/>
          </a:xfrm>
          <a:custGeom>
            <a:avLst/>
            <a:gdLst/>
            <a:ahLst/>
            <a:rect l="0" t="0" r="r" b="b"/>
            <a:pathLst>
              <a:path w="5101" h="5001">
                <a:moveTo>
                  <a:pt x="4758" y="3750"/>
                </a:moveTo>
                <a:cubicBezTo>
                  <a:pt x="4535" y="4130"/>
                  <a:pt x="4213" y="4446"/>
                  <a:pt x="3825" y="4665"/>
                </a:cubicBezTo>
                <a:cubicBezTo>
                  <a:pt x="3437" y="4884"/>
                  <a:pt x="2998" y="5000"/>
                  <a:pt x="2550" y="5000"/>
                </a:cubicBezTo>
                <a:cubicBezTo>
                  <a:pt x="2102" y="5000"/>
                  <a:pt x="1663" y="4884"/>
                  <a:pt x="1275" y="4665"/>
                </a:cubicBezTo>
                <a:cubicBezTo>
                  <a:pt x="887" y="4446"/>
                  <a:pt x="565" y="4130"/>
                  <a:pt x="342" y="3750"/>
                </a:cubicBezTo>
                <a:cubicBezTo>
                  <a:pt x="118" y="3370"/>
                  <a:pt x="0" y="2939"/>
                  <a:pt x="0" y="2500"/>
                </a:cubicBezTo>
                <a:cubicBezTo>
                  <a:pt x="0" y="2061"/>
                  <a:pt x="118" y="1630"/>
                  <a:pt x="342" y="1250"/>
                </a:cubicBezTo>
                <a:cubicBezTo>
                  <a:pt x="565" y="870"/>
                  <a:pt x="887" y="554"/>
                  <a:pt x="1275" y="335"/>
                </a:cubicBezTo>
                <a:cubicBezTo>
                  <a:pt x="1663" y="116"/>
                  <a:pt x="2102" y="0"/>
                  <a:pt x="2550" y="0"/>
                </a:cubicBezTo>
                <a:cubicBezTo>
                  <a:pt x="2998" y="0"/>
                  <a:pt x="3437" y="116"/>
                  <a:pt x="3825" y="335"/>
                </a:cubicBezTo>
                <a:cubicBezTo>
                  <a:pt x="4213" y="554"/>
                  <a:pt x="4535" y="870"/>
                  <a:pt x="4758" y="1250"/>
                </a:cubicBezTo>
                <a:cubicBezTo>
                  <a:pt x="4982" y="1630"/>
                  <a:pt x="5100" y="2061"/>
                  <a:pt x="5100" y="2500"/>
                </a:cubicBezTo>
                <a:cubicBezTo>
                  <a:pt x="5100" y="2939"/>
                  <a:pt x="4982" y="3370"/>
                  <a:pt x="4758" y="3750"/>
                </a:cubicBezTo>
                <a:close/>
              </a:path>
            </a:pathLst>
          </a:custGeom>
          <a:blipFill rotWithShape="0">
            <a:blip r:embed="rId1"/>
            <a:stretch/>
          </a:blipFill>
          <a:ln w="0">
            <a:noFill/>
          </a:ln>
        </p:spPr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/>
          </p:nvPr>
        </p:nvSpPr>
        <p:spPr>
          <a:xfrm>
            <a:off x="1080000" y="1980000"/>
            <a:ext cx="7704000" cy="28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Noto Sans"/>
            </a:endParaRPr>
          </a:p>
          <a:p>
            <a:pPr marL="43200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ffffff"/>
                </a:solidFill>
                <a:latin typeface="Noto Sans"/>
              </a:rPr>
              <a:t>Grande número de religiosos.</a:t>
            </a:r>
            <a:endParaRPr b="0" lang="pt-BR" sz="1600" spc="-1" strike="noStrike">
              <a:latin typeface="Noto Sans"/>
            </a:endParaRPr>
          </a:p>
          <a:p>
            <a:pPr marL="43200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Noto Sans"/>
            </a:endParaRPr>
          </a:p>
          <a:p>
            <a:pPr marL="43200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ffffff"/>
                </a:solidFill>
                <a:latin typeface="Noto Sans"/>
              </a:rPr>
              <a:t>Tempos turbulentos.</a:t>
            </a:r>
            <a:endParaRPr b="0" lang="pt-BR" sz="1600" spc="-1" strike="noStrike">
              <a:latin typeface="Noto Sans"/>
            </a:endParaRPr>
          </a:p>
          <a:p>
            <a:pPr marL="43200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Noto Sans"/>
            </a:endParaRPr>
          </a:p>
          <a:p>
            <a:pPr marL="43200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ffffff"/>
                </a:solidFill>
                <a:latin typeface="Noto Sans"/>
              </a:rPr>
              <a:t>Maior número de fieis.</a:t>
            </a:r>
            <a:endParaRPr b="0" lang="pt-BR" sz="1600" spc="-1" strike="noStrike">
              <a:latin typeface="Noto Sans"/>
            </a:endParaRPr>
          </a:p>
          <a:p>
            <a:pPr marL="43200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Noto Sans"/>
            </a:endParaRPr>
          </a:p>
          <a:p>
            <a:pPr marL="43200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ffffff"/>
                </a:solidFill>
                <a:latin typeface="Noto Sans"/>
              </a:rPr>
              <a:t>Necessidade de organização, agilidade, histórico e pesquisa.</a:t>
            </a:r>
            <a:endParaRPr b="0" lang="pt-BR" sz="1600" spc="-1" strike="noStrike">
              <a:latin typeface="Noto Sans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title"/>
          </p:nvPr>
        </p:nvSpPr>
        <p:spPr>
          <a:xfrm>
            <a:off x="0" y="36000"/>
            <a:ext cx="10080000" cy="7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pt-BR" sz="4000" spc="-1" strike="noStrike">
                <a:solidFill>
                  <a:srgbClr val="ffffff"/>
                </a:solidFill>
                <a:latin typeface="Noto Sans"/>
              </a:rPr>
              <a:t>Por que o GereChurch?</a:t>
            </a:r>
            <a:endParaRPr b="0" lang="pt-BR" sz="4000" spc="-1" strike="noStrike">
              <a:latin typeface="Noto Sans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"/>
          <p:cNvSpPr txBox="1"/>
          <p:nvPr/>
        </p:nvSpPr>
        <p:spPr>
          <a:xfrm>
            <a:off x="2701440" y="1692000"/>
            <a:ext cx="3238560" cy="105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800" spc="-1" strike="noStrike">
                <a:solidFill>
                  <a:srgbClr val="666666"/>
                </a:solidFill>
                <a:latin typeface="Noto Sans"/>
              </a:rPr>
              <a:t>Usabilidade</a:t>
            </a:r>
            <a:endParaRPr b="0" lang="pt-BR" sz="2800" spc="-1" strike="noStrike">
              <a:latin typeface="Nimbus Sans"/>
            </a:endParaRPr>
          </a:p>
        </p:txBody>
      </p:sp>
      <p:sp>
        <p:nvSpPr>
          <p:cNvPr id="470" name=""/>
          <p:cNvSpPr txBox="1"/>
          <p:nvPr/>
        </p:nvSpPr>
        <p:spPr>
          <a:xfrm>
            <a:off x="2720880" y="2129040"/>
            <a:ext cx="3399120" cy="147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pt-BR" sz="1600" spc="-1" strike="noStrike">
                <a:solidFill>
                  <a:srgbClr val="666666"/>
                </a:solidFill>
                <a:latin typeface="Noto Sans"/>
              </a:rPr>
              <a:t>Gerenciamento de todas as receitas, dizimistas e igrejas de forma fácil e simples.</a:t>
            </a:r>
            <a:endParaRPr b="0" lang="pt-BR" sz="1600" spc="-1" strike="noStrike">
              <a:latin typeface="Nimbus Sans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2700000" y="3600000"/>
            <a:ext cx="2559600" cy="57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800" spc="-1" strike="noStrike">
                <a:solidFill>
                  <a:srgbClr val="666666"/>
                </a:solidFill>
                <a:latin typeface="Noto Sans"/>
              </a:rPr>
              <a:t>Visibilidade</a:t>
            </a:r>
            <a:endParaRPr b="0" lang="pt-BR" sz="2800" spc="-1" strike="noStrike">
              <a:latin typeface="Nimbus Sans"/>
            </a:endParaRPr>
          </a:p>
        </p:txBody>
      </p:sp>
      <p:sp>
        <p:nvSpPr>
          <p:cNvPr id="472" name=""/>
          <p:cNvSpPr txBox="1"/>
          <p:nvPr/>
        </p:nvSpPr>
        <p:spPr>
          <a:xfrm>
            <a:off x="2719440" y="4037040"/>
            <a:ext cx="3415680" cy="135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pt-BR" sz="1600" spc="-1" strike="noStrike">
                <a:solidFill>
                  <a:srgbClr val="666666"/>
                </a:solidFill>
                <a:latin typeface="Noto Sans"/>
              </a:rPr>
              <a:t>Transparência de valores recebidos para os dizimistas.</a:t>
            </a:r>
            <a:endParaRPr b="0" lang="pt-BR" sz="1600" spc="-1" strike="noStrike">
              <a:latin typeface="Nimbus Sans"/>
            </a:endParaRPr>
          </a:p>
        </p:txBody>
      </p:sp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2716560" y="725760"/>
            <a:ext cx="50914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4400" spc="-1" strike="noStrike">
                <a:solidFill>
                  <a:srgbClr val="0d84a1"/>
                </a:solidFill>
                <a:latin typeface="Noto Sans"/>
              </a:rPr>
              <a:t>Benefícios</a:t>
            </a:r>
            <a:endParaRPr b="0" lang="pt-BR" sz="4400" spc="-1" strike="noStrike">
              <a:latin typeface="Noto Sans"/>
            </a:endParaRPr>
          </a:p>
        </p:txBody>
      </p:sp>
      <p:pic>
        <p:nvPicPr>
          <p:cNvPr id="474" name="" descr=""/>
          <p:cNvPicPr/>
          <p:nvPr/>
        </p:nvPicPr>
        <p:blipFill>
          <a:blip r:embed="rId1"/>
          <a:stretch/>
        </p:blipFill>
        <p:spPr>
          <a:xfrm>
            <a:off x="-36000" y="1620000"/>
            <a:ext cx="2664000" cy="2664000"/>
          </a:xfrm>
          <a:prstGeom prst="rect">
            <a:avLst/>
          </a:prstGeom>
          <a:ln w="0">
            <a:noFill/>
          </a:ln>
        </p:spPr>
      </p:pic>
      <p:sp>
        <p:nvSpPr>
          <p:cNvPr id="475" name=""/>
          <p:cNvSpPr txBox="1"/>
          <p:nvPr/>
        </p:nvSpPr>
        <p:spPr>
          <a:xfrm>
            <a:off x="6464880" y="3600000"/>
            <a:ext cx="2559600" cy="57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800" spc="-1" strike="noStrike">
                <a:solidFill>
                  <a:srgbClr val="666666"/>
                </a:solidFill>
                <a:latin typeface="Noto Sans"/>
              </a:rPr>
              <a:t>Controle</a:t>
            </a:r>
            <a:endParaRPr b="0" lang="pt-BR" sz="2800" spc="-1" strike="noStrike">
              <a:latin typeface="Nimbus Sans"/>
            </a:endParaRPr>
          </a:p>
        </p:txBody>
      </p:sp>
      <p:sp>
        <p:nvSpPr>
          <p:cNvPr id="476" name=""/>
          <p:cNvSpPr txBox="1"/>
          <p:nvPr/>
        </p:nvSpPr>
        <p:spPr>
          <a:xfrm>
            <a:off x="6484320" y="4037040"/>
            <a:ext cx="3415680" cy="135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pt-BR" sz="1600" spc="-1" strike="noStrike">
                <a:solidFill>
                  <a:srgbClr val="666666"/>
                </a:solidFill>
                <a:latin typeface="Noto Sans"/>
              </a:rPr>
              <a:t>Defina qual funcionário da igreja tem poder de controle dos dados.</a:t>
            </a:r>
            <a:endParaRPr b="0" lang="pt-BR" sz="1600" spc="-1" strike="noStrike">
              <a:latin typeface="Nimbus Sans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6464880" y="1692000"/>
            <a:ext cx="3238560" cy="105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800" spc="-1" strike="noStrike">
                <a:solidFill>
                  <a:srgbClr val="666666"/>
                </a:solidFill>
                <a:latin typeface="Noto Sans"/>
              </a:rPr>
              <a:t>Histórico</a:t>
            </a:r>
            <a:endParaRPr b="0" lang="pt-BR" sz="2800" spc="-1" strike="noStrike">
              <a:latin typeface="Nimbus Sans"/>
            </a:endParaRPr>
          </a:p>
        </p:txBody>
      </p:sp>
      <p:sp>
        <p:nvSpPr>
          <p:cNvPr id="478" name=""/>
          <p:cNvSpPr txBox="1"/>
          <p:nvPr/>
        </p:nvSpPr>
        <p:spPr>
          <a:xfrm>
            <a:off x="6484320" y="2129040"/>
            <a:ext cx="3399120" cy="147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pt-BR" sz="1600" spc="-1" strike="noStrike">
                <a:solidFill>
                  <a:srgbClr val="666666"/>
                </a:solidFill>
                <a:latin typeface="Noto Sans"/>
              </a:rPr>
              <a:t>Recebimentos com histórico de transferências e transparente para o dizimista que o fez.</a:t>
            </a:r>
            <a:endParaRPr b="0" lang="pt-BR" sz="1600" spc="-1" strike="noStrike">
              <a:latin typeface="Nimbus Sans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" descr=""/>
          <p:cNvPicPr/>
          <p:nvPr/>
        </p:nvPicPr>
        <p:blipFill>
          <a:blip r:embed="rId1"/>
          <a:stretch/>
        </p:blipFill>
        <p:spPr>
          <a:xfrm>
            <a:off x="1152000" y="504000"/>
            <a:ext cx="7668000" cy="444744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" descr=""/>
          <p:cNvPicPr/>
          <p:nvPr/>
        </p:nvPicPr>
        <p:blipFill>
          <a:blip r:embed="rId1"/>
          <a:stretch/>
        </p:blipFill>
        <p:spPr>
          <a:xfrm>
            <a:off x="2340000" y="162360"/>
            <a:ext cx="6084000" cy="5345640"/>
          </a:xfrm>
          <a:prstGeom prst="rect">
            <a:avLst/>
          </a:prstGeom>
          <a:ln w="0">
            <a:noFill/>
          </a:ln>
        </p:spPr>
      </p:pic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-36000" y="249840"/>
            <a:ext cx="3276000" cy="79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1600" spc="-1" strike="noStrike">
                <a:solidFill>
                  <a:srgbClr val="ffffff"/>
                </a:solidFill>
                <a:latin typeface="Noto Sans"/>
              </a:rPr>
              <a:t>CASOS DE USO                                </a:t>
            </a:r>
            <a:endParaRPr b="0" lang="pt-BR" sz="1600" spc="-1" strike="noStrike">
              <a:latin typeface="Noto Sans"/>
            </a:endParaRPr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-36000" y="249840"/>
            <a:ext cx="3276000" cy="79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1600" spc="-1" strike="noStrike">
                <a:solidFill>
                  <a:srgbClr val="ffffff"/>
                </a:solidFill>
                <a:latin typeface="Noto Sans"/>
              </a:rPr>
              <a:t>ENTIDADES E RELACIONAMENTO</a:t>
            </a:r>
            <a:endParaRPr b="0" lang="pt-BR" sz="1600" spc="-1" strike="noStrike">
              <a:latin typeface="Noto Sans"/>
            </a:endParaRPr>
          </a:p>
        </p:txBody>
      </p:sp>
      <p:pic>
        <p:nvPicPr>
          <p:cNvPr id="483" name="" descr=""/>
          <p:cNvPicPr/>
          <p:nvPr/>
        </p:nvPicPr>
        <p:blipFill>
          <a:blip r:embed="rId1"/>
          <a:stretch/>
        </p:blipFill>
        <p:spPr>
          <a:xfrm>
            <a:off x="1770840" y="1044000"/>
            <a:ext cx="6113160" cy="432000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" descr=""/>
          <p:cNvPicPr/>
          <p:nvPr/>
        </p:nvPicPr>
        <p:blipFill>
          <a:blip r:embed="rId1"/>
          <a:stretch/>
        </p:blipFill>
        <p:spPr>
          <a:xfrm>
            <a:off x="72000" y="36000"/>
            <a:ext cx="9918000" cy="558000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" descr=""/>
          <p:cNvPicPr/>
          <p:nvPr/>
        </p:nvPicPr>
        <p:blipFill>
          <a:blip r:embed="rId1"/>
          <a:stretch/>
        </p:blipFill>
        <p:spPr>
          <a:xfrm>
            <a:off x="-36000" y="1620000"/>
            <a:ext cx="2664000" cy="2664000"/>
          </a:xfrm>
          <a:prstGeom prst="rect">
            <a:avLst/>
          </a:prstGeom>
          <a:ln w="0">
            <a:noFill/>
          </a:ln>
        </p:spPr>
      </p:pic>
      <p:pic>
        <p:nvPicPr>
          <p:cNvPr id="486" name="" descr=""/>
          <p:cNvPicPr/>
          <p:nvPr/>
        </p:nvPicPr>
        <p:blipFill>
          <a:blip r:embed="rId2"/>
          <a:stretch/>
        </p:blipFill>
        <p:spPr>
          <a:xfrm>
            <a:off x="2538720" y="936000"/>
            <a:ext cx="7433280" cy="4140000"/>
          </a:xfrm>
          <a:prstGeom prst="rect">
            <a:avLst/>
          </a:prstGeom>
          <a:ln w="0">
            <a:noFill/>
          </a:ln>
        </p:spPr>
      </p:pic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2648520" y="-265320"/>
            <a:ext cx="635148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4400" spc="-1" strike="noStrike">
                <a:solidFill>
                  <a:srgbClr val="0d84a1"/>
                </a:solidFill>
                <a:latin typeface="Noto Sans"/>
              </a:rPr>
              <a:t>Tela inicial funcionário</a:t>
            </a:r>
            <a:endParaRPr b="0" lang="pt-BR" sz="4400" spc="-1" strike="noStrike">
              <a:latin typeface="Noto Sans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Application>LibreOffice/7.2.0.4$Windows_X86_64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2022-09-29T13:22:08Z</dcterms:created>
  <dc:creator/>
  <dc:description/>
  <dc:language>pt-BR</dc:language>
  <cp:lastModifiedBy/>
  <dcterms:modified xsi:type="dcterms:W3CDTF">2022-11-24T17:15:32Z</dcterms:modified>
  <cp:revision>17</cp:revision>
  <dc:subject/>
  <dc:title>Freshes</dc:title>
</cp:coreProperties>
</file>