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8" r:id="rId5"/>
    <p:sldId id="259" r:id="rId6"/>
    <p:sldId id="260" r:id="rId7"/>
    <p:sldId id="261" r:id="rId8"/>
    <p:sldId id="266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EFC8"/>
    <a:srgbClr val="06CBCE"/>
    <a:srgbClr val="184D6E"/>
    <a:srgbClr val="C9F7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40EBBC-D7A2-CFF4-41D0-BB965CBA1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BCD3E2F-CD79-B4C4-9420-E790857D4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F8D036-9D97-E051-D579-9163B3A6A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7BEC-32CF-4CD4-AC1D-0FA380A70CA5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B80FE2-48DD-F5FA-2441-C1DED8419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735540-34AC-CE90-0857-DDB89A577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2C79-351D-40E6-BE30-C88173F70E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368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0A6494-B78B-2DD3-9578-AC0BD0AB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EC300FC-AB6C-1DCB-4FE8-334F310B3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E691A5-AF7D-BF52-CD0F-AA35D4600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7BEC-32CF-4CD4-AC1D-0FA380A70CA5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739910-273A-441A-71E3-7E8F79129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661222-8EDA-570A-695D-58F463BD9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2C79-351D-40E6-BE30-C88173F70E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897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E2E7A1C-CA79-FEBF-0767-2AAC39D6F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505DB78-3A21-FF46-55F6-0EFE0D26E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78A288-0C98-F58F-1F73-03017B678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7BEC-32CF-4CD4-AC1D-0FA380A70CA5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6D2452-CF1A-9823-565B-B68130C8E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C611D4-57F4-36D9-D7EE-248C0B65E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2C79-351D-40E6-BE30-C88173F70E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501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C8977D-97A2-1F94-EECC-D3C1D27E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AE52FB-D9E7-3A43-DA6A-388A4D5CB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CD432C-58D7-0612-6EE8-5BD71C319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7BEC-32CF-4CD4-AC1D-0FA380A70CA5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074AA0-95CE-F624-A3AB-A8A22982A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B021B6-1C85-BD1F-C87B-AE490973C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2C79-351D-40E6-BE30-C88173F70E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28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69626-930B-43F2-CA25-943EFAB0E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A94691-B9D1-A100-538A-AAE488140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5944DE-50DD-BD70-DE7E-08A068562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7BEC-32CF-4CD4-AC1D-0FA380A70CA5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789184-127B-A0F2-9A87-40387E359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B1D924-0AE3-DC16-F05D-C24773A52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2C79-351D-40E6-BE30-C88173F70E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56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FA69E6-DB9E-06B8-9CBC-44E056D2F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062836-E692-E309-F422-1CDAE2389F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C663578-6075-B436-B869-5DD65767F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E0AF6D-986D-DCA2-AFA7-4934B71E8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7BEC-32CF-4CD4-AC1D-0FA380A70CA5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C7B7C14-51EB-A802-D40C-75595D107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DF59702-81F5-8C89-3BE5-4C9CEE8DB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2C79-351D-40E6-BE30-C88173F70E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42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57CC95-57F2-103C-3416-8222333A5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023BB7-8CA3-B266-E47C-78E6837BE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BAB1E96-092B-C086-499D-B32171C30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BDC22C8-AAB9-D439-75C0-BC3FF7ABCD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E979DF1-C43C-0EAF-3467-4EEC8D56A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2E4DF54-8258-E1DA-F391-605362517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7BEC-32CF-4CD4-AC1D-0FA380A70CA5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7304FCE-C52C-1CD9-5BC6-6BB6FF047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A3C4BFD-35B4-B073-E15A-DC8668DB8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2C79-351D-40E6-BE30-C88173F70E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68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5B4A4E-BE11-BD31-1DBA-D7EA4DF00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01C3D1E-8952-E480-A90C-E19292936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7BEC-32CF-4CD4-AC1D-0FA380A70CA5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EE9A0F2-1E05-046D-D1EA-6E641692F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5B4F9C4-2C08-4DDD-BF5C-36AB87878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2C79-351D-40E6-BE30-C88173F70E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843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32E98C0-0EEA-BEA2-9F9B-D396B2B21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7BEC-32CF-4CD4-AC1D-0FA380A70CA5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03B6CA3-F575-6077-C564-8B12300E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1A32AC-9FDE-B329-0012-47339A3D0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2C79-351D-40E6-BE30-C88173F70E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761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B82D20-CB73-3322-8206-4121C7D72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DE32C3-7BB1-FE71-C185-2DA137DB0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BE538C1-32B1-AFCF-1B5C-E5EAB000C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E683859-AA02-DDC9-5114-B4EC3D0B7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7BEC-32CF-4CD4-AC1D-0FA380A70CA5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2E141C-635D-120E-2229-34B65075D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273712-5C63-6F81-3836-B6599F28C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2C79-351D-40E6-BE30-C88173F70E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126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EBEC47-05AB-C3D4-9AD8-CFA2BE960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1727F40-7E9D-4372-B3C4-B4FF4EC4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59DD607-84D4-6D10-5DA1-DEA7EE916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D1BB75-6229-38BE-931F-0681958FE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7BEC-32CF-4CD4-AC1D-0FA380A70CA5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504D6F-57EF-A9B0-0106-BB545E619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5D81BB8-7CD2-ED8F-7214-D50DF379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2C79-351D-40E6-BE30-C88173F70E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8298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CB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C40B3B-A934-9D79-F4FE-78357349A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55F438-1D5A-07A1-BB02-50760AD0D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EC49B7-D5AB-3690-6E9E-8763D1288E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D7BEC-32CF-4CD4-AC1D-0FA380A70CA5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8B4B08-F10A-FB78-D704-6E806EDA36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1F042F-D1FA-9542-9343-27DC6827D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02C79-351D-40E6-BE30-C88173F70E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2210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ABBFF7-ECE6-2C6E-04E0-D8EDEA060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2763"/>
            <a:ext cx="9144000" cy="1250723"/>
          </a:xfrm>
        </p:spPr>
        <p:txBody>
          <a:bodyPr/>
          <a:lstStyle/>
          <a:p>
            <a:r>
              <a:rPr lang="ru-RU" i="1" u="sng" dirty="0">
                <a:solidFill>
                  <a:srgbClr val="F6E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Тетрис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F2EF7F-67E2-2084-B65F-D3171BD339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02429"/>
            <a:ext cx="9072623" cy="1250723"/>
          </a:xfrm>
        </p:spPr>
        <p:txBody>
          <a:bodyPr/>
          <a:lstStyle/>
          <a:p>
            <a:r>
              <a:rPr lang="ru-RU" u="sng" dirty="0">
                <a:solidFill>
                  <a:srgbClr val="F6EFC8"/>
                </a:solidFill>
              </a:rPr>
              <a:t>Создали:</a:t>
            </a:r>
            <a:br>
              <a:rPr lang="ru-RU" i="1" dirty="0">
                <a:solidFill>
                  <a:srgbClr val="F6EFC8"/>
                </a:solidFill>
              </a:rPr>
            </a:br>
            <a:r>
              <a:rPr lang="ru-RU" i="1" dirty="0">
                <a:solidFill>
                  <a:srgbClr val="F6EFC8"/>
                </a:solidFill>
              </a:rPr>
              <a:t>Игнатов Н</a:t>
            </a:r>
            <a:br>
              <a:rPr lang="ru-RU" dirty="0">
                <a:solidFill>
                  <a:srgbClr val="184D6E"/>
                </a:solidFill>
              </a:rPr>
            </a:br>
            <a:endParaRPr lang="ru-RU" dirty="0">
              <a:solidFill>
                <a:srgbClr val="184D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32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14D5FD-B672-47B3-085C-ACFDFD574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i="1" u="sng" dirty="0">
                <a:solidFill>
                  <a:srgbClr val="F6EFC8"/>
                </a:solidFill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4AD619-AEE3-2270-3315-2E9C57213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011" y="1825625"/>
            <a:ext cx="11476298" cy="4351338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F6EFC8"/>
                </a:solidFill>
              </a:rPr>
              <a:t>Идея проекта</a:t>
            </a:r>
            <a:r>
              <a:rPr lang="en-US" dirty="0">
                <a:solidFill>
                  <a:srgbClr val="F6EFC8"/>
                </a:solidFill>
              </a:rPr>
              <a:t>:</a:t>
            </a:r>
            <a:r>
              <a:rPr lang="ru-RU" dirty="0">
                <a:solidFill>
                  <a:srgbClr val="F6EFC8"/>
                </a:solidFill>
              </a:rPr>
              <a:t> </a:t>
            </a:r>
          </a:p>
          <a:p>
            <a:pPr algn="ctr"/>
            <a:r>
              <a:rPr lang="ru-RU" dirty="0">
                <a:solidFill>
                  <a:srgbClr val="F6EFC8"/>
                </a:solidFill>
              </a:rPr>
              <a:t>Сделать копию одной из популярнейших игр в мире созданной в СССР. </a:t>
            </a:r>
          </a:p>
        </p:txBody>
      </p:sp>
    </p:spTree>
    <p:extLst>
      <p:ext uri="{BB962C8B-B14F-4D97-AF65-F5344CB8AC3E}">
        <p14:creationId xmlns:p14="http://schemas.microsoft.com/office/powerpoint/2010/main" val="2741033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BED067-FC1E-69CC-219C-55A0D6805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1"/>
            <a:ext cx="10515600" cy="605452"/>
          </a:xfrm>
        </p:spPr>
        <p:txBody>
          <a:bodyPr>
            <a:normAutofit fontScale="90000"/>
          </a:bodyPr>
          <a:lstStyle/>
          <a:p>
            <a:pPr algn="ctr"/>
            <a:r>
              <a:rPr lang="ru-RU" u="sng" dirty="0">
                <a:solidFill>
                  <a:srgbClr val="F6EFC8"/>
                </a:solidFill>
              </a:rPr>
              <a:t>Схема работы программы</a:t>
            </a:r>
            <a:r>
              <a:rPr lang="en-US" u="sng" dirty="0">
                <a:solidFill>
                  <a:srgbClr val="F6EFC8"/>
                </a:solidFill>
              </a:rPr>
              <a:t>:</a:t>
            </a:r>
            <a:endParaRPr lang="ru-RU" u="sng" dirty="0">
              <a:solidFill>
                <a:srgbClr val="F6EFC8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C103A4-1B4C-077D-5369-0D3B5159F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3554"/>
            <a:ext cx="10290858" cy="6116346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EEF7546-AE34-A33E-8F72-E4B86C6E4F65}"/>
              </a:ext>
            </a:extLst>
          </p:cNvPr>
          <p:cNvSpPr/>
          <p:nvPr/>
        </p:nvSpPr>
        <p:spPr>
          <a:xfrm>
            <a:off x="4815068" y="663522"/>
            <a:ext cx="1603094" cy="6134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Открытие программы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E44D140-64CE-712A-BC49-024CA5142A5A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616615" y="1276980"/>
            <a:ext cx="0" cy="491923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Ромб 9">
            <a:extLst>
              <a:ext uri="{FF2B5EF4-FFF2-40B4-BE49-F238E27FC236}">
                <a16:creationId xmlns:a16="http://schemas.microsoft.com/office/drawing/2014/main" id="{7A42D221-EB31-CE72-5DB7-E9F8DC1EA930}"/>
              </a:ext>
            </a:extLst>
          </p:cNvPr>
          <p:cNvSpPr/>
          <p:nvPr/>
        </p:nvSpPr>
        <p:spPr>
          <a:xfrm>
            <a:off x="3883307" y="2943531"/>
            <a:ext cx="3512916" cy="1616896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Проверка условия</a:t>
            </a:r>
            <a:r>
              <a:rPr lang="en-US" dirty="0"/>
              <a:t>:</a:t>
            </a:r>
            <a:r>
              <a:rPr lang="ru-RU" dirty="0"/>
              <a:t> какая сейчас нажита клавиша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EC668D07-66EB-1010-F7F4-48522358E6B1}"/>
              </a:ext>
            </a:extLst>
          </p:cNvPr>
          <p:cNvSpPr/>
          <p:nvPr/>
        </p:nvSpPr>
        <p:spPr>
          <a:xfrm>
            <a:off x="4699322" y="5052350"/>
            <a:ext cx="1880886" cy="8405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Выполнение определённых действий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835E74B-1F39-4C95-42BB-D79C08309998}"/>
              </a:ext>
            </a:extLst>
          </p:cNvPr>
          <p:cNvSpPr/>
          <p:nvPr/>
        </p:nvSpPr>
        <p:spPr>
          <a:xfrm>
            <a:off x="4841106" y="1768903"/>
            <a:ext cx="1603094" cy="706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Начало игры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554C0B43-11C5-D7B5-8725-379197FA194C}"/>
              </a:ext>
            </a:extLst>
          </p:cNvPr>
          <p:cNvCxnSpPr>
            <a:cxnSpLocks/>
          </p:cNvCxnSpPr>
          <p:nvPr/>
        </p:nvCxnSpPr>
        <p:spPr>
          <a:xfrm>
            <a:off x="5642653" y="2474959"/>
            <a:ext cx="0" cy="491923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835A908-D82A-0425-3805-002FE7E4639F}"/>
              </a:ext>
            </a:extLst>
          </p:cNvPr>
          <p:cNvCxnSpPr>
            <a:cxnSpLocks/>
          </p:cNvCxnSpPr>
          <p:nvPr/>
        </p:nvCxnSpPr>
        <p:spPr>
          <a:xfrm>
            <a:off x="5642653" y="4560427"/>
            <a:ext cx="0" cy="491923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31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35CD2D-AC04-8E72-540A-C94122650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8504"/>
          </a:xfrm>
        </p:spPr>
        <p:txBody>
          <a:bodyPr/>
          <a:lstStyle/>
          <a:p>
            <a:pPr algn="ctr"/>
            <a:r>
              <a:rPr lang="ru-RU" u="sng" dirty="0">
                <a:solidFill>
                  <a:srgbClr val="F6EFC8"/>
                </a:solidFill>
              </a:rPr>
              <a:t>Используемые библиотеки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0C95367-9FDE-E0EE-04EB-88E5D49EE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i="1" dirty="0">
                <a:solidFill>
                  <a:srgbClr val="F6EFC8"/>
                </a:solidFill>
              </a:rPr>
              <a:t>Sys</a:t>
            </a:r>
            <a:endParaRPr lang="ru-RU" i="1" dirty="0">
              <a:solidFill>
                <a:srgbClr val="F6EFC8"/>
              </a:solidFill>
            </a:endParaRPr>
          </a:p>
          <a:p>
            <a:pPr marL="514350" indent="-514350">
              <a:buAutoNum type="arabicParenR"/>
            </a:pPr>
            <a:r>
              <a:rPr lang="en-US" i="1" dirty="0">
                <a:solidFill>
                  <a:srgbClr val="F6EFC8"/>
                </a:solidFill>
              </a:rPr>
              <a:t>Math</a:t>
            </a:r>
            <a:endParaRPr lang="ru-RU" i="1" dirty="0">
              <a:solidFill>
                <a:srgbClr val="F6EFC8"/>
              </a:solidFill>
            </a:endParaRPr>
          </a:p>
          <a:p>
            <a:pPr marL="514350" indent="-514350">
              <a:buAutoNum type="arabicParenR"/>
            </a:pPr>
            <a:r>
              <a:rPr lang="en-US" i="1" dirty="0" err="1">
                <a:solidFill>
                  <a:srgbClr val="F6EFC8"/>
                </a:solidFill>
              </a:rPr>
              <a:t>Pygame</a:t>
            </a:r>
            <a:endParaRPr lang="ru-RU" i="1" dirty="0">
              <a:solidFill>
                <a:srgbClr val="F6EFC8"/>
              </a:solidFill>
            </a:endParaRPr>
          </a:p>
          <a:p>
            <a:pPr marL="514350" indent="-514350">
              <a:buAutoNum type="arabicParenR"/>
            </a:pPr>
            <a:r>
              <a:rPr lang="en-US" i="1" dirty="0" err="1">
                <a:solidFill>
                  <a:srgbClr val="F6EFC8"/>
                </a:solidFill>
              </a:rPr>
              <a:t>Os</a:t>
            </a:r>
            <a:endParaRPr lang="ru-RU" i="1" dirty="0">
              <a:solidFill>
                <a:srgbClr val="F6EFC8"/>
              </a:solidFill>
            </a:endParaRPr>
          </a:p>
          <a:p>
            <a:pPr marL="514350" indent="-514350">
              <a:buAutoNum type="arabicParenR"/>
            </a:pPr>
            <a:r>
              <a:rPr lang="en-US" i="1" dirty="0">
                <a:solidFill>
                  <a:srgbClr val="F6EFC8"/>
                </a:solidFill>
              </a:rPr>
              <a:t>Random</a:t>
            </a:r>
            <a:endParaRPr lang="ru-RU" i="1" dirty="0">
              <a:solidFill>
                <a:srgbClr val="F6EFC8"/>
              </a:solidFill>
            </a:endParaRPr>
          </a:p>
          <a:p>
            <a:pPr marL="514350" indent="-514350">
              <a:buAutoNum type="arabicParenR"/>
            </a:pPr>
            <a:endParaRPr lang="en-US" i="1" dirty="0">
              <a:solidFill>
                <a:srgbClr val="F6EF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866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35CD2D-AC04-8E72-540A-C94122650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6"/>
            <a:ext cx="10515600" cy="908504"/>
          </a:xfrm>
        </p:spPr>
        <p:txBody>
          <a:bodyPr/>
          <a:lstStyle/>
          <a:p>
            <a:pPr algn="ctr"/>
            <a:r>
              <a:rPr lang="ru-RU" u="sng" dirty="0">
                <a:solidFill>
                  <a:srgbClr val="F6EFC8"/>
                </a:solidFill>
              </a:rPr>
              <a:t>Используемые классы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F68D38-2504-18CB-C679-E58DC4B48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497286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i="1" dirty="0" err="1">
                <a:solidFill>
                  <a:srgbClr val="F6EFC8"/>
                </a:solidFill>
              </a:rPr>
              <a:t>SpriteGroup</a:t>
            </a:r>
            <a:endParaRPr lang="ru-RU" i="1" dirty="0">
              <a:solidFill>
                <a:srgbClr val="F6EFC8"/>
              </a:solidFill>
            </a:endParaRPr>
          </a:p>
          <a:p>
            <a:pPr marL="514350" indent="-514350">
              <a:buAutoNum type="arabicParenR"/>
            </a:pPr>
            <a:r>
              <a:rPr lang="en-US" i="1" dirty="0">
                <a:solidFill>
                  <a:srgbClr val="F6EFC8"/>
                </a:solidFill>
              </a:rPr>
              <a:t>Sprite</a:t>
            </a:r>
            <a:endParaRPr lang="ru-RU" i="1" dirty="0">
              <a:solidFill>
                <a:srgbClr val="F6EFC8"/>
              </a:solidFill>
            </a:endParaRPr>
          </a:p>
          <a:p>
            <a:pPr marL="514350" indent="-514350">
              <a:buAutoNum type="arabicParenR"/>
            </a:pPr>
            <a:r>
              <a:rPr lang="en-US" i="1" dirty="0">
                <a:solidFill>
                  <a:srgbClr val="F6EFC8"/>
                </a:solidFill>
              </a:rPr>
              <a:t>Board</a:t>
            </a:r>
            <a:endParaRPr lang="ru-RU" i="1" dirty="0">
              <a:solidFill>
                <a:srgbClr val="F6EFC8"/>
              </a:solidFill>
            </a:endParaRPr>
          </a:p>
          <a:p>
            <a:pPr marL="514350" indent="-514350">
              <a:buAutoNum type="arabicParenR"/>
            </a:pPr>
            <a:r>
              <a:rPr lang="en-US" i="1" dirty="0">
                <a:solidFill>
                  <a:srgbClr val="F6EFC8"/>
                </a:solidFill>
              </a:rPr>
              <a:t>Figure</a:t>
            </a:r>
            <a:endParaRPr lang="ru-RU" i="1" dirty="0">
              <a:solidFill>
                <a:srgbClr val="F6EFC8"/>
              </a:solidFill>
            </a:endParaRPr>
          </a:p>
          <a:p>
            <a:pPr marL="514350" indent="-514350">
              <a:buAutoNum type="arabicParenR"/>
            </a:pPr>
            <a:r>
              <a:rPr lang="en-US" i="1" dirty="0" err="1">
                <a:solidFill>
                  <a:srgbClr val="F6EFC8"/>
                </a:solidFill>
              </a:rPr>
              <a:t>Figure_Sprite</a:t>
            </a:r>
            <a:endParaRPr lang="ru-RU" i="1" dirty="0">
              <a:solidFill>
                <a:srgbClr val="F6EF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3572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ACC058-BB4B-6A06-AF03-DB373FC25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109"/>
            <a:ext cx="10515600" cy="844952"/>
          </a:xfrm>
        </p:spPr>
        <p:txBody>
          <a:bodyPr/>
          <a:lstStyle/>
          <a:p>
            <a:pPr algn="ctr"/>
            <a:r>
              <a:rPr lang="ru-RU" u="sng" dirty="0">
                <a:solidFill>
                  <a:srgbClr val="F6EFC8"/>
                </a:solidFill>
              </a:rPr>
              <a:t>Интерфейс программы(Начало игры)</a:t>
            </a:r>
            <a:endParaRPr lang="ru-RU" u="sng" dirty="0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7E7A6812-A13A-BF38-150C-9B81CEFD4B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3186" y="1075249"/>
            <a:ext cx="3327720" cy="5595082"/>
          </a:xfrm>
        </p:spPr>
      </p:pic>
    </p:spTree>
    <p:extLst>
      <p:ext uri="{BB962C8B-B14F-4D97-AF65-F5344CB8AC3E}">
        <p14:creationId xmlns:p14="http://schemas.microsoft.com/office/powerpoint/2010/main" val="2482278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F0B931-EAB6-4DE8-624D-D40DB1257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688" y="206429"/>
            <a:ext cx="10898529" cy="864229"/>
          </a:xfrm>
        </p:spPr>
        <p:txBody>
          <a:bodyPr/>
          <a:lstStyle/>
          <a:p>
            <a:pPr algn="ctr"/>
            <a:r>
              <a:rPr lang="ru-RU" u="sng" dirty="0">
                <a:solidFill>
                  <a:srgbClr val="F6EFC8"/>
                </a:solidFill>
              </a:rPr>
              <a:t>Интерфейс программы(процесс игры)</a:t>
            </a:r>
            <a:endParaRPr lang="ru-RU" u="sng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BDBA6363-8880-37A5-91C5-2BE993DD5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3186" y="1134319"/>
            <a:ext cx="3374020" cy="5674315"/>
          </a:xfrm>
        </p:spPr>
      </p:pic>
    </p:spTree>
    <p:extLst>
      <p:ext uri="{BB962C8B-B14F-4D97-AF65-F5344CB8AC3E}">
        <p14:creationId xmlns:p14="http://schemas.microsoft.com/office/powerpoint/2010/main" val="44456558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8C4DC2-DF5D-2C84-D758-DFF4B93A1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4355"/>
            <a:ext cx="10515600" cy="1325563"/>
          </a:xfrm>
        </p:spPr>
        <p:txBody>
          <a:bodyPr/>
          <a:lstStyle/>
          <a:p>
            <a:pPr algn="ctr"/>
            <a:r>
              <a:rPr lang="ru-RU" i="1" u="sng" dirty="0">
                <a:solidFill>
                  <a:srgbClr val="F6EFC8"/>
                </a:solidFill>
              </a:rPr>
              <a:t>Спасибо за внимание!!!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DE61DF-4CC8-B651-64BB-C410835F1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8349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73</Words>
  <Application>Microsoft Office PowerPoint</Application>
  <PresentationFormat>Широкоэкранный</PresentationFormat>
  <Paragraphs>25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Тетрис</vt:lpstr>
      <vt:lpstr>Введение</vt:lpstr>
      <vt:lpstr>Схема работы программы:</vt:lpstr>
      <vt:lpstr>Используемые библиотеки</vt:lpstr>
      <vt:lpstr>Используемые классы</vt:lpstr>
      <vt:lpstr>Интерфейс программы(Начало игры)</vt:lpstr>
      <vt:lpstr>Интерфейс программы(процесс игры)</vt:lpstr>
      <vt:lpstr>Спасибо за внимание!!!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КиноМания</dc:title>
  <dc:creator>dignatov</dc:creator>
  <cp:lastModifiedBy>Дмитрий Игнатов</cp:lastModifiedBy>
  <cp:revision>15</cp:revision>
  <dcterms:created xsi:type="dcterms:W3CDTF">2023-11-23T06:03:57Z</dcterms:created>
  <dcterms:modified xsi:type="dcterms:W3CDTF">2024-02-27T18:35:40Z</dcterms:modified>
</cp:coreProperties>
</file>