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FC8"/>
    <a:srgbClr val="06CBCE"/>
    <a:srgbClr val="184D6E"/>
    <a:srgbClr val="C9F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0EBBC-D7A2-CFF4-41D0-BB965CBA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D3E2F-CD79-B4C4-9420-E790857D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8D036-9D97-E051-D579-9163B3A6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80FE2-48DD-F5FA-2441-C1DED84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35540-34AC-CE90-0857-DDB89A57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A6494-B78B-2DD3-9578-AC0BD0A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C300FC-AB6C-1DCB-4FE8-334F310B3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691A5-AF7D-BF52-CD0F-AA35D460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39910-273A-441A-71E3-7E8F791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61222-8EDA-570A-695D-58F463BD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9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2E7A1C-CA79-FEBF-0767-2AAC39D6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5DB78-3A21-FF46-55F6-0EFE0D26E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8A288-0C98-F58F-1F73-03017B67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D2452-CF1A-9823-565B-B68130C8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11D4-57F4-36D9-D7EE-248C0B65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50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8977D-97A2-1F94-EECC-D3C1D27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E52FB-D9E7-3A43-DA6A-388A4D5C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D432C-58D7-0612-6EE8-5BD71C31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74AA0-95CE-F624-A3AB-A8A2298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021B6-1C85-BD1F-C87B-AE490973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69626-930B-43F2-CA25-943EFAB0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94691-B9D1-A100-538A-AAE48814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944DE-50DD-BD70-DE7E-08A06856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89184-127B-A0F2-9A87-40387E35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D924-0AE3-DC16-F05D-C24773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69E6-DB9E-06B8-9CBC-44E056D2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62836-E692-E309-F422-1CDAE2389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663578-6075-B436-B869-5DD65767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E0AF6D-986D-DCA2-AFA7-4934B71E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7B7C14-51EB-A802-D40C-75595D10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F59702-81F5-8C89-3BE5-4C9CEE8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7CC95-57F2-103C-3416-8222333A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23BB7-8CA3-B266-E47C-78E6837B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AB1E96-092B-C086-499D-B32171C3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DC22C8-AAB9-D439-75C0-BC3FF7AB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979DF1-C43C-0EAF-3467-4EEC8D56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E4DF54-8258-E1DA-F391-605362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304FCE-C52C-1CD9-5BC6-6BB6FF04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3C4BFD-35B4-B073-E15A-DC8668DB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B4A4E-BE11-BD31-1DBA-D7EA4DF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1C3D1E-8952-E480-A90C-E1929293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9A0F2-1E05-046D-D1EA-6E641692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B4F9C4-2C08-4DDD-BF5C-36AB8787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2E98C0-0EEA-BEA2-9F9B-D396B2B2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3B6CA3-F575-6077-C564-8B12300E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1A32AC-9FDE-B329-0012-47339A3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6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82D20-CB73-3322-8206-4121C7D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E32C3-7BB1-FE71-C185-2DA137DB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E538C1-32B1-AFCF-1B5C-E5EAB000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83859-AA02-DDC9-5114-B4EC3D0B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E141C-635D-120E-2229-34B65075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273712-5C63-6F81-3836-B6599F28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BEC47-05AB-C3D4-9AD8-CFA2BE96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727F40-7E9D-4372-B3C4-B4FF4EC4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9DD607-84D4-6D10-5DA1-DEA7EE91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D1BB75-6229-38BE-931F-0681958F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04D6F-57EF-A9B0-0106-BB545E6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81BB8-7CD2-ED8F-7214-D50DF379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CB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40B3B-A934-9D79-F4FE-78357349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5F438-1D5A-07A1-BB02-50760AD0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C49B7-D5AB-3690-6E9E-8763D1288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7BEC-32CF-4CD4-AC1D-0FA380A70CA5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8B4B08-F10A-FB78-D704-6E806EDA3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F042F-D1FA-9542-9343-27DC6827D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2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BBFF7-ECE6-2C6E-04E0-D8EDEA060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1250723"/>
          </a:xfrm>
        </p:spPr>
        <p:txBody>
          <a:bodyPr/>
          <a:lstStyle/>
          <a:p>
            <a:r>
              <a:rPr lang="ru-RU" i="1" u="sng" dirty="0">
                <a:solidFill>
                  <a:srgbClr val="F6E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F2EF7F-67E2-2084-B65F-D3171BD33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2429"/>
            <a:ext cx="9144000" cy="2852057"/>
          </a:xfrm>
        </p:spPr>
        <p:txBody>
          <a:bodyPr/>
          <a:lstStyle/>
          <a:p>
            <a:r>
              <a:rPr lang="ru-RU" u="sng" dirty="0">
                <a:solidFill>
                  <a:srgbClr val="F6EFC8"/>
                </a:solidFill>
              </a:rPr>
              <a:t>Создали:</a:t>
            </a:r>
            <a:br>
              <a:rPr lang="ru-RU" i="1" dirty="0">
                <a:solidFill>
                  <a:srgbClr val="F6EFC8"/>
                </a:solidFill>
              </a:rPr>
            </a:br>
            <a:r>
              <a:rPr lang="ru-RU" i="1" dirty="0">
                <a:solidFill>
                  <a:srgbClr val="F6EFC8"/>
                </a:solidFill>
              </a:rPr>
              <a:t>Игнатов Н</a:t>
            </a:r>
          </a:p>
          <a:p>
            <a:r>
              <a:rPr lang="ru-RU" i="1" dirty="0" err="1">
                <a:solidFill>
                  <a:srgbClr val="F6EFC8"/>
                </a:solidFill>
              </a:rPr>
              <a:t>Монвиж</a:t>
            </a:r>
            <a:r>
              <a:rPr lang="ru-RU" i="1" dirty="0">
                <a:solidFill>
                  <a:srgbClr val="F6EFC8"/>
                </a:solidFill>
              </a:rPr>
              <a:t>-Монтвид С</a:t>
            </a:r>
            <a:br>
              <a:rPr lang="ru-RU" dirty="0">
                <a:solidFill>
                  <a:srgbClr val="184D6E"/>
                </a:solidFill>
              </a:rPr>
            </a:br>
            <a:endParaRPr lang="ru-RU" dirty="0">
              <a:solidFill>
                <a:srgbClr val="184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4D5FD-B672-47B3-085C-ACFDFD57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u="sng" dirty="0">
                <a:solidFill>
                  <a:srgbClr val="F6EFC8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AD619-AEE3-2270-3315-2E9C5721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6EFC8"/>
                </a:solidFill>
              </a:rPr>
              <a:t>Идея проекта</a:t>
            </a:r>
            <a:r>
              <a:rPr lang="en-US" dirty="0">
                <a:solidFill>
                  <a:srgbClr val="F6EFC8"/>
                </a:solidFill>
              </a:rPr>
              <a:t>:</a:t>
            </a:r>
            <a:r>
              <a:rPr lang="ru-RU" dirty="0">
                <a:solidFill>
                  <a:srgbClr val="F6EFC8"/>
                </a:solidFill>
              </a:rPr>
              <a:t> </a:t>
            </a:r>
          </a:p>
          <a:p>
            <a:pPr algn="ctr"/>
            <a:r>
              <a:rPr lang="ru-RU" dirty="0">
                <a:solidFill>
                  <a:srgbClr val="F6EFC8"/>
                </a:solidFill>
              </a:rPr>
              <a:t>Телеграм бота, который мог помочь людям узнать погоду в любом городе.</a:t>
            </a:r>
          </a:p>
        </p:txBody>
      </p:sp>
    </p:spTree>
    <p:extLst>
      <p:ext uri="{BB962C8B-B14F-4D97-AF65-F5344CB8AC3E}">
        <p14:creationId xmlns:p14="http://schemas.microsoft.com/office/powerpoint/2010/main" val="274103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ED067-FC1E-69CC-219C-55A0D680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0"/>
            <a:ext cx="10515600" cy="691424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Схема работы программы</a:t>
            </a:r>
            <a:r>
              <a:rPr lang="en-US" u="sng" dirty="0">
                <a:solidFill>
                  <a:srgbClr val="F6EFC8"/>
                </a:solidFill>
              </a:rPr>
              <a:t>:</a:t>
            </a:r>
            <a:endParaRPr lang="ru-RU" u="sng" dirty="0">
              <a:solidFill>
                <a:srgbClr val="F6EFC8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EF7546-AE34-A33E-8F72-E4B86C6E4F65}"/>
              </a:ext>
            </a:extLst>
          </p:cNvPr>
          <p:cNvSpPr/>
          <p:nvPr/>
        </p:nvSpPr>
        <p:spPr>
          <a:xfrm>
            <a:off x="3546427" y="703755"/>
            <a:ext cx="3026783" cy="5019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Подключение к телеграмм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E44D140-64CE-712A-BC49-024CA5142A5A}"/>
              </a:ext>
            </a:extLst>
          </p:cNvPr>
          <p:cNvCxnSpPr>
            <a:cxnSpLocks/>
          </p:cNvCxnSpPr>
          <p:nvPr/>
        </p:nvCxnSpPr>
        <p:spPr>
          <a:xfrm>
            <a:off x="5040779" y="1205666"/>
            <a:ext cx="0" cy="25913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Ромб 9">
            <a:extLst>
              <a:ext uri="{FF2B5EF4-FFF2-40B4-BE49-F238E27FC236}">
                <a16:creationId xmlns:a16="http://schemas.microsoft.com/office/drawing/2014/main" id="{7A42D221-EB31-CE72-5DB7-E9F8DC1EA930}"/>
              </a:ext>
            </a:extLst>
          </p:cNvPr>
          <p:cNvSpPr/>
          <p:nvPr/>
        </p:nvSpPr>
        <p:spPr>
          <a:xfrm>
            <a:off x="2498927" y="2212262"/>
            <a:ext cx="5060547" cy="149158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Вопрос о том, какая информация нужна пользователю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883ECE5-FD11-CA86-B196-E7F232AC483E}"/>
              </a:ext>
            </a:extLst>
          </p:cNvPr>
          <p:cNvCxnSpPr>
            <a:cxnSpLocks/>
          </p:cNvCxnSpPr>
          <p:nvPr/>
        </p:nvCxnSpPr>
        <p:spPr>
          <a:xfrm flipH="1">
            <a:off x="1929104" y="2953089"/>
            <a:ext cx="6134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C5B114D-D274-F611-AA79-8572850992D3}"/>
              </a:ext>
            </a:extLst>
          </p:cNvPr>
          <p:cNvSpPr/>
          <p:nvPr/>
        </p:nvSpPr>
        <p:spPr>
          <a:xfrm>
            <a:off x="764475" y="5139460"/>
            <a:ext cx="739687" cy="266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6EFC8"/>
                </a:solidFill>
              </a:rPr>
              <a:t>Да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91085EE-B4E7-89EF-A907-9F30BE128601}"/>
              </a:ext>
            </a:extLst>
          </p:cNvPr>
          <p:cNvCxnSpPr>
            <a:cxnSpLocks/>
          </p:cNvCxnSpPr>
          <p:nvPr/>
        </p:nvCxnSpPr>
        <p:spPr>
          <a:xfrm>
            <a:off x="9612775" y="2953089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C668D07-66EB-1010-F7F4-48522358E6B1}"/>
              </a:ext>
            </a:extLst>
          </p:cNvPr>
          <p:cNvSpPr/>
          <p:nvPr/>
        </p:nvSpPr>
        <p:spPr>
          <a:xfrm>
            <a:off x="764475" y="4227786"/>
            <a:ext cx="4280934" cy="4667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Вывод данных о погоде в указанном городе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E1D6BF4-106A-BFAB-3769-DEC0F43224EC}"/>
              </a:ext>
            </a:extLst>
          </p:cNvPr>
          <p:cNvCxnSpPr>
            <a:cxnSpLocks/>
          </p:cNvCxnSpPr>
          <p:nvPr/>
        </p:nvCxnSpPr>
        <p:spPr>
          <a:xfrm>
            <a:off x="625033" y="5420596"/>
            <a:ext cx="82867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D10DADB-1754-969A-5068-C31750C93039}"/>
              </a:ext>
            </a:extLst>
          </p:cNvPr>
          <p:cNvCxnSpPr>
            <a:cxnSpLocks/>
          </p:cNvCxnSpPr>
          <p:nvPr/>
        </p:nvCxnSpPr>
        <p:spPr>
          <a:xfrm>
            <a:off x="1929104" y="2953089"/>
            <a:ext cx="0" cy="4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0A22891-6088-8E70-2C85-C336281E80C3}"/>
              </a:ext>
            </a:extLst>
          </p:cNvPr>
          <p:cNvSpPr/>
          <p:nvPr/>
        </p:nvSpPr>
        <p:spPr>
          <a:xfrm>
            <a:off x="5097200" y="5686085"/>
            <a:ext cx="2167362" cy="4681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Завершение работы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028A14A-4D7F-80B7-AA61-E9F947644960}"/>
              </a:ext>
            </a:extLst>
          </p:cNvPr>
          <p:cNvSpPr/>
          <p:nvPr/>
        </p:nvSpPr>
        <p:spPr>
          <a:xfrm>
            <a:off x="3546426" y="1483893"/>
            <a:ext cx="3098653" cy="42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Приветствие пользователя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B6A098F-AC10-EE30-8F17-2E2BBA386EA1}"/>
              </a:ext>
            </a:extLst>
          </p:cNvPr>
          <p:cNvCxnSpPr>
            <a:cxnSpLocks/>
          </p:cNvCxnSpPr>
          <p:nvPr/>
        </p:nvCxnSpPr>
        <p:spPr>
          <a:xfrm>
            <a:off x="5036435" y="1910901"/>
            <a:ext cx="0" cy="305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4C27531-1695-5172-081E-D671DD9FDF1B}"/>
              </a:ext>
            </a:extLst>
          </p:cNvPr>
          <p:cNvSpPr/>
          <p:nvPr/>
        </p:nvSpPr>
        <p:spPr>
          <a:xfrm>
            <a:off x="5472900" y="5107889"/>
            <a:ext cx="914400" cy="266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6EFC8"/>
                </a:solidFill>
              </a:rPr>
              <a:t>Нет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26B9E8D0-CED3-7CF2-B4A3-E9D57B4E5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5" y="3357216"/>
            <a:ext cx="3003627" cy="4667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Ввод названия города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2020225-449E-6887-2137-D8E93A0E94ED}"/>
              </a:ext>
            </a:extLst>
          </p:cNvPr>
          <p:cNvCxnSpPr>
            <a:cxnSpLocks/>
          </p:cNvCxnSpPr>
          <p:nvPr/>
        </p:nvCxnSpPr>
        <p:spPr>
          <a:xfrm>
            <a:off x="1929104" y="3824014"/>
            <a:ext cx="0" cy="4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5F213A5-2582-AE9C-836B-36CCB1253E87}"/>
              </a:ext>
            </a:extLst>
          </p:cNvPr>
          <p:cNvCxnSpPr>
            <a:cxnSpLocks/>
          </p:cNvCxnSpPr>
          <p:nvPr/>
        </p:nvCxnSpPr>
        <p:spPr>
          <a:xfrm>
            <a:off x="5800853" y="5425964"/>
            <a:ext cx="3800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757FD1FE-5037-9FA0-289E-94961A400E7F}"/>
              </a:ext>
            </a:extLst>
          </p:cNvPr>
          <p:cNvCxnSpPr>
            <a:cxnSpLocks/>
          </p:cNvCxnSpPr>
          <p:nvPr/>
        </p:nvCxnSpPr>
        <p:spPr>
          <a:xfrm>
            <a:off x="3644580" y="4694583"/>
            <a:ext cx="0" cy="252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950F6B-9869-4541-A8A1-90E3E79EE8DF}"/>
              </a:ext>
            </a:extLst>
          </p:cNvPr>
          <p:cNvCxnSpPr>
            <a:cxnSpLocks/>
          </p:cNvCxnSpPr>
          <p:nvPr/>
        </p:nvCxnSpPr>
        <p:spPr>
          <a:xfrm flipV="1">
            <a:off x="625033" y="3824014"/>
            <a:ext cx="0" cy="1596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2D57C6F9-BBC7-BFB8-A609-DCC9B960200B}"/>
              </a:ext>
            </a:extLst>
          </p:cNvPr>
          <p:cNvSpPr/>
          <p:nvPr/>
        </p:nvSpPr>
        <p:spPr>
          <a:xfrm>
            <a:off x="1732346" y="2566706"/>
            <a:ext cx="937544" cy="266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6EFC8"/>
                </a:solidFill>
              </a:rPr>
              <a:t>Погода</a:t>
            </a:r>
          </a:p>
        </p:txBody>
      </p:sp>
      <p:sp>
        <p:nvSpPr>
          <p:cNvPr id="57" name="Ромб 56">
            <a:extLst>
              <a:ext uri="{FF2B5EF4-FFF2-40B4-BE49-F238E27FC236}">
                <a16:creationId xmlns:a16="http://schemas.microsoft.com/office/drawing/2014/main" id="{CF4BC577-79CC-DCFB-5956-19BB8AE706E4}"/>
              </a:ext>
            </a:extLst>
          </p:cNvPr>
          <p:cNvSpPr/>
          <p:nvPr/>
        </p:nvSpPr>
        <p:spPr>
          <a:xfrm>
            <a:off x="1436347" y="4944092"/>
            <a:ext cx="4416465" cy="96983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Вопрос о продолжении работы</a:t>
            </a: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4417E1F-3F6C-CF43-33C2-79A3FD03C170}"/>
              </a:ext>
            </a:extLst>
          </p:cNvPr>
          <p:cNvCxnSpPr>
            <a:cxnSpLocks/>
          </p:cNvCxnSpPr>
          <p:nvPr/>
        </p:nvCxnSpPr>
        <p:spPr>
          <a:xfrm>
            <a:off x="6180881" y="5433343"/>
            <a:ext cx="0" cy="252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10081FC5-C215-EB02-48B0-4DFD72647613}"/>
              </a:ext>
            </a:extLst>
          </p:cNvPr>
          <p:cNvCxnSpPr>
            <a:cxnSpLocks/>
          </p:cNvCxnSpPr>
          <p:nvPr/>
        </p:nvCxnSpPr>
        <p:spPr>
          <a:xfrm flipV="1">
            <a:off x="7559474" y="2953089"/>
            <a:ext cx="2053301" cy="51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2C90EC6-0A63-9081-124A-F193DD2D0CA6}"/>
              </a:ext>
            </a:extLst>
          </p:cNvPr>
          <p:cNvSpPr/>
          <p:nvPr/>
        </p:nvSpPr>
        <p:spPr>
          <a:xfrm>
            <a:off x="7366925" y="2660184"/>
            <a:ext cx="2438399" cy="266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6EFC8"/>
                </a:solidFill>
              </a:rPr>
              <a:t>Информация о городе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5069A3F7-B833-F2BC-DABA-E505A17E7A63}"/>
              </a:ext>
            </a:extLst>
          </p:cNvPr>
          <p:cNvSpPr/>
          <p:nvPr/>
        </p:nvSpPr>
        <p:spPr>
          <a:xfrm>
            <a:off x="8110961" y="3266576"/>
            <a:ext cx="3003628" cy="4681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Вывод ссылки на википедию</a:t>
            </a:r>
          </a:p>
        </p:txBody>
      </p:sp>
    </p:spTree>
    <p:extLst>
      <p:ext uri="{BB962C8B-B14F-4D97-AF65-F5344CB8AC3E}">
        <p14:creationId xmlns:p14="http://schemas.microsoft.com/office/powerpoint/2010/main" val="36273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5CD2D-AC04-8E72-540A-C9412265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Используемые 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0C95367-9FDE-E0EE-04EB-88E5D49E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i="1" dirty="0" err="1">
                <a:solidFill>
                  <a:srgbClr val="F6EFC8"/>
                </a:solidFill>
              </a:rPr>
              <a:t>Translatepy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>
                <a:solidFill>
                  <a:srgbClr val="F6EFC8"/>
                </a:solidFill>
              </a:rPr>
              <a:t>Requests</a:t>
            </a:r>
          </a:p>
          <a:p>
            <a:pPr marL="514350" indent="-514350">
              <a:buAutoNum type="arabicParenR"/>
            </a:pPr>
            <a:r>
              <a:rPr lang="en-US" i="1" dirty="0" err="1">
                <a:solidFill>
                  <a:srgbClr val="F6EFC8"/>
                </a:solidFill>
              </a:rPr>
              <a:t>Telebot</a:t>
            </a:r>
            <a:endParaRPr lang="en-US" i="1" dirty="0">
              <a:solidFill>
                <a:srgbClr val="F6EF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6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CC058-BB4B-6A06-AF03-DB373FC2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140106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Интерфейс программы</a:t>
            </a:r>
            <a:endParaRPr lang="ru-RU" u="sng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AABA7EA-ACF1-B9CD-A3AB-B55F4A2D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DF0EB1-7F58-AF0C-5A10-05A0CDDC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61" y="1192192"/>
            <a:ext cx="7434078" cy="54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7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B931-EAB6-4DE8-624D-D40DB125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89" y="206428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Интерфейс программы</a:t>
            </a:r>
            <a:endParaRPr lang="ru-RU" u="sng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A5D61F5-310B-426D-B047-5377B7C31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47" y="1449446"/>
            <a:ext cx="7334284" cy="5044025"/>
          </a:xfrm>
        </p:spPr>
      </p:pic>
    </p:spTree>
    <p:extLst>
      <p:ext uri="{BB962C8B-B14F-4D97-AF65-F5344CB8AC3E}">
        <p14:creationId xmlns:p14="http://schemas.microsoft.com/office/powerpoint/2010/main" val="4445655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C4DC2-DF5D-2C84-D758-DFF4B93A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355"/>
            <a:ext cx="10515600" cy="1325563"/>
          </a:xfrm>
        </p:spPr>
        <p:txBody>
          <a:bodyPr/>
          <a:lstStyle/>
          <a:p>
            <a:pPr algn="ctr"/>
            <a:r>
              <a:rPr lang="ru-RU" i="1" u="sng" dirty="0">
                <a:solidFill>
                  <a:srgbClr val="F6EFC8"/>
                </a:solidFill>
              </a:rPr>
              <a:t>Спасибо за внимание!!!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E61DF-4CC8-B651-64BB-C410835F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34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83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Телеграм бот</vt:lpstr>
      <vt:lpstr>Введение</vt:lpstr>
      <vt:lpstr>Схема работы программы:</vt:lpstr>
      <vt:lpstr>Используемые библиотеки</vt:lpstr>
      <vt:lpstr>Интерфейс программы</vt:lpstr>
      <vt:lpstr>Интерфейс программы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КиноМания</dc:title>
  <dc:creator>dignatov</dc:creator>
  <cp:lastModifiedBy>Дмитрий Игнатов</cp:lastModifiedBy>
  <cp:revision>14</cp:revision>
  <dcterms:created xsi:type="dcterms:W3CDTF">2023-11-23T06:03:57Z</dcterms:created>
  <dcterms:modified xsi:type="dcterms:W3CDTF">2024-04-28T18:10:41Z</dcterms:modified>
</cp:coreProperties>
</file>