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11123"/>
            <a:ext cx="7772400" cy="1546476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85800" y="3786737"/>
            <a:ext cx="7772400" cy="1046319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2" indent="-207432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5" indent="-237065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5" indent="-23706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199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8" y="2174875"/>
            <a:ext cx="4040191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4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4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792288" y="5367337"/>
            <a:ext cx="5486399" cy="804863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 rot="5400000">
            <a:off x="4732337" y="2171700"/>
            <a:ext cx="5851527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8293485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8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sz="quarter" idx="1"/>
          </p:nvPr>
        </p:nvSpPr>
        <p:spPr>
          <a:xfrm>
            <a:off x="457200" y="5875077"/>
            <a:ext cx="8229600" cy="69269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5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.jpeg"/><Relationship Id="rId4" Type="http://schemas.openxmlformats.org/officeDocument/2006/relationships/image" Target="../media/image2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5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1371598" y="3886200"/>
            <a:ext cx="6400803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7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1218850" y="2345150"/>
            <a:ext cx="5893800" cy="1963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Angular School</a:t>
            </a:r>
          </a:p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Lesson 3. Pipes &amp;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536775" y="1015800"/>
            <a:ext cx="7328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37" name="Shape 237"/>
          <p:cNvSpPr/>
          <p:nvPr/>
        </p:nvSpPr>
        <p:spPr>
          <a:xfrm>
            <a:off x="536773" y="1927200"/>
            <a:ext cx="4360504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Currency Pipe:</a:t>
            </a:r>
          </a:p>
        </p:txBody>
      </p:sp>
      <p:pic>
        <p:nvPicPr>
          <p:cNvPr id="238" name="image17.png" descr="pipe_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563941"/>
            <a:ext cx="8070426" cy="2216464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5311025" y="3502400"/>
            <a:ext cx="1251602" cy="2466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5311025" y="4264400"/>
            <a:ext cx="1251602" cy="2466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41" name="image18.png" descr="pipe_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33412" y="4157900"/>
            <a:ext cx="1928323" cy="45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19.png" descr="pipe_3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26035" y="3353075"/>
            <a:ext cx="1743077" cy="485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536775" y="1015800"/>
            <a:ext cx="7328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46" name="Shape 246"/>
          <p:cNvSpPr/>
          <p:nvPr/>
        </p:nvSpPr>
        <p:spPr>
          <a:xfrm>
            <a:off x="536773" y="1927199"/>
            <a:ext cx="4360504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Decimal Pipe :</a:t>
            </a:r>
          </a:p>
        </p:txBody>
      </p:sp>
      <p:pic>
        <p:nvPicPr>
          <p:cNvPr id="247" name="image20.png" descr="pipe_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617348"/>
            <a:ext cx="8066628" cy="2717452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/>
        </p:nvSpPr>
        <p:spPr>
          <a:xfrm>
            <a:off x="4777625" y="4188200"/>
            <a:ext cx="1251602" cy="2466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4777625" y="4874000"/>
            <a:ext cx="1251602" cy="2466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>
            <a:off x="536775" y="1015800"/>
            <a:ext cx="7328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53" name="Shape 253"/>
          <p:cNvSpPr/>
          <p:nvPr/>
        </p:nvSpPr>
        <p:spPr>
          <a:xfrm>
            <a:off x="536773" y="1927200"/>
            <a:ext cx="4360504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JSON Pipe:</a:t>
            </a:r>
          </a:p>
        </p:txBody>
      </p:sp>
      <p:pic>
        <p:nvPicPr>
          <p:cNvPr id="254" name="image1.jpeg" descr="pipe_0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427521"/>
            <a:ext cx="8070451" cy="3069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536775" y="1015800"/>
            <a:ext cx="7328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CUSTOM PIPES</a:t>
            </a:r>
          </a:p>
        </p:txBody>
      </p:sp>
      <p:sp>
        <p:nvSpPr>
          <p:cNvPr id="258" name="Shape 258"/>
          <p:cNvSpPr/>
          <p:nvPr/>
        </p:nvSpPr>
        <p:spPr>
          <a:xfrm>
            <a:off x="536775" y="1927200"/>
            <a:ext cx="7228800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 to make the custom pipe available everywhere</a:t>
            </a:r>
          </a:p>
        </p:txBody>
      </p:sp>
      <p:pic>
        <p:nvPicPr>
          <p:cNvPr id="259" name="image21.png" descr="pipe_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425" y="2443160"/>
            <a:ext cx="5238750" cy="3190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536774" y="1015800"/>
            <a:ext cx="807780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PURE AND IMPURE PIPE</a:t>
            </a:r>
          </a:p>
        </p:txBody>
      </p:sp>
      <p:sp>
        <p:nvSpPr>
          <p:cNvPr id="263" name="Shape 263"/>
          <p:cNvSpPr/>
          <p:nvPr/>
        </p:nvSpPr>
        <p:spPr>
          <a:xfrm>
            <a:off x="536775" y="1927200"/>
            <a:ext cx="7228800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Pure Pipes:</a:t>
            </a:r>
          </a:p>
        </p:txBody>
      </p:sp>
      <p:sp>
        <p:nvSpPr>
          <p:cNvPr id="264" name="Shape 264"/>
          <p:cNvSpPr/>
          <p:nvPr/>
        </p:nvSpPr>
        <p:spPr>
          <a:xfrm>
            <a:off x="612974" y="2350714"/>
            <a:ext cx="8077801" cy="150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Angular executes a pure pipe only when it detects a pure change to the input value. A pure change is either a change to a primitive input value 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(String, Number, Boolean, Symbol) or a changed object reference 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(Date, Array, Function, Object).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Pipes are pure by default.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/>
        </p:nvSpPr>
        <p:spPr>
          <a:xfrm>
            <a:off x="536774" y="1015800"/>
            <a:ext cx="807780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PURE AND IMPURE PIPE</a:t>
            </a:r>
          </a:p>
        </p:txBody>
      </p:sp>
      <p:sp>
        <p:nvSpPr>
          <p:cNvPr id="268" name="Shape 268"/>
          <p:cNvSpPr/>
          <p:nvPr/>
        </p:nvSpPr>
        <p:spPr>
          <a:xfrm>
            <a:off x="536775" y="1927199"/>
            <a:ext cx="7228800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Impure Pipes:</a:t>
            </a:r>
          </a:p>
        </p:txBody>
      </p:sp>
      <p:sp>
        <p:nvSpPr>
          <p:cNvPr id="269" name="Shape 269"/>
          <p:cNvSpPr/>
          <p:nvPr/>
        </p:nvSpPr>
        <p:spPr>
          <a:xfrm>
            <a:off x="612974" y="2349063"/>
            <a:ext cx="8077801" cy="975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Angular executes an impure pipe during every component change detection cycle. An impure pipe will be called a lot, as often as every keystroke or mouse-move.</a:t>
            </a:r>
          </a:p>
        </p:txBody>
      </p:sp>
      <p:pic>
        <p:nvPicPr>
          <p:cNvPr id="270" name="image22.png" descr="pipe_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850" y="3419475"/>
            <a:ext cx="7124700" cy="1695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/>
          <p:nvPr/>
        </p:nvSpPr>
        <p:spPr>
          <a:xfrm>
            <a:off x="536774" y="1015800"/>
            <a:ext cx="807780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WHY DIRECTIVES</a:t>
            </a:r>
          </a:p>
        </p:txBody>
      </p:sp>
      <p:sp>
        <p:nvSpPr>
          <p:cNvPr id="274" name="Shape 274"/>
          <p:cNvSpPr/>
          <p:nvPr/>
        </p:nvSpPr>
        <p:spPr>
          <a:xfrm>
            <a:off x="536774" y="1927200"/>
            <a:ext cx="6336902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Directives attach behavior to elements.</a:t>
            </a:r>
          </a:p>
        </p:txBody>
      </p:sp>
      <p:pic>
        <p:nvPicPr>
          <p:cNvPr id="275" name="image2.jpeg" descr="directive_0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9324" y="2447375"/>
            <a:ext cx="3394552" cy="3487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23.png" descr="directive_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349" y="2591885"/>
            <a:ext cx="4038602" cy="857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/>
          <p:nvPr/>
        </p:nvSpPr>
        <p:spPr>
          <a:xfrm>
            <a:off x="536774" y="1015800"/>
            <a:ext cx="807780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DIRECTIVES</a:t>
            </a:r>
          </a:p>
        </p:txBody>
      </p:sp>
      <p:sp>
        <p:nvSpPr>
          <p:cNvPr id="280" name="Shape 280"/>
          <p:cNvSpPr/>
          <p:nvPr/>
        </p:nvSpPr>
        <p:spPr>
          <a:xfrm>
            <a:off x="536774" y="1927199"/>
            <a:ext cx="6336902" cy="2575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Components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Structural directives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Attribute directives</a:t>
            </a:r>
          </a:p>
        </p:txBody>
      </p:sp>
      <p:pic>
        <p:nvPicPr>
          <p:cNvPr id="281" name="image24.png" descr="directive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562" y="2319887"/>
            <a:ext cx="3857627" cy="638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25.png" descr="directive_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337" y="3503224"/>
            <a:ext cx="38481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mage26.png" descr="directive_0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2874" y="4570024"/>
            <a:ext cx="3829052" cy="1428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536774" y="1015800"/>
            <a:ext cx="838020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BASIC</a:t>
            </a:r>
          </a:p>
        </p:txBody>
      </p:sp>
      <p:pic>
        <p:nvPicPr>
          <p:cNvPr id="287" name="image27.png" descr="directive_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591573"/>
            <a:ext cx="5208452" cy="2078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28.png" descr="directive_0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93899" y="3595275"/>
            <a:ext cx="4034102" cy="2439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>
            <a:off x="536775" y="1015800"/>
            <a:ext cx="8489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 AND ANGULAR 4</a:t>
            </a:r>
          </a:p>
        </p:txBody>
      </p:sp>
      <p:pic>
        <p:nvPicPr>
          <p:cNvPr id="292" name="image3.jpeg" descr="templates_0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352566"/>
            <a:ext cx="8070450" cy="3524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953675" y="1276225"/>
            <a:ext cx="7587299" cy="3783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What are pipes on Angular 4.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Use of Pipes.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Build-in Pipes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Custom pipes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Pure and Impure pipes.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Directives.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Bult-in directives.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Custom directives</a:t>
            </a:r>
          </a:p>
        </p:txBody>
      </p:sp>
      <p:pic>
        <p:nvPicPr>
          <p:cNvPr id="182" name="image3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325" y="1276212"/>
            <a:ext cx="2914653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/>
        </p:nvSpPr>
        <p:spPr>
          <a:xfrm>
            <a:off x="536775" y="1015800"/>
            <a:ext cx="8489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ASTERISK (*)</a:t>
            </a:r>
          </a:p>
        </p:txBody>
      </p:sp>
      <p:pic>
        <p:nvPicPr>
          <p:cNvPr id="296" name="image29.png" descr="directive_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62" y="2017198"/>
            <a:ext cx="5915027" cy="3314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536775" y="1015800"/>
            <a:ext cx="8489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COMPARISON</a:t>
            </a:r>
          </a:p>
        </p:txBody>
      </p:sp>
      <p:pic>
        <p:nvPicPr>
          <p:cNvPr id="300" name="image30.png" descr="pipe_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374" y="3131753"/>
            <a:ext cx="8070451" cy="1813692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536775" y="2689398"/>
            <a:ext cx="8299199" cy="3225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Displayed if a &gt; b (a=5, b=3) *ngIf=”a &gt; b”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Displayed if a &gt; b (a=5, b=3)	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536775" y="1015800"/>
            <a:ext cx="8489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COMPARISON</a:t>
            </a:r>
          </a:p>
        </p:txBody>
      </p:sp>
      <p:pic>
        <p:nvPicPr>
          <p:cNvPr id="305" name="image31.png" descr="pipe_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374" y="3141441"/>
            <a:ext cx="8070451" cy="1794318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>
            <a:off x="536775" y="2715773"/>
            <a:ext cx="7295099" cy="3225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Displayed if str is equal the string “yes” *ngIf=”yesString==’yes’”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Displayed if str holds the string “yes”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536775" y="1015800"/>
            <a:ext cx="8489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FUNCTION</a:t>
            </a:r>
          </a:p>
        </p:txBody>
      </p:sp>
      <p:pic>
        <p:nvPicPr>
          <p:cNvPr id="310" name="image32.png" descr="pipe_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374" y="3202802"/>
            <a:ext cx="8070451" cy="1671592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311"/>
          <p:cNvSpPr/>
          <p:nvPr/>
        </p:nvSpPr>
        <p:spPr>
          <a:xfrm>
            <a:off x="536775" y="2715773"/>
            <a:ext cx="7295099" cy="3225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Displayed getTrueOrFalse returns a true value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Displayed getTrueOrFalse returns a false value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hape 314"/>
          <p:cNvSpPr/>
          <p:nvPr/>
        </p:nvSpPr>
        <p:spPr>
          <a:xfrm>
            <a:off x="536775" y="1015800"/>
            <a:ext cx="8489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NGSWITCH</a:t>
            </a:r>
          </a:p>
        </p:txBody>
      </p:sp>
      <p:pic>
        <p:nvPicPr>
          <p:cNvPr id="315" name="image33.png" descr="pipe_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373" y="4694339"/>
            <a:ext cx="8070478" cy="1431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image34.png" descr="pipe_4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3461" y="2828712"/>
            <a:ext cx="8070475" cy="1610724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/>
          <p:nvPr/>
        </p:nvSpPr>
        <p:spPr>
          <a:xfrm>
            <a:off x="536774" y="2469775"/>
            <a:ext cx="8530502" cy="2209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5101" y="-1982"/>
            <a:ext cx="9144001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Shape 320"/>
          <p:cNvSpPr/>
          <p:nvPr/>
        </p:nvSpPr>
        <p:spPr>
          <a:xfrm>
            <a:off x="536775" y="1015800"/>
            <a:ext cx="8489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*NGFOR</a:t>
            </a:r>
          </a:p>
        </p:txBody>
      </p:sp>
      <p:pic>
        <p:nvPicPr>
          <p:cNvPr id="321" name="image35.png" descr="pipe_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692904"/>
            <a:ext cx="8070453" cy="1472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mage36.png" descr="pipe_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2286" y="3784224"/>
            <a:ext cx="5114927" cy="2362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37.png" descr="pipe_4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5212" y="4143662"/>
            <a:ext cx="3267077" cy="1628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/>
          <p:nvPr/>
        </p:nvSpPr>
        <p:spPr>
          <a:xfrm>
            <a:off x="308174" y="1015799"/>
            <a:ext cx="8605202" cy="89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*NGFOR GETTING AN INDEX</a:t>
            </a:r>
          </a:p>
        </p:txBody>
      </p:sp>
      <p:pic>
        <p:nvPicPr>
          <p:cNvPr id="327" name="image38.png" descr="pipe_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952" y="2752725"/>
            <a:ext cx="8438096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image39.png" descr="pipe_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300" y="4188223"/>
            <a:ext cx="2819401" cy="1543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mage40.png" descr="pipe_4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74900" y="4226493"/>
            <a:ext cx="5504351" cy="1999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/>
          <p:nvPr/>
        </p:nvSpPr>
        <p:spPr>
          <a:xfrm>
            <a:off x="308174" y="1015800"/>
            <a:ext cx="8605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DIRECTIVES NGSTYLE</a:t>
            </a:r>
          </a:p>
        </p:txBody>
      </p:sp>
      <p:pic>
        <p:nvPicPr>
          <p:cNvPr id="333" name="image41.png" descr="pipe_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624" y="2793600"/>
            <a:ext cx="6705601" cy="885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image42.png" descr="pipe_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624" y="4455762"/>
            <a:ext cx="6648451" cy="847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43.png" descr="pipe_5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9624" y="3679437"/>
            <a:ext cx="6705601" cy="533402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270850" y="2465912"/>
            <a:ext cx="8679900" cy="2005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</p:txBody>
      </p:sp>
      <p:pic>
        <p:nvPicPr>
          <p:cNvPr id="337" name="image44.png" descr="pipe_5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1074" y="5364600"/>
            <a:ext cx="8101850" cy="72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308174" y="1015800"/>
            <a:ext cx="8605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DIRECTIVES NGCLASS</a:t>
            </a:r>
          </a:p>
        </p:txBody>
      </p:sp>
      <p:pic>
        <p:nvPicPr>
          <p:cNvPr id="341" name="image45.png" descr="pipe_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175" y="2633864"/>
            <a:ext cx="8523849" cy="2566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46.png" descr="pipe_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175" y="5313562"/>
            <a:ext cx="7010401" cy="180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Shape 345"/>
          <p:cNvSpPr/>
          <p:nvPr/>
        </p:nvSpPr>
        <p:spPr>
          <a:xfrm>
            <a:off x="308174" y="1015800"/>
            <a:ext cx="8605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DIRECTIVES NGNONBINDABLE</a:t>
            </a:r>
          </a:p>
        </p:txBody>
      </p:sp>
      <p:pic>
        <p:nvPicPr>
          <p:cNvPr id="346" name="image47.png" descr="pipe_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175" y="2703398"/>
            <a:ext cx="8286751" cy="148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48.png" descr="pipe_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162" y="4404736"/>
            <a:ext cx="6048377" cy="485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536775" y="1015800"/>
            <a:ext cx="7328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WHAT ARE PIPES ON ANGULAR</a:t>
            </a:r>
          </a:p>
        </p:txBody>
      </p:sp>
      <p:sp>
        <p:nvSpPr>
          <p:cNvPr id="186" name="Shape 186"/>
          <p:cNvSpPr/>
          <p:nvPr/>
        </p:nvSpPr>
        <p:spPr>
          <a:xfrm>
            <a:off x="549900" y="1784499"/>
            <a:ext cx="8044199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Pipes allow us to change data inside of a template</a:t>
            </a:r>
          </a:p>
        </p:txBody>
      </p:sp>
      <p:pic>
        <p:nvPicPr>
          <p:cNvPr id="187" name="image4.png" descr="pipe_03_rewor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3316058"/>
            <a:ext cx="8070451" cy="2664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Shape 350"/>
          <p:cNvSpPr/>
          <p:nvPr/>
        </p:nvSpPr>
        <p:spPr>
          <a:xfrm>
            <a:off x="308174" y="1015800"/>
            <a:ext cx="8605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CUSTOM DIRECTIVES</a:t>
            </a:r>
          </a:p>
        </p:txBody>
      </p:sp>
      <p:pic>
        <p:nvPicPr>
          <p:cNvPr id="351" name="image4.jpeg" descr="templates_0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474" y="2059200"/>
            <a:ext cx="4210600" cy="3697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Shape 354"/>
          <p:cNvSpPr/>
          <p:nvPr/>
        </p:nvSpPr>
        <p:spPr>
          <a:xfrm>
            <a:off x="89799" y="1168100"/>
            <a:ext cx="8142635" cy="250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  <a:endParaRPr sz="2000"/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355" name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40" cy="2397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image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359" name="Shape 359"/>
          <p:cNvSpPr/>
          <p:nvPr>
            <p:ph type="body" sz="quarter" idx="1"/>
          </p:nvPr>
        </p:nvSpPr>
        <p:spPr>
          <a:xfrm>
            <a:off x="1371597" y="3886200"/>
            <a:ext cx="6400805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3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Shape 361"/>
          <p:cNvSpPr/>
          <p:nvPr/>
        </p:nvSpPr>
        <p:spPr>
          <a:xfrm>
            <a:off x="1742600" y="2594548"/>
            <a:ext cx="5682601" cy="201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536775" y="1015800"/>
            <a:ext cx="7328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USING PIPES</a:t>
            </a:r>
          </a:p>
        </p:txBody>
      </p:sp>
      <p:pic>
        <p:nvPicPr>
          <p:cNvPr id="191" name="image5.png" descr="pipe_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87" y="2554375"/>
            <a:ext cx="6334127" cy="590552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3245223" y="4395499"/>
            <a:ext cx="1041003" cy="18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450"/>
                </a:lnTo>
                <a:cubicBezTo>
                  <a:pt x="0" y="4231"/>
                  <a:pt x="751" y="0"/>
                  <a:pt x="1678" y="0"/>
                </a:cubicBezTo>
                <a:lnTo>
                  <a:pt x="19443" y="0"/>
                </a:lnTo>
                <a:cubicBezTo>
                  <a:pt x="20370" y="0"/>
                  <a:pt x="21121" y="4231"/>
                  <a:pt x="21121" y="9450"/>
                </a:cubicBezTo>
                <a:lnTo>
                  <a:pt x="21121" y="10800"/>
                </a:lnTo>
                <a:lnTo>
                  <a:pt x="21600" y="10800"/>
                </a:lnTo>
                <a:lnTo>
                  <a:pt x="20641" y="16200"/>
                </a:lnTo>
                <a:lnTo>
                  <a:pt x="19683" y="10800"/>
                </a:lnTo>
                <a:lnTo>
                  <a:pt x="20162" y="10800"/>
                </a:lnTo>
                <a:lnTo>
                  <a:pt x="20162" y="9450"/>
                </a:lnTo>
                <a:cubicBezTo>
                  <a:pt x="20162" y="7213"/>
                  <a:pt x="19840" y="5400"/>
                  <a:pt x="19443" y="5400"/>
                </a:cubicBezTo>
                <a:lnTo>
                  <a:pt x="1678" y="5400"/>
                </a:lnTo>
                <a:cubicBezTo>
                  <a:pt x="1281" y="5400"/>
                  <a:pt x="959" y="7213"/>
                  <a:pt x="959" y="9450"/>
                </a:cubicBezTo>
                <a:lnTo>
                  <a:pt x="959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93" name="image6.png" descr="ng4_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087" y="3668324"/>
            <a:ext cx="5381627" cy="102870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2096623" y="3696825"/>
            <a:ext cx="907802" cy="35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Angular4</a:t>
            </a:r>
          </a:p>
        </p:txBody>
      </p:sp>
      <p:sp>
        <p:nvSpPr>
          <p:cNvPr id="195" name="Shape 195"/>
          <p:cNvSpPr/>
          <p:nvPr/>
        </p:nvSpPr>
        <p:spPr>
          <a:xfrm>
            <a:off x="3544425" y="3696825"/>
            <a:ext cx="907802" cy="35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ular4</a:t>
            </a:r>
          </a:p>
        </p:txBody>
      </p:sp>
      <p:sp>
        <p:nvSpPr>
          <p:cNvPr id="196" name="Shape 196"/>
          <p:cNvSpPr/>
          <p:nvPr/>
        </p:nvSpPr>
        <p:spPr>
          <a:xfrm>
            <a:off x="4611225" y="3696825"/>
            <a:ext cx="907802" cy="35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ULAR4</a:t>
            </a:r>
          </a:p>
        </p:txBody>
      </p:sp>
      <p:sp>
        <p:nvSpPr>
          <p:cNvPr id="197" name="Shape 197"/>
          <p:cNvSpPr/>
          <p:nvPr/>
        </p:nvSpPr>
        <p:spPr>
          <a:xfrm>
            <a:off x="1949823" y="4090699"/>
            <a:ext cx="1101003" cy="18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450"/>
                </a:lnTo>
                <a:cubicBezTo>
                  <a:pt x="0" y="4231"/>
                  <a:pt x="710" y="0"/>
                  <a:pt x="1586" y="0"/>
                </a:cubicBezTo>
                <a:lnTo>
                  <a:pt x="19561" y="0"/>
                </a:lnTo>
                <a:cubicBezTo>
                  <a:pt x="20437" y="0"/>
                  <a:pt x="21147" y="4231"/>
                  <a:pt x="21147" y="9450"/>
                </a:cubicBezTo>
                <a:lnTo>
                  <a:pt x="21147" y="10800"/>
                </a:lnTo>
                <a:lnTo>
                  <a:pt x="21600" y="10800"/>
                </a:lnTo>
                <a:lnTo>
                  <a:pt x="20694" y="16200"/>
                </a:lnTo>
                <a:lnTo>
                  <a:pt x="19787" y="10800"/>
                </a:lnTo>
                <a:lnTo>
                  <a:pt x="20240" y="10800"/>
                </a:lnTo>
                <a:lnTo>
                  <a:pt x="20240" y="9450"/>
                </a:lnTo>
                <a:cubicBezTo>
                  <a:pt x="20240" y="7213"/>
                  <a:pt x="19936" y="5400"/>
                  <a:pt x="19561" y="5400"/>
                </a:cubicBezTo>
                <a:lnTo>
                  <a:pt x="1586" y="5400"/>
                </a:lnTo>
                <a:cubicBezTo>
                  <a:pt x="1211" y="5400"/>
                  <a:pt x="906" y="7213"/>
                  <a:pt x="906" y="9450"/>
                </a:cubicBezTo>
                <a:lnTo>
                  <a:pt x="906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536775" y="1809899"/>
            <a:ext cx="8057399" cy="162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General syntax(template)</a:t>
            </a:r>
          </a:p>
          <a:p>
            <a: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Chaining Pipes</a:t>
            </a:r>
          </a:p>
        </p:txBody>
      </p:sp>
      <p:sp>
        <p:nvSpPr>
          <p:cNvPr id="199" name="Shape 199"/>
          <p:cNvSpPr/>
          <p:nvPr/>
        </p:nvSpPr>
        <p:spPr>
          <a:xfrm>
            <a:off x="3169024" y="4090699"/>
            <a:ext cx="907802" cy="18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386"/>
                </a:lnTo>
                <a:cubicBezTo>
                  <a:pt x="0" y="4202"/>
                  <a:pt x="855" y="0"/>
                  <a:pt x="1911" y="0"/>
                </a:cubicBezTo>
                <a:lnTo>
                  <a:pt x="19140" y="0"/>
                </a:lnTo>
                <a:cubicBezTo>
                  <a:pt x="20195" y="0"/>
                  <a:pt x="21050" y="4202"/>
                  <a:pt x="21050" y="9386"/>
                </a:cubicBezTo>
                <a:lnTo>
                  <a:pt x="21600" y="9386"/>
                </a:lnTo>
                <a:lnTo>
                  <a:pt x="20501" y="14786"/>
                </a:lnTo>
                <a:lnTo>
                  <a:pt x="19401" y="9386"/>
                </a:lnTo>
                <a:lnTo>
                  <a:pt x="19951" y="9386"/>
                </a:lnTo>
                <a:cubicBezTo>
                  <a:pt x="19951" y="7184"/>
                  <a:pt x="19588" y="5400"/>
                  <a:pt x="19140" y="5400"/>
                </a:cubicBezTo>
                <a:lnTo>
                  <a:pt x="1911" y="5400"/>
                </a:lnTo>
                <a:cubicBezTo>
                  <a:pt x="1463" y="5400"/>
                  <a:pt x="1099" y="7184"/>
                  <a:pt x="1099" y="9386"/>
                </a:cubicBezTo>
                <a:lnTo>
                  <a:pt x="1099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4159625" y="4090699"/>
            <a:ext cx="907802" cy="18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386"/>
                </a:lnTo>
                <a:cubicBezTo>
                  <a:pt x="0" y="4202"/>
                  <a:pt x="855" y="0"/>
                  <a:pt x="1911" y="0"/>
                </a:cubicBezTo>
                <a:lnTo>
                  <a:pt x="19140" y="0"/>
                </a:lnTo>
                <a:cubicBezTo>
                  <a:pt x="20195" y="0"/>
                  <a:pt x="21050" y="4202"/>
                  <a:pt x="21050" y="9386"/>
                </a:cubicBezTo>
                <a:lnTo>
                  <a:pt x="21600" y="9386"/>
                </a:lnTo>
                <a:lnTo>
                  <a:pt x="20501" y="14786"/>
                </a:lnTo>
                <a:lnTo>
                  <a:pt x="19401" y="9386"/>
                </a:lnTo>
                <a:lnTo>
                  <a:pt x="19951" y="9386"/>
                </a:lnTo>
                <a:cubicBezTo>
                  <a:pt x="19951" y="7184"/>
                  <a:pt x="19588" y="5400"/>
                  <a:pt x="19140" y="5400"/>
                </a:cubicBezTo>
                <a:lnTo>
                  <a:pt x="1911" y="5400"/>
                </a:lnTo>
                <a:cubicBezTo>
                  <a:pt x="1463" y="5400"/>
                  <a:pt x="1099" y="7184"/>
                  <a:pt x="1099" y="9386"/>
                </a:cubicBezTo>
                <a:lnTo>
                  <a:pt x="1099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536775" y="1015800"/>
            <a:ext cx="7328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USING PIPES</a:t>
            </a:r>
          </a:p>
        </p:txBody>
      </p:sp>
      <p:sp>
        <p:nvSpPr>
          <p:cNvPr id="204" name="Shape 204"/>
          <p:cNvSpPr/>
          <p:nvPr/>
        </p:nvSpPr>
        <p:spPr>
          <a:xfrm>
            <a:off x="549900" y="1886099"/>
            <a:ext cx="8044199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Using in code</a:t>
            </a:r>
          </a:p>
        </p:txBody>
      </p:sp>
      <p:pic>
        <p:nvPicPr>
          <p:cNvPr id="205" name="image7.png" descr="pipe_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125" y="2599197"/>
            <a:ext cx="7936549" cy="3183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536775" y="1015800"/>
            <a:ext cx="7328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09" name="Shape 209"/>
          <p:cNvSpPr/>
          <p:nvPr/>
        </p:nvSpPr>
        <p:spPr>
          <a:xfrm>
            <a:off x="549900" y="1886099"/>
            <a:ext cx="8044199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Date Pipe:</a:t>
            </a:r>
          </a:p>
        </p:txBody>
      </p:sp>
      <p:pic>
        <p:nvPicPr>
          <p:cNvPr id="210" name="image8.png" descr="pipe_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849" y="3847236"/>
            <a:ext cx="8372476" cy="1590677"/>
          </a:xfrm>
          <a:prstGeom prst="rect">
            <a:avLst/>
          </a:prstGeom>
          <a:ln>
            <a:solidFill>
              <a:srgbClr val="F3F3F3"/>
            </a:solidFill>
          </a:ln>
        </p:spPr>
      </p:pic>
      <p:sp>
        <p:nvSpPr>
          <p:cNvPr id="211" name="Shape 211"/>
          <p:cNvSpPr/>
          <p:nvPr/>
        </p:nvSpPr>
        <p:spPr>
          <a:xfrm>
            <a:off x="5647775" y="3847250"/>
            <a:ext cx="3108602" cy="14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Sep 14, 2017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Sep 14, 2017, 4:43:54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9/14/2017, 4:43 PM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4:43:54 PM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4:43 PM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14/09/2017</a:t>
            </a:r>
          </a:p>
        </p:txBody>
      </p:sp>
      <p:pic>
        <p:nvPicPr>
          <p:cNvPr id="212" name="image9.png" descr="pipe_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3837" y="2618512"/>
            <a:ext cx="4429127" cy="1000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6775" y="1015800"/>
            <a:ext cx="7328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16" name="Shape 216"/>
          <p:cNvSpPr/>
          <p:nvPr/>
        </p:nvSpPr>
        <p:spPr>
          <a:xfrm>
            <a:off x="549900" y="1886099"/>
            <a:ext cx="8044199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Slice Pipe:</a:t>
            </a:r>
          </a:p>
        </p:txBody>
      </p:sp>
      <p:pic>
        <p:nvPicPr>
          <p:cNvPr id="217" name="image10.png" descr="pipe_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500" y="2613748"/>
            <a:ext cx="6648451" cy="1466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536775" y="1015800"/>
            <a:ext cx="7328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pic>
        <p:nvPicPr>
          <p:cNvPr id="221" name="image11.png" descr="pipe_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74" y="2093210"/>
            <a:ext cx="7715251" cy="1743077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3321975" y="4121425"/>
            <a:ext cx="1641302" cy="562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23" name="image12.png" descr="pipe_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7460" y="4929187"/>
            <a:ext cx="3419478" cy="111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536775" y="1015800"/>
            <a:ext cx="7328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27" name="Shape 227"/>
          <p:cNvSpPr/>
          <p:nvPr/>
        </p:nvSpPr>
        <p:spPr>
          <a:xfrm>
            <a:off x="536773" y="1927200"/>
            <a:ext cx="4360504" cy="204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Uppercase Pipe: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Lowercase Pipe:</a:t>
            </a:r>
          </a:p>
        </p:txBody>
      </p:sp>
      <p:pic>
        <p:nvPicPr>
          <p:cNvPr id="228" name="image13.png" descr="pipe_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850" y="4128275"/>
            <a:ext cx="3619502" cy="704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14.png" descr="pipe_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550" y="2458123"/>
            <a:ext cx="3638552" cy="781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15.png" descr="pipe_2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64198" y="2587550"/>
            <a:ext cx="4057652" cy="285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16.png" descr="pipe_2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87998" y="4370311"/>
            <a:ext cx="4133852" cy="295277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4168025" y="2587999"/>
            <a:ext cx="543902" cy="2952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4168025" y="4340600"/>
            <a:ext cx="543902" cy="2952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