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5" y="2174875"/>
            <a:ext cx="4041774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8293482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5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7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218850" y="2345150"/>
            <a:ext cx="5893800" cy="196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Angular School</a:t>
            </a:r>
          </a:p>
          <a:p>
            <a:pPr/>
            <a:endParaRPr sz="4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>
                <a:solidFill>
                  <a:srgbClr val="FFFFFF"/>
                </a:solidFill>
              </a:defRPr>
            </a:pPr>
            <a:r>
              <a:t>Lesson 6. Pipes &amp;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37" name="Shape 237"/>
          <p:cNvSpPr/>
          <p:nvPr/>
        </p:nvSpPr>
        <p:spPr>
          <a:xfrm>
            <a:off x="536774" y="1927200"/>
            <a:ext cx="43605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Currency Pipe:</a:t>
            </a:r>
          </a:p>
        </p:txBody>
      </p:sp>
      <p:pic>
        <p:nvPicPr>
          <p:cNvPr id="238" name="image21.png" descr="pipe_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563942"/>
            <a:ext cx="8070425" cy="221646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5311025" y="35024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Shape 240"/>
          <p:cNvSpPr/>
          <p:nvPr/>
        </p:nvSpPr>
        <p:spPr>
          <a:xfrm>
            <a:off x="5311025" y="42644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1" name="image12.png" descr="pipe_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3413" y="4157900"/>
            <a:ext cx="1928322" cy="45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13.png" descr="pipe_3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26036" y="3353075"/>
            <a:ext cx="1743076" cy="4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46" name="Shape 246"/>
          <p:cNvSpPr/>
          <p:nvPr/>
        </p:nvSpPr>
        <p:spPr>
          <a:xfrm>
            <a:off x="536774" y="1927200"/>
            <a:ext cx="4360502" cy="64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Decimal Pipe :</a:t>
            </a:r>
          </a:p>
        </p:txBody>
      </p:sp>
      <p:pic>
        <p:nvPicPr>
          <p:cNvPr id="247" name="image26.png" descr="pipe_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617349"/>
            <a:ext cx="8066628" cy="271745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4777625" y="41882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4777625" y="48740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53" name="Shape 253"/>
          <p:cNvSpPr/>
          <p:nvPr/>
        </p:nvSpPr>
        <p:spPr>
          <a:xfrm>
            <a:off x="536774" y="1927200"/>
            <a:ext cx="43605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JSON Pipe:</a:t>
            </a:r>
          </a:p>
        </p:txBody>
      </p:sp>
      <p:pic>
        <p:nvPicPr>
          <p:cNvPr id="254" name="image14.jpg" descr="pipe_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427521"/>
            <a:ext cx="8070451" cy="3069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PIPES</a:t>
            </a:r>
          </a:p>
        </p:txBody>
      </p:sp>
      <p:sp>
        <p:nvSpPr>
          <p:cNvPr id="258" name="Shape 258"/>
          <p:cNvSpPr/>
          <p:nvPr/>
        </p:nvSpPr>
        <p:spPr>
          <a:xfrm>
            <a:off x="536775" y="1927200"/>
            <a:ext cx="72288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How to make the custom pipe available everywhere</a:t>
            </a:r>
          </a:p>
        </p:txBody>
      </p:sp>
      <p:pic>
        <p:nvPicPr>
          <p:cNvPr id="259" name="image22.png" descr="pipe_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425" y="2443161"/>
            <a:ext cx="5238750" cy="319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63" name="Shape 263"/>
          <p:cNvSpPr/>
          <p:nvPr/>
        </p:nvSpPr>
        <p:spPr>
          <a:xfrm>
            <a:off x="536775" y="1927200"/>
            <a:ext cx="72288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Pure Pipes:</a:t>
            </a:r>
          </a:p>
        </p:txBody>
      </p:sp>
      <p:sp>
        <p:nvSpPr>
          <p:cNvPr id="264" name="Shape 264"/>
          <p:cNvSpPr/>
          <p:nvPr/>
        </p:nvSpPr>
        <p:spPr>
          <a:xfrm>
            <a:off x="612974" y="2350714"/>
            <a:ext cx="8077801" cy="15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1800"/>
            </a:pPr>
            <a:r>
              <a:t>Angular executes a pure pipe only when it detects a pure change to the input value. A pure change is either a change to a primitive input value </a:t>
            </a:r>
          </a:p>
          <a:p>
            <a:pPr>
              <a:defRPr sz="1800"/>
            </a:pPr>
            <a:r>
              <a:t>(String, Number, Boolean, Symbol) or a changed object reference </a:t>
            </a:r>
          </a:p>
          <a:p>
            <a:pPr>
              <a:defRPr sz="1800"/>
            </a:pPr>
            <a:r>
              <a:t>(Date, Array, Function, Object).</a:t>
            </a:r>
          </a:p>
          <a:p>
            <a:pPr>
              <a:defRPr sz="1800"/>
            </a:pPr>
            <a:r>
              <a:t>Pipes are pure by default.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68" name="Shape 268"/>
          <p:cNvSpPr/>
          <p:nvPr/>
        </p:nvSpPr>
        <p:spPr>
          <a:xfrm>
            <a:off x="536775" y="1927200"/>
            <a:ext cx="7228800" cy="64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Impure Pipes:</a:t>
            </a:r>
          </a:p>
        </p:txBody>
      </p:sp>
      <p:sp>
        <p:nvSpPr>
          <p:cNvPr id="269" name="Shape 269"/>
          <p:cNvSpPr/>
          <p:nvPr/>
        </p:nvSpPr>
        <p:spPr>
          <a:xfrm>
            <a:off x="612974" y="2349064"/>
            <a:ext cx="8077801" cy="97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/>
            </a:lvl1pPr>
          </a:lstStyle>
          <a:p>
            <a:pPr/>
            <a:r>
              <a:t>Angular executes an impure pipe during every component change detection cycle. An impure pipe will be called a lot, as often as every keystroke or mouse-move.</a:t>
            </a:r>
          </a:p>
        </p:txBody>
      </p:sp>
      <p:pic>
        <p:nvPicPr>
          <p:cNvPr id="270" name="image23.png" descr="pipe_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850" y="3419475"/>
            <a:ext cx="7124700" cy="169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WHY DIRECTIVES</a:t>
            </a:r>
          </a:p>
        </p:txBody>
      </p:sp>
      <p:sp>
        <p:nvSpPr>
          <p:cNvPr id="274" name="Shape 274"/>
          <p:cNvSpPr/>
          <p:nvPr/>
        </p:nvSpPr>
        <p:spPr>
          <a:xfrm>
            <a:off x="536774" y="1927200"/>
            <a:ext cx="63369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Directives attach behavior to elements.</a:t>
            </a:r>
          </a:p>
        </p:txBody>
      </p:sp>
      <p:pic>
        <p:nvPicPr>
          <p:cNvPr id="275" name="image17.jpg" descr="directive_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9324" y="2447375"/>
            <a:ext cx="3394551" cy="348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19.png" descr="directive_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49" y="2591886"/>
            <a:ext cx="4038601" cy="85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DIRECTIVES</a:t>
            </a:r>
          </a:p>
        </p:txBody>
      </p:sp>
      <p:sp>
        <p:nvSpPr>
          <p:cNvPr id="280" name="Shape 280"/>
          <p:cNvSpPr/>
          <p:nvPr/>
        </p:nvSpPr>
        <p:spPr>
          <a:xfrm>
            <a:off x="536774" y="1927200"/>
            <a:ext cx="6336902" cy="2575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Components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Structural directives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Attribute directives</a:t>
            </a:r>
          </a:p>
        </p:txBody>
      </p:sp>
      <p:pic>
        <p:nvPicPr>
          <p:cNvPr id="281" name="image18.png" descr="directive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562" y="2319887"/>
            <a:ext cx="3857626" cy="63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20.png" descr="directive_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37" y="3503224"/>
            <a:ext cx="38481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24.png" descr="directive_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2874" y="4570024"/>
            <a:ext cx="3829051" cy="142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536774" y="1015800"/>
            <a:ext cx="8380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BASIC</a:t>
            </a:r>
          </a:p>
        </p:txBody>
      </p:sp>
      <p:pic>
        <p:nvPicPr>
          <p:cNvPr id="287" name="image29.png" descr="directive_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591574"/>
            <a:ext cx="5208451" cy="207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32.png" descr="directive_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3899" y="3595275"/>
            <a:ext cx="4034101" cy="24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AND ANGULAR 4</a:t>
            </a:r>
          </a:p>
        </p:txBody>
      </p:sp>
      <p:pic>
        <p:nvPicPr>
          <p:cNvPr id="292" name="image31.jpg" descr="templates_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352566"/>
            <a:ext cx="8070449" cy="3524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53675" y="1276225"/>
            <a:ext cx="7587300" cy="37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What are pipes on Angular 4.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 of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Build-in Pipes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pipes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Pure and Impure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Bult-in 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directives</a:t>
            </a:r>
          </a:p>
        </p:txBody>
      </p:sp>
      <p:pic>
        <p:nvPicPr>
          <p:cNvPr id="182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ASTERISK (*)</a:t>
            </a:r>
          </a:p>
        </p:txBody>
      </p:sp>
      <p:pic>
        <p:nvPicPr>
          <p:cNvPr id="296" name="image30.png" descr="directive_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62" y="2017199"/>
            <a:ext cx="5915026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300" name="image38.png" descr="pipe_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4" y="3131754"/>
            <a:ext cx="8070450" cy="181369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536775" y="2689399"/>
            <a:ext cx="8299199" cy="322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  <a:p>
            <a:pPr/>
          </a:p>
          <a:p>
            <a:pPr/>
            <a:r>
              <a:t>  Displayed if a &gt; b (a=5, b=3) *ngIf=”a &gt; b”</a:t>
            </a:r>
          </a:p>
          <a:p>
            <a:pPr/>
            <a:r>
              <a:t>  Displayed if a &gt; b (a=5, b=3)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305" name="image43.png" descr="pipe_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4" y="3141441"/>
            <a:ext cx="8070451" cy="1794318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536775" y="2715774"/>
            <a:ext cx="7295099" cy="342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  <a:p>
            <a:pPr/>
          </a:p>
          <a:p>
            <a:pPr/>
            <a:r>
              <a:t>  Displayed if str is equal the string “yes” *ngIf=”yesString==’yes’”</a:t>
            </a:r>
          </a:p>
          <a:p>
            <a:pPr/>
            <a:r>
              <a:t>  Displayed if str holds the string “yes”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FUNCTION</a:t>
            </a:r>
          </a:p>
        </p:txBody>
      </p:sp>
      <p:pic>
        <p:nvPicPr>
          <p:cNvPr id="310" name="image39.png" descr="pipe_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4" y="3202803"/>
            <a:ext cx="8070451" cy="167159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536775" y="2715774"/>
            <a:ext cx="7295099" cy="342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  <a:p>
            <a:pPr/>
          </a:p>
          <a:p>
            <a:pPr/>
            <a:r>
              <a:t>  Displayed getTrueOrFalse returns a true value</a:t>
            </a:r>
          </a:p>
          <a:p>
            <a:pPr/>
            <a:r>
              <a:t>  Displayed getTrueOrFalse returns a false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NGSWITCH</a:t>
            </a:r>
          </a:p>
        </p:txBody>
      </p:sp>
      <p:pic>
        <p:nvPicPr>
          <p:cNvPr id="315" name="image34.png" descr="pipe_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3" y="4694339"/>
            <a:ext cx="8070477" cy="1431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36.png" descr="pipe_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461" y="2828713"/>
            <a:ext cx="8070475" cy="161072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536774" y="2469775"/>
            <a:ext cx="8530502" cy="220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510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</a:t>
            </a:r>
          </a:p>
        </p:txBody>
      </p:sp>
      <p:pic>
        <p:nvPicPr>
          <p:cNvPr id="321" name="image35.png" descr="pipe_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692904"/>
            <a:ext cx="8070452" cy="1472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33.png" descr="pipe_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2286" y="3784224"/>
            <a:ext cx="5114926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37.png" descr="pipe_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5212" y="4143662"/>
            <a:ext cx="3267076" cy="1628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308174" y="1015800"/>
            <a:ext cx="8605202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 GETTING AN INDEX</a:t>
            </a:r>
          </a:p>
        </p:txBody>
      </p:sp>
      <p:pic>
        <p:nvPicPr>
          <p:cNvPr id="327" name="image41.png" descr="pipe_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952" y="2752725"/>
            <a:ext cx="8438096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40.png" descr="pipe_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300" y="4188224"/>
            <a:ext cx="2819401" cy="154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44.png" descr="pipe_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74900" y="4226493"/>
            <a:ext cx="5504351" cy="1999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NGSTYLE</a:t>
            </a:r>
          </a:p>
        </p:txBody>
      </p:sp>
      <p:pic>
        <p:nvPicPr>
          <p:cNvPr id="333" name="image47.png" descr="pipe_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624" y="2793600"/>
            <a:ext cx="6705601" cy="885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42.png" descr="pipe_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624" y="4455762"/>
            <a:ext cx="6648451" cy="84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45.png" descr="pipe_5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9624" y="3679437"/>
            <a:ext cx="67056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270850" y="2465912"/>
            <a:ext cx="8679900" cy="200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</p:txBody>
      </p:sp>
      <p:pic>
        <p:nvPicPr>
          <p:cNvPr id="337" name="image48.png" descr="pipe_5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074" y="5364600"/>
            <a:ext cx="8101850" cy="72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NGCLASS</a:t>
            </a:r>
          </a:p>
        </p:txBody>
      </p:sp>
      <p:pic>
        <p:nvPicPr>
          <p:cNvPr id="341" name="image52.png" descr="pipe_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75" y="2633864"/>
            <a:ext cx="8523849" cy="256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50.png" descr="pipe_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75" y="5313562"/>
            <a:ext cx="7010401" cy="180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NGNONBINDABLE</a:t>
            </a:r>
          </a:p>
        </p:txBody>
      </p:sp>
      <p:pic>
        <p:nvPicPr>
          <p:cNvPr id="346" name="image49.png" descr="pipe_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75" y="2703399"/>
            <a:ext cx="828675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46.png" descr="pipe_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62" y="4404736"/>
            <a:ext cx="6048376" cy="4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ARE PIPES ON ANGULAR</a:t>
            </a:r>
          </a:p>
        </p:txBody>
      </p:sp>
      <p:sp>
        <p:nvSpPr>
          <p:cNvPr id="186" name="Shape 186"/>
          <p:cNvSpPr/>
          <p:nvPr/>
        </p:nvSpPr>
        <p:spPr>
          <a:xfrm>
            <a:off x="549900" y="1784499"/>
            <a:ext cx="80442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Pipes allow us to change data inside of a template</a:t>
            </a:r>
          </a:p>
        </p:txBody>
      </p:sp>
      <p:pic>
        <p:nvPicPr>
          <p:cNvPr id="187" name="image28.png" descr="pipe_03_rewor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3316058"/>
            <a:ext cx="8070451" cy="2664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DIRECTIVES</a:t>
            </a:r>
          </a:p>
        </p:txBody>
      </p:sp>
      <p:pic>
        <p:nvPicPr>
          <p:cNvPr id="351" name="image51.jpg" descr="templates_0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474" y="2059200"/>
            <a:ext cx="4210600" cy="369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/>
          <p:nvPr/>
        </p:nvSpPr>
        <p:spPr>
          <a:xfrm>
            <a:off x="89799" y="1168100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55" name="image2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2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xfrm>
            <a:off x="1371598" y="3886200"/>
            <a:ext cx="6400803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3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>
            <a:off x="1742600" y="2594548"/>
            <a:ext cx="5682601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pic>
        <p:nvPicPr>
          <p:cNvPr id="191" name="image3.png" descr="pipe_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87" y="2554375"/>
            <a:ext cx="6334126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245224" y="4395499"/>
            <a:ext cx="1041002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51" y="0"/>
                  <a:pt x="1678" y="0"/>
                </a:cubicBezTo>
                <a:lnTo>
                  <a:pt x="19443" y="0"/>
                </a:lnTo>
                <a:cubicBezTo>
                  <a:pt x="20370" y="0"/>
                  <a:pt x="21121" y="4231"/>
                  <a:pt x="21121" y="9450"/>
                </a:cubicBezTo>
                <a:lnTo>
                  <a:pt x="21121" y="10800"/>
                </a:lnTo>
                <a:lnTo>
                  <a:pt x="21600" y="10800"/>
                </a:lnTo>
                <a:lnTo>
                  <a:pt x="20641" y="16200"/>
                </a:lnTo>
                <a:lnTo>
                  <a:pt x="19683" y="10800"/>
                </a:lnTo>
                <a:lnTo>
                  <a:pt x="20162" y="10800"/>
                </a:lnTo>
                <a:lnTo>
                  <a:pt x="20162" y="9450"/>
                </a:lnTo>
                <a:cubicBezTo>
                  <a:pt x="20162" y="7213"/>
                  <a:pt x="19840" y="5400"/>
                  <a:pt x="19443" y="5400"/>
                </a:cubicBezTo>
                <a:lnTo>
                  <a:pt x="1678" y="5400"/>
                </a:lnTo>
                <a:cubicBezTo>
                  <a:pt x="1281" y="5400"/>
                  <a:pt x="959" y="7213"/>
                  <a:pt x="959" y="9450"/>
                </a:cubicBezTo>
                <a:lnTo>
                  <a:pt x="95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93" name="image25.png" descr="ng4_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87" y="3668324"/>
            <a:ext cx="5381626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2096624" y="3696825"/>
            <a:ext cx="9078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D9D9D9"/>
                </a:solidFill>
              </a:defRPr>
            </a:lvl1pPr>
          </a:lstStyle>
          <a:p>
            <a:pPr/>
            <a:r>
              <a:t>Angular4</a:t>
            </a:r>
          </a:p>
        </p:txBody>
      </p:sp>
      <p:sp>
        <p:nvSpPr>
          <p:cNvPr id="195" name="Shape 195"/>
          <p:cNvSpPr/>
          <p:nvPr/>
        </p:nvSpPr>
        <p:spPr>
          <a:xfrm>
            <a:off x="3544425" y="3696825"/>
            <a:ext cx="9078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D9D9D9"/>
                </a:solidFill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6" name="Shape 196"/>
          <p:cNvSpPr/>
          <p:nvPr/>
        </p:nvSpPr>
        <p:spPr>
          <a:xfrm>
            <a:off x="4611225" y="3696825"/>
            <a:ext cx="9078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D9D9D9"/>
                </a:solidFill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7" name="Shape 197"/>
          <p:cNvSpPr/>
          <p:nvPr/>
        </p:nvSpPr>
        <p:spPr>
          <a:xfrm>
            <a:off x="1949824" y="4090699"/>
            <a:ext cx="1101002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10" y="0"/>
                  <a:pt x="1586" y="0"/>
                </a:cubicBezTo>
                <a:lnTo>
                  <a:pt x="19561" y="0"/>
                </a:lnTo>
                <a:cubicBezTo>
                  <a:pt x="20437" y="0"/>
                  <a:pt x="21147" y="4231"/>
                  <a:pt x="21147" y="9450"/>
                </a:cubicBezTo>
                <a:lnTo>
                  <a:pt x="21147" y="10800"/>
                </a:lnTo>
                <a:lnTo>
                  <a:pt x="21600" y="10800"/>
                </a:lnTo>
                <a:lnTo>
                  <a:pt x="20694" y="16200"/>
                </a:lnTo>
                <a:lnTo>
                  <a:pt x="19787" y="10800"/>
                </a:lnTo>
                <a:lnTo>
                  <a:pt x="20240" y="10800"/>
                </a:lnTo>
                <a:lnTo>
                  <a:pt x="20240" y="9450"/>
                </a:lnTo>
                <a:cubicBezTo>
                  <a:pt x="20240" y="7213"/>
                  <a:pt x="19936" y="5400"/>
                  <a:pt x="19561" y="5400"/>
                </a:cubicBezTo>
                <a:lnTo>
                  <a:pt x="1586" y="5400"/>
                </a:lnTo>
                <a:cubicBezTo>
                  <a:pt x="1211" y="5400"/>
                  <a:pt x="906" y="7213"/>
                  <a:pt x="906" y="9450"/>
                </a:cubicBezTo>
                <a:lnTo>
                  <a:pt x="906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536775" y="1809899"/>
            <a:ext cx="8057399" cy="195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General syntax(template)</a:t>
            </a:r>
          </a:p>
          <a:p>
            <a:pPr>
              <a:spcBef>
                <a:spcPts val="1000"/>
              </a:spcBef>
            </a:pPr>
            <a:endParaRPr sz="1800"/>
          </a:p>
          <a:p>
            <a:pPr>
              <a:spcBef>
                <a:spcPts val="1000"/>
              </a:spcBef>
            </a:pPr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Chaining Pipes</a:t>
            </a:r>
          </a:p>
        </p:txBody>
      </p:sp>
      <p:sp>
        <p:nvSpPr>
          <p:cNvPr id="199" name="Shape 199"/>
          <p:cNvSpPr/>
          <p:nvPr/>
        </p:nvSpPr>
        <p:spPr>
          <a:xfrm>
            <a:off x="3169024" y="4090699"/>
            <a:ext cx="907801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4159625" y="4090699"/>
            <a:ext cx="907801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Using in code</a:t>
            </a:r>
          </a:p>
        </p:txBody>
      </p:sp>
      <p:pic>
        <p:nvPicPr>
          <p:cNvPr id="205" name="image27.png" descr="pipe_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125" y="2599198"/>
            <a:ext cx="7936549" cy="318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09" name="Shape 209"/>
          <p:cNvSpPr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Date Pipe:</a:t>
            </a:r>
          </a:p>
        </p:txBody>
      </p:sp>
      <p:pic>
        <p:nvPicPr>
          <p:cNvPr id="210" name="image16.png" descr="pipe_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49" y="3847236"/>
            <a:ext cx="8372476" cy="1590676"/>
          </a:xfrm>
          <a:prstGeom prst="rect">
            <a:avLst/>
          </a:prstGeom>
          <a:ln>
            <a:solidFill>
              <a:srgbClr val="F3F3F3"/>
            </a:solidFill>
          </a:ln>
        </p:spPr>
      </p:pic>
      <p:sp>
        <p:nvSpPr>
          <p:cNvPr id="211" name="Shape 211"/>
          <p:cNvSpPr/>
          <p:nvPr/>
        </p:nvSpPr>
        <p:spPr>
          <a:xfrm>
            <a:off x="5647775" y="3847250"/>
            <a:ext cx="3108601" cy="1460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Sep 14, 2017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Sep 14, 2017, 4:43:54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9/14/2017, 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4:43:54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14/09/2017</a:t>
            </a:r>
          </a:p>
        </p:txBody>
      </p:sp>
      <p:pic>
        <p:nvPicPr>
          <p:cNvPr id="212" name="image4.png" descr="pipe_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837" y="2618512"/>
            <a:ext cx="4429126" cy="1000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16" name="Shape 216"/>
          <p:cNvSpPr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Slice Pipe:</a:t>
            </a:r>
          </a:p>
        </p:txBody>
      </p:sp>
      <p:pic>
        <p:nvPicPr>
          <p:cNvPr id="217" name="image5.png" descr="pipe_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00" y="2613749"/>
            <a:ext cx="6648451" cy="1466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pic>
        <p:nvPicPr>
          <p:cNvPr id="221" name="image8.png" descr="pipe_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093211"/>
            <a:ext cx="7715251" cy="174307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3321975" y="4121425"/>
            <a:ext cx="1641301" cy="56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3" name="image6.png" descr="pipe_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7461" y="4929187"/>
            <a:ext cx="3419476" cy="1114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27" name="Shape 227"/>
          <p:cNvSpPr/>
          <p:nvPr/>
        </p:nvSpPr>
        <p:spPr>
          <a:xfrm>
            <a:off x="536774" y="1927200"/>
            <a:ext cx="4360502" cy="2247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Uppercase Pipe: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Lowercase Pipe:</a:t>
            </a:r>
          </a:p>
        </p:txBody>
      </p:sp>
      <p:pic>
        <p:nvPicPr>
          <p:cNvPr id="228" name="image7.png" descr="pipe_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850" y="4128275"/>
            <a:ext cx="3619501" cy="704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9.png" descr="pipe_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550" y="2458124"/>
            <a:ext cx="3638551" cy="78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0.png" descr="pipe_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64199" y="2587550"/>
            <a:ext cx="4057651" cy="2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1.png" descr="pipe_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87999" y="4370311"/>
            <a:ext cx="4133851" cy="295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4168025" y="2587999"/>
            <a:ext cx="543901" cy="295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3" name="Shape 233"/>
          <p:cNvSpPr/>
          <p:nvPr/>
        </p:nvSpPr>
        <p:spPr>
          <a:xfrm>
            <a:off x="4168025" y="4340600"/>
            <a:ext cx="543901" cy="295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