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6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2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3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5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6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7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8.tif"/><Relationship Id="rId4" Type="http://schemas.openxmlformats.org/officeDocument/2006/relationships/image" Target="../media/image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9799" y="1168100"/>
            <a:ext cx="7666202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206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403" y="3340441"/>
            <a:ext cx="6334095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210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179" y="1949430"/>
            <a:ext cx="6687642" cy="3915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9799" y="1168100"/>
            <a:ext cx="76662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14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231" y="3065601"/>
            <a:ext cx="5149538" cy="321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89799" y="1168100"/>
            <a:ext cx="7666202" cy="324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2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89799" y="1168100"/>
            <a:ext cx="8483117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2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411" y="3345183"/>
            <a:ext cx="5463893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89799" y="1168100"/>
            <a:ext cx="8483117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2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449" y="2810497"/>
            <a:ext cx="7121102" cy="3227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89799" y="1168100"/>
            <a:ext cx="7666202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3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89799" y="1168100"/>
            <a:ext cx="7666202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3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53" y="2353698"/>
            <a:ext cx="6079538" cy="3941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4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668" y="1956448"/>
            <a:ext cx="7420664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2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42721" y="1276225"/>
            <a:ext cx="7587300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3" name="image9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1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4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4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895" y="1714157"/>
            <a:ext cx="7036743" cy="442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89799" y="1168100"/>
            <a:ext cx="8142635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53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728" y="2064786"/>
            <a:ext cx="7730544" cy="272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89799" y="1168100"/>
            <a:ext cx="8142635" cy="250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TypeScript Supports following type of destructing: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Object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Array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Module destructing</a:t>
            </a:r>
          </a:p>
        </p:txBody>
      </p:sp>
      <p:pic>
        <p:nvPicPr>
          <p:cNvPr id="25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8" cy="2397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3" y="-152505"/>
            <a:ext cx="9184107" cy="71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6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1742600" y="2594549"/>
            <a:ext cx="5682601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4" y="1168100"/>
            <a:ext cx="7624454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631" y="3121458"/>
            <a:ext cx="6936738" cy="3052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89799" y="1168100"/>
            <a:ext cx="8724932" cy="207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81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5005" y="3195229"/>
            <a:ext cx="4913990" cy="319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89799" y="1168100"/>
            <a:ext cx="8724932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85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024" y="2763553"/>
            <a:ext cx="5223952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89799" y="1168100"/>
            <a:ext cx="76662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433" y="3074237"/>
            <a:ext cx="5329134" cy="286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89799" y="1168100"/>
            <a:ext cx="7666202" cy="127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Inheritance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93" name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1923517"/>
            <a:ext cx="7239000" cy="425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9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04" y="1753704"/>
            <a:ext cx="4664198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4279" y="3454266"/>
            <a:ext cx="5214198" cy="2582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366176" y="2460370"/>
          <a:ext cx="8424348" cy="19499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