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Helvetica Neue"/>
      <p:regular r:id="rId31"/>
      <p:bold r:id="rId32"/>
      <p:italic r:id="rId33"/>
      <p:boldItalic r:id="rId34"/>
    </p:embeddedFont>
    <p:embeddedFont>
      <p:font typeface="Bree Serif"/>
      <p:regular r:id="rId35"/>
    </p:embeddedFont>
    <p:embeddedFont>
      <p:font typeface="Cutiv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BC3A8B8-E833-4815-9349-B26ED6CE3C40}">
  <a:tblStyle styleId="{1BC3A8B8-E833-4815-9349-B26ED6CE3C40}" styleName="Table_0">
    <a:wholeTbl>
      <a:tcTxStyle b="off" i="off">
        <a:font>
          <a:latin typeface="Helvetica"/>
          <a:ea typeface="Helvetica"/>
          <a:cs typeface="Helvetica"/>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CDD7E6"/>
          </a:solidFill>
        </a:fill>
      </a:tcStyle>
    </a:wholeTbl>
    <a:band1H>
      <a:tcTxStyle/>
    </a:band1H>
    <a:band2H>
      <a:tcTxStyle b="off" i="off"/>
      <a:tcStyle>
        <a:fill>
          <a:solidFill>
            <a:srgbClr val="E7ECF3"/>
          </a:solidFill>
        </a:fill>
      </a:tcStyle>
    </a:band2H>
    <a:band1V>
      <a:tcTxStyle/>
    </a:band1V>
    <a:band2V>
      <a:tcTxStyle/>
    </a:band2V>
    <a:lastCol>
      <a:tcTxStyle/>
    </a:lastCol>
    <a:firstCol>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BreeSerif-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utiv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800" u="none" cap="none" strike="noStrike">
                <a:latin typeface="Helvetica Neue"/>
                <a:ea typeface="Helvetica Neue"/>
                <a:cs typeface="Helvetica Neue"/>
                <a:sym typeface="Helvetica Neue"/>
              </a:defRPr>
            </a:lvl2pPr>
            <a:lvl3pPr indent="-228600" lvl="2" marL="1371600" marR="0" rtl="0" algn="l">
              <a:spcBef>
                <a:spcPts val="0"/>
              </a:spcBef>
              <a:spcAft>
                <a:spcPts val="0"/>
              </a:spcAft>
              <a:buSzPts val="1400"/>
              <a:buNone/>
              <a:defRPr b="0" i="0" sz="1800" u="none" cap="none" strike="noStrike">
                <a:latin typeface="Helvetica Neue"/>
                <a:ea typeface="Helvetica Neue"/>
                <a:cs typeface="Helvetica Neue"/>
                <a:sym typeface="Helvetica Neue"/>
              </a:defRPr>
            </a:lvl3pPr>
            <a:lvl4pPr indent="-228600" lvl="3" marL="1828800" marR="0" rtl="0" algn="l">
              <a:spcBef>
                <a:spcPts val="0"/>
              </a:spcBef>
              <a:spcAft>
                <a:spcPts val="0"/>
              </a:spcAft>
              <a:buSzPts val="1400"/>
              <a:buNone/>
              <a:defRPr b="0" i="0" sz="1800" u="none" cap="none" strike="noStrike">
                <a:latin typeface="Helvetica Neue"/>
                <a:ea typeface="Helvetica Neue"/>
                <a:cs typeface="Helvetica Neue"/>
                <a:sym typeface="Helvetica Neue"/>
              </a:defRPr>
            </a:lvl4pPr>
            <a:lvl5pPr indent="-228600" lvl="4" marL="2286000" marR="0" rtl="0" algn="l">
              <a:spcBef>
                <a:spcPts val="0"/>
              </a:spcBef>
              <a:spcAft>
                <a:spcPts val="0"/>
              </a:spcAft>
              <a:buSzPts val="1400"/>
              <a:buNone/>
              <a:defRPr b="0" i="0" sz="1800" u="none" cap="none" strike="noStrike">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1800" u="none" cap="none" strike="noStrike">
                <a:latin typeface="Helvetica Neue"/>
                <a:ea typeface="Helvetica Neue"/>
                <a:cs typeface="Helvetica Neue"/>
                <a:sym typeface="Helvetica Neue"/>
              </a:defRPr>
            </a:lvl6pPr>
            <a:lvl7pPr indent="-228600" lvl="6" marL="3200400" marR="0" rtl="0" algn="l">
              <a:spcBef>
                <a:spcPts val="0"/>
              </a:spcBef>
              <a:spcAft>
                <a:spcPts val="0"/>
              </a:spcAft>
              <a:buSzPts val="1400"/>
              <a:buNone/>
              <a:defRPr b="0" i="0" sz="1800" u="none" cap="none" strike="noStrike">
                <a:latin typeface="Helvetica Neue"/>
                <a:ea typeface="Helvetica Neue"/>
                <a:cs typeface="Helvetica Neue"/>
                <a:sym typeface="Helvetica Neue"/>
              </a:defRPr>
            </a:lvl7pPr>
            <a:lvl8pPr indent="-228600" lvl="7" marL="3657600" marR="0" rtl="0" algn="l">
              <a:spcBef>
                <a:spcPts val="0"/>
              </a:spcBef>
              <a:spcAft>
                <a:spcPts val="0"/>
              </a:spcAft>
              <a:buSzPts val="1400"/>
              <a:buNone/>
              <a:defRPr b="0" i="0" sz="1800" u="none" cap="none" strike="noStrike">
                <a:latin typeface="Helvetica Neue"/>
                <a:ea typeface="Helvetica Neue"/>
                <a:cs typeface="Helvetica Neue"/>
                <a:sym typeface="Helvetica Neue"/>
              </a:defRPr>
            </a:lvl8pPr>
            <a:lvl9pPr indent="-228600" lvl="8" marL="4114800" marR="0" rtl="0" algn="l">
              <a:spcBef>
                <a:spcPts val="0"/>
              </a:spcBef>
              <a:spcAft>
                <a:spcPts val="0"/>
              </a:spcAft>
              <a:buSzPts val="1400"/>
              <a:buNone/>
              <a:defRPr b="0" i="0" sz="18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Shape 10"/>
          <p:cNvSpPr txBox="1"/>
          <p:nvPr>
            <p:ph type="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11" name="Shape 11"/>
          <p:cNvSpPr txBox="1"/>
          <p:nvPr>
            <p:ph idx="1" type="body"/>
          </p:nvPr>
        </p:nvSpPr>
        <p:spPr>
          <a:xfrm>
            <a:off x="1371600" y="3886200"/>
            <a:ext cx="6400799" cy="1752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6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228600" lvl="1" marL="914400" marR="0" rtl="0" algn="ctr">
              <a:lnSpc>
                <a:spcPct val="100000"/>
              </a:lnSpc>
              <a:spcBef>
                <a:spcPts val="6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2pPr>
            <a:lvl3pPr indent="-228600" lvl="2" marL="1371600" marR="0" rtl="0" algn="ctr">
              <a:lnSpc>
                <a:spcPct val="100000"/>
              </a:lnSpc>
              <a:spcBef>
                <a:spcPts val="6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3pPr>
            <a:lvl4pPr indent="-228600" lvl="3" marL="1828800" marR="0" rtl="0" algn="ctr">
              <a:lnSpc>
                <a:spcPct val="100000"/>
              </a:lnSpc>
              <a:spcBef>
                <a:spcPts val="6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4pPr>
            <a:lvl5pPr indent="-228600" lvl="4" marL="2286000" marR="0" rtl="0" algn="ctr">
              <a:lnSpc>
                <a:spcPct val="100000"/>
              </a:lnSpc>
              <a:spcBef>
                <a:spcPts val="6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12" name="Shape 12"/>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40" name="Shape 40"/>
        <p:cNvGrpSpPr/>
        <p:nvPr/>
      </p:nvGrpSpPr>
      <p:grpSpPr>
        <a:xfrm>
          <a:off x="0" y="0"/>
          <a:ext cx="0" cy="0"/>
          <a:chOff x="0" y="0"/>
          <a:chExt cx="0" cy="0"/>
        </a:xfrm>
      </p:grpSpPr>
      <p:sp>
        <p:nvSpPr>
          <p:cNvPr id="41" name="Shape 41"/>
          <p:cNvSpPr txBox="1"/>
          <p:nvPr>
            <p:ph type="title"/>
          </p:nvPr>
        </p:nvSpPr>
        <p:spPr>
          <a:xfrm>
            <a:off x="722312" y="4406900"/>
            <a:ext cx="7772401"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4000"/>
              <a:buFont typeface="Calibri"/>
              <a:buNone/>
              <a:defRPr b="1" i="0" sz="4000" u="none" cap="small"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42" name="Shape 42"/>
          <p:cNvSpPr txBox="1"/>
          <p:nvPr>
            <p:ph idx="1" type="body"/>
          </p:nvPr>
        </p:nvSpPr>
        <p:spPr>
          <a:xfrm>
            <a:off x="722312" y="2906713"/>
            <a:ext cx="7772401" cy="150018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43" name="Shape 43"/>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44" name="Shape 44"/>
        <p:cNvGrpSpPr/>
        <p:nvPr/>
      </p:nvGrpSpPr>
      <p:grpSpPr>
        <a:xfrm>
          <a:off x="0" y="0"/>
          <a:ext cx="0" cy="0"/>
          <a:chOff x="0" y="0"/>
          <a:chExt cx="0" cy="0"/>
        </a:xfrm>
      </p:grpSpPr>
      <p:sp>
        <p:nvSpPr>
          <p:cNvPr id="45" name="Shape 45"/>
          <p:cNvSpPr txBox="1"/>
          <p:nvPr>
            <p:ph type="title"/>
          </p:nvPr>
        </p:nvSpPr>
        <p:spPr>
          <a:xfrm>
            <a:off x="457200" y="274635"/>
            <a:ext cx="8229600" cy="1143002"/>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46" name="Shape 46"/>
          <p:cNvSpPr txBox="1"/>
          <p:nvPr>
            <p:ph idx="1" type="body"/>
          </p:nvPr>
        </p:nvSpPr>
        <p:spPr>
          <a:xfrm>
            <a:off x="457200" y="1600200"/>
            <a:ext cx="4038599"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47" name="Shape 47"/>
          <p:cNvSpPr txBox="1"/>
          <p:nvPr>
            <p:ph idx="2" type="body"/>
          </p:nvPr>
        </p:nvSpPr>
        <p:spPr>
          <a:xfrm>
            <a:off x="4648199" y="1600200"/>
            <a:ext cx="4038600" cy="4525963"/>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48" name="Shape 48"/>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49" name="Shape 49"/>
        <p:cNvGrpSpPr/>
        <p:nvPr/>
      </p:nvGrpSpPr>
      <p:grpSpPr>
        <a:xfrm>
          <a:off x="0" y="0"/>
          <a:ext cx="0" cy="0"/>
          <a:chOff x="0" y="0"/>
          <a:chExt cx="0" cy="0"/>
        </a:xfrm>
      </p:grpSpPr>
      <p:sp>
        <p:nvSpPr>
          <p:cNvPr id="50" name="Shape 50"/>
          <p:cNvSpPr txBox="1"/>
          <p:nvPr>
            <p:ph type="title"/>
          </p:nvPr>
        </p:nvSpPr>
        <p:spPr>
          <a:xfrm>
            <a:off x="457200" y="274635"/>
            <a:ext cx="8229600" cy="1143002"/>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51" name="Shape 51"/>
          <p:cNvSpPr txBox="1"/>
          <p:nvPr>
            <p:ph idx="1" type="body"/>
          </p:nvPr>
        </p:nvSpPr>
        <p:spPr>
          <a:xfrm>
            <a:off x="457200" y="1535112"/>
            <a:ext cx="4040188" cy="639763"/>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52" name="Shape 52"/>
          <p:cNvSpPr txBox="1"/>
          <p:nvPr>
            <p:ph idx="2" type="body"/>
          </p:nvPr>
        </p:nvSpPr>
        <p:spPr>
          <a:xfrm>
            <a:off x="457198" y="2174875"/>
            <a:ext cx="4040191" cy="3951288"/>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53" name="Shape 53"/>
          <p:cNvSpPr txBox="1"/>
          <p:nvPr>
            <p:ph idx="3" type="body"/>
          </p:nvPr>
        </p:nvSpPr>
        <p:spPr>
          <a:xfrm>
            <a:off x="4645024" y="1535111"/>
            <a:ext cx="4041775" cy="639765"/>
          </a:xfrm>
          <a:prstGeom prst="rect">
            <a:avLst/>
          </a:prstGeom>
          <a:noFill/>
          <a:ln>
            <a:noFill/>
          </a:ln>
        </p:spPr>
        <p:txBody>
          <a:bodyPr anchorCtr="0" anchor="b"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54" name="Shape 54"/>
          <p:cNvSpPr txBox="1"/>
          <p:nvPr>
            <p:ph idx="4" type="body"/>
          </p:nvPr>
        </p:nvSpPr>
        <p:spPr>
          <a:xfrm>
            <a:off x="4645024" y="2174875"/>
            <a:ext cx="4041775" cy="3951288"/>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55" name="Shape 55"/>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2">
    <p:spTree>
      <p:nvGrpSpPr>
        <p:cNvPr id="56" name="Shape 56"/>
        <p:cNvGrpSpPr/>
        <p:nvPr/>
      </p:nvGrpSpPr>
      <p:grpSpPr>
        <a:xfrm>
          <a:off x="0" y="0"/>
          <a:ext cx="0" cy="0"/>
          <a:chOff x="0" y="0"/>
          <a:chExt cx="0" cy="0"/>
        </a:xfrm>
      </p:grpSpPr>
      <p:sp>
        <p:nvSpPr>
          <p:cNvPr id="57" name="Shape 57"/>
          <p:cNvSpPr txBox="1"/>
          <p:nvPr>
            <p:ph type="title"/>
          </p:nvPr>
        </p:nvSpPr>
        <p:spPr>
          <a:xfrm>
            <a:off x="457200" y="274635"/>
            <a:ext cx="8229600" cy="1143002"/>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58" name="Shape 58"/>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59" name="Shape 59"/>
        <p:cNvGrpSpPr/>
        <p:nvPr/>
      </p:nvGrpSpPr>
      <p:grpSpPr>
        <a:xfrm>
          <a:off x="0" y="0"/>
          <a:ext cx="0" cy="0"/>
          <a:chOff x="0" y="0"/>
          <a:chExt cx="0" cy="0"/>
        </a:xfrm>
      </p:grpSpPr>
      <p:sp>
        <p:nvSpPr>
          <p:cNvPr id="60" name="Shape 60"/>
          <p:cNvSpPr txBox="1"/>
          <p:nvPr>
            <p:ph type="title"/>
          </p:nvPr>
        </p:nvSpPr>
        <p:spPr>
          <a:xfrm>
            <a:off x="457200" y="273050"/>
            <a:ext cx="3008315"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2000"/>
              <a:buFont typeface="Calibri"/>
              <a:buNone/>
              <a:defRPr b="1" i="0" sz="20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61" name="Shape 6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62" name="Shape 62"/>
          <p:cNvSpPr txBox="1"/>
          <p:nvPr>
            <p:ph idx="2" type="body"/>
          </p:nvPr>
        </p:nvSpPr>
        <p:spPr>
          <a:xfrm>
            <a:off x="457198" y="1435100"/>
            <a:ext cx="3008316" cy="4691063"/>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63" name="Shape 63"/>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64" name="Shape 64"/>
        <p:cNvGrpSpPr/>
        <p:nvPr/>
      </p:nvGrpSpPr>
      <p:grpSpPr>
        <a:xfrm>
          <a:off x="0" y="0"/>
          <a:ext cx="0" cy="0"/>
          <a:chOff x="0" y="0"/>
          <a:chExt cx="0" cy="0"/>
        </a:xfrm>
      </p:grpSpPr>
      <p:sp>
        <p:nvSpPr>
          <p:cNvPr id="65" name="Shape 65"/>
          <p:cNvSpPr txBox="1"/>
          <p:nvPr>
            <p:ph type="title"/>
          </p:nvPr>
        </p:nvSpPr>
        <p:spPr>
          <a:xfrm>
            <a:off x="1792288" y="4800600"/>
            <a:ext cx="5486399"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2000"/>
              <a:buFont typeface="Calibri"/>
              <a:buNone/>
              <a:defRPr b="1" i="0" sz="20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66" name="Shape 66"/>
          <p:cNvSpPr/>
          <p:nvPr>
            <p:ph idx="2" type="pic"/>
          </p:nvPr>
        </p:nvSpPr>
        <p:spPr>
          <a:xfrm>
            <a:off x="1792288" y="612775"/>
            <a:ext cx="5486399" cy="411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67" name="Shape 67"/>
          <p:cNvSpPr txBox="1"/>
          <p:nvPr>
            <p:ph idx="1" type="body"/>
          </p:nvPr>
        </p:nvSpPr>
        <p:spPr>
          <a:xfrm>
            <a:off x="1792288" y="5367337"/>
            <a:ext cx="5486399" cy="8048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68" name="Shape 68"/>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69" name="Shape 69"/>
        <p:cNvGrpSpPr/>
        <p:nvPr/>
      </p:nvGrpSpPr>
      <p:grpSpPr>
        <a:xfrm>
          <a:off x="0" y="0"/>
          <a:ext cx="0" cy="0"/>
          <a:chOff x="0" y="0"/>
          <a:chExt cx="0" cy="0"/>
        </a:xfrm>
      </p:grpSpPr>
      <p:sp>
        <p:nvSpPr>
          <p:cNvPr id="70" name="Shape 70"/>
          <p:cNvSpPr txBox="1"/>
          <p:nvPr>
            <p:ph type="title"/>
          </p:nvPr>
        </p:nvSpPr>
        <p:spPr>
          <a:xfrm>
            <a:off x="457200" y="274635"/>
            <a:ext cx="8229600" cy="1143002"/>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71" name="Shape 71"/>
          <p:cNvSpPr txBox="1"/>
          <p:nvPr>
            <p:ph idx="1" type="body"/>
          </p:nvPr>
        </p:nvSpPr>
        <p:spPr>
          <a:xfrm rot="5400000">
            <a:off x="2309017" y="-251618"/>
            <a:ext cx="4525965" cy="8229601"/>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72" name="Shape 72"/>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73" name="Shape 73"/>
        <p:cNvGrpSpPr/>
        <p:nvPr/>
      </p:nvGrpSpPr>
      <p:grpSpPr>
        <a:xfrm>
          <a:off x="0" y="0"/>
          <a:ext cx="0" cy="0"/>
          <a:chOff x="0" y="0"/>
          <a:chExt cx="0" cy="0"/>
        </a:xfrm>
      </p:grpSpPr>
      <p:sp>
        <p:nvSpPr>
          <p:cNvPr id="74" name="Shape 74"/>
          <p:cNvSpPr txBox="1"/>
          <p:nvPr>
            <p:ph type="title"/>
          </p:nvPr>
        </p:nvSpPr>
        <p:spPr>
          <a:xfrm rot="5400000">
            <a:off x="4732337" y="2171700"/>
            <a:ext cx="5851527"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75" name="Shape 75"/>
          <p:cNvSpPr txBox="1"/>
          <p:nvPr>
            <p:ph idx="1" type="body"/>
          </p:nvPr>
        </p:nvSpPr>
        <p:spPr>
          <a:xfrm rot="5400000">
            <a:off x="541337" y="190500"/>
            <a:ext cx="5851527" cy="601979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76" name="Shape 76"/>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 name="Shape 13"/>
        <p:cNvGrpSpPr/>
        <p:nvPr/>
      </p:nvGrpSpPr>
      <p:grpSpPr>
        <a:xfrm>
          <a:off x="0" y="0"/>
          <a:ext cx="0" cy="0"/>
          <a:chOff x="0" y="0"/>
          <a:chExt cx="0" cy="0"/>
        </a:xfrm>
      </p:grpSpPr>
      <p:sp>
        <p:nvSpPr>
          <p:cNvPr id="14" name="Shape 14"/>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2">
    <p:spTree>
      <p:nvGrpSpPr>
        <p:cNvPr id="15" name="Shape 15"/>
        <p:cNvGrpSpPr/>
        <p:nvPr/>
      </p:nvGrpSpPr>
      <p:grpSpPr>
        <a:xfrm>
          <a:off x="0" y="0"/>
          <a:ext cx="0" cy="0"/>
          <a:chOff x="0" y="0"/>
          <a:chExt cx="0" cy="0"/>
        </a:xfrm>
      </p:grpSpPr>
      <p:sp>
        <p:nvSpPr>
          <p:cNvPr id="16" name="Shape 16"/>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title"/>
          </p:nvPr>
        </p:nvSpPr>
        <p:spPr>
          <a:xfrm>
            <a:off x="685800" y="2111123"/>
            <a:ext cx="7772400" cy="1546476"/>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4800"/>
              <a:buFont typeface="Arial"/>
              <a:buNone/>
              <a:defRPr b="1"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19" name="Shape 19"/>
          <p:cNvSpPr txBox="1"/>
          <p:nvPr>
            <p:ph idx="1" type="body"/>
          </p:nvPr>
        </p:nvSpPr>
        <p:spPr>
          <a:xfrm>
            <a:off x="685800" y="3786737"/>
            <a:ext cx="7772400" cy="1046319"/>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666666"/>
              </a:buClr>
              <a:buSzPts val="3000"/>
              <a:buFont typeface="Arial"/>
              <a:buNone/>
              <a:defRPr b="0" i="0" sz="3000" u="none" cap="none" strike="noStrike">
                <a:solidFill>
                  <a:srgbClr val="666666"/>
                </a:solidFill>
                <a:latin typeface="Arial"/>
                <a:ea typeface="Arial"/>
                <a:cs typeface="Arial"/>
                <a:sym typeface="Arial"/>
              </a:defRPr>
            </a:lvl1pPr>
            <a:lvl2pPr indent="-228600" lvl="1" marL="914400" marR="0" rtl="0" algn="ctr">
              <a:lnSpc>
                <a:spcPct val="100000"/>
              </a:lnSpc>
              <a:spcBef>
                <a:spcPts val="0"/>
              </a:spcBef>
              <a:spcAft>
                <a:spcPts val="0"/>
              </a:spcAft>
              <a:buClr>
                <a:srgbClr val="666666"/>
              </a:buClr>
              <a:buSzPts val="3000"/>
              <a:buFont typeface="Arial"/>
              <a:buNone/>
              <a:defRPr b="0" i="0" sz="3000" u="none" cap="none" strike="noStrike">
                <a:solidFill>
                  <a:srgbClr val="666666"/>
                </a:solidFill>
                <a:latin typeface="Arial"/>
                <a:ea typeface="Arial"/>
                <a:cs typeface="Arial"/>
                <a:sym typeface="Arial"/>
              </a:defRPr>
            </a:lvl2pPr>
            <a:lvl3pPr indent="-228600" lvl="2" marL="1371600" marR="0" rtl="0" algn="ctr">
              <a:lnSpc>
                <a:spcPct val="100000"/>
              </a:lnSpc>
              <a:spcBef>
                <a:spcPts val="0"/>
              </a:spcBef>
              <a:spcAft>
                <a:spcPts val="0"/>
              </a:spcAft>
              <a:buClr>
                <a:srgbClr val="666666"/>
              </a:buClr>
              <a:buSzPts val="3000"/>
              <a:buFont typeface="Arial"/>
              <a:buNone/>
              <a:defRPr b="0" i="0" sz="3000" u="none" cap="none" strike="noStrike">
                <a:solidFill>
                  <a:srgbClr val="666666"/>
                </a:solidFill>
                <a:latin typeface="Arial"/>
                <a:ea typeface="Arial"/>
                <a:cs typeface="Arial"/>
                <a:sym typeface="Arial"/>
              </a:defRPr>
            </a:lvl3pPr>
            <a:lvl4pPr indent="-228600" lvl="3" marL="1828800" marR="0" rtl="0" algn="ctr">
              <a:lnSpc>
                <a:spcPct val="100000"/>
              </a:lnSpc>
              <a:spcBef>
                <a:spcPts val="0"/>
              </a:spcBef>
              <a:spcAft>
                <a:spcPts val="0"/>
              </a:spcAft>
              <a:buClr>
                <a:srgbClr val="666666"/>
              </a:buClr>
              <a:buSzPts val="3000"/>
              <a:buFont typeface="Arial"/>
              <a:buNone/>
              <a:defRPr b="0" i="0" sz="3000" u="none" cap="none" strike="noStrike">
                <a:solidFill>
                  <a:srgbClr val="666666"/>
                </a:solidFill>
                <a:latin typeface="Arial"/>
                <a:ea typeface="Arial"/>
                <a:cs typeface="Arial"/>
                <a:sym typeface="Arial"/>
              </a:defRPr>
            </a:lvl4pPr>
            <a:lvl5pPr indent="-228600" lvl="4" marL="2286000" marR="0" rtl="0" algn="ctr">
              <a:lnSpc>
                <a:spcPct val="100000"/>
              </a:lnSpc>
              <a:spcBef>
                <a:spcPts val="0"/>
              </a:spcBef>
              <a:spcAft>
                <a:spcPts val="0"/>
              </a:spcAft>
              <a:buClr>
                <a:srgbClr val="666666"/>
              </a:buClr>
              <a:buSzPts val="3000"/>
              <a:buFont typeface="Arial"/>
              <a:buNone/>
              <a:defRPr b="0" i="0" sz="3000" u="none" cap="none" strike="noStrike">
                <a:solidFill>
                  <a:srgbClr val="666666"/>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20" name="Shape 20"/>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Title and body">
    <p:spTree>
      <p:nvGrpSpPr>
        <p:cNvPr id="21" name="Shape 21"/>
        <p:cNvGrpSpPr/>
        <p:nvPr/>
      </p:nvGrpSpPr>
      <p:grpSpPr>
        <a:xfrm>
          <a:off x="0" y="0"/>
          <a:ext cx="0" cy="0"/>
          <a:chOff x="0" y="0"/>
          <a:chExt cx="0" cy="0"/>
        </a:xfrm>
      </p:grpSpPr>
      <p:sp>
        <p:nvSpPr>
          <p:cNvPr id="22" name="Shape 22"/>
          <p:cNvSpPr txBox="1"/>
          <p:nvPr>
            <p:ph type="title"/>
          </p:nvPr>
        </p:nvSpPr>
        <p:spPr>
          <a:xfrm>
            <a:off x="457200" y="274635"/>
            <a:ext cx="8229600" cy="114300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23" name="Shape 2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24" name="Shape 24"/>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457200" y="274635"/>
            <a:ext cx="8229600" cy="114300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27" name="Shape 27"/>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28" name="Shape 28"/>
          <p:cNvSpPr txBox="1"/>
          <p:nvPr>
            <p:ph idx="2" type="body"/>
          </p:nvPr>
        </p:nvSpPr>
        <p:spPr>
          <a:xfrm>
            <a:off x="4692272" y="1600200"/>
            <a:ext cx="3994528" cy="4967574"/>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29" name="Shape 29"/>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457200" y="274635"/>
            <a:ext cx="8229600" cy="114300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32" name="Shape 32"/>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7"/>
            <a:ext cx="8229600" cy="692695"/>
          </a:xfrm>
          <a:prstGeom prst="rect">
            <a:avLst/>
          </a:prstGeom>
          <a:noFill/>
          <a:ln>
            <a:noFill/>
          </a:ln>
        </p:spPr>
        <p:txBody>
          <a:bodyPr anchorCtr="0" anchor="t" bIns="91425" lIns="91425" spcFirstLastPara="1" rIns="91425" wrap="square" tIns="91425"/>
          <a:lstStyle>
            <a:lvl1pPr indent="-342900" lvl="0" marL="457200" marR="0" rtl="0" algn="ctr">
              <a:lnSpc>
                <a:spcPct val="100000"/>
              </a:lnSpc>
              <a:spcBef>
                <a:spcPts val="3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ctr">
              <a:lnSpc>
                <a:spcPct val="100000"/>
              </a:lnSpc>
              <a:spcBef>
                <a:spcPts val="300"/>
              </a:spcBef>
              <a:spcAft>
                <a:spcPts val="0"/>
              </a:spcAft>
              <a:buClr>
                <a:srgbClr val="000000"/>
              </a:buClr>
              <a:buSzPts val="1800"/>
              <a:buFont typeface="Arial"/>
              <a:buChar char="o"/>
              <a:defRPr b="0" i="0" sz="1800" u="none" cap="none" strike="noStrike">
                <a:solidFill>
                  <a:srgbClr val="000000"/>
                </a:solidFill>
                <a:latin typeface="Arial"/>
                <a:ea typeface="Arial"/>
                <a:cs typeface="Arial"/>
                <a:sym typeface="Arial"/>
              </a:defRPr>
            </a:lvl2pPr>
            <a:lvl3pPr indent="-342900" lvl="2" marL="1371600" marR="0" rtl="0" algn="ctr">
              <a:lnSpc>
                <a:spcPct val="100000"/>
              </a:lnSpc>
              <a:spcBef>
                <a:spcPts val="3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ctr">
              <a:lnSpc>
                <a:spcPct val="100000"/>
              </a:lnSpc>
              <a:spcBef>
                <a:spcPts val="3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ctr">
              <a:lnSpc>
                <a:spcPct val="100000"/>
              </a:lnSpc>
              <a:spcBef>
                <a:spcPts val="300"/>
              </a:spcBef>
              <a:spcAft>
                <a:spcPts val="0"/>
              </a:spcAft>
              <a:buClr>
                <a:srgbClr val="000000"/>
              </a:buClr>
              <a:buSzPts val="1800"/>
              <a:buFont typeface="Arial"/>
              <a:buChar char="o"/>
              <a:defRPr b="0" i="0" sz="18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35" name="Shape 35"/>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36" name="Shape 36"/>
        <p:cNvGrpSpPr/>
        <p:nvPr/>
      </p:nvGrpSpPr>
      <p:grpSpPr>
        <a:xfrm>
          <a:off x="0" y="0"/>
          <a:ext cx="0" cy="0"/>
          <a:chOff x="0" y="0"/>
          <a:chExt cx="0" cy="0"/>
        </a:xfrm>
      </p:grpSpPr>
      <p:sp>
        <p:nvSpPr>
          <p:cNvPr id="37" name="Shape 37"/>
          <p:cNvSpPr txBox="1"/>
          <p:nvPr>
            <p:ph type="title"/>
          </p:nvPr>
        </p:nvSpPr>
        <p:spPr>
          <a:xfrm>
            <a:off x="457200" y="274635"/>
            <a:ext cx="8229600" cy="1143002"/>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38" name="Shape 3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39" name="Shape 39"/>
          <p:cNvSpPr txBox="1"/>
          <p:nvPr>
            <p:ph idx="12" type="sldNum"/>
          </p:nvPr>
        </p:nvSpPr>
        <p:spPr>
          <a:xfrm>
            <a:off x="8293484" y="6348796"/>
            <a:ext cx="393317" cy="380233"/>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5"/>
            <a:ext cx="8229600" cy="114300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419100" lvl="1" marL="9144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2pPr>
            <a:lvl3pPr indent="-419100" lvl="2" marL="13716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3pPr>
            <a:lvl4pPr indent="-419100" lvl="3" marL="1828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4pPr>
            <a:lvl5pPr indent="-419100" lvl="4" marL="22860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5pPr>
            <a:lvl6pPr indent="-419100" lvl="5" marL="27432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6pPr>
            <a:lvl7pPr indent="-419100" lvl="6" marL="32004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7pPr>
            <a:lvl8pPr indent="-419100" lvl="7" marL="3657600" marR="0" rtl="0" algn="l">
              <a:lnSpc>
                <a:spcPct val="100000"/>
              </a:lnSpc>
              <a:spcBef>
                <a:spcPts val="0"/>
              </a:spcBef>
              <a:spcAft>
                <a:spcPts val="0"/>
              </a:spcAft>
              <a:buClr>
                <a:srgbClr val="000000"/>
              </a:buClr>
              <a:buSzPts val="3000"/>
              <a:buFont typeface="Arial"/>
              <a:buChar char="o"/>
              <a:defRPr b="0" i="0" sz="3000" u="none" cap="none" strike="noStrike">
                <a:solidFill>
                  <a:srgbClr val="000000"/>
                </a:solidFill>
                <a:latin typeface="Arial"/>
                <a:ea typeface="Arial"/>
                <a:cs typeface="Arial"/>
                <a:sym typeface="Arial"/>
              </a:defRPr>
            </a:lvl8pPr>
            <a:lvl9pPr indent="-419100" lvl="8" marL="4114800" marR="0" rtl="0" algn="l">
              <a:lnSpc>
                <a:spcPct val="100000"/>
              </a:lnSpc>
              <a:spcBef>
                <a:spcPts val="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685800" y="2130425"/>
            <a:ext cx="7772400" cy="147002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82" name="Shape 82"/>
          <p:cNvSpPr txBox="1"/>
          <p:nvPr>
            <p:ph idx="1" type="body"/>
          </p:nvPr>
        </p:nvSpPr>
        <p:spPr>
          <a:xfrm>
            <a:off x="1371598" y="3886200"/>
            <a:ext cx="6400803" cy="1752600"/>
          </a:xfrm>
          <a:prstGeom prst="rect">
            <a:avLst/>
          </a:prstGeom>
          <a:noFill/>
          <a:ln>
            <a:noFill/>
          </a:ln>
        </p:spPr>
        <p:txBody>
          <a:bodyPr anchorCtr="0" anchor="t" bIns="45675" lIns="45675" spcFirstLastPara="1" rIns="45675" wrap="square" tIns="45675">
            <a:noAutofit/>
          </a:bodyPr>
          <a:lstStyle/>
          <a:p>
            <a:pPr indent="0" lvl="0" marL="0" marR="0" rtl="0" algn="ctr">
              <a:lnSpc>
                <a:spcPct val="100000"/>
              </a:lnSpc>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pic>
        <p:nvPicPr>
          <p:cNvPr id="83" name="Shape 83"/>
          <p:cNvPicPr preferRelativeResize="0"/>
          <p:nvPr/>
        </p:nvPicPr>
        <p:blipFill rotWithShape="1">
          <a:blip r:embed="rId3">
            <a:alphaModFix/>
          </a:blip>
          <a:srcRect b="0" l="0" r="0" t="0"/>
          <a:stretch/>
        </p:blipFill>
        <p:spPr>
          <a:xfrm>
            <a:off x="-12710" y="0"/>
            <a:ext cx="9193224" cy="6858000"/>
          </a:xfrm>
          <a:prstGeom prst="rect">
            <a:avLst/>
          </a:prstGeom>
          <a:noFill/>
          <a:ln>
            <a:noFill/>
          </a:ln>
        </p:spPr>
      </p:pic>
      <p:sp>
        <p:nvSpPr>
          <p:cNvPr id="84" name="Shape 84"/>
          <p:cNvSpPr/>
          <p:nvPr/>
        </p:nvSpPr>
        <p:spPr>
          <a:xfrm>
            <a:off x="1218850" y="2345150"/>
            <a:ext cx="5893800" cy="2024349"/>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4800"/>
              <a:buFont typeface="Bree Serif"/>
              <a:buNone/>
            </a:pPr>
            <a:r>
              <a:rPr lang="en-US" sz="4800">
                <a:solidFill>
                  <a:srgbClr val="FFFFFF"/>
                </a:solidFill>
                <a:latin typeface="Bree Serif"/>
                <a:ea typeface="Bree Serif"/>
                <a:cs typeface="Bree Serif"/>
                <a:sym typeface="Bree Serif"/>
              </a:rPr>
              <a:t>TypeScript Flow</a:t>
            </a:r>
            <a:endParaRPr/>
          </a:p>
          <a:p>
            <a:pPr indent="0" lvl="0" marL="0" marR="0" rtl="0" algn="l">
              <a:lnSpc>
                <a:spcPct val="100000"/>
              </a:lnSpc>
              <a:spcBef>
                <a:spcPts val="0"/>
              </a:spcBef>
              <a:spcAft>
                <a:spcPts val="0"/>
              </a:spcAft>
              <a:buClr>
                <a:srgbClr val="FFFFFF"/>
              </a:buClr>
              <a:buSzPts val="4800"/>
              <a:buFont typeface="Bree Serif"/>
              <a:buNone/>
            </a:pPr>
            <a:r>
              <a:t/>
            </a:r>
            <a:endParaRPr b="0" i="0" sz="4800" u="none" cap="none" strike="noStrike">
              <a:solidFill>
                <a:srgbClr val="FFFFFF"/>
              </a:solidFill>
              <a:latin typeface="Bree Serif"/>
              <a:ea typeface="Bree Serif"/>
              <a:cs typeface="Bree Serif"/>
              <a:sym typeface="Bree Serif"/>
            </a:endParaRPr>
          </a:p>
          <a:p>
            <a:pPr indent="0" lvl="0" marL="0" marR="0" rtl="0" algn="l">
              <a:lnSpc>
                <a:spcPct val="100000"/>
              </a:lnSpc>
              <a:spcBef>
                <a:spcPts val="0"/>
              </a:spcBef>
              <a:spcAft>
                <a:spcPts val="0"/>
              </a:spcAft>
              <a:buClr>
                <a:srgbClr val="FFFFFF"/>
              </a:buClr>
              <a:buSzPts val="2400"/>
              <a:buFont typeface="Bree Serif"/>
              <a:buNone/>
            </a:pPr>
            <a:r>
              <a:rPr b="0" i="1" lang="en-US" sz="2400" u="none" cap="none" strike="noStrike">
                <a:solidFill>
                  <a:srgbClr val="FFFFFF"/>
                </a:solidFill>
                <a:latin typeface="Bree Serif"/>
                <a:ea typeface="Bree Serif"/>
                <a:cs typeface="Bree Serif"/>
                <a:sym typeface="Bree Serif"/>
              </a:rPr>
              <a:t>Lesson 1. TypeScript. Basics.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49" name="Shape 149"/>
          <p:cNvSpPr/>
          <p:nvPr/>
        </p:nvSpPr>
        <p:spPr>
          <a:xfrm>
            <a:off x="89800" y="1168100"/>
            <a:ext cx="8906700" cy="47478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Types tips and tricks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All valid JavaScript is valid for TypeScript</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If you define value and not set it type  TypeScript set its type as first value of these variable.</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When you define value type you can’t change this type.</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You can’t assign variables of one type to another.</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Only type for type </a:t>
            </a:r>
            <a:r>
              <a:rPr b="0" i="0" lang="en-US" sz="2000" u="none" cap="none" strike="noStrike">
                <a:solidFill>
                  <a:srgbClr val="0000FF"/>
                </a:solidFill>
                <a:latin typeface="Cutive"/>
                <a:ea typeface="Cutive"/>
                <a:cs typeface="Cutive"/>
                <a:sym typeface="Cutive"/>
              </a:rPr>
              <a:t>any </a:t>
            </a:r>
            <a:r>
              <a:rPr b="0" i="0" lang="en-US" sz="2000" u="none" cap="none" strike="noStrike">
                <a:solidFill>
                  <a:srgbClr val="000000"/>
                </a:solidFill>
                <a:latin typeface="Cutive"/>
                <a:ea typeface="Cutive"/>
                <a:cs typeface="Cutive"/>
                <a:sym typeface="Cutive"/>
              </a:rPr>
              <a:t>you can assign another types.</a:t>
            </a:r>
            <a:endParaRPr/>
          </a:p>
          <a:p>
            <a:pPr indent="-355600" lvl="1" marL="914400" marR="0" rtl="0" algn="l">
              <a:lnSpc>
                <a:spcPct val="100000"/>
              </a:lnSpc>
              <a:spcBef>
                <a:spcPts val="1000"/>
              </a:spcBef>
              <a:spcAft>
                <a:spcPts val="100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When you use type </a:t>
            </a:r>
            <a:r>
              <a:rPr b="0" i="0" lang="en-US" sz="2000" u="none" cap="none" strike="noStrike">
                <a:solidFill>
                  <a:srgbClr val="0000FF"/>
                </a:solidFill>
                <a:latin typeface="Cutive"/>
                <a:ea typeface="Cutive"/>
                <a:cs typeface="Cutive"/>
                <a:sym typeface="Cutive"/>
              </a:rPr>
              <a:t>any</a:t>
            </a:r>
            <a:r>
              <a:rPr b="0" i="0" lang="en-US" sz="2000" u="none" cap="none" strike="noStrike">
                <a:solidFill>
                  <a:srgbClr val="000000"/>
                </a:solidFill>
                <a:latin typeface="Cutive"/>
                <a:ea typeface="Cutive"/>
                <a:cs typeface="Cutive"/>
                <a:sym typeface="Cutive"/>
              </a:rPr>
              <a:t> you have no idea that’s type would be used.</a:t>
            </a:r>
            <a:r>
              <a:rPr b="0" i="0" lang="en-US" sz="2000" u="none" cap="none" strike="noStrike">
                <a:solidFill>
                  <a:srgbClr val="000000"/>
                </a:solidFill>
                <a:latin typeface="Bree Serif"/>
                <a:ea typeface="Bree Serif"/>
                <a:cs typeface="Bree Serif"/>
                <a:sym typeface="Bree Serif"/>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55" name="Shape 155"/>
          <p:cNvSpPr/>
          <p:nvPr/>
        </p:nvSpPr>
        <p:spPr>
          <a:xfrm>
            <a:off x="89799" y="1168100"/>
            <a:ext cx="7666202" cy="538449"/>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Types tips and tricks</a:t>
            </a:r>
            <a:endParaRPr/>
          </a:p>
        </p:txBody>
      </p:sp>
      <p:pic>
        <p:nvPicPr>
          <p:cNvPr id="156" name="Shape 156"/>
          <p:cNvPicPr preferRelativeResize="0"/>
          <p:nvPr/>
        </p:nvPicPr>
        <p:blipFill rotWithShape="1">
          <a:blip r:embed="rId4">
            <a:alphaModFix/>
          </a:blip>
          <a:srcRect b="0" l="0" r="0" t="0"/>
          <a:stretch/>
        </p:blipFill>
        <p:spPr>
          <a:xfrm>
            <a:off x="914437" y="2141891"/>
            <a:ext cx="7315127" cy="37032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62" name="Shape 162"/>
          <p:cNvSpPr/>
          <p:nvPr/>
        </p:nvSpPr>
        <p:spPr>
          <a:xfrm>
            <a:off x="89800" y="1168100"/>
            <a:ext cx="8671200" cy="33819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Types tips and tricks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You can’t re-assign constant variable.</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BUT if constant variable is object do not forget that constant save only reference to this object and you can change object properties.</a:t>
            </a:r>
            <a:endParaRPr/>
          </a:p>
          <a:p>
            <a:pPr indent="-355600" lvl="1" marL="914400" marR="0" rtl="0" algn="l">
              <a:lnSpc>
                <a:spcPct val="100000"/>
              </a:lnSpc>
              <a:spcBef>
                <a:spcPts val="1000"/>
              </a:spcBef>
              <a:spcAft>
                <a:spcPts val="100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Also you can add new and delete existing properties of the constant object.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68" name="Shape 168"/>
          <p:cNvSpPr/>
          <p:nvPr/>
        </p:nvSpPr>
        <p:spPr>
          <a:xfrm>
            <a:off x="89800" y="1168100"/>
            <a:ext cx="8916000" cy="28260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Enum</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Type enum is borrowed from C# and is intended to describe set of numeric data using string constants.</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When creating enum all items are numeric values ranging from zero</a:t>
            </a:r>
            <a:endParaRPr/>
          </a:p>
          <a:p>
            <a:pPr indent="-355600" lvl="1" marL="914400" marR="0" rtl="0" algn="l">
              <a:lnSpc>
                <a:spcPct val="100000"/>
              </a:lnSpc>
              <a:spcBef>
                <a:spcPts val="1000"/>
              </a:spcBef>
              <a:spcAft>
                <a:spcPts val="100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You can override these values</a:t>
            </a:r>
            <a:endParaRPr/>
          </a:p>
        </p:txBody>
      </p:sp>
      <p:pic>
        <p:nvPicPr>
          <p:cNvPr id="169" name="Shape 169"/>
          <p:cNvPicPr preferRelativeResize="0"/>
          <p:nvPr/>
        </p:nvPicPr>
        <p:blipFill rotWithShape="1">
          <a:blip r:embed="rId4">
            <a:alphaModFix/>
          </a:blip>
          <a:srcRect b="0" l="0" r="0" t="0"/>
          <a:stretch/>
        </p:blipFill>
        <p:spPr>
          <a:xfrm>
            <a:off x="461600" y="4152275"/>
            <a:ext cx="8220799" cy="142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75" name="Shape 175"/>
          <p:cNvSpPr/>
          <p:nvPr/>
        </p:nvSpPr>
        <p:spPr>
          <a:xfrm>
            <a:off x="89799" y="1168099"/>
            <a:ext cx="7666202" cy="1490949"/>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Arrays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Type array is collection of elements with the same type</a:t>
            </a:r>
            <a:endParaRPr/>
          </a:p>
        </p:txBody>
      </p:sp>
      <p:pic>
        <p:nvPicPr>
          <p:cNvPr id="176" name="Shape 176"/>
          <p:cNvPicPr preferRelativeResize="0"/>
          <p:nvPr/>
        </p:nvPicPr>
        <p:blipFill rotWithShape="1">
          <a:blip r:embed="rId4">
            <a:alphaModFix/>
          </a:blip>
          <a:srcRect b="0" l="0" r="0" t="0"/>
          <a:stretch/>
        </p:blipFill>
        <p:spPr>
          <a:xfrm>
            <a:off x="738898" y="2922871"/>
            <a:ext cx="7666203" cy="30933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82" name="Shape 182"/>
          <p:cNvSpPr/>
          <p:nvPr/>
        </p:nvSpPr>
        <p:spPr>
          <a:xfrm>
            <a:off x="89799" y="1168099"/>
            <a:ext cx="7666202" cy="1490949"/>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Tuples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Type array is collection of elements with the different type</a:t>
            </a:r>
            <a:endParaRPr/>
          </a:p>
        </p:txBody>
      </p:sp>
      <p:pic>
        <p:nvPicPr>
          <p:cNvPr id="183" name="Shape 183"/>
          <p:cNvPicPr preferRelativeResize="0"/>
          <p:nvPr/>
        </p:nvPicPr>
        <p:blipFill rotWithShape="1">
          <a:blip r:embed="rId4">
            <a:alphaModFix/>
          </a:blip>
          <a:srcRect b="0" l="0" r="0" t="0"/>
          <a:stretch/>
        </p:blipFill>
        <p:spPr>
          <a:xfrm>
            <a:off x="506264" y="3500022"/>
            <a:ext cx="8131472" cy="16609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89" name="Shape 189"/>
          <p:cNvSpPr/>
          <p:nvPr/>
        </p:nvSpPr>
        <p:spPr>
          <a:xfrm>
            <a:off x="89800" y="1168100"/>
            <a:ext cx="9000900" cy="23673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Functions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In TypeScript used keyword function but you need specify input parameter types and after colon specify output parameter type.  </a:t>
            </a:r>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Types in the declaration and in call should be the same</a:t>
            </a:r>
            <a:endParaRPr/>
          </a:p>
        </p:txBody>
      </p:sp>
      <p:pic>
        <p:nvPicPr>
          <p:cNvPr id="190" name="Shape 190"/>
          <p:cNvPicPr preferRelativeResize="0"/>
          <p:nvPr/>
        </p:nvPicPr>
        <p:blipFill rotWithShape="1">
          <a:blip r:embed="rId4">
            <a:alphaModFix/>
          </a:blip>
          <a:srcRect b="0" l="0" r="0" t="0"/>
          <a:stretch/>
        </p:blipFill>
        <p:spPr>
          <a:xfrm>
            <a:off x="2059609" y="3392592"/>
            <a:ext cx="5061301" cy="31346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96" name="Shape 196"/>
          <p:cNvSpPr/>
          <p:nvPr/>
        </p:nvSpPr>
        <p:spPr>
          <a:xfrm>
            <a:off x="89800" y="1168100"/>
            <a:ext cx="8925300" cy="6030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Optional parameters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Function may retrieve parameters marked as optional</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Optional parameters declare after compulsory</a:t>
            </a:r>
            <a:endParaRPr/>
          </a:p>
          <a:p>
            <a:pPr indent="-355600" lvl="1" marL="914400" marR="0" rtl="0" algn="l">
              <a:lnSpc>
                <a:spcPct val="100000"/>
              </a:lnSpc>
              <a:spcBef>
                <a:spcPts val="1000"/>
              </a:spcBef>
              <a:spcAft>
                <a:spcPts val="100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If optional parameter did not set it equal undefined</a:t>
            </a:r>
            <a:endParaRPr/>
          </a:p>
        </p:txBody>
      </p:sp>
      <p:pic>
        <p:nvPicPr>
          <p:cNvPr id="197" name="Shape 197"/>
          <p:cNvPicPr preferRelativeResize="0"/>
          <p:nvPr/>
        </p:nvPicPr>
        <p:blipFill rotWithShape="1">
          <a:blip r:embed="rId4">
            <a:alphaModFix/>
          </a:blip>
          <a:srcRect b="0" l="0" r="0" t="0"/>
          <a:stretch/>
        </p:blipFill>
        <p:spPr>
          <a:xfrm>
            <a:off x="548827" y="3472965"/>
            <a:ext cx="8046346" cy="24693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203" name="Shape 203"/>
          <p:cNvSpPr/>
          <p:nvPr/>
        </p:nvSpPr>
        <p:spPr>
          <a:xfrm>
            <a:off x="212250" y="1177525"/>
            <a:ext cx="8640000" cy="19029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Default </a:t>
            </a:r>
            <a:r>
              <a:rPr lang="en-US" sz="2400">
                <a:latin typeface="Cutive"/>
                <a:ea typeface="Cutive"/>
                <a:cs typeface="Cutive"/>
                <a:sym typeface="Cutive"/>
              </a:rPr>
              <a:t>parameters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As special type of optional parameters is default settings. If you do not pass any parameter program use default value.</a:t>
            </a:r>
            <a:endParaRPr/>
          </a:p>
        </p:txBody>
      </p:sp>
      <p:pic>
        <p:nvPicPr>
          <p:cNvPr id="204" name="Shape 204"/>
          <p:cNvPicPr preferRelativeResize="0"/>
          <p:nvPr/>
        </p:nvPicPr>
        <p:blipFill rotWithShape="1">
          <a:blip r:embed="rId4">
            <a:alphaModFix/>
          </a:blip>
          <a:srcRect b="0" l="0" r="0" t="0"/>
          <a:stretch/>
        </p:blipFill>
        <p:spPr>
          <a:xfrm>
            <a:off x="461264" y="3472026"/>
            <a:ext cx="8315672" cy="17312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210" name="Shape 210"/>
          <p:cNvSpPr/>
          <p:nvPr/>
        </p:nvSpPr>
        <p:spPr>
          <a:xfrm>
            <a:off x="89800" y="1168100"/>
            <a:ext cx="8868900" cy="1676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The count of input parameters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In TypeScript call </a:t>
            </a:r>
            <a:r>
              <a:rPr lang="en-US" sz="2000">
                <a:latin typeface="Cutive"/>
                <a:ea typeface="Cutive"/>
                <a:cs typeface="Cutive"/>
                <a:sym typeface="Cutive"/>
              </a:rPr>
              <a:t>of </a:t>
            </a:r>
            <a:r>
              <a:rPr b="0" i="0" lang="en-US" sz="2000" u="none" cap="none" strike="noStrike">
                <a:solidFill>
                  <a:srgbClr val="000000"/>
                </a:solidFill>
                <a:latin typeface="Cutive"/>
                <a:ea typeface="Cutive"/>
                <a:cs typeface="Cutive"/>
                <a:sym typeface="Cutive"/>
              </a:rPr>
              <a:t>the function must has as much value as it is defined into the parameters list</a:t>
            </a:r>
            <a:r>
              <a:rPr lang="en-US" sz="2000">
                <a:latin typeface="Cutive"/>
                <a:ea typeface="Cutive"/>
                <a:cs typeface="Cutive"/>
                <a:sym typeface="Cutive"/>
              </a:rPr>
              <a:t>.</a:t>
            </a:r>
            <a:endParaRPr/>
          </a:p>
        </p:txBody>
      </p:sp>
      <p:pic>
        <p:nvPicPr>
          <p:cNvPr id="211" name="Shape 211"/>
          <p:cNvPicPr preferRelativeResize="0"/>
          <p:nvPr/>
        </p:nvPicPr>
        <p:blipFill rotWithShape="1">
          <a:blip r:embed="rId4">
            <a:alphaModFix/>
          </a:blip>
          <a:srcRect b="0" l="0" r="0" t="0"/>
          <a:stretch/>
        </p:blipFill>
        <p:spPr>
          <a:xfrm>
            <a:off x="629398" y="2926471"/>
            <a:ext cx="7885202" cy="26199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1902" y="-3963"/>
            <a:ext cx="9144001" cy="6861963"/>
          </a:xfrm>
          <a:prstGeom prst="rect">
            <a:avLst/>
          </a:prstGeom>
          <a:noFill/>
          <a:ln>
            <a:noFill/>
          </a:ln>
        </p:spPr>
      </p:pic>
      <p:sp>
        <p:nvSpPr>
          <p:cNvPr id="90" name="Shape 90"/>
          <p:cNvSpPr/>
          <p:nvPr/>
        </p:nvSpPr>
        <p:spPr>
          <a:xfrm>
            <a:off x="953675" y="1276225"/>
            <a:ext cx="7587300" cy="35037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Agenda:</a:t>
            </a:r>
            <a:endParaRPr/>
          </a:p>
          <a:p>
            <a:pPr indent="-342900" lvl="0" marL="457200"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Cutive"/>
                <a:ea typeface="Cutive"/>
                <a:cs typeface="Cutive"/>
                <a:sym typeface="Cutive"/>
              </a:rPr>
              <a:t>History.</a:t>
            </a:r>
            <a:endParaRPr b="0" i="0" sz="1800" u="none" cap="none" strike="noStrike">
              <a:solidFill>
                <a:srgbClr val="000000"/>
              </a:solidFill>
              <a:latin typeface="Cutive"/>
              <a:ea typeface="Cutive"/>
              <a:cs typeface="Cutive"/>
              <a:sym typeface="Cutive"/>
            </a:endParaRPr>
          </a:p>
          <a:p>
            <a:pPr indent="-342900" lvl="0" marL="457200" rtl="0">
              <a:lnSpc>
                <a:spcPct val="150000"/>
              </a:lnSpc>
              <a:spcBef>
                <a:spcPts val="0"/>
              </a:spcBef>
              <a:spcAft>
                <a:spcPts val="0"/>
              </a:spcAft>
              <a:buClr>
                <a:schemeClr val="dk1"/>
              </a:buClr>
              <a:buSzPts val="1800"/>
              <a:buFont typeface="Helvetica Neue"/>
              <a:buChar char="●"/>
            </a:pPr>
            <a:r>
              <a:rPr lang="en-US" sz="1800">
                <a:solidFill>
                  <a:schemeClr val="dk1"/>
                </a:solidFill>
                <a:latin typeface="Cutive"/>
                <a:ea typeface="Cutive"/>
                <a:cs typeface="Cutive"/>
                <a:sym typeface="Cutive"/>
              </a:rPr>
              <a:t>TypeScript Basic Concepts.</a:t>
            </a:r>
            <a:endParaRPr sz="1800">
              <a:latin typeface="Cutive"/>
              <a:ea typeface="Cutive"/>
              <a:cs typeface="Cutive"/>
              <a:sym typeface="Cutive"/>
            </a:endParaRPr>
          </a:p>
          <a:p>
            <a:pPr indent="-342900" lvl="0" marL="457200"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Cutive"/>
                <a:ea typeface="Cutive"/>
                <a:cs typeface="Cutive"/>
                <a:sym typeface="Cutive"/>
              </a:rPr>
              <a:t>Data </a:t>
            </a:r>
            <a:r>
              <a:rPr lang="en-US" sz="1800">
                <a:latin typeface="Cutive"/>
                <a:ea typeface="Cutive"/>
                <a:cs typeface="Cutive"/>
                <a:sym typeface="Cutive"/>
              </a:rPr>
              <a:t>T</a:t>
            </a:r>
            <a:r>
              <a:rPr b="0" i="0" lang="en-US" sz="1800" u="none" cap="none" strike="noStrike">
                <a:solidFill>
                  <a:srgbClr val="000000"/>
                </a:solidFill>
                <a:latin typeface="Cutive"/>
                <a:ea typeface="Cutive"/>
                <a:cs typeface="Cutive"/>
                <a:sym typeface="Cutive"/>
              </a:rPr>
              <a:t>ypes.</a:t>
            </a:r>
            <a:endParaRPr/>
          </a:p>
          <a:p>
            <a:pPr indent="-342900" lvl="0" marL="457200"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Cutive"/>
                <a:ea typeface="Cutive"/>
                <a:cs typeface="Cutive"/>
                <a:sym typeface="Cutive"/>
              </a:rPr>
              <a:t>Enum. Array. Tuples.</a:t>
            </a:r>
            <a:endParaRPr/>
          </a:p>
          <a:p>
            <a:pPr indent="-342900" lvl="0" marL="457200"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Cutive"/>
                <a:ea typeface="Cutive"/>
                <a:cs typeface="Cutive"/>
                <a:sym typeface="Cutive"/>
              </a:rPr>
              <a:t>Functions.</a:t>
            </a:r>
            <a:endParaRPr/>
          </a:p>
          <a:p>
            <a:pPr indent="-342900" lvl="0" marL="457200"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Cutive"/>
                <a:ea typeface="Cutive"/>
                <a:cs typeface="Cutive"/>
                <a:sym typeface="Cutive"/>
              </a:rPr>
              <a:t>Generics.</a:t>
            </a:r>
            <a:endParaRPr/>
          </a:p>
        </p:txBody>
      </p:sp>
      <p:pic>
        <p:nvPicPr>
          <p:cNvPr descr="01.png" id="91" name="Shape 91"/>
          <p:cNvPicPr preferRelativeResize="0"/>
          <p:nvPr/>
        </p:nvPicPr>
        <p:blipFill rotWithShape="1">
          <a:blip r:embed="rId4">
            <a:alphaModFix/>
          </a:blip>
          <a:srcRect b="0" l="0" r="0" t="0"/>
          <a:stretch/>
        </p:blipFill>
        <p:spPr>
          <a:xfrm>
            <a:off x="5626325" y="1276212"/>
            <a:ext cx="2914652" cy="28098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Shape 216"/>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217" name="Shape 217"/>
          <p:cNvSpPr/>
          <p:nvPr/>
        </p:nvSpPr>
        <p:spPr>
          <a:xfrm>
            <a:off x="166000" y="1168100"/>
            <a:ext cx="8727600" cy="18936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Overloading </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401319" lvl="1" marL="985519" marR="0" rtl="0" algn="l">
              <a:lnSpc>
                <a:spcPct val="100000"/>
              </a:lnSpc>
              <a:spcBef>
                <a:spcPts val="0"/>
              </a:spcBef>
              <a:spcAft>
                <a:spcPts val="0"/>
              </a:spcAft>
              <a:buClr>
                <a:srgbClr val="000000"/>
              </a:buClr>
              <a:buSzPts val="2000"/>
              <a:buFont typeface="Cutive"/>
              <a:buChar char="●"/>
            </a:pPr>
            <a:r>
              <a:rPr i="0" lang="en-US" sz="2000" u="none" cap="none" strike="noStrike">
                <a:solidFill>
                  <a:srgbClr val="000000"/>
                </a:solidFill>
                <a:latin typeface="Cutive"/>
                <a:ea typeface="Cutive"/>
                <a:cs typeface="Cutive"/>
                <a:sym typeface="Cutive"/>
              </a:rPr>
              <a:t>Overloading is create few signatures of one function</a:t>
            </a:r>
            <a:endParaRPr sz="2000">
              <a:latin typeface="Cutive"/>
              <a:ea typeface="Cutive"/>
              <a:cs typeface="Cutive"/>
              <a:sym typeface="Cutive"/>
            </a:endParaRPr>
          </a:p>
          <a:p>
            <a:pPr indent="-401319" lvl="1" marL="985519" marR="0" rtl="0" algn="l">
              <a:lnSpc>
                <a:spcPct val="100000"/>
              </a:lnSpc>
              <a:spcBef>
                <a:spcPts val="1000"/>
              </a:spcBef>
              <a:spcAft>
                <a:spcPts val="1000"/>
              </a:spcAft>
              <a:buClr>
                <a:srgbClr val="000000"/>
              </a:buClr>
              <a:buSzPts val="2000"/>
              <a:buFont typeface="Cutive"/>
              <a:buChar char="●"/>
            </a:pPr>
            <a:r>
              <a:rPr i="0" lang="en-US" sz="2000" u="none" cap="none" strike="noStrike">
                <a:solidFill>
                  <a:srgbClr val="000000"/>
                </a:solidFill>
                <a:latin typeface="Cutive"/>
                <a:ea typeface="Cutive"/>
                <a:cs typeface="Cutive"/>
                <a:sym typeface="Cutive"/>
              </a:rPr>
              <a:t>Typescript allows create few declarations of one function</a:t>
            </a:r>
            <a:endParaRPr sz="2000">
              <a:latin typeface="Cutive"/>
              <a:ea typeface="Cutive"/>
              <a:cs typeface="Cutive"/>
              <a:sym typeface="Cutive"/>
            </a:endParaRPr>
          </a:p>
        </p:txBody>
      </p:sp>
      <p:pic>
        <p:nvPicPr>
          <p:cNvPr id="218" name="Shape 218"/>
          <p:cNvPicPr preferRelativeResize="0"/>
          <p:nvPr/>
        </p:nvPicPr>
        <p:blipFill rotWithShape="1">
          <a:blip r:embed="rId4">
            <a:alphaModFix/>
          </a:blip>
          <a:srcRect b="7595" l="0" r="0" t="0"/>
          <a:stretch/>
        </p:blipFill>
        <p:spPr>
          <a:xfrm>
            <a:off x="703425" y="3330125"/>
            <a:ext cx="7733351" cy="2749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Shape 223"/>
          <p:cNvPicPr preferRelativeResize="0"/>
          <p:nvPr/>
        </p:nvPicPr>
        <p:blipFill rotWithShape="1">
          <a:blip r:embed="rId3">
            <a:alphaModFix/>
          </a:blip>
          <a:srcRect b="0" l="0" r="0" t="0"/>
          <a:stretch/>
        </p:blipFill>
        <p:spPr>
          <a:xfrm>
            <a:off x="-2" y="-1982"/>
            <a:ext cx="9144002" cy="6861963"/>
          </a:xfrm>
          <a:prstGeom prst="rect">
            <a:avLst/>
          </a:prstGeom>
          <a:noFill/>
          <a:ln>
            <a:noFill/>
          </a:ln>
        </p:spPr>
      </p:pic>
      <p:sp>
        <p:nvSpPr>
          <p:cNvPr id="224" name="Shape 224"/>
          <p:cNvSpPr/>
          <p:nvPr/>
        </p:nvSpPr>
        <p:spPr>
          <a:xfrm>
            <a:off x="89800" y="1168100"/>
            <a:ext cx="8591400" cy="16434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Callback functions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401319" lvl="1" marL="985519" marR="0" rtl="0" algn="l">
              <a:lnSpc>
                <a:spcPct val="100000"/>
              </a:lnSpc>
              <a:spcBef>
                <a:spcPts val="0"/>
              </a:spcBef>
              <a:spcAft>
                <a:spcPts val="0"/>
              </a:spcAft>
              <a:buClr>
                <a:srgbClr val="000000"/>
              </a:buClr>
              <a:buSzPts val="2000"/>
              <a:buFont typeface="Cutive"/>
              <a:buChar char="●"/>
            </a:pPr>
            <a:r>
              <a:rPr i="0" lang="en-US" sz="2000" u="none" cap="none" strike="noStrike">
                <a:solidFill>
                  <a:srgbClr val="000000"/>
                </a:solidFill>
                <a:latin typeface="Cutive"/>
                <a:ea typeface="Cutive"/>
                <a:cs typeface="Cutive"/>
                <a:sym typeface="Cutive"/>
              </a:rPr>
              <a:t>Type</a:t>
            </a:r>
            <a:r>
              <a:rPr lang="en-US" sz="2000">
                <a:latin typeface="Cutive"/>
                <a:ea typeface="Cutive"/>
                <a:cs typeface="Cutive"/>
                <a:sym typeface="Cutive"/>
              </a:rPr>
              <a:t>S</a:t>
            </a:r>
            <a:r>
              <a:rPr i="0" lang="en-US" sz="2000" u="none" cap="none" strike="noStrike">
                <a:solidFill>
                  <a:srgbClr val="000000"/>
                </a:solidFill>
                <a:latin typeface="Cutive"/>
                <a:ea typeface="Cutive"/>
                <a:cs typeface="Cutive"/>
                <a:sym typeface="Cutive"/>
              </a:rPr>
              <a:t>cript use the lambda expression for passing callback function as argument</a:t>
            </a:r>
            <a:endParaRPr sz="2000">
              <a:latin typeface="Cutive"/>
              <a:ea typeface="Cutive"/>
              <a:cs typeface="Cutive"/>
              <a:sym typeface="Cutive"/>
            </a:endParaRPr>
          </a:p>
        </p:txBody>
      </p:sp>
      <p:pic>
        <p:nvPicPr>
          <p:cNvPr id="225" name="Shape 225"/>
          <p:cNvPicPr preferRelativeResize="0"/>
          <p:nvPr/>
        </p:nvPicPr>
        <p:blipFill rotWithShape="1">
          <a:blip r:embed="rId4">
            <a:alphaModFix/>
          </a:blip>
          <a:srcRect b="0" l="0" r="0" t="0"/>
          <a:stretch/>
        </p:blipFill>
        <p:spPr>
          <a:xfrm>
            <a:off x="462963" y="2928672"/>
            <a:ext cx="8218075" cy="32728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b="0" l="0" r="0" t="0"/>
          <a:stretch/>
        </p:blipFill>
        <p:spPr>
          <a:xfrm>
            <a:off x="-2" y="-1982"/>
            <a:ext cx="9144002" cy="6861963"/>
          </a:xfrm>
          <a:prstGeom prst="rect">
            <a:avLst/>
          </a:prstGeom>
          <a:noFill/>
          <a:ln>
            <a:noFill/>
          </a:ln>
        </p:spPr>
      </p:pic>
      <p:sp>
        <p:nvSpPr>
          <p:cNvPr id="231" name="Shape 231"/>
          <p:cNvSpPr/>
          <p:nvPr/>
        </p:nvSpPr>
        <p:spPr>
          <a:xfrm>
            <a:off x="89800" y="1168100"/>
            <a:ext cx="8553600" cy="16434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Union</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401319" lvl="1" marL="985519" marR="0" rtl="0" algn="l">
              <a:lnSpc>
                <a:spcPct val="100000"/>
              </a:lnSpc>
              <a:spcBef>
                <a:spcPts val="0"/>
              </a:spcBef>
              <a:spcAft>
                <a:spcPts val="0"/>
              </a:spcAft>
              <a:buClr>
                <a:srgbClr val="000000"/>
              </a:buClr>
              <a:buSzPts val="2000"/>
              <a:buFont typeface="Cutive"/>
              <a:buChar char="●"/>
            </a:pPr>
            <a:r>
              <a:rPr i="0" lang="en-US" sz="2000" u="none" cap="none" strike="noStrike">
                <a:solidFill>
                  <a:srgbClr val="000000"/>
                </a:solidFill>
                <a:latin typeface="Cutive"/>
                <a:ea typeface="Cutive"/>
                <a:cs typeface="Cutive"/>
                <a:sym typeface="Cutive"/>
              </a:rPr>
              <a:t>Union helps you define several types for the one parameter</a:t>
            </a:r>
            <a:endParaRPr sz="2000">
              <a:latin typeface="Cutive"/>
              <a:ea typeface="Cutive"/>
              <a:cs typeface="Cutive"/>
              <a:sym typeface="Cutive"/>
            </a:endParaRPr>
          </a:p>
        </p:txBody>
      </p:sp>
      <p:pic>
        <p:nvPicPr>
          <p:cNvPr id="232" name="Shape 232"/>
          <p:cNvPicPr preferRelativeResize="0"/>
          <p:nvPr/>
        </p:nvPicPr>
        <p:blipFill rotWithShape="1">
          <a:blip r:embed="rId4">
            <a:alphaModFix/>
          </a:blip>
          <a:srcRect b="0" l="0" r="0" t="0"/>
          <a:stretch/>
        </p:blipFill>
        <p:spPr>
          <a:xfrm>
            <a:off x="500683" y="3167800"/>
            <a:ext cx="8142634" cy="19735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Shape 237"/>
          <p:cNvPicPr preferRelativeResize="0"/>
          <p:nvPr/>
        </p:nvPicPr>
        <p:blipFill rotWithShape="1">
          <a:blip r:embed="rId3">
            <a:alphaModFix/>
          </a:blip>
          <a:srcRect b="0" l="0" r="0" t="0"/>
          <a:stretch/>
        </p:blipFill>
        <p:spPr>
          <a:xfrm>
            <a:off x="-2" y="-1982"/>
            <a:ext cx="9144002" cy="6861963"/>
          </a:xfrm>
          <a:prstGeom prst="rect">
            <a:avLst/>
          </a:prstGeom>
          <a:noFill/>
          <a:ln>
            <a:noFill/>
          </a:ln>
        </p:spPr>
      </p:pic>
      <p:sp>
        <p:nvSpPr>
          <p:cNvPr id="238" name="Shape 238"/>
          <p:cNvSpPr/>
          <p:nvPr/>
        </p:nvSpPr>
        <p:spPr>
          <a:xfrm>
            <a:off x="242200" y="1168100"/>
            <a:ext cx="8614500" cy="21009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Generics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401319" lvl="1" marL="985519" marR="0" rtl="0" algn="l">
              <a:lnSpc>
                <a:spcPct val="100000"/>
              </a:lnSpc>
              <a:spcBef>
                <a:spcPts val="0"/>
              </a:spcBef>
              <a:spcAft>
                <a:spcPts val="0"/>
              </a:spcAft>
              <a:buClr>
                <a:srgbClr val="000000"/>
              </a:buClr>
              <a:buSzPts val="2000"/>
              <a:buFont typeface="Cutive"/>
              <a:buChar char="●"/>
            </a:pPr>
            <a:r>
              <a:rPr i="0" lang="en-US" sz="2000" u="none" cap="none" strike="noStrike">
                <a:solidFill>
                  <a:srgbClr val="000000"/>
                </a:solidFill>
                <a:latin typeface="Cutive"/>
                <a:ea typeface="Cutive"/>
                <a:cs typeface="Cutive"/>
                <a:sym typeface="Cutive"/>
              </a:rPr>
              <a:t>For better type </a:t>
            </a:r>
            <a:r>
              <a:rPr lang="en-US" sz="2000">
                <a:latin typeface="Cutive"/>
                <a:ea typeface="Cutive"/>
                <a:cs typeface="Cutive"/>
                <a:sym typeface="Cutive"/>
              </a:rPr>
              <a:t>reusing</a:t>
            </a:r>
            <a:r>
              <a:rPr i="0" lang="en-US" sz="2000" u="none" cap="none" strike="noStrike">
                <a:solidFill>
                  <a:srgbClr val="000000"/>
                </a:solidFill>
                <a:latin typeface="Cutive"/>
                <a:ea typeface="Cutive"/>
                <a:cs typeface="Cutive"/>
                <a:sym typeface="Cutive"/>
              </a:rPr>
              <a:t> we have Generics</a:t>
            </a:r>
            <a:endParaRPr sz="2000">
              <a:latin typeface="Cutive"/>
              <a:ea typeface="Cutive"/>
              <a:cs typeface="Cutive"/>
              <a:sym typeface="Cutive"/>
            </a:endParaRPr>
          </a:p>
          <a:p>
            <a:pPr indent="-401319" lvl="1" marL="985519" marR="0" rtl="0" algn="l">
              <a:lnSpc>
                <a:spcPct val="100000"/>
              </a:lnSpc>
              <a:spcBef>
                <a:spcPts val="1000"/>
              </a:spcBef>
              <a:spcAft>
                <a:spcPts val="1000"/>
              </a:spcAft>
              <a:buClr>
                <a:srgbClr val="000000"/>
              </a:buClr>
              <a:buSzPts val="2000"/>
              <a:buFont typeface="Cutive"/>
              <a:buChar char="●"/>
            </a:pPr>
            <a:r>
              <a:rPr i="0" lang="en-US" sz="2000" u="none" cap="none" strike="noStrike">
                <a:solidFill>
                  <a:srgbClr val="000000"/>
                </a:solidFill>
                <a:latin typeface="Cutive"/>
                <a:ea typeface="Cutive"/>
                <a:cs typeface="Cutive"/>
                <a:sym typeface="Cutive"/>
              </a:rPr>
              <a:t>Generics has constraints that allows creates restriction for types</a:t>
            </a:r>
            <a:endParaRPr sz="2000">
              <a:latin typeface="Cutive"/>
              <a:ea typeface="Cutive"/>
              <a:cs typeface="Cutive"/>
              <a:sym typeface="Cutive"/>
            </a:endParaRPr>
          </a:p>
        </p:txBody>
      </p:sp>
      <p:pic>
        <p:nvPicPr>
          <p:cNvPr id="239" name="Shape 239"/>
          <p:cNvPicPr preferRelativeResize="0"/>
          <p:nvPr/>
        </p:nvPicPr>
        <p:blipFill rotWithShape="1">
          <a:blip r:embed="rId4">
            <a:alphaModFix/>
          </a:blip>
          <a:srcRect b="0" l="0" r="0" t="0"/>
          <a:stretch/>
        </p:blipFill>
        <p:spPr>
          <a:xfrm>
            <a:off x="500683" y="3625627"/>
            <a:ext cx="8142634" cy="19151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b="0" l="0" r="0" t="0"/>
          <a:stretch/>
        </p:blipFill>
        <p:spPr>
          <a:xfrm>
            <a:off x="-2" y="-1982"/>
            <a:ext cx="9144002" cy="6861963"/>
          </a:xfrm>
          <a:prstGeom prst="rect">
            <a:avLst/>
          </a:prstGeom>
          <a:noFill/>
          <a:ln>
            <a:noFill/>
          </a:ln>
        </p:spPr>
      </p:pic>
      <p:sp>
        <p:nvSpPr>
          <p:cNvPr id="245" name="Shape 245"/>
          <p:cNvSpPr/>
          <p:nvPr/>
        </p:nvSpPr>
        <p:spPr>
          <a:xfrm>
            <a:off x="89799" y="1168099"/>
            <a:ext cx="8142635" cy="2506949"/>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Destructing</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426719" lvl="1" marL="985519" marR="0" rtl="0" algn="l">
              <a:lnSpc>
                <a:spcPct val="100000"/>
              </a:lnSpc>
              <a:spcBef>
                <a:spcPts val="0"/>
              </a:spcBef>
              <a:spcAft>
                <a:spcPts val="0"/>
              </a:spcAft>
              <a:buClr>
                <a:srgbClr val="000000"/>
              </a:buClr>
              <a:buSzPts val="2400"/>
              <a:buFont typeface="Helvetica Neue"/>
              <a:buChar char="○"/>
            </a:pPr>
            <a:r>
              <a:rPr b="0" i="0" lang="en-US" sz="2400" u="none" cap="none" strike="noStrike">
                <a:solidFill>
                  <a:srgbClr val="000000"/>
                </a:solidFill>
                <a:latin typeface="Bree Serif"/>
                <a:ea typeface="Bree Serif"/>
                <a:cs typeface="Bree Serif"/>
                <a:sym typeface="Bree Serif"/>
              </a:rPr>
              <a:t>TypeScript Supports following type of destructing:</a:t>
            </a:r>
            <a:endParaRPr/>
          </a:p>
          <a:p>
            <a:pPr indent="-426719" lvl="1" marL="1341119" marR="0" rtl="0" algn="l">
              <a:lnSpc>
                <a:spcPct val="100000"/>
              </a:lnSpc>
              <a:spcBef>
                <a:spcPts val="1000"/>
              </a:spcBef>
              <a:spcAft>
                <a:spcPts val="0"/>
              </a:spcAft>
              <a:buClr>
                <a:srgbClr val="000000"/>
              </a:buClr>
              <a:buSzPts val="2400"/>
              <a:buFont typeface="Helvetica Neue"/>
              <a:buChar char="✦"/>
            </a:pPr>
            <a:r>
              <a:rPr b="0" i="0" lang="en-US" sz="2400" u="none" cap="none" strike="noStrike">
                <a:solidFill>
                  <a:srgbClr val="000000"/>
                </a:solidFill>
                <a:latin typeface="Bree Serif"/>
                <a:ea typeface="Bree Serif"/>
                <a:cs typeface="Bree Serif"/>
                <a:sym typeface="Bree Serif"/>
              </a:rPr>
              <a:t>Object destructing</a:t>
            </a:r>
            <a:endParaRPr/>
          </a:p>
          <a:p>
            <a:pPr indent="-426719" lvl="1" marL="1341119" marR="0" rtl="0" algn="l">
              <a:lnSpc>
                <a:spcPct val="100000"/>
              </a:lnSpc>
              <a:spcBef>
                <a:spcPts val="0"/>
              </a:spcBef>
              <a:spcAft>
                <a:spcPts val="0"/>
              </a:spcAft>
              <a:buClr>
                <a:srgbClr val="000000"/>
              </a:buClr>
              <a:buSzPts val="2400"/>
              <a:buFont typeface="Helvetica Neue"/>
              <a:buChar char="✦"/>
            </a:pPr>
            <a:r>
              <a:rPr b="0" i="0" lang="en-US" sz="2400" u="none" cap="none" strike="noStrike">
                <a:solidFill>
                  <a:srgbClr val="000000"/>
                </a:solidFill>
                <a:latin typeface="Bree Serif"/>
                <a:ea typeface="Bree Serif"/>
                <a:cs typeface="Bree Serif"/>
                <a:sym typeface="Bree Serif"/>
              </a:rPr>
              <a:t>Array destructing</a:t>
            </a:r>
            <a:endParaRPr/>
          </a:p>
          <a:p>
            <a:pPr indent="-426719" lvl="1" marL="1341119" marR="0" rtl="0" algn="l">
              <a:lnSpc>
                <a:spcPct val="100000"/>
              </a:lnSpc>
              <a:spcBef>
                <a:spcPts val="0"/>
              </a:spcBef>
              <a:spcAft>
                <a:spcPts val="0"/>
              </a:spcAft>
              <a:buClr>
                <a:srgbClr val="000000"/>
              </a:buClr>
              <a:buSzPts val="2400"/>
              <a:buFont typeface="Helvetica Neue"/>
              <a:buChar char="✦"/>
            </a:pPr>
            <a:r>
              <a:rPr b="0" i="0" lang="en-US" sz="2400" u="none" cap="none" strike="noStrike">
                <a:solidFill>
                  <a:srgbClr val="000000"/>
                </a:solidFill>
                <a:latin typeface="Bree Serif"/>
                <a:ea typeface="Bree Serif"/>
                <a:cs typeface="Bree Serif"/>
                <a:sym typeface="Bree Serif"/>
              </a:rPr>
              <a:t>Module destructing</a:t>
            </a:r>
            <a:endParaRPr/>
          </a:p>
        </p:txBody>
      </p:sp>
      <p:pic>
        <p:nvPicPr>
          <p:cNvPr id="246" name="Shape 246"/>
          <p:cNvPicPr preferRelativeResize="0"/>
          <p:nvPr/>
        </p:nvPicPr>
        <p:blipFill rotWithShape="1">
          <a:blip r:embed="rId4">
            <a:alphaModFix/>
          </a:blip>
          <a:srcRect b="0" l="0" r="0" t="0"/>
          <a:stretch/>
        </p:blipFill>
        <p:spPr>
          <a:xfrm>
            <a:off x="860331" y="3832083"/>
            <a:ext cx="7423339" cy="2397918"/>
          </a:xfrm>
          <a:prstGeom prst="rect">
            <a:avLst/>
          </a:prstGeom>
          <a:noFill/>
          <a:ln>
            <a:noFill/>
          </a:ln>
        </p:spPr>
      </p:pic>
      <p:pic>
        <p:nvPicPr>
          <p:cNvPr id="247" name="Shape 247"/>
          <p:cNvPicPr preferRelativeResize="0"/>
          <p:nvPr/>
        </p:nvPicPr>
        <p:blipFill rotWithShape="1">
          <a:blip r:embed="rId5">
            <a:alphaModFix/>
          </a:blip>
          <a:srcRect b="0" l="0" r="0" t="0"/>
          <a:stretch/>
        </p:blipFill>
        <p:spPr>
          <a:xfrm>
            <a:off x="-20054" y="-152505"/>
            <a:ext cx="9184108" cy="71630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685800" y="2130425"/>
            <a:ext cx="7772400" cy="147002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253" name="Shape 253"/>
          <p:cNvSpPr txBox="1"/>
          <p:nvPr>
            <p:ph idx="1" type="body"/>
          </p:nvPr>
        </p:nvSpPr>
        <p:spPr>
          <a:xfrm>
            <a:off x="1371598" y="3886200"/>
            <a:ext cx="6400803" cy="1752600"/>
          </a:xfrm>
          <a:prstGeom prst="rect">
            <a:avLst/>
          </a:prstGeom>
          <a:noFill/>
          <a:ln>
            <a:noFill/>
          </a:ln>
        </p:spPr>
        <p:txBody>
          <a:bodyPr anchorCtr="0" anchor="t" bIns="45675" lIns="45675" spcFirstLastPara="1" rIns="45675" wrap="square" tIns="45675">
            <a:noAutofit/>
          </a:bodyPr>
          <a:lstStyle/>
          <a:p>
            <a:pPr indent="0" lvl="0" marL="0" marR="0" rtl="0" algn="ctr">
              <a:lnSpc>
                <a:spcPct val="100000"/>
              </a:lnSpc>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pic>
        <p:nvPicPr>
          <p:cNvPr id="254" name="Shape 254"/>
          <p:cNvPicPr preferRelativeResize="0"/>
          <p:nvPr/>
        </p:nvPicPr>
        <p:blipFill rotWithShape="1">
          <a:blip r:embed="rId3">
            <a:alphaModFix/>
          </a:blip>
          <a:srcRect b="0" l="0" r="0" t="0"/>
          <a:stretch/>
        </p:blipFill>
        <p:spPr>
          <a:xfrm>
            <a:off x="-12710" y="0"/>
            <a:ext cx="9193224" cy="6858000"/>
          </a:xfrm>
          <a:prstGeom prst="rect">
            <a:avLst/>
          </a:prstGeom>
          <a:noFill/>
          <a:ln>
            <a:noFill/>
          </a:ln>
        </p:spPr>
      </p:pic>
      <p:sp>
        <p:nvSpPr>
          <p:cNvPr id="255" name="Shape 255"/>
          <p:cNvSpPr/>
          <p:nvPr/>
        </p:nvSpPr>
        <p:spPr>
          <a:xfrm>
            <a:off x="1742600" y="2594549"/>
            <a:ext cx="5682601" cy="2011647"/>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6000"/>
              <a:buFont typeface="Bree Serif"/>
              <a:buNone/>
            </a:pPr>
            <a:r>
              <a:rPr i="0" lang="en-US" sz="4000" u="none" cap="none" strike="noStrike">
                <a:solidFill>
                  <a:srgbClr val="FFFFFF"/>
                </a:solidFill>
                <a:latin typeface="Cutive"/>
                <a:ea typeface="Cutive"/>
                <a:cs typeface="Cutive"/>
                <a:sym typeface="Cutive"/>
              </a:rPr>
              <a:t>Thank you for your attention</a:t>
            </a:r>
            <a:endParaRPr sz="4000">
              <a:latin typeface="Cutive"/>
              <a:ea typeface="Cutive"/>
              <a:cs typeface="Cutive"/>
              <a:sym typeface="Cutiv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97" name="Shape 97"/>
          <p:cNvSpPr/>
          <p:nvPr/>
        </p:nvSpPr>
        <p:spPr>
          <a:xfrm>
            <a:off x="293924" y="1168100"/>
            <a:ext cx="6703801" cy="538449"/>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History</a:t>
            </a:r>
            <a:endParaRPr/>
          </a:p>
        </p:txBody>
      </p:sp>
      <p:sp>
        <p:nvSpPr>
          <p:cNvPr id="98" name="Shape 98"/>
          <p:cNvSpPr/>
          <p:nvPr/>
        </p:nvSpPr>
        <p:spPr>
          <a:xfrm>
            <a:off x="293924" y="1849398"/>
            <a:ext cx="5130903" cy="3103849"/>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TypeScript development began in late 2012. Its creator is Anders Hejlsberg. He also developed such languages as Delphi, C#. Project develop as open source.</a:t>
            </a:r>
            <a:endParaRPr/>
          </a:p>
          <a:p>
            <a:pPr indent="0" lvl="0" marL="0" marR="0" rtl="0" algn="just">
              <a:lnSpc>
                <a:spcPct val="100000"/>
              </a:lnSpc>
              <a:spcBef>
                <a:spcPts val="0"/>
              </a:spcBef>
              <a:spcAft>
                <a:spcPts val="0"/>
              </a:spcAft>
              <a:buClr>
                <a:srgbClr val="000000"/>
              </a:buClr>
              <a:buSzPts val="2000"/>
              <a:buFont typeface="Cutive"/>
              <a:buNone/>
            </a:pPr>
            <a:r>
              <a:t/>
            </a:r>
            <a:endParaRPr b="0" i="0" sz="2000" u="none" cap="none" strike="noStrike">
              <a:solidFill>
                <a:srgbClr val="000000"/>
              </a:solidFill>
              <a:latin typeface="Cutive"/>
              <a:ea typeface="Cutive"/>
              <a:cs typeface="Cutive"/>
              <a:sym typeface="Cutive"/>
            </a:endParaRPr>
          </a:p>
          <a:p>
            <a:pPr indent="-355600" lvl="0" marL="457200" marR="0" rtl="0" algn="just">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And from the very beginning of new language began to spread rapidly because of their flexibility and performance. </a:t>
            </a:r>
            <a:endParaRPr/>
          </a:p>
        </p:txBody>
      </p:sp>
      <p:pic>
        <p:nvPicPr>
          <p:cNvPr descr="1.jpg" id="99" name="Shape 99"/>
          <p:cNvPicPr preferRelativeResize="0"/>
          <p:nvPr/>
        </p:nvPicPr>
        <p:blipFill rotWithShape="1">
          <a:blip r:embed="rId4">
            <a:alphaModFix/>
          </a:blip>
          <a:srcRect b="0" l="0" r="0" t="0"/>
          <a:stretch/>
        </p:blipFill>
        <p:spPr>
          <a:xfrm>
            <a:off x="5637024" y="1492926"/>
            <a:ext cx="3176461" cy="4332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Shape 104"/>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pic>
        <p:nvPicPr>
          <p:cNvPr descr="1.png" id="105" name="Shape 105"/>
          <p:cNvPicPr preferRelativeResize="0"/>
          <p:nvPr/>
        </p:nvPicPr>
        <p:blipFill rotWithShape="1">
          <a:blip r:embed="rId4">
            <a:alphaModFix/>
          </a:blip>
          <a:srcRect b="0" l="0" r="0" t="0"/>
          <a:stretch/>
        </p:blipFill>
        <p:spPr>
          <a:xfrm>
            <a:off x="5734120" y="2875445"/>
            <a:ext cx="3175002" cy="3175001"/>
          </a:xfrm>
          <a:prstGeom prst="rect">
            <a:avLst/>
          </a:prstGeom>
          <a:noFill/>
          <a:ln>
            <a:noFill/>
          </a:ln>
        </p:spPr>
      </p:pic>
      <p:sp>
        <p:nvSpPr>
          <p:cNvPr id="106" name="Shape 106"/>
          <p:cNvSpPr/>
          <p:nvPr/>
        </p:nvSpPr>
        <p:spPr>
          <a:xfrm>
            <a:off x="293925" y="1168100"/>
            <a:ext cx="6703800" cy="3287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TypeScript Specifications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Static typization.</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OOP Support.</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Interfaces and abstract classes support.</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Namespaces and modules.</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Full - ES6 feature support.</a:t>
            </a:r>
            <a:endParaRPr/>
          </a:p>
          <a:p>
            <a:pPr indent="-355600" lvl="1" marL="914400" marR="0" rtl="0" algn="l">
              <a:lnSpc>
                <a:spcPct val="100000"/>
              </a:lnSpc>
              <a:spcBef>
                <a:spcPts val="1000"/>
              </a:spcBef>
              <a:spcAft>
                <a:spcPts val="100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Search errors at compilation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12" name="Shape 112"/>
          <p:cNvSpPr/>
          <p:nvPr/>
        </p:nvSpPr>
        <p:spPr>
          <a:xfrm>
            <a:off x="242200" y="1168100"/>
            <a:ext cx="8501400" cy="4832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Transpiling</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Typescript language with static typization and transpilation to JavaScript</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In TypeScript configuration you can set JavaScript version </a:t>
            </a:r>
            <a:r>
              <a:rPr lang="en-US" sz="2000">
                <a:latin typeface="Cutive"/>
                <a:ea typeface="Cutive"/>
                <a:cs typeface="Cutive"/>
                <a:sym typeface="Cutive"/>
              </a:rPr>
              <a:t>as </a:t>
            </a:r>
            <a:r>
              <a:rPr lang="en-US" sz="2000">
                <a:solidFill>
                  <a:schemeClr val="dk1"/>
                </a:solidFill>
                <a:latin typeface="Cutive"/>
                <a:ea typeface="Cutive"/>
                <a:cs typeface="Cutive"/>
                <a:sym typeface="Cutive"/>
              </a:rPr>
              <a:t>result </a:t>
            </a:r>
            <a:r>
              <a:rPr b="0" i="0" lang="en-US" sz="2000" u="none" cap="none" strike="noStrike">
                <a:solidFill>
                  <a:srgbClr val="000000"/>
                </a:solidFill>
                <a:latin typeface="Cutive"/>
                <a:ea typeface="Cutive"/>
                <a:cs typeface="Cutive"/>
                <a:sym typeface="Cutive"/>
              </a:rPr>
              <a:t>of transpilation.</a:t>
            </a:r>
            <a:endParaRPr/>
          </a:p>
          <a:p>
            <a:pPr indent="-355600" lvl="1" marL="9144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TypeScript support transpilation to next JavaScript versions:</a:t>
            </a:r>
            <a:endParaRPr/>
          </a:p>
          <a:p>
            <a:pPr indent="-355600" lvl="2" marL="13716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ECMAScript 6</a:t>
            </a:r>
            <a:endParaRPr/>
          </a:p>
          <a:p>
            <a:pPr indent="-355600" lvl="2" marL="1371600" marR="0" rtl="0" algn="l">
              <a:lnSpc>
                <a:spcPct val="100000"/>
              </a:lnSpc>
              <a:spcBef>
                <a:spcPts val="100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ECMAScript 5</a:t>
            </a:r>
            <a:endParaRPr/>
          </a:p>
          <a:p>
            <a:pPr indent="-355600" lvl="2" marL="1371600" marR="0" rtl="0" algn="l">
              <a:lnSpc>
                <a:spcPct val="100000"/>
              </a:lnSpc>
              <a:spcBef>
                <a:spcPts val="1000"/>
              </a:spcBef>
              <a:spcAft>
                <a:spcPts val="100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ECMAScript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18" name="Shape 118"/>
          <p:cNvSpPr/>
          <p:nvPr/>
        </p:nvSpPr>
        <p:spPr>
          <a:xfrm>
            <a:off x="523400" y="1075750"/>
            <a:ext cx="7794600" cy="6483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Data Types</a:t>
            </a:r>
            <a:endParaRPr/>
          </a:p>
        </p:txBody>
      </p:sp>
      <p:sp>
        <p:nvSpPr>
          <p:cNvPr id="119" name="Shape 119"/>
          <p:cNvSpPr/>
          <p:nvPr/>
        </p:nvSpPr>
        <p:spPr>
          <a:xfrm>
            <a:off x="523400" y="1724050"/>
            <a:ext cx="7794600" cy="6483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lang="en-US" sz="1800">
                <a:latin typeface="Cutive"/>
                <a:ea typeface="Cutive"/>
                <a:cs typeface="Cutive"/>
                <a:sym typeface="Cutive"/>
              </a:rPr>
              <a:t>TypeScript and JavaScript</a:t>
            </a:r>
            <a:endParaRPr sz="1800"/>
          </a:p>
        </p:txBody>
      </p:sp>
      <p:graphicFrame>
        <p:nvGraphicFramePr>
          <p:cNvPr id="120" name="Shape 120"/>
          <p:cNvGraphicFramePr/>
          <p:nvPr/>
        </p:nvGraphicFramePr>
        <p:xfrm>
          <a:off x="949650" y="2448549"/>
          <a:ext cx="3000000" cy="3000000"/>
        </p:xfrm>
        <a:graphic>
          <a:graphicData uri="http://schemas.openxmlformats.org/drawingml/2006/table">
            <a:tbl>
              <a:tblPr bandRow="1">
                <a:noFill/>
                <a:tableStyleId>{1BC3A8B8-E833-4815-9349-B26ED6CE3C40}</a:tableStyleId>
              </a:tblPr>
              <a:tblGrid>
                <a:gridCol w="3619500"/>
                <a:gridCol w="3619500"/>
              </a:tblGrid>
              <a:tr h="381000">
                <a:tc>
                  <a:txBody>
                    <a:bodyPr>
                      <a:noAutofit/>
                    </a:bodyPr>
                    <a:lstStyle/>
                    <a:p>
                      <a:pPr indent="0" lvl="0" marL="0" marR="0" rtl="0" algn="ctr">
                        <a:lnSpc>
                          <a:spcPct val="100000"/>
                        </a:lnSpc>
                        <a:spcBef>
                          <a:spcPts val="0"/>
                        </a:spcBef>
                        <a:spcAft>
                          <a:spcPts val="0"/>
                        </a:spcAft>
                        <a:buClr>
                          <a:schemeClr val="dk1"/>
                        </a:buClr>
                        <a:buSzPts val="1800"/>
                        <a:buFont typeface="Cutive"/>
                        <a:buNone/>
                      </a:pPr>
                      <a:r>
                        <a:rPr lang="en-US" sz="1800" u="none" cap="none" strike="noStrike">
                          <a:latin typeface="Cutive"/>
                          <a:ea typeface="Cutive"/>
                          <a:cs typeface="Cutive"/>
                          <a:sym typeface="Cutive"/>
                        </a:rPr>
                        <a:t>TypeScript</a:t>
                      </a:r>
                      <a:endParaRPr/>
                    </a:p>
                  </a:txBody>
                  <a:tcPr marT="91425" marB="91425" marR="91425" marL="91425"/>
                </a:tc>
                <a:tc>
                  <a:txBody>
                    <a:bodyPr>
                      <a:noAutofit/>
                    </a:bodyPr>
                    <a:lstStyle/>
                    <a:p>
                      <a:pPr indent="0" lvl="0" marL="0" marR="0" rtl="0" algn="ctr">
                        <a:lnSpc>
                          <a:spcPct val="100000"/>
                        </a:lnSpc>
                        <a:spcBef>
                          <a:spcPts val="0"/>
                        </a:spcBef>
                        <a:spcAft>
                          <a:spcPts val="0"/>
                        </a:spcAft>
                        <a:buClr>
                          <a:schemeClr val="dk1"/>
                        </a:buClr>
                        <a:buSzPts val="2000"/>
                        <a:buFont typeface="Cutive"/>
                        <a:buNone/>
                      </a:pPr>
                      <a:r>
                        <a:rPr lang="en-US" sz="2000" u="none" cap="none" strike="noStrike">
                          <a:latin typeface="Cutive"/>
                          <a:ea typeface="Cutive"/>
                          <a:cs typeface="Cutive"/>
                          <a:sym typeface="Cutive"/>
                        </a:rPr>
                        <a:t>JavaScript</a:t>
                      </a:r>
                      <a:endParaRPr/>
                    </a:p>
                  </a:txBody>
                  <a:tcPr marT="91425" marB="91425" marR="91425" marL="91425"/>
                </a:tc>
              </a:tr>
            </a:tbl>
          </a:graphicData>
        </a:graphic>
      </p:graphicFrame>
      <p:graphicFrame>
        <p:nvGraphicFramePr>
          <p:cNvPr id="121" name="Shape 121"/>
          <p:cNvGraphicFramePr/>
          <p:nvPr/>
        </p:nvGraphicFramePr>
        <p:xfrm>
          <a:off x="949650" y="2936199"/>
          <a:ext cx="3000000" cy="3000000"/>
        </p:xfrm>
        <a:graphic>
          <a:graphicData uri="http://schemas.openxmlformats.org/drawingml/2006/table">
            <a:tbl>
              <a:tblPr bandRow="1">
                <a:noFill/>
                <a:tableStyleId>{1BC3A8B8-E833-4815-9349-B26ED6CE3C40}</a:tableStyleId>
              </a:tblPr>
              <a:tblGrid>
                <a:gridCol w="3619500"/>
                <a:gridCol w="3619500"/>
              </a:tblGrid>
              <a:tr h="381000">
                <a:tc>
                  <a:txBody>
                    <a:bodyPr>
                      <a:noAutofit/>
                    </a:bodyPr>
                    <a:lstStyle/>
                    <a:p>
                      <a:pPr indent="0" lvl="0" marL="0" marR="0" rtl="0" algn="just">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number</a:t>
                      </a:r>
                      <a:endParaRPr/>
                    </a:p>
                  </a:txBody>
                  <a:tcPr marT="91425" marB="91425" marR="91425" marL="91425"/>
                </a:tc>
                <a:tc>
                  <a:txBody>
                    <a:bodyPr>
                      <a:noAutofit/>
                    </a:bodyPr>
                    <a:lstStyle/>
                    <a:p>
                      <a:pPr indent="0" lvl="0" marL="0" rtl="0" algn="just">
                        <a:spcBef>
                          <a:spcPts val="0"/>
                        </a:spcBef>
                        <a:spcAft>
                          <a:spcPts val="0"/>
                        </a:spcAft>
                        <a:buClr>
                          <a:schemeClr val="dk1"/>
                        </a:buClr>
                        <a:buSzPts val="1400"/>
                        <a:buFont typeface="Bree Serif"/>
                        <a:buNone/>
                      </a:pPr>
                      <a:r>
                        <a:rPr lang="en-US">
                          <a:solidFill>
                            <a:schemeClr val="dk1"/>
                          </a:solidFill>
                          <a:latin typeface="Bree Serif"/>
                          <a:ea typeface="Bree Serif"/>
                          <a:cs typeface="Bree Serif"/>
                          <a:sym typeface="Bree Serif"/>
                        </a:rPr>
                        <a:t>number</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string</a:t>
                      </a:r>
                      <a:endParaRPr/>
                    </a:p>
                  </a:txBody>
                  <a:tcPr marT="91425" marB="91425" marR="91425" marL="91425"/>
                </a:tc>
                <a:tc>
                  <a:txBody>
                    <a:bodyPr>
                      <a:noAutofit/>
                    </a:bodyPr>
                    <a:lstStyle/>
                    <a:p>
                      <a:pPr indent="0" lvl="0" marL="0" rtl="0">
                        <a:spcBef>
                          <a:spcPts val="0"/>
                        </a:spcBef>
                        <a:spcAft>
                          <a:spcPts val="0"/>
                        </a:spcAft>
                        <a:buClr>
                          <a:schemeClr val="dk1"/>
                        </a:buClr>
                        <a:buSzPts val="1400"/>
                        <a:buFont typeface="Bree Serif"/>
                        <a:buNone/>
                      </a:pPr>
                      <a:r>
                        <a:rPr lang="en-US">
                          <a:solidFill>
                            <a:schemeClr val="dk1"/>
                          </a:solidFill>
                          <a:latin typeface="Bree Serif"/>
                          <a:ea typeface="Bree Serif"/>
                          <a:cs typeface="Bree Serif"/>
                          <a:sym typeface="Bree Serif"/>
                        </a:rPr>
                        <a:t>string</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boolean</a:t>
                      </a:r>
                      <a:endParaRPr/>
                    </a:p>
                  </a:txBody>
                  <a:tcPr marT="91425" marB="91425" marR="91425" marL="91425"/>
                </a:tc>
                <a:tc>
                  <a:txBody>
                    <a:bodyPr>
                      <a:noAutofit/>
                    </a:bodyPr>
                    <a:lstStyle/>
                    <a:p>
                      <a:pPr indent="0" lvl="0" marL="0" rtl="0">
                        <a:spcBef>
                          <a:spcPts val="0"/>
                        </a:spcBef>
                        <a:spcAft>
                          <a:spcPts val="0"/>
                        </a:spcAft>
                        <a:buClr>
                          <a:schemeClr val="dk1"/>
                        </a:buClr>
                        <a:buSzPts val="1400"/>
                        <a:buFont typeface="Bree Serif"/>
                        <a:buNone/>
                      </a:pPr>
                      <a:r>
                        <a:rPr lang="en-US">
                          <a:solidFill>
                            <a:schemeClr val="dk1"/>
                          </a:solidFill>
                          <a:latin typeface="Bree Serif"/>
                          <a:ea typeface="Bree Serif"/>
                          <a:cs typeface="Bree Serif"/>
                          <a:sym typeface="Bree Serif"/>
                        </a:rPr>
                        <a:t>boolean</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object</a:t>
                      </a:r>
                      <a:endParaRPr/>
                    </a:p>
                  </a:txBody>
                  <a:tcPr marT="91425" marB="91425" marR="91425" marL="91425"/>
                </a:tc>
                <a:tc>
                  <a:txBody>
                    <a:bodyPr>
                      <a:noAutofit/>
                    </a:bodyPr>
                    <a:lstStyle/>
                    <a:p>
                      <a:pPr indent="0" lvl="0" marL="0" rtl="0">
                        <a:spcBef>
                          <a:spcPts val="0"/>
                        </a:spcBef>
                        <a:spcAft>
                          <a:spcPts val="0"/>
                        </a:spcAft>
                        <a:buClr>
                          <a:schemeClr val="dk1"/>
                        </a:buClr>
                        <a:buSzPts val="1400"/>
                        <a:buFont typeface="Bree Serif"/>
                        <a:buNone/>
                      </a:pPr>
                      <a:r>
                        <a:rPr lang="en-US">
                          <a:solidFill>
                            <a:schemeClr val="dk1"/>
                          </a:solidFill>
                          <a:latin typeface="Bree Serif"/>
                          <a:ea typeface="Bree Serif"/>
                          <a:cs typeface="Bree Serif"/>
                          <a:sym typeface="Bree Serif"/>
                        </a:rPr>
                        <a:t>object</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undefined</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undefined</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null</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null</a:t>
                      </a:r>
                      <a:endParaRPr/>
                    </a:p>
                  </a:txBody>
                  <a:tcPr marT="91425" marB="91425" marR="91425" marL="91425"/>
                </a:tc>
              </a:tr>
              <a:tr h="381000">
                <a:tc>
                  <a:txBody>
                    <a:bodyPr>
                      <a:noAutofit/>
                    </a:bodyPr>
                    <a:lstStyle/>
                    <a:p>
                      <a:pPr indent="0" lvl="0" marL="0" rtl="0">
                        <a:spcBef>
                          <a:spcPts val="0"/>
                        </a:spcBef>
                        <a:spcAft>
                          <a:spcPts val="0"/>
                        </a:spcAft>
                        <a:buNone/>
                      </a:pPr>
                      <a:r>
                        <a:rPr lang="en-US">
                          <a:solidFill>
                            <a:schemeClr val="dk1"/>
                          </a:solidFill>
                          <a:latin typeface="Bree Serif"/>
                          <a:ea typeface="Bree Serif"/>
                          <a:cs typeface="Bree Serif"/>
                          <a:sym typeface="Bree Serif"/>
                        </a:rPr>
                        <a:t>symbol</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US">
                          <a:solidFill>
                            <a:schemeClr val="dk1"/>
                          </a:solidFill>
                          <a:latin typeface="Bree Serif"/>
                          <a:ea typeface="Bree Serif"/>
                          <a:cs typeface="Bree Serif"/>
                          <a:sym typeface="Bree Serif"/>
                        </a:rPr>
                        <a:t>symbol</a:t>
                      </a:r>
                      <a:endParaRPr>
                        <a:latin typeface="Bree Serif"/>
                        <a:ea typeface="Bree Serif"/>
                        <a:cs typeface="Bree Serif"/>
                        <a:sym typeface="Bree Serif"/>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27" name="Shape 127"/>
          <p:cNvSpPr/>
          <p:nvPr/>
        </p:nvSpPr>
        <p:spPr>
          <a:xfrm>
            <a:off x="523400" y="1075750"/>
            <a:ext cx="7794600" cy="6483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Data Types</a:t>
            </a:r>
            <a:endParaRPr/>
          </a:p>
        </p:txBody>
      </p:sp>
      <p:graphicFrame>
        <p:nvGraphicFramePr>
          <p:cNvPr id="128" name="Shape 128"/>
          <p:cNvGraphicFramePr/>
          <p:nvPr/>
        </p:nvGraphicFramePr>
        <p:xfrm>
          <a:off x="949650" y="2860012"/>
          <a:ext cx="3000000" cy="3000000"/>
        </p:xfrm>
        <a:graphic>
          <a:graphicData uri="http://schemas.openxmlformats.org/drawingml/2006/table">
            <a:tbl>
              <a:tblPr bandRow="1">
                <a:noFill/>
                <a:tableStyleId>{1BC3A8B8-E833-4815-9349-B26ED6CE3C40}</a:tableStyleId>
              </a:tblPr>
              <a:tblGrid>
                <a:gridCol w="3619500"/>
                <a:gridCol w="3619500"/>
              </a:tblGrid>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enum</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a:latin typeface="Bree Serif"/>
                          <a:ea typeface="Bree Serif"/>
                          <a:cs typeface="Bree Serif"/>
                          <a:sym typeface="Bree Serif"/>
                        </a:rPr>
                        <a:t>-</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Array</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Tuple</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any</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never</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void</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ts val="1400"/>
                        <a:buFont typeface="Bree Serif"/>
                        <a:buNone/>
                      </a:pPr>
                      <a:r>
                        <a:rPr lang="en-US" sz="1400" u="none" cap="none" strike="noStrike">
                          <a:latin typeface="Bree Serif"/>
                          <a:ea typeface="Bree Serif"/>
                          <a:cs typeface="Bree Serif"/>
                          <a:sym typeface="Bree Serif"/>
                        </a:rPr>
                        <a:t>-</a:t>
                      </a:r>
                      <a:endParaRPr/>
                    </a:p>
                  </a:txBody>
                  <a:tcPr marT="91425" marB="91425" marR="91425" marL="91425"/>
                </a:tc>
              </a:tr>
            </a:tbl>
          </a:graphicData>
        </a:graphic>
      </p:graphicFrame>
      <p:graphicFrame>
        <p:nvGraphicFramePr>
          <p:cNvPr id="129" name="Shape 129"/>
          <p:cNvGraphicFramePr/>
          <p:nvPr/>
        </p:nvGraphicFramePr>
        <p:xfrm>
          <a:off x="951550" y="2372362"/>
          <a:ext cx="3000000" cy="3000000"/>
        </p:xfrm>
        <a:graphic>
          <a:graphicData uri="http://schemas.openxmlformats.org/drawingml/2006/table">
            <a:tbl>
              <a:tblPr bandRow="1">
                <a:noFill/>
                <a:tableStyleId>{1BC3A8B8-E833-4815-9349-B26ED6CE3C40}</a:tableStyleId>
              </a:tblPr>
              <a:tblGrid>
                <a:gridCol w="3619500"/>
                <a:gridCol w="3619500"/>
              </a:tblGrid>
              <a:tr h="381000">
                <a:tc>
                  <a:txBody>
                    <a:bodyPr>
                      <a:noAutofit/>
                    </a:bodyPr>
                    <a:lstStyle/>
                    <a:p>
                      <a:pPr indent="0" lvl="0" marL="0" marR="0" rtl="0" algn="ctr">
                        <a:lnSpc>
                          <a:spcPct val="100000"/>
                        </a:lnSpc>
                        <a:spcBef>
                          <a:spcPts val="0"/>
                        </a:spcBef>
                        <a:spcAft>
                          <a:spcPts val="0"/>
                        </a:spcAft>
                        <a:buClr>
                          <a:schemeClr val="dk1"/>
                        </a:buClr>
                        <a:buSzPts val="1800"/>
                        <a:buFont typeface="Cutive"/>
                        <a:buNone/>
                      </a:pPr>
                      <a:r>
                        <a:rPr lang="en-US" sz="1800" u="none" cap="none" strike="noStrike">
                          <a:latin typeface="Cutive"/>
                          <a:ea typeface="Cutive"/>
                          <a:cs typeface="Cutive"/>
                          <a:sym typeface="Cutive"/>
                        </a:rPr>
                        <a:t>TypeScript</a:t>
                      </a:r>
                      <a:endParaRPr/>
                    </a:p>
                  </a:txBody>
                  <a:tcPr marT="91425" marB="91425" marR="91425" marL="91425"/>
                </a:tc>
                <a:tc>
                  <a:txBody>
                    <a:bodyPr>
                      <a:noAutofit/>
                    </a:bodyPr>
                    <a:lstStyle/>
                    <a:p>
                      <a:pPr indent="0" lvl="0" marL="0" marR="0" rtl="0" algn="ctr">
                        <a:lnSpc>
                          <a:spcPct val="100000"/>
                        </a:lnSpc>
                        <a:spcBef>
                          <a:spcPts val="0"/>
                        </a:spcBef>
                        <a:spcAft>
                          <a:spcPts val="0"/>
                        </a:spcAft>
                        <a:buClr>
                          <a:schemeClr val="dk1"/>
                        </a:buClr>
                        <a:buSzPts val="2000"/>
                        <a:buFont typeface="Cutive"/>
                        <a:buNone/>
                      </a:pPr>
                      <a:r>
                        <a:rPr lang="en-US" sz="2000" u="none" cap="none" strike="noStrike">
                          <a:latin typeface="Cutive"/>
                          <a:ea typeface="Cutive"/>
                          <a:cs typeface="Cutive"/>
                          <a:sym typeface="Cutive"/>
                        </a:rPr>
                        <a:t>JavaScript</a:t>
                      </a:r>
                      <a:endParaRPr/>
                    </a:p>
                  </a:txBody>
                  <a:tcPr marT="91425" marB="91425" marR="91425" marL="91425"/>
                </a:tc>
              </a:tr>
            </a:tbl>
          </a:graphicData>
        </a:graphic>
      </p:graphicFrame>
      <p:sp>
        <p:nvSpPr>
          <p:cNvPr id="130" name="Shape 130"/>
          <p:cNvSpPr/>
          <p:nvPr/>
        </p:nvSpPr>
        <p:spPr>
          <a:xfrm>
            <a:off x="523400" y="1724050"/>
            <a:ext cx="7794600" cy="6483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lang="en-US" sz="1800">
                <a:latin typeface="Cutive"/>
                <a:ea typeface="Cutive"/>
                <a:cs typeface="Cutive"/>
                <a:sym typeface="Cutive"/>
              </a:rPr>
              <a:t>TypeScript only</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36" name="Shape 136"/>
          <p:cNvSpPr/>
          <p:nvPr/>
        </p:nvSpPr>
        <p:spPr>
          <a:xfrm>
            <a:off x="89800" y="1168100"/>
            <a:ext cx="8671200" cy="39849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Variables and constants</a:t>
            </a:r>
            <a:endParaRPr/>
          </a:p>
          <a:p>
            <a:pPr indent="0" lvl="0" marL="0" marR="0" rtl="0" algn="l">
              <a:lnSpc>
                <a:spcPct val="100000"/>
              </a:lnSpc>
              <a:spcBef>
                <a:spcPts val="0"/>
              </a:spcBef>
              <a:spcAft>
                <a:spcPts val="0"/>
              </a:spcAft>
              <a:buClr>
                <a:srgbClr val="000000"/>
              </a:buClr>
              <a:buSzPts val="2400"/>
              <a:buFont typeface="Bree Serif"/>
              <a:buNone/>
            </a:pPr>
            <a:r>
              <a:t/>
            </a:r>
            <a:endParaRPr b="0" i="0" sz="2400" u="none" cap="none" strike="noStrike">
              <a:solidFill>
                <a:srgbClr val="000000"/>
              </a:solidFill>
              <a:latin typeface="Cutive"/>
              <a:ea typeface="Cutive"/>
              <a:cs typeface="Cutive"/>
              <a:sym typeface="Cutive"/>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To declare variable  you use </a:t>
            </a:r>
            <a:r>
              <a:rPr b="0" i="0" lang="en-US" sz="2000" u="none" cap="none" strike="noStrike">
                <a:solidFill>
                  <a:srgbClr val="0000FF"/>
                </a:solidFill>
                <a:latin typeface="Cutive"/>
                <a:ea typeface="Cutive"/>
                <a:cs typeface="Cutive"/>
                <a:sym typeface="Cutive"/>
              </a:rPr>
              <a:t>var</a:t>
            </a:r>
            <a:r>
              <a:rPr b="0" i="0" lang="en-US" sz="2000" u="none" cap="none" strike="noStrike">
                <a:solidFill>
                  <a:srgbClr val="000000"/>
                </a:solidFill>
                <a:latin typeface="Cutive"/>
                <a:ea typeface="Cutive"/>
                <a:cs typeface="Cutive"/>
                <a:sym typeface="Cutive"/>
              </a:rPr>
              <a:t> and </a:t>
            </a:r>
            <a:r>
              <a:rPr b="0" i="0" lang="en-US" sz="2000" u="none" cap="none" strike="noStrike">
                <a:solidFill>
                  <a:srgbClr val="0000FF"/>
                </a:solidFill>
                <a:latin typeface="Cutive"/>
                <a:ea typeface="Cutive"/>
                <a:cs typeface="Cutive"/>
                <a:sym typeface="Cutive"/>
              </a:rPr>
              <a:t>let</a:t>
            </a:r>
            <a:r>
              <a:rPr b="0" i="0" lang="en-US" sz="2000" u="none" cap="none" strike="noStrike">
                <a:solidFill>
                  <a:srgbClr val="000000"/>
                </a:solidFill>
                <a:latin typeface="Cutive"/>
                <a:ea typeface="Cutive"/>
                <a:cs typeface="Cutive"/>
                <a:sym typeface="Cutive"/>
              </a:rPr>
              <a:t>.</a:t>
            </a:r>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For type definition use colon.</a:t>
            </a:r>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For constant definition use </a:t>
            </a:r>
            <a:r>
              <a:rPr b="0" i="0" lang="en-US" sz="2000" u="none" cap="none" strike="noStrike">
                <a:solidFill>
                  <a:srgbClr val="0000FF"/>
                </a:solidFill>
                <a:latin typeface="Cutive"/>
                <a:ea typeface="Cutive"/>
                <a:cs typeface="Cutive"/>
                <a:sym typeface="Cutive"/>
              </a:rPr>
              <a:t>const</a:t>
            </a:r>
            <a:r>
              <a:rPr b="0" i="0" lang="en-US" sz="2000" u="none" cap="none" strike="noStrike">
                <a:solidFill>
                  <a:srgbClr val="000000"/>
                </a:solidFill>
                <a:latin typeface="Cutive"/>
                <a:ea typeface="Cutive"/>
                <a:cs typeface="Cutive"/>
                <a:sym typeface="Cutive"/>
              </a:rPr>
              <a:t>. </a:t>
            </a:r>
            <a:endParaRPr/>
          </a:p>
          <a:p>
            <a:pPr indent="-355600" lvl="1" marL="914400" marR="0" rtl="0" algn="l">
              <a:lnSpc>
                <a:spcPct val="100000"/>
              </a:lnSpc>
              <a:spcBef>
                <a:spcPts val="0"/>
              </a:spcBef>
              <a:spcAft>
                <a:spcPts val="0"/>
              </a:spcAft>
              <a:buClr>
                <a:srgbClr val="000000"/>
              </a:buClr>
              <a:buSzPts val="2000"/>
              <a:buFont typeface="Helvetica Neue"/>
              <a:buChar char="●"/>
            </a:pPr>
            <a:r>
              <a:rPr b="0" i="0" lang="en-US" sz="2000" u="none" cap="none" strike="noStrike">
                <a:solidFill>
                  <a:srgbClr val="000000"/>
                </a:solidFill>
                <a:latin typeface="Cutive"/>
                <a:ea typeface="Cutive"/>
                <a:cs typeface="Cutive"/>
                <a:sym typeface="Cutive"/>
              </a:rPr>
              <a:t>Const like let declaration but, as their implies, their value cannot be changed once they are bound. In other worlds, they has the same scoping ruler as let, but you can’t re-assign to them.</a:t>
            </a:r>
            <a:r>
              <a:rPr lang="en-US"/>
              <a:t> </a:t>
            </a:r>
            <a:r>
              <a:rPr b="0" i="0" lang="en-US" sz="2000" u="none" cap="none" strike="noStrike">
                <a:solidFill>
                  <a:srgbClr val="000000"/>
                </a:solidFill>
                <a:latin typeface="Cutive"/>
                <a:ea typeface="Cutive"/>
                <a:cs typeface="Cutive"/>
                <a:sym typeface="Cutive"/>
              </a:rPr>
              <a:t>This should not be confused with the idea that the values they refer to are immutable.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rotWithShape="1">
          <a:blip r:embed="rId3">
            <a:alphaModFix/>
          </a:blip>
          <a:srcRect b="0" l="0" r="0" t="0"/>
          <a:stretch/>
        </p:blipFill>
        <p:spPr>
          <a:xfrm>
            <a:off x="-1902" y="-3963"/>
            <a:ext cx="9144001" cy="6861964"/>
          </a:xfrm>
          <a:prstGeom prst="rect">
            <a:avLst/>
          </a:prstGeom>
          <a:noFill/>
          <a:ln>
            <a:noFill/>
          </a:ln>
        </p:spPr>
      </p:pic>
      <p:sp>
        <p:nvSpPr>
          <p:cNvPr id="142" name="Shape 142"/>
          <p:cNvSpPr/>
          <p:nvPr/>
        </p:nvSpPr>
        <p:spPr>
          <a:xfrm>
            <a:off x="89799" y="1168099"/>
            <a:ext cx="7666202" cy="894049"/>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400"/>
              <a:buFont typeface="Cutive"/>
              <a:buNone/>
            </a:pPr>
            <a:r>
              <a:rPr b="0" i="0" lang="en-US" sz="2400" u="none" cap="none" strike="noStrike">
                <a:solidFill>
                  <a:srgbClr val="000000"/>
                </a:solidFill>
                <a:latin typeface="Cutive"/>
                <a:ea typeface="Cutive"/>
                <a:cs typeface="Cutive"/>
                <a:sym typeface="Cutive"/>
              </a:rPr>
              <a:t>Variables and constants</a:t>
            </a:r>
            <a:endParaRPr/>
          </a:p>
        </p:txBody>
      </p:sp>
      <p:pic>
        <p:nvPicPr>
          <p:cNvPr id="143" name="Shape 143"/>
          <p:cNvPicPr preferRelativeResize="0"/>
          <p:nvPr/>
        </p:nvPicPr>
        <p:blipFill rotWithShape="1">
          <a:blip r:embed="rId4">
            <a:alphaModFix/>
          </a:blip>
          <a:srcRect b="0" l="0" r="0" t="0"/>
          <a:stretch/>
        </p:blipFill>
        <p:spPr>
          <a:xfrm>
            <a:off x="1126644" y="2062161"/>
            <a:ext cx="6886911" cy="36309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