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11123"/>
            <a:ext cx="7772400" cy="1546476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85800" y="3786737"/>
            <a:ext cx="7772400" cy="1046319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2" indent="-207432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5" indent="-237065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5" indent="-23706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body" sz="half" idx="13"/>
          </p:nvPr>
        </p:nvSpPr>
        <p:spPr>
          <a:xfrm>
            <a:off x="4648199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half" idx="13"/>
          </p:nvPr>
        </p:nvSpPr>
        <p:spPr>
          <a:xfrm>
            <a:off x="457198" y="2174875"/>
            <a:ext cx="4040191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4645024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Shape 103"/>
          <p:cNvSpPr/>
          <p:nvPr>
            <p:ph type="body" sz="half" idx="15"/>
          </p:nvPr>
        </p:nvSpPr>
        <p:spPr>
          <a:xfrm>
            <a:off x="4645024" y="2174875"/>
            <a:ext cx="4041775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1792288" y="5367337"/>
            <a:ext cx="5486399" cy="804863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 rot="5400000">
            <a:off x="4732337" y="2171700"/>
            <a:ext cx="5851527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600200"/>
            <a:ext cx="3994528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sz="quarter" idx="1"/>
          </p:nvPr>
        </p:nvSpPr>
        <p:spPr>
          <a:xfrm>
            <a:off x="457200" y="5875077"/>
            <a:ext cx="8229600" cy="69269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5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6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7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8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9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0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1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2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3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4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4.tif"/><Relationship Id="rId4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1371598" y="3886200"/>
            <a:ext cx="6400803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6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218850" y="2345150"/>
            <a:ext cx="5893800" cy="2024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Angular Школа</a:t>
            </a:r>
          </a:p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Урок 1. TypeScript. Базовый.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Types tips and tricks</a:t>
            </a:r>
          </a:p>
        </p:txBody>
      </p:sp>
      <p:pic>
        <p:nvPicPr>
          <p:cNvPr id="203" name="image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37" y="2141891"/>
            <a:ext cx="7315127" cy="3703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89799" y="1168099"/>
            <a:ext cx="7666202" cy="265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tips and tricks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can’t re-assign constant variable.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BUT if constant variable is object do not forget that constant save only reference to this object and you can change object properties.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Also you can add new and delete existing properties of the constant object.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89799" y="1168099"/>
            <a:ext cx="7666202" cy="236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Enum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enum is borrowed from C# and is intended to describe set of numeric data using string constants.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creating enum all items are numeric values ranging from zero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 override these values</a:t>
            </a:r>
          </a:p>
        </p:txBody>
      </p:sp>
      <p:pic>
        <p:nvPicPr>
          <p:cNvPr id="210" name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919933"/>
            <a:ext cx="9144000" cy="1583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89799" y="1168099"/>
            <a:ext cx="7666202" cy="149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Arrays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array is collection of elements with the same type</a:t>
            </a:r>
          </a:p>
        </p:txBody>
      </p:sp>
      <p:pic>
        <p:nvPicPr>
          <p:cNvPr id="214" name="image4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898" y="2922871"/>
            <a:ext cx="7666203" cy="3093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89799" y="1168099"/>
            <a:ext cx="7666202" cy="149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Tuples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array is collection of elements with the different type</a:t>
            </a:r>
          </a:p>
        </p:txBody>
      </p:sp>
      <p:pic>
        <p:nvPicPr>
          <p:cNvPr id="218" name="image5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264" y="3500022"/>
            <a:ext cx="8131472" cy="1660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89799" y="1168099"/>
            <a:ext cx="7666202" cy="236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used keyword function but you need specify input parameter types and after colon specify output parameter type.  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in the declaration and in call should be the same</a:t>
            </a:r>
          </a:p>
        </p:txBody>
      </p:sp>
      <p:pic>
        <p:nvPicPr>
          <p:cNvPr id="222" name="image6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4534" y="3411442"/>
            <a:ext cx="5061300" cy="3134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89799" y="1168099"/>
            <a:ext cx="7666202" cy="207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Optional parameters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 may retrieve parameters as marked as optional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Optional parameters declare after compulsory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If optional parameter did not set it equal undefined</a:t>
            </a:r>
          </a:p>
        </p:txBody>
      </p:sp>
      <p:pic>
        <p:nvPicPr>
          <p:cNvPr id="226" name="image7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827" y="3472965"/>
            <a:ext cx="8046345" cy="2469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89799" y="1168099"/>
            <a:ext cx="7666202" cy="1783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Default settings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As special type of optional parameters is default settings. If you do not pass any parameter program use default value</a:t>
            </a:r>
          </a:p>
        </p:txBody>
      </p:sp>
      <p:pic>
        <p:nvPicPr>
          <p:cNvPr id="230" name="image8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164" y="3453176"/>
            <a:ext cx="8315671" cy="1731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89799" y="1168099"/>
            <a:ext cx="7666202" cy="149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count of input parameters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a call to the function must as much value as it is defined into the parameters</a:t>
            </a:r>
          </a:p>
        </p:txBody>
      </p:sp>
      <p:pic>
        <p:nvPicPr>
          <p:cNvPr id="234" name="image9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398" y="3078871"/>
            <a:ext cx="7885203" cy="261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89799" y="1168099"/>
            <a:ext cx="8142635" cy="237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Overloading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Overloading is create few signatures of one function</a:t>
            </a: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allows create few declarations of one function</a:t>
            </a:r>
          </a:p>
        </p:txBody>
      </p:sp>
      <p:pic>
        <p:nvPicPr>
          <p:cNvPr id="238" name="image10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334" y="3185473"/>
            <a:ext cx="7733332" cy="2975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953675" y="1276224"/>
            <a:ext cx="7587299" cy="418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План урока: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Немного истории.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базовые принципы.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Первый проект.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Настройки транспайлера.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Типы данных.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Enum.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Массивы.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Кортежи.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Функции.</a:t>
            </a:r>
          </a:p>
        </p:txBody>
      </p:sp>
      <p:pic>
        <p:nvPicPr>
          <p:cNvPr id="173" name="image3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325" y="1276212"/>
            <a:ext cx="2914652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1982"/>
            <a:ext cx="9144002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89799" y="1168099"/>
            <a:ext cx="8142635" cy="164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Callback functions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 script use the lambda expression for passing callback function as argument</a:t>
            </a:r>
          </a:p>
        </p:txBody>
      </p:sp>
      <p:pic>
        <p:nvPicPr>
          <p:cNvPr id="242" name="image1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963" y="2928672"/>
            <a:ext cx="8218075" cy="3272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1982"/>
            <a:ext cx="9144002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89799" y="1168099"/>
            <a:ext cx="8142635" cy="164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Union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Union helps you define several types for the one parameter</a:t>
            </a:r>
          </a:p>
        </p:txBody>
      </p:sp>
      <p:pic>
        <p:nvPicPr>
          <p:cNvPr id="246" name="image1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683" y="3320200"/>
            <a:ext cx="8142634" cy="1973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1982"/>
            <a:ext cx="9144002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89799" y="1168099"/>
            <a:ext cx="8142635" cy="201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Generics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For better type re-using we have Generics</a:t>
            </a: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Generics has constraints that allows creates restriction for types</a:t>
            </a:r>
          </a:p>
        </p:txBody>
      </p:sp>
      <p:pic>
        <p:nvPicPr>
          <p:cNvPr id="250" name="image1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683" y="3625627"/>
            <a:ext cx="8142634" cy="1915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1982"/>
            <a:ext cx="9144002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89799" y="1168099"/>
            <a:ext cx="8142635" cy="250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254" name="image14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39" cy="2397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1982"/>
            <a:ext cx="9144002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89799" y="1168099"/>
            <a:ext cx="8142635" cy="250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258" name="image14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39" cy="2397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xfrm>
            <a:off x="1371598" y="3886200"/>
            <a:ext cx="6400803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26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1742600" y="2594549"/>
            <a:ext cx="5682601" cy="2011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293924" y="1168100"/>
            <a:ext cx="6703801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Немного истории</a:t>
            </a:r>
          </a:p>
        </p:txBody>
      </p:sp>
      <p:sp>
        <p:nvSpPr>
          <p:cNvPr id="177" name="Shape 177"/>
          <p:cNvSpPr/>
          <p:nvPr/>
        </p:nvSpPr>
        <p:spPr>
          <a:xfrm>
            <a:off x="293924" y="1849398"/>
            <a:ext cx="5130903" cy="368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55600" algn="just">
              <a:buSzPct val="100000"/>
              <a:buFont typeface="Helvetica"/>
              <a:buChar char="●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Тайпскрипт начало разработки в 2012.</a:t>
            </a:r>
          </a:p>
          <a:p>
            <a:pPr marL="457200" indent="-355600" algn="just">
              <a:buSzPct val="100000"/>
              <a:buFont typeface="Helvetica"/>
              <a:buChar char="●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Автор языка Anders Hejlsberg. Причастен к созданию Delphi, C#. </a:t>
            </a:r>
          </a:p>
          <a:p>
            <a:pPr marL="457200" indent="-355600" algn="just">
              <a:buSzPct val="100000"/>
              <a:buFont typeface="Helvetica"/>
              <a:buChar char="●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Проект разрабатывался как проект с открытым исходным кодом.</a:t>
            </a:r>
          </a:p>
          <a:p>
            <a:pPr marL="457200" indent="-355600" algn="just">
              <a:buSzPct val="100000"/>
              <a:buFont typeface="Helvetica"/>
              <a:buChar char="●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Язык начал развиваться очень быстро из-за простоты и гибкости. Многие из фишек тайпскрипта думаю в скорости перекочуют в JavaScript</a:t>
            </a:r>
          </a:p>
        </p:txBody>
      </p:sp>
      <p:pic>
        <p:nvPicPr>
          <p:cNvPr id="178" name="image1.jpeg" descr="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7024" y="1492926"/>
            <a:ext cx="3176461" cy="4332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293923" y="1168098"/>
            <a:ext cx="7648200" cy="265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Спецификация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Статическая типизация.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Поддержка ООП.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Поддержка интерфейсов и абстрактных классов.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Пространства имен.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Полная поддержка стандарта ES6.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Поиск ошибок во время транспиляции.</a:t>
            </a:r>
          </a:p>
        </p:txBody>
      </p:sp>
      <p:pic>
        <p:nvPicPr>
          <p:cNvPr id="182" name="image4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2875" y="3784043"/>
            <a:ext cx="2349924" cy="2349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89799" y="1168099"/>
            <a:ext cx="7666202" cy="382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Транспиляция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язык со статической типизацией транспилирующийся в JavaScript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В конфигурации TypeScript вы можете задать версию JavaScript, как результат транспиляции.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поддерживает транспиляцию в следующие версии JavaScript:</a:t>
            </a:r>
          </a:p>
          <a:p>
            <a:pPr lvl="2" marL="1371600" indent="-355600">
              <a:buSzPct val="100000"/>
              <a:buFont typeface="Helvetica"/>
              <a:buChar char="■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7</a:t>
            </a:r>
          </a:p>
          <a:p>
            <a:pPr lvl="2" marL="1371600" indent="-355600">
              <a:buSzPct val="100000"/>
              <a:buFont typeface="Helvetica"/>
              <a:buChar char="■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6</a:t>
            </a:r>
          </a:p>
          <a:p>
            <a:pPr lvl="2" marL="1371600" indent="-355600">
              <a:buSzPct val="100000"/>
              <a:buFont typeface="Helvetica"/>
              <a:buChar char="■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5</a:t>
            </a:r>
          </a:p>
          <a:p>
            <a:pPr lvl="2" marL="1371600" indent="-355600">
              <a:buClr>
                <a:srgbClr val="000000"/>
              </a:buClr>
              <a:buSzPct val="100000"/>
              <a:buFont typeface="Helvetica"/>
              <a:buChar char="■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26299" y="864298"/>
            <a:ext cx="7666202" cy="89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Типы </a:t>
            </a:r>
          </a:p>
        </p:txBody>
      </p:sp>
      <p:graphicFrame>
        <p:nvGraphicFramePr>
          <p:cNvPr id="189" name="Table 189"/>
          <p:cNvGraphicFramePr/>
          <p:nvPr/>
        </p:nvGraphicFramePr>
        <p:xfrm>
          <a:off x="1620702" y="897645"/>
          <a:ext cx="7239001" cy="61870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619500"/>
                <a:gridCol w="3619500"/>
              </a:tblGrid>
              <a:tr h="48764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TypeScript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JavaScript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number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Number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string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String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boolean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Boolean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object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Object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undefined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undefined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null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null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Symbol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Symbol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Array, Tupple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any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never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void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89799" y="1168099"/>
            <a:ext cx="7666202" cy="353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Variables and constants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To declare variable  you use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and </a:t>
            </a:r>
            <a:r>
              <a:rPr>
                <a:solidFill>
                  <a:srgbClr val="0000FF"/>
                </a:solidFill>
              </a:rPr>
              <a:t>let</a:t>
            </a:r>
            <a:r>
              <a:t>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type definition use colon.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constant definition use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. 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 like let declaration but , as their implies, their value cannot be changed once they are bound. In other worlds, they has the same scoping ruler as let, but you can’t re-assign to them.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This should not be confused with the idea that the values they refer to are immutable.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89799" y="1168099"/>
            <a:ext cx="7666202" cy="89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Variables and constants</a:t>
            </a:r>
          </a:p>
        </p:txBody>
      </p:sp>
      <p:pic>
        <p:nvPicPr>
          <p:cNvPr id="196" name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8544" y="2125311"/>
            <a:ext cx="6886911" cy="3630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89799" y="1168099"/>
            <a:ext cx="7666202" cy="355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tips and tricks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All valid JavaScript is valid for TypeScript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If you define value and not set it type  TypeScript set its type as first value of these variable.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you define value type you can’t change this type.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can’t assign variables of one type to another.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Only type for type </a:t>
            </a:r>
            <a:r>
              <a:rPr>
                <a:solidFill>
                  <a:srgbClr val="0000FF"/>
                </a:solidFill>
              </a:rPr>
              <a:t>any </a:t>
            </a:r>
            <a:r>
              <a:t>you can assign another types.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you use type </a:t>
            </a:r>
            <a:r>
              <a:rPr>
                <a:solidFill>
                  <a:srgbClr val="0000FF"/>
                </a:solidFill>
              </a:rPr>
              <a:t>any</a:t>
            </a:r>
            <a:r>
              <a:t> you have no idea that’s type would be used.</a:t>
            </a:r>
            <a:r>
              <a:rPr>
                <a:latin typeface="Bree Serif"/>
                <a:ea typeface="Bree Serif"/>
                <a:cs typeface="Bree Serif"/>
                <a:sym typeface="Bree Serif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