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75359" y="3029937"/>
            <a:ext cx="11054082" cy="2090704"/>
          </a:xfrm>
          <a:prstGeom prst="rect">
            <a:avLst/>
          </a:prstGeom>
        </p:spPr>
        <p:txBody>
          <a:bodyPr lIns="130025" tIns="130025" rIns="130025" bIns="130025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1950719" y="5527040"/>
            <a:ext cx="9103360" cy="2492587"/>
          </a:xfrm>
          <a:prstGeom prst="rect">
            <a:avLst/>
          </a:prstGeom>
        </p:spPr>
        <p:txBody>
          <a:bodyPr lIns="130025" tIns="130025" rIns="130025" bIns="130025" anchor="t"/>
          <a:lstStyle>
            <a:lvl1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827536" y="9040150"/>
            <a:ext cx="527025" cy="519273"/>
          </a:xfrm>
          <a:prstGeom prst="rect">
            <a:avLst/>
          </a:prstGeom>
        </p:spPr>
        <p:txBody>
          <a:bodyPr lIns="130025" tIns="130025" rIns="130025" bIns="130025" anchor="ctr"/>
          <a:lstStyle>
            <a:lvl1pPr algn="r" defTabSz="130048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3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6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7.tif"/><Relationship Id="rId4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64994" tIns="64994" rIns="64994" bIns="64994"/>
          <a:lstStyle/>
          <a:p>
            <a:pPr/>
            <a:r>
              <a:t> 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1950718" y="5527040"/>
            <a:ext cx="9103363" cy="2492587"/>
          </a:xfrm>
          <a:prstGeom prst="rect">
            <a:avLst/>
          </a:prstGeom>
        </p:spPr>
        <p:txBody>
          <a:bodyPr lIns="64994" tIns="64994" rIns="64994" bIns="64994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3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77" y="-1"/>
            <a:ext cx="13074808" cy="975360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733475" y="3335324"/>
            <a:ext cx="8382294" cy="286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>
            <a:spAutoFit/>
          </a:bodyPr>
          <a:lstStyle/>
          <a:p>
            <a:pPr algn="l" defTabSz="1300480">
              <a:defRPr sz="6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Flow</a:t>
            </a:r>
          </a:p>
          <a:p>
            <a:pPr algn="l" defTabSz="1300480">
              <a:defRPr sz="6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algn="l" defTabSz="1300480">
              <a:defRPr i="1" sz="3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3. Decorators.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6" y="-5637"/>
            <a:ext cx="13004803" cy="975923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127714" y="1661297"/>
            <a:ext cx="10903043" cy="210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>
            <a:spAutoFit/>
          </a:bodyPr>
          <a:lstStyle/>
          <a:p>
            <a: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 algn="l" defTabSz="1300480"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 defTabSz="1300480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Used to add new functionality to an existing object, without being obtrusive</a:t>
            </a:r>
          </a:p>
        </p:txBody>
      </p:sp>
      <p:pic>
        <p:nvPicPr>
          <p:cNvPr id="135" name="image1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547" y="3783527"/>
            <a:ext cx="11599705" cy="484016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66700" dist="0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6" y="-5637"/>
            <a:ext cx="13004803" cy="975923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127714" y="1661297"/>
            <a:ext cx="10903043" cy="169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>
            <a:spAutoFit/>
          </a:bodyPr>
          <a:lstStyle/>
          <a:p>
            <a: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 algn="l" defTabSz="1300480"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9" indent="-497839" algn="l" defTabSz="1300480">
              <a:buSzPct val="100000"/>
              <a:buFont typeface="Helvetica"/>
              <a:buChar char="○"/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 - basic</a:t>
            </a:r>
          </a:p>
        </p:txBody>
      </p:sp>
      <p:pic>
        <p:nvPicPr>
          <p:cNvPr id="139" name="image1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5124" y="3347481"/>
            <a:ext cx="8646455" cy="5606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6" y="-5637"/>
            <a:ext cx="13004803" cy="975923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27714" y="1661297"/>
            <a:ext cx="11580637" cy="76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Classes </a:t>
            </a:r>
          </a:p>
        </p:txBody>
      </p:sp>
      <p:pic>
        <p:nvPicPr>
          <p:cNvPr id="143" name="image1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5483" y="2782503"/>
            <a:ext cx="10553834" cy="557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818"/>
            <a:ext cx="13004802" cy="97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127714" y="1661297"/>
            <a:ext cx="11580637" cy="76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Methods</a:t>
            </a:r>
          </a:p>
        </p:txBody>
      </p:sp>
      <p:pic>
        <p:nvPicPr>
          <p:cNvPr id="147" name="image1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988" y="2913994"/>
            <a:ext cx="11212824" cy="516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818"/>
            <a:ext cx="13004802" cy="97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127714" y="1661297"/>
            <a:ext cx="11580637" cy="76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Promises</a:t>
            </a:r>
          </a:p>
        </p:txBody>
      </p:sp>
      <p:pic>
        <p:nvPicPr>
          <p:cNvPr id="151" name="image16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3006" y="2437912"/>
            <a:ext cx="10007814" cy="6300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818"/>
            <a:ext cx="13004802" cy="97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127714" y="1661297"/>
            <a:ext cx="11580637" cy="76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Declare and types</a:t>
            </a:r>
          </a:p>
        </p:txBody>
      </p:sp>
      <p:pic>
        <p:nvPicPr>
          <p:cNvPr id="155" name="image1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124" y="2936584"/>
            <a:ext cx="10994552" cy="3880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818"/>
            <a:ext cx="13004802" cy="97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127714" y="1661297"/>
            <a:ext cx="11580637" cy="3552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5" tIns="130025" rIns="130025" bIns="130025">
            <a:spAutoFit/>
          </a:bodyPr>
          <a:lstStyle/>
          <a:p>
            <a: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 algn="l" defTabSz="1300480"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8" algn="l" defTabSz="1300480">
              <a:buSzPct val="100000"/>
              <a:buFont typeface="Helvetica"/>
              <a:buChar char="○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518918" indent="-604518" algn="l" defTabSz="1300480">
              <a:spcBef>
                <a:spcPts val="1400"/>
              </a:spcBef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518918" indent="-604518" algn="l" defTabSz="1300480"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518918" indent="-604518" algn="l" defTabSz="1300480"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159" name="image18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581" y="5450073"/>
            <a:ext cx="10557638" cy="3410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8520" y="-216897"/>
            <a:ext cx="13061842" cy="10187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64994" tIns="64994" rIns="64994" bIns="64994"/>
          <a:lstStyle/>
          <a:p>
            <a:pPr/>
            <a:r>
              <a:t> </a:t>
            </a:r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1950718" y="5527040"/>
            <a:ext cx="9103363" cy="2492587"/>
          </a:xfrm>
          <a:prstGeom prst="rect">
            <a:avLst/>
          </a:prstGeom>
        </p:spPr>
        <p:txBody>
          <a:bodyPr lIns="64994" tIns="64994" rIns="64994" bIns="64994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6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77" y="-1"/>
            <a:ext cx="13074808" cy="975360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2478364" y="3690025"/>
            <a:ext cx="8081922" cy="2825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3" tIns="130023" rIns="130023" bIns="130023">
            <a:spAutoFit/>
          </a:bodyPr>
          <a:lstStyle>
            <a:lvl1pPr defTabSz="1300480">
              <a:defRPr b="1" sz="8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