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erpetua"/>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erpetua"/>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erpetua"/>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erpetua"/>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erpetua"/>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erpetua"/>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erpetua"/>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erpetua"/>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erpetu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CECA"/>
          </a:solidFill>
        </a:fill>
      </a:tcStyle>
    </a:wholeTbl>
    <a:band2H>
      <a:tcTxStyle b="def" i="def"/>
      <a:tcStyle>
        <a:tcBdr/>
        <a:fill>
          <a:solidFill>
            <a:srgbClr val="F7E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DAD3"/>
          </a:solidFill>
        </a:fill>
      </a:tcStyle>
    </a:wholeTbl>
    <a:band2H>
      <a:tcTxStyle b="def" i="def"/>
      <a:tcStyle>
        <a:tcBdr/>
        <a:fill>
          <a:solidFill>
            <a:srgbClr val="F0ED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D1D1"/>
          </a:solidFill>
        </a:fill>
      </a:tcStyle>
    </a:wholeTbl>
    <a:band2H>
      <a:tcTxStyle b="def" i="def"/>
      <a:tcStyle>
        <a:tcBdr/>
        <a:fill>
          <a:solidFill>
            <a:srgbClr val="ED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ph type="sldImg"/>
          </p:nvPr>
        </p:nvSpPr>
        <p:spPr>
          <a:xfrm>
            <a:off x="1143000" y="685800"/>
            <a:ext cx="4572000" cy="3429000"/>
          </a:xfrm>
          <a:prstGeom prst="rect">
            <a:avLst/>
          </a:prstGeom>
        </p:spPr>
        <p:txBody>
          <a:bodyPr/>
          <a:lstStyle/>
          <a:p>
            <a:pPr/>
          </a:p>
        </p:txBody>
      </p:sp>
      <p:sp>
        <p:nvSpPr>
          <p:cNvPr id="135" name="Shape 13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Perpetua"/>
      </a:defRPr>
    </a:lvl1pPr>
    <a:lvl2pPr indent="228600" latinLnBrk="0">
      <a:defRPr sz="1200">
        <a:latin typeface="+mj-lt"/>
        <a:ea typeface="+mj-ea"/>
        <a:cs typeface="+mj-cs"/>
        <a:sym typeface="Perpetua"/>
      </a:defRPr>
    </a:lvl2pPr>
    <a:lvl3pPr indent="457200" latinLnBrk="0">
      <a:defRPr sz="1200">
        <a:latin typeface="+mj-lt"/>
        <a:ea typeface="+mj-ea"/>
        <a:cs typeface="+mj-cs"/>
        <a:sym typeface="Perpetua"/>
      </a:defRPr>
    </a:lvl3pPr>
    <a:lvl4pPr indent="685800" latinLnBrk="0">
      <a:defRPr sz="1200">
        <a:latin typeface="+mj-lt"/>
        <a:ea typeface="+mj-ea"/>
        <a:cs typeface="+mj-cs"/>
        <a:sym typeface="Perpetua"/>
      </a:defRPr>
    </a:lvl4pPr>
    <a:lvl5pPr indent="914400" latinLnBrk="0">
      <a:defRPr sz="1200">
        <a:latin typeface="+mj-lt"/>
        <a:ea typeface="+mj-ea"/>
        <a:cs typeface="+mj-cs"/>
        <a:sym typeface="Perpetua"/>
      </a:defRPr>
    </a:lvl5pPr>
    <a:lvl6pPr indent="1143000" latinLnBrk="0">
      <a:defRPr sz="1200">
        <a:latin typeface="+mj-lt"/>
        <a:ea typeface="+mj-ea"/>
        <a:cs typeface="+mj-cs"/>
        <a:sym typeface="Perpetua"/>
      </a:defRPr>
    </a:lvl6pPr>
    <a:lvl7pPr indent="1371600" latinLnBrk="0">
      <a:defRPr sz="1200">
        <a:latin typeface="+mj-lt"/>
        <a:ea typeface="+mj-ea"/>
        <a:cs typeface="+mj-cs"/>
        <a:sym typeface="Perpetua"/>
      </a:defRPr>
    </a:lvl7pPr>
    <a:lvl8pPr indent="1600200" latinLnBrk="0">
      <a:defRPr sz="1200">
        <a:latin typeface="+mj-lt"/>
        <a:ea typeface="+mj-ea"/>
        <a:cs typeface="+mj-cs"/>
        <a:sym typeface="Perpetua"/>
      </a:defRPr>
    </a:lvl8pPr>
    <a:lvl9pPr indent="1828800" latinLnBrk="0">
      <a:defRPr sz="1200">
        <a:latin typeface="+mj-lt"/>
        <a:ea typeface="+mj-ea"/>
        <a:cs typeface="+mj-cs"/>
        <a:sym typeface="Perpetua"/>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3" name="Shape 13"/>
          <p:cNvSpPr/>
          <p:nvPr/>
        </p:nvSpPr>
        <p:spPr>
          <a:xfrm>
            <a:off x="0" y="0"/>
            <a:ext cx="9144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4" name="Shape 14"/>
          <p:cNvSpPr/>
          <p:nvPr/>
        </p:nvSpPr>
        <p:spPr>
          <a:xfrm>
            <a:off x="65313" y="69755"/>
            <a:ext cx="9013373" cy="6692201"/>
          </a:xfrm>
          <a:prstGeom prst="roundRect">
            <a:avLst>
              <a:gd name="adj" fmla="val 4929"/>
            </a:avLst>
          </a:prstGeom>
          <a:blipFill>
            <a:blip r:embed="rId2"/>
          </a:blipFill>
          <a:ln w="6350" cap="sq">
            <a:solidFill>
              <a:srgbClr val="000000"/>
            </a:solidFill>
          </a:ln>
        </p:spPr>
        <p:txBody>
          <a:bodyPr lIns="45719" rIns="45719" anchor="ctr"/>
          <a:lstStyle/>
          <a:p>
            <a:pPr algn="ctr">
              <a:defRPr>
                <a:solidFill>
                  <a:srgbClr val="FFFFFF"/>
                </a:solidFill>
              </a:defRPr>
            </a:pPr>
          </a:p>
        </p:txBody>
      </p:sp>
      <p:sp>
        <p:nvSpPr>
          <p:cNvPr id="15" name="Shape 15"/>
          <p:cNvSpPr/>
          <p:nvPr>
            <p:ph type="body" sz="quarter" idx="1"/>
          </p:nvPr>
        </p:nvSpPr>
        <p:spPr>
          <a:xfrm>
            <a:off x="1295400" y="3200400"/>
            <a:ext cx="6400800" cy="1600200"/>
          </a:xfrm>
          <a:prstGeom prst="rect">
            <a:avLst/>
          </a:prstGeom>
        </p:spPr>
        <p:txBody>
          <a:bodyPr/>
          <a:lstStyle>
            <a:lvl1pPr marL="0" indent="0" algn="ctr">
              <a:buClrTx/>
              <a:buSzTx/>
              <a:buFontTx/>
              <a:buNone/>
              <a:defRPr>
                <a:solidFill>
                  <a:srgbClr val="696464"/>
                </a:solidFill>
              </a:defRPr>
            </a:lvl1pPr>
          </a:lstStyle>
          <a:p>
            <a:pPr/>
            <a:r>
              <a:t>Click to edit Master subtitle style</a:t>
            </a:r>
          </a:p>
        </p:txBody>
      </p:sp>
      <p:sp>
        <p:nvSpPr>
          <p:cNvPr id="16" name="Shape 16"/>
          <p:cNvSpPr/>
          <p:nvPr/>
        </p:nvSpPr>
        <p:spPr>
          <a:xfrm>
            <a:off x="62931" y="1449302"/>
            <a:ext cx="9021537" cy="152735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7" name="Shape 17"/>
          <p:cNvSpPr/>
          <p:nvPr/>
        </p:nvSpPr>
        <p:spPr>
          <a:xfrm>
            <a:off x="62931" y="1396719"/>
            <a:ext cx="9021537" cy="120580"/>
          </a:xfrm>
          <a:prstGeom prst="rect">
            <a:avLst/>
          </a:prstGeom>
          <a:solidFill>
            <a:srgbClr val="E6AFA9"/>
          </a:solidFill>
          <a:ln w="12700">
            <a:miter lim="400000"/>
          </a:ln>
        </p:spPr>
        <p:txBody>
          <a:bodyPr lIns="45719" rIns="45719" anchor="ctr"/>
          <a:lstStyle/>
          <a:p>
            <a:pPr algn="ctr">
              <a:defRPr>
                <a:solidFill>
                  <a:srgbClr val="FFFFFF"/>
                </a:solidFill>
              </a:defRPr>
            </a:pPr>
          </a:p>
        </p:txBody>
      </p:sp>
      <p:sp>
        <p:nvSpPr>
          <p:cNvPr id="18" name="Shape 18"/>
          <p:cNvSpPr/>
          <p:nvPr/>
        </p:nvSpPr>
        <p:spPr>
          <a:xfrm>
            <a:off x="62931" y="2976648"/>
            <a:ext cx="9021537" cy="110533"/>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19" name="Shape 19"/>
          <p:cNvSpPr/>
          <p:nvPr>
            <p:ph type="title"/>
          </p:nvPr>
        </p:nvSpPr>
        <p:spPr>
          <a:xfrm>
            <a:off x="457200" y="1505929"/>
            <a:ext cx="8229600" cy="1470026"/>
          </a:xfrm>
          <a:prstGeom prst="rect">
            <a:avLst/>
          </a:prstGeom>
        </p:spPr>
        <p:txBody>
          <a:bodyPr anchor="ctr"/>
          <a:lstStyle>
            <a:lvl1pPr algn="ctr">
              <a:defRPr>
                <a:solidFill>
                  <a:srgbClr val="FFFFFF"/>
                </a:solidFill>
              </a:defRPr>
            </a:lvl1pPr>
          </a:lstStyle>
          <a:p>
            <a:pPr/>
            <a:r>
              <a:t>Click to edit Master title style</a:t>
            </a:r>
          </a:p>
        </p:txBody>
      </p:sp>
      <p:sp>
        <p:nvSpPr>
          <p:cNvPr id="20" name="Shape 2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108" name="Shape 108"/>
          <p:cNvSpPr/>
          <p:nvPr>
            <p:ph type="title"/>
          </p:nvPr>
        </p:nvSpPr>
        <p:spPr>
          <a:prstGeom prst="rect">
            <a:avLst/>
          </a:prstGeom>
        </p:spPr>
        <p:txBody>
          <a:bodyPr/>
          <a:lstStyle/>
          <a:p>
            <a:pPr/>
            <a:r>
              <a:t>Click to edit Master title style</a:t>
            </a:r>
          </a:p>
        </p:txBody>
      </p:sp>
      <p:sp>
        <p:nvSpPr>
          <p:cNvPr id="109" name="Shape 109"/>
          <p:cNvSpPr/>
          <p:nvPr>
            <p:ph type="body" idx="1"/>
          </p:nvPr>
        </p:nvSpPr>
        <p:spPr>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17" name="Shape 117"/>
          <p:cNvSpPr/>
          <p:nvPr>
            <p:ph type="title"/>
          </p:nvPr>
        </p:nvSpPr>
        <p:spPr>
          <a:xfrm>
            <a:off x="6629400" y="274640"/>
            <a:ext cx="2011680" cy="5851526"/>
          </a:xfrm>
          <a:prstGeom prst="rect">
            <a:avLst/>
          </a:prstGeom>
        </p:spPr>
        <p:txBody>
          <a:bodyPr/>
          <a:lstStyle/>
          <a:p>
            <a:pPr/>
            <a:r>
              <a:t>Click to edit Master title style</a:t>
            </a:r>
          </a:p>
        </p:txBody>
      </p:sp>
      <p:sp>
        <p:nvSpPr>
          <p:cNvPr id="118" name="Shape 118"/>
          <p:cNvSpPr/>
          <p:nvPr>
            <p:ph type="body" idx="1"/>
          </p:nvPr>
        </p:nvSpPr>
        <p:spPr>
          <a:xfrm>
            <a:off x="914400" y="274639"/>
            <a:ext cx="5562600" cy="5851526"/>
          </a:xfrm>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119" name="Shape 11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Титульный слайд">
    <p:spTree>
      <p:nvGrpSpPr>
        <p:cNvPr id="1" name=""/>
        <p:cNvGrpSpPr/>
        <p:nvPr/>
      </p:nvGrpSpPr>
      <p:grpSpPr>
        <a:xfrm>
          <a:off x="0" y="0"/>
          <a:ext cx="0" cy="0"/>
          <a:chOff x="0" y="0"/>
          <a:chExt cx="0" cy="0"/>
        </a:xfrm>
      </p:grpSpPr>
      <p:sp>
        <p:nvSpPr>
          <p:cNvPr id="126" name="Shape 126"/>
          <p:cNvSpPr/>
          <p:nvPr>
            <p:ph type="title"/>
          </p:nvPr>
        </p:nvSpPr>
        <p:spPr>
          <a:xfrm>
            <a:off x="1143000" y="1699021"/>
            <a:ext cx="6858000" cy="1790702"/>
          </a:xfrm>
          <a:prstGeom prst="rect">
            <a:avLst/>
          </a:prstGeom>
        </p:spPr>
        <p:txBody>
          <a:bodyPr lIns="34288" tIns="34288" rIns="34288" bIns="34288"/>
          <a:lstStyle>
            <a:lvl1pPr algn="ctr">
              <a:lnSpc>
                <a:spcPct val="90000"/>
              </a:lnSpc>
              <a:defRPr sz="6000">
                <a:solidFill>
                  <a:srgbClr val="000000"/>
                </a:solidFill>
                <a:latin typeface="Calibri Light"/>
                <a:ea typeface="Calibri Light"/>
                <a:cs typeface="Calibri Light"/>
                <a:sym typeface="Calibri Light"/>
              </a:defRPr>
            </a:lvl1pPr>
          </a:lstStyle>
          <a:p>
            <a:pPr/>
            <a:r>
              <a:t>Title Text</a:t>
            </a:r>
          </a:p>
        </p:txBody>
      </p:sp>
      <p:sp>
        <p:nvSpPr>
          <p:cNvPr id="127" name="Shape 127"/>
          <p:cNvSpPr/>
          <p:nvPr>
            <p:ph type="body" sz="quarter" idx="1"/>
          </p:nvPr>
        </p:nvSpPr>
        <p:spPr>
          <a:xfrm>
            <a:off x="1143000" y="3558777"/>
            <a:ext cx="6858000" cy="1241824"/>
          </a:xfrm>
          <a:prstGeom prst="rect">
            <a:avLst/>
          </a:prstGeom>
        </p:spPr>
        <p:txBody>
          <a:bodyPr lIns="34288" tIns="34288" rIns="34288" bIns="34288"/>
          <a:lstStyle>
            <a:lvl1pPr marL="0" indent="0" algn="ctr">
              <a:lnSpc>
                <a:spcPct val="90000"/>
              </a:lnSpc>
              <a:spcBef>
                <a:spcPts val="1000"/>
              </a:spcBef>
              <a:buClrTx/>
              <a:buSzTx/>
              <a:buFontTx/>
              <a:buNone/>
              <a:defRPr sz="2400">
                <a:latin typeface="Calibri"/>
                <a:ea typeface="Calibri"/>
                <a:cs typeface="Calibri"/>
                <a:sym typeface="Calibri"/>
              </a:defRPr>
            </a:lvl1pPr>
            <a:lvl2pPr marL="0" indent="0" algn="ctr">
              <a:lnSpc>
                <a:spcPct val="90000"/>
              </a:lnSpc>
              <a:spcBef>
                <a:spcPts val="1000"/>
              </a:spcBef>
              <a:buClrTx/>
              <a:buSzTx/>
              <a:buFontTx/>
              <a:buNone/>
              <a:defRPr sz="2400">
                <a:latin typeface="Calibri"/>
                <a:ea typeface="Calibri"/>
                <a:cs typeface="Calibri"/>
                <a:sym typeface="Calibri"/>
              </a:defRPr>
            </a:lvl2pPr>
            <a:lvl3pPr marL="0" indent="0" algn="ctr">
              <a:lnSpc>
                <a:spcPct val="90000"/>
              </a:lnSpc>
              <a:spcBef>
                <a:spcPts val="1000"/>
              </a:spcBef>
              <a:buClrTx/>
              <a:buSzTx/>
              <a:buFontTx/>
              <a:buNone/>
              <a:defRPr sz="2400">
                <a:latin typeface="Calibri"/>
                <a:ea typeface="Calibri"/>
                <a:cs typeface="Calibri"/>
                <a:sym typeface="Calibri"/>
              </a:defRPr>
            </a:lvl3pPr>
            <a:lvl4pPr marL="0" indent="0" algn="ctr">
              <a:lnSpc>
                <a:spcPct val="90000"/>
              </a:lnSpc>
              <a:spcBef>
                <a:spcPts val="1000"/>
              </a:spcBef>
              <a:buClrTx/>
              <a:buSzTx/>
              <a:buFontTx/>
              <a:buNone/>
              <a:defRPr sz="2400">
                <a:latin typeface="Calibri"/>
                <a:ea typeface="Calibri"/>
                <a:cs typeface="Calibri"/>
                <a:sym typeface="Calibri"/>
              </a:defRPr>
            </a:lvl4pPr>
            <a:lvl5pPr marL="0" indent="0" algn="ctr">
              <a:lnSpc>
                <a:spcPct val="90000"/>
              </a:lnSpc>
              <a:spcBef>
                <a:spcPts val="1000"/>
              </a:spcBef>
              <a:buClrTx/>
              <a:buSzTx/>
              <a:buFontTx/>
              <a:buNone/>
              <a:defRPr sz="2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28" name="Shape 128"/>
          <p:cNvSpPr/>
          <p:nvPr>
            <p:ph type="sldNum" sz="quarter" idx="2"/>
          </p:nvPr>
        </p:nvSpPr>
        <p:spPr>
          <a:xfrm>
            <a:off x="8274232" y="5638245"/>
            <a:ext cx="241119" cy="246378"/>
          </a:xfrm>
          <a:prstGeom prst="rect">
            <a:avLst/>
          </a:prstGeom>
          <a:noFill/>
        </p:spPr>
        <p:txBody>
          <a:bodyPr wrap="none" lIns="34288" tIns="34288" rIns="34288" bIns="34288"/>
          <a:lstStyle>
            <a:lvl1pPr algn="r" defTabSz="457200">
              <a:defRPr sz="12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7" name="Shape 27"/>
          <p:cNvSpPr/>
          <p:nvPr>
            <p:ph type="title"/>
          </p:nvPr>
        </p:nvSpPr>
        <p:spPr>
          <a:prstGeom prst="rect">
            <a:avLst/>
          </a:prstGeom>
        </p:spPr>
        <p:txBody>
          <a:bodyPr/>
          <a:lstStyle/>
          <a:p>
            <a:pPr/>
            <a:r>
              <a:t>Click to edit Master title style</a:t>
            </a:r>
          </a:p>
        </p:txBody>
      </p:sp>
      <p:sp>
        <p:nvSpPr>
          <p:cNvPr id="28" name="Shape 28"/>
          <p:cNvSpPr/>
          <p:nvPr>
            <p:ph type="body" idx="1"/>
          </p:nvPr>
        </p:nvSpPr>
        <p:spPr>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29" name="Shape 2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36" name="Shape 36"/>
          <p:cNvSpPr/>
          <p:nvPr/>
        </p:nvSpPr>
        <p:spPr>
          <a:xfrm>
            <a:off x="0" y="0"/>
            <a:ext cx="9144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7" name="Shape 37"/>
          <p:cNvSpPr/>
          <p:nvPr/>
        </p:nvSpPr>
        <p:spPr>
          <a:xfrm>
            <a:off x="65313" y="69755"/>
            <a:ext cx="9013373" cy="6692201"/>
          </a:xfrm>
          <a:prstGeom prst="roundRect">
            <a:avLst>
              <a:gd name="adj" fmla="val 4929"/>
            </a:avLst>
          </a:prstGeom>
          <a:blipFill>
            <a:blip r:embed="rId2"/>
          </a:blipFill>
          <a:ln w="6350" cap="sq">
            <a:solidFill>
              <a:srgbClr val="000000"/>
            </a:solidFill>
          </a:ln>
        </p:spPr>
        <p:txBody>
          <a:bodyPr lIns="45719" rIns="45719" anchor="ctr"/>
          <a:lstStyle/>
          <a:p>
            <a:pPr algn="ctr">
              <a:defRPr>
                <a:solidFill>
                  <a:srgbClr val="FFFFFF"/>
                </a:solidFill>
              </a:defRPr>
            </a:pPr>
          </a:p>
        </p:txBody>
      </p:sp>
      <p:sp>
        <p:nvSpPr>
          <p:cNvPr id="38" name="Shape 38"/>
          <p:cNvSpPr/>
          <p:nvPr>
            <p:ph type="title"/>
          </p:nvPr>
        </p:nvSpPr>
        <p:spPr>
          <a:xfrm>
            <a:off x="722312" y="952500"/>
            <a:ext cx="7772401" cy="1362075"/>
          </a:xfrm>
          <a:prstGeom prst="rect">
            <a:avLst/>
          </a:prstGeom>
        </p:spPr>
        <p:txBody>
          <a:bodyPr/>
          <a:lstStyle/>
          <a:p>
            <a:pPr/>
            <a:r>
              <a:t>Click to edit Master title style</a:t>
            </a:r>
          </a:p>
        </p:txBody>
      </p:sp>
      <p:sp>
        <p:nvSpPr>
          <p:cNvPr id="39" name="Shape 39"/>
          <p:cNvSpPr/>
          <p:nvPr>
            <p:ph type="body" sz="quarter" idx="1"/>
          </p:nvPr>
        </p:nvSpPr>
        <p:spPr>
          <a:xfrm>
            <a:off x="722312" y="2547938"/>
            <a:ext cx="7772401" cy="1338263"/>
          </a:xfrm>
          <a:prstGeom prst="rect">
            <a:avLst/>
          </a:prstGeom>
        </p:spPr>
        <p:txBody>
          <a:bodyPr/>
          <a:lstStyle>
            <a:lvl1pPr marL="0" indent="0">
              <a:buClrTx/>
              <a:buSzTx/>
              <a:buFontTx/>
              <a:buNone/>
              <a:defRPr sz="2400">
                <a:solidFill>
                  <a:srgbClr val="888888"/>
                </a:solidFill>
              </a:defRPr>
            </a:lvl1pPr>
          </a:lstStyle>
          <a:p>
            <a:pPr/>
            <a:r>
              <a:t>Click to edit Master text styles</a:t>
            </a:r>
          </a:p>
        </p:txBody>
      </p:sp>
      <p:sp>
        <p:nvSpPr>
          <p:cNvPr id="40" name="Shape 40"/>
          <p:cNvSpPr/>
          <p:nvPr/>
        </p:nvSpPr>
        <p:spPr>
          <a:xfrm flipV="1">
            <a:off x="69412" y="2376829"/>
            <a:ext cx="9013515" cy="9144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41" name="Shape 41"/>
          <p:cNvSpPr/>
          <p:nvPr/>
        </p:nvSpPr>
        <p:spPr>
          <a:xfrm>
            <a:off x="69146" y="2341474"/>
            <a:ext cx="9013781" cy="45720"/>
          </a:xfrm>
          <a:prstGeom prst="rect">
            <a:avLst/>
          </a:prstGeom>
          <a:solidFill>
            <a:srgbClr val="E6AFA9"/>
          </a:solidFill>
          <a:ln w="12700">
            <a:miter lim="400000"/>
          </a:ln>
        </p:spPr>
        <p:txBody>
          <a:bodyPr lIns="45719" rIns="45719" anchor="ctr"/>
          <a:lstStyle/>
          <a:p>
            <a:pPr algn="ctr">
              <a:defRPr>
                <a:solidFill>
                  <a:srgbClr val="FFFFFF"/>
                </a:solidFill>
              </a:defRPr>
            </a:pPr>
          </a:p>
        </p:txBody>
      </p:sp>
      <p:sp>
        <p:nvSpPr>
          <p:cNvPr id="42" name="Shape 42"/>
          <p:cNvSpPr/>
          <p:nvPr/>
        </p:nvSpPr>
        <p:spPr>
          <a:xfrm>
            <a:off x="68305" y="2468879"/>
            <a:ext cx="9014623" cy="45721"/>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43" name="Shape 43"/>
          <p:cNvSpPr/>
          <p:nvPr>
            <p:ph type="sldNum" sz="quarter" idx="2"/>
          </p:nvPr>
        </p:nvSpPr>
        <p:spPr>
          <a:xfrm>
            <a:off x="146304" y="6338265"/>
            <a:ext cx="457201" cy="19822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50" name="Shape 50"/>
          <p:cNvSpPr/>
          <p:nvPr>
            <p:ph type="title"/>
          </p:nvPr>
        </p:nvSpPr>
        <p:spPr>
          <a:prstGeom prst="rect">
            <a:avLst/>
          </a:prstGeom>
        </p:spPr>
        <p:txBody>
          <a:bodyPr/>
          <a:lstStyle/>
          <a:p>
            <a:pPr/>
            <a:r>
              <a:t>Click to edit Master title style</a:t>
            </a:r>
          </a:p>
        </p:txBody>
      </p:sp>
      <p:sp>
        <p:nvSpPr>
          <p:cNvPr id="51" name="Shape 51"/>
          <p:cNvSpPr/>
          <p:nvPr>
            <p:ph type="body" sz="half" idx="1"/>
          </p:nvPr>
        </p:nvSpPr>
        <p:spPr>
          <a:xfrm>
            <a:off x="914400" y="1447800"/>
            <a:ext cx="3749041" cy="4572000"/>
          </a:xfrm>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52" name="Shape 5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59" name="Shape 59"/>
          <p:cNvSpPr/>
          <p:nvPr>
            <p:ph type="title"/>
          </p:nvPr>
        </p:nvSpPr>
        <p:spPr>
          <a:xfrm>
            <a:off x="914400" y="273050"/>
            <a:ext cx="7772400" cy="1143000"/>
          </a:xfrm>
          <a:prstGeom prst="rect">
            <a:avLst/>
          </a:prstGeom>
        </p:spPr>
        <p:txBody>
          <a:bodyPr/>
          <a:lstStyle/>
          <a:p>
            <a:pPr/>
            <a:r>
              <a:t>Click to edit Master title style</a:t>
            </a:r>
          </a:p>
        </p:txBody>
      </p:sp>
      <p:sp>
        <p:nvSpPr>
          <p:cNvPr id="60" name="Shape 60"/>
          <p:cNvSpPr/>
          <p:nvPr>
            <p:ph type="body" sz="quarter" idx="1"/>
          </p:nvPr>
        </p:nvSpPr>
        <p:spPr>
          <a:xfrm>
            <a:off x="914400" y="1447800"/>
            <a:ext cx="3733800" cy="762000"/>
          </a:xfrm>
          <a:prstGeom prst="rect">
            <a:avLst/>
          </a:prstGeom>
        </p:spPr>
        <p:txBody>
          <a:bodyPr anchor="b"/>
          <a:lstStyle>
            <a:lvl1pPr marL="0" indent="0">
              <a:buClrTx/>
              <a:buSzTx/>
              <a:buFontTx/>
              <a:buNone/>
              <a:defRPr b="1" sz="2400">
                <a:solidFill>
                  <a:schemeClr val="accent1"/>
                </a:solidFill>
                <a:latin typeface="Franklin Gothic Book"/>
                <a:ea typeface="Franklin Gothic Book"/>
                <a:cs typeface="Franklin Gothic Book"/>
                <a:sym typeface="Franklin Gothic Book"/>
              </a:defRPr>
            </a:lvl1pPr>
          </a:lstStyle>
          <a:p>
            <a:pPr/>
            <a:r>
              <a:t>Click to edit Master text styles</a:t>
            </a:r>
          </a:p>
        </p:txBody>
      </p:sp>
      <p:sp>
        <p:nvSpPr>
          <p:cNvPr id="61" name="Shape 61"/>
          <p:cNvSpPr/>
          <p:nvPr>
            <p:ph type="body" sz="quarter" idx="13"/>
          </p:nvPr>
        </p:nvSpPr>
        <p:spPr>
          <a:xfrm>
            <a:off x="4953000" y="1447800"/>
            <a:ext cx="3733800" cy="762000"/>
          </a:xfrm>
          <a:prstGeom prst="rect">
            <a:avLst/>
          </a:prstGeom>
        </p:spPr>
        <p:txBody>
          <a:bodyPr anchor="b"/>
          <a:lstStyle/>
          <a:p>
            <a:pPr marL="0" indent="0">
              <a:buClrTx/>
              <a:buSzTx/>
              <a:buFontTx/>
              <a:buNone/>
              <a:defRPr b="1" sz="2400">
                <a:solidFill>
                  <a:schemeClr val="accent1"/>
                </a:solidFill>
                <a:latin typeface="Franklin Gothic Book"/>
                <a:ea typeface="Franklin Gothic Book"/>
                <a:cs typeface="Franklin Gothic Book"/>
                <a:sym typeface="Franklin Gothic Book"/>
              </a:defRPr>
            </a:pPr>
          </a:p>
        </p:txBody>
      </p:sp>
      <p:sp>
        <p:nvSpPr>
          <p:cNvPr id="62" name="Shape 6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9" name="Shape 69"/>
          <p:cNvSpPr/>
          <p:nvPr>
            <p:ph type="title"/>
          </p:nvPr>
        </p:nvSpPr>
        <p:spPr>
          <a:prstGeom prst="rect">
            <a:avLst/>
          </a:prstGeom>
        </p:spPr>
        <p:txBody>
          <a:bodyPr/>
          <a:lstStyle/>
          <a:p>
            <a:pPr/>
            <a:r>
              <a:t>Click to edit Master title style</a:t>
            </a:r>
          </a:p>
        </p:txBody>
      </p:sp>
      <p:sp>
        <p:nvSpPr>
          <p:cNvPr id="70" name="Shape 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77" name="Shape 7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84" name="Shape 84"/>
          <p:cNvSpPr/>
          <p:nvPr/>
        </p:nvSpPr>
        <p:spPr>
          <a:xfrm>
            <a:off x="0" y="0"/>
            <a:ext cx="9144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85" name="Shape 85"/>
          <p:cNvSpPr/>
          <p:nvPr/>
        </p:nvSpPr>
        <p:spPr>
          <a:xfrm>
            <a:off x="64007" y="69755"/>
            <a:ext cx="9013374" cy="6693408"/>
          </a:xfrm>
          <a:prstGeom prst="roundRect">
            <a:avLst>
              <a:gd name="adj" fmla="val 4929"/>
            </a:avLst>
          </a:prstGeom>
          <a:solidFill>
            <a:srgbClr val="FFFFFF"/>
          </a:solidFill>
          <a:ln w="6350" cap="sq">
            <a:solidFill>
              <a:srgbClr val="000000"/>
            </a:solidFill>
          </a:ln>
        </p:spPr>
        <p:txBody>
          <a:bodyPr lIns="45719" rIns="45719" anchor="ctr"/>
          <a:lstStyle/>
          <a:p>
            <a:pPr algn="ctr">
              <a:defRPr>
                <a:solidFill>
                  <a:srgbClr val="FFFFFF"/>
                </a:solidFill>
              </a:defRPr>
            </a:pPr>
          </a:p>
        </p:txBody>
      </p:sp>
      <p:sp>
        <p:nvSpPr>
          <p:cNvPr id="86" name="Shape 86"/>
          <p:cNvSpPr/>
          <p:nvPr>
            <p:ph type="title"/>
          </p:nvPr>
        </p:nvSpPr>
        <p:spPr>
          <a:xfrm>
            <a:off x="914400" y="273050"/>
            <a:ext cx="7772400" cy="1143000"/>
          </a:xfrm>
          <a:prstGeom prst="rect">
            <a:avLst/>
          </a:prstGeom>
        </p:spPr>
        <p:txBody>
          <a:bodyPr/>
          <a:lstStyle/>
          <a:p>
            <a:pPr/>
            <a:r>
              <a:t>Click to edit Master title style</a:t>
            </a:r>
          </a:p>
        </p:txBody>
      </p:sp>
      <p:sp>
        <p:nvSpPr>
          <p:cNvPr id="87" name="Shape 87"/>
          <p:cNvSpPr/>
          <p:nvPr>
            <p:ph type="body" sz="quarter" idx="1"/>
          </p:nvPr>
        </p:nvSpPr>
        <p:spPr>
          <a:xfrm>
            <a:off x="914400" y="1600200"/>
            <a:ext cx="1905000" cy="4495800"/>
          </a:xfrm>
          <a:prstGeom prst="rect">
            <a:avLst/>
          </a:prstGeom>
        </p:spPr>
        <p:txBody>
          <a:bodyPr/>
          <a:lstStyle>
            <a:lvl1pPr marL="0" indent="0">
              <a:buClrTx/>
              <a:buSzTx/>
              <a:buFontTx/>
              <a:buNone/>
              <a:defRPr sz="1800"/>
            </a:lvl1pPr>
          </a:lstStyle>
          <a:p>
            <a:pPr/>
            <a:r>
              <a:t>Click to edit Master text styles</a:t>
            </a:r>
          </a:p>
        </p:txBody>
      </p:sp>
      <p:sp>
        <p:nvSpPr>
          <p:cNvPr id="88" name="Shape 8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95" name="Shape 95"/>
          <p:cNvSpPr/>
          <p:nvPr>
            <p:ph type="title"/>
          </p:nvPr>
        </p:nvSpPr>
        <p:spPr>
          <a:xfrm>
            <a:off x="914400" y="4900550"/>
            <a:ext cx="7315200" cy="522289"/>
          </a:xfrm>
          <a:prstGeom prst="rect">
            <a:avLst/>
          </a:prstGeom>
        </p:spPr>
        <p:txBody>
          <a:bodyPr anchor="ctr"/>
          <a:lstStyle>
            <a:lvl1pPr>
              <a:defRPr sz="2800"/>
            </a:lvl1pPr>
          </a:lstStyle>
          <a:p>
            <a:pPr/>
            <a:r>
              <a:t>Click to edit Master title style</a:t>
            </a:r>
          </a:p>
        </p:txBody>
      </p:sp>
      <p:sp>
        <p:nvSpPr>
          <p:cNvPr id="96" name="Shape 96"/>
          <p:cNvSpPr/>
          <p:nvPr>
            <p:ph type="body" sz="quarter" idx="1"/>
          </p:nvPr>
        </p:nvSpPr>
        <p:spPr>
          <a:xfrm>
            <a:off x="914400" y="5445824"/>
            <a:ext cx="7315200" cy="685801"/>
          </a:xfrm>
          <a:prstGeom prst="rect">
            <a:avLst/>
          </a:prstGeom>
        </p:spPr>
        <p:txBody>
          <a:bodyPr/>
          <a:lstStyle>
            <a:lvl1pPr marL="0" indent="0">
              <a:buClrTx/>
              <a:buSzTx/>
              <a:buFontTx/>
              <a:buNone/>
              <a:defRPr sz="1600"/>
            </a:lvl1pPr>
          </a:lstStyle>
          <a:p>
            <a:pPr/>
            <a:r>
              <a:t>Click to edit Master text styles</a:t>
            </a:r>
          </a:p>
        </p:txBody>
      </p:sp>
      <p:sp>
        <p:nvSpPr>
          <p:cNvPr id="97" name="Shape 97"/>
          <p:cNvSpPr/>
          <p:nvPr/>
        </p:nvSpPr>
        <p:spPr>
          <a:xfrm flipV="1">
            <a:off x="68306" y="4683554"/>
            <a:ext cx="9006842" cy="9144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98" name="Shape 98"/>
          <p:cNvSpPr/>
          <p:nvPr/>
        </p:nvSpPr>
        <p:spPr>
          <a:xfrm>
            <a:off x="68508" y="4650473"/>
            <a:ext cx="9006639" cy="45720"/>
          </a:xfrm>
          <a:prstGeom prst="rect">
            <a:avLst/>
          </a:prstGeom>
          <a:solidFill>
            <a:srgbClr val="E6AFA9"/>
          </a:solidFill>
          <a:ln w="12700">
            <a:miter lim="400000"/>
          </a:ln>
        </p:spPr>
        <p:txBody>
          <a:bodyPr lIns="45719" rIns="45719" anchor="ctr"/>
          <a:lstStyle/>
          <a:p>
            <a:pPr algn="ctr">
              <a:defRPr>
                <a:solidFill>
                  <a:srgbClr val="FFFFFF"/>
                </a:solidFill>
              </a:defRPr>
            </a:pPr>
          </a:p>
        </p:txBody>
      </p:sp>
      <p:sp>
        <p:nvSpPr>
          <p:cNvPr id="99" name="Shape 99"/>
          <p:cNvSpPr/>
          <p:nvPr/>
        </p:nvSpPr>
        <p:spPr>
          <a:xfrm>
            <a:off x="68509" y="4773224"/>
            <a:ext cx="9006639" cy="48808"/>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100" name="Shape 100"/>
          <p:cNvSpPr/>
          <p:nvPr>
            <p:ph type="pic" idx="13"/>
          </p:nvPr>
        </p:nvSpPr>
        <p:spPr>
          <a:xfrm>
            <a:off x="68307" y="66675"/>
            <a:ext cx="9001875" cy="4581525"/>
          </a:xfrm>
          <a:prstGeom prst="rect">
            <a:avLst/>
          </a:prstGeom>
          <a:ln w="6350">
            <a:solidFill>
              <a:srgbClr val="000000"/>
            </a:solidFill>
            <a:round/>
          </a:ln>
        </p:spPr>
        <p:txBody>
          <a:bodyPr lIns="91439" rIns="91439">
            <a:noAutofit/>
          </a:bodyPr>
          <a:lstStyle/>
          <a:p>
            <a:pPr/>
          </a:p>
        </p:txBody>
      </p:sp>
      <p:sp>
        <p:nvSpPr>
          <p:cNvPr id="101" name="Shape 101"/>
          <p:cNvSpPr/>
          <p:nvPr>
            <p:ph type="sldNum" sz="quarter" idx="2"/>
          </p:nvPr>
        </p:nvSpPr>
        <p:spPr>
          <a:xfrm>
            <a:off x="146304" y="6338265"/>
            <a:ext cx="457201" cy="19822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0" y="0"/>
            <a:ext cx="9144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 name="Shape 3"/>
          <p:cNvSpPr/>
          <p:nvPr/>
        </p:nvSpPr>
        <p:spPr>
          <a:xfrm>
            <a:off x="64007" y="69755"/>
            <a:ext cx="9013374" cy="6693408"/>
          </a:xfrm>
          <a:prstGeom prst="roundRect">
            <a:avLst>
              <a:gd name="adj" fmla="val 4929"/>
            </a:avLst>
          </a:prstGeom>
          <a:solidFill>
            <a:srgbClr val="FFFFFF"/>
          </a:solidFill>
          <a:ln w="6350" cap="sq">
            <a:solidFill>
              <a:srgbClr val="000000"/>
            </a:solidFill>
          </a:ln>
        </p:spPr>
        <p:txBody>
          <a:bodyPr lIns="45719" rIns="45719" anchor="ctr"/>
          <a:lstStyle/>
          <a:p>
            <a:pPr algn="ctr">
              <a:defRPr>
                <a:solidFill>
                  <a:srgbClr val="FFFFFF"/>
                </a:solidFill>
              </a:defRPr>
            </a:pPr>
          </a:p>
        </p:txBody>
      </p:sp>
      <p:sp>
        <p:nvSpPr>
          <p:cNvPr id="4" name="Shape 4"/>
          <p:cNvSpPr/>
          <p:nvPr>
            <p:ph type="title"/>
          </p:nvPr>
        </p:nvSpPr>
        <p:spPr>
          <a:xfrm>
            <a:off x="914400" y="274638"/>
            <a:ext cx="77724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Click to edit Master title style</a:t>
            </a:r>
          </a:p>
        </p:txBody>
      </p:sp>
      <p:sp>
        <p:nvSpPr>
          <p:cNvPr id="5" name="Shape 5"/>
          <p:cNvSpPr/>
          <p:nvPr>
            <p:ph type="body" idx="1"/>
          </p:nvPr>
        </p:nvSpPr>
        <p:spPr>
          <a:xfrm>
            <a:off x="914400" y="1447800"/>
            <a:ext cx="7772400" cy="45720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Click to edit Master text styles</a:t>
            </a:r>
          </a:p>
          <a:p>
            <a:pPr lvl="1"/>
            <a:r>
              <a:t>Second level</a:t>
            </a:r>
          </a:p>
          <a:p>
            <a:pPr lvl="2"/>
            <a:r>
              <a:t>Third level</a:t>
            </a:r>
          </a:p>
          <a:p>
            <a:pPr lvl="3"/>
            <a:r>
              <a:t>Fourth level</a:t>
            </a:r>
          </a:p>
          <a:p>
            <a:pPr lvl="4"/>
            <a:r>
              <a:t>Fifth level</a:t>
            </a:r>
          </a:p>
        </p:txBody>
      </p:sp>
      <p:sp>
        <p:nvSpPr>
          <p:cNvPr id="6" name="Shape 6"/>
          <p:cNvSpPr/>
          <p:nvPr>
            <p:ph type="sldNum" sz="quarter" idx="2"/>
          </p:nvPr>
        </p:nvSpPr>
        <p:spPr>
          <a:xfrm>
            <a:off x="146304" y="6339789"/>
            <a:ext cx="457201" cy="198222"/>
          </a:xfrm>
          <a:prstGeom prst="rect">
            <a:avLst/>
          </a:prstGeom>
          <a:solidFill>
            <a:schemeClr val="accent1"/>
          </a:solidFill>
          <a:ln w="12700">
            <a:miter lim="400000"/>
          </a:ln>
        </p:spPr>
        <p:txBody>
          <a:bodyPr lIns="0" tIns="0" rIns="0" bIns="0" anchor="ctr">
            <a:spAutoFit/>
          </a:bodyPr>
          <a:lstStyle>
            <a:lvl1pPr algn="ctr">
              <a:defRPr sz="1400">
                <a:solidFill>
                  <a:srgbClr val="FFFFFF"/>
                </a:solidFill>
                <a:latin typeface="Franklin Gothic Book"/>
                <a:ea typeface="Franklin Gothic Book"/>
                <a:cs typeface="Franklin Gothic Book"/>
                <a:sym typeface="Franklin Gothic Boo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696464"/>
          </a:solidFill>
          <a:uFillTx/>
          <a:latin typeface="Franklin Gothic Book"/>
          <a:ea typeface="Franklin Gothic Book"/>
          <a:cs typeface="Franklin Gothic Book"/>
          <a:sym typeface="Franklin Gothic Book"/>
        </a:defRPr>
      </a:lvl1pPr>
      <a:lvl2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696464"/>
          </a:solidFill>
          <a:uFillTx/>
          <a:latin typeface="Franklin Gothic Book"/>
          <a:ea typeface="Franklin Gothic Book"/>
          <a:cs typeface="Franklin Gothic Book"/>
          <a:sym typeface="Franklin Gothic Book"/>
        </a:defRPr>
      </a:lvl2pPr>
      <a:lvl3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696464"/>
          </a:solidFill>
          <a:uFillTx/>
          <a:latin typeface="Franklin Gothic Book"/>
          <a:ea typeface="Franklin Gothic Book"/>
          <a:cs typeface="Franklin Gothic Book"/>
          <a:sym typeface="Franklin Gothic Book"/>
        </a:defRPr>
      </a:lvl3pPr>
      <a:lvl4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696464"/>
          </a:solidFill>
          <a:uFillTx/>
          <a:latin typeface="Franklin Gothic Book"/>
          <a:ea typeface="Franklin Gothic Book"/>
          <a:cs typeface="Franklin Gothic Book"/>
          <a:sym typeface="Franklin Gothic Book"/>
        </a:defRPr>
      </a:lvl4pPr>
      <a:lvl5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696464"/>
          </a:solidFill>
          <a:uFillTx/>
          <a:latin typeface="Franklin Gothic Book"/>
          <a:ea typeface="Franklin Gothic Book"/>
          <a:cs typeface="Franklin Gothic Book"/>
          <a:sym typeface="Franklin Gothic Book"/>
        </a:defRPr>
      </a:lvl5pPr>
      <a:lvl6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696464"/>
          </a:solidFill>
          <a:uFillTx/>
          <a:latin typeface="Franklin Gothic Book"/>
          <a:ea typeface="Franklin Gothic Book"/>
          <a:cs typeface="Franklin Gothic Book"/>
          <a:sym typeface="Franklin Gothic Book"/>
        </a:defRPr>
      </a:lvl6pPr>
      <a:lvl7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696464"/>
          </a:solidFill>
          <a:uFillTx/>
          <a:latin typeface="Franklin Gothic Book"/>
          <a:ea typeface="Franklin Gothic Book"/>
          <a:cs typeface="Franklin Gothic Book"/>
          <a:sym typeface="Franklin Gothic Book"/>
        </a:defRPr>
      </a:lvl7pPr>
      <a:lvl8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696464"/>
          </a:solidFill>
          <a:uFillTx/>
          <a:latin typeface="Franklin Gothic Book"/>
          <a:ea typeface="Franklin Gothic Book"/>
          <a:cs typeface="Franklin Gothic Book"/>
          <a:sym typeface="Franklin Gothic Book"/>
        </a:defRPr>
      </a:lvl8pPr>
      <a:lvl9pPr marL="0" marR="0" indent="0" algn="l" defTabSz="914400" rtl="0" latinLnBrk="0">
        <a:lnSpc>
          <a:spcPct val="100000"/>
        </a:lnSpc>
        <a:spcBef>
          <a:spcPts val="0"/>
        </a:spcBef>
        <a:spcAft>
          <a:spcPts val="0"/>
        </a:spcAft>
        <a:buClrTx/>
        <a:buSzTx/>
        <a:buFontTx/>
        <a:buNone/>
        <a:tabLst/>
        <a:defRPr b="0" baseline="0" cap="none" i="0" spc="0" strike="noStrike" sz="4000" u="none">
          <a:ln>
            <a:noFill/>
          </a:ln>
          <a:solidFill>
            <a:srgbClr val="696464"/>
          </a:solidFill>
          <a:uFillTx/>
          <a:latin typeface="Franklin Gothic Book"/>
          <a:ea typeface="Franklin Gothic Book"/>
          <a:cs typeface="Franklin Gothic Book"/>
          <a:sym typeface="Franklin Gothic Book"/>
        </a:defRPr>
      </a:lvl9pPr>
    </p:titleStyle>
    <p:bodyStyle>
      <a:lvl1pPr marL="274320" marR="0" indent="-274320" algn="l" defTabSz="914400" rtl="0" latinLnBrk="0">
        <a:lnSpc>
          <a:spcPct val="100000"/>
        </a:lnSpc>
        <a:spcBef>
          <a:spcPts val="500"/>
        </a:spcBef>
        <a:spcAft>
          <a:spcPts val="0"/>
        </a:spcAft>
        <a:buClr>
          <a:schemeClr val="accent1"/>
        </a:buClr>
        <a:buSzPct val="85000"/>
        <a:buFont typeface="Wingdings 2"/>
        <a:buChar char="●"/>
        <a:tabLst/>
        <a:defRPr b="0" baseline="0" cap="none" i="0" spc="0" strike="noStrike" sz="2600" u="none">
          <a:ln>
            <a:noFill/>
          </a:ln>
          <a:solidFill>
            <a:srgbClr val="000000"/>
          </a:solidFill>
          <a:uFillTx/>
          <a:latin typeface="+mj-lt"/>
          <a:ea typeface="+mj-ea"/>
          <a:cs typeface="+mj-cs"/>
          <a:sym typeface="Perpetua"/>
        </a:defRPr>
      </a:lvl1pPr>
      <a:lvl2pPr marL="567690" marR="0" indent="-247650" algn="l" defTabSz="914400" rtl="0" latinLnBrk="0">
        <a:lnSpc>
          <a:spcPct val="100000"/>
        </a:lnSpc>
        <a:spcBef>
          <a:spcPts val="500"/>
        </a:spcBef>
        <a:spcAft>
          <a:spcPts val="0"/>
        </a:spcAft>
        <a:buClr>
          <a:schemeClr val="accent1"/>
        </a:buClr>
        <a:buSzPct val="85000"/>
        <a:buFont typeface="Wingdings 2"/>
        <a:buChar char="●"/>
        <a:tabLst/>
        <a:defRPr b="0" baseline="0" cap="none" i="0" spc="0" strike="noStrike" sz="2600" u="none">
          <a:ln>
            <a:noFill/>
          </a:ln>
          <a:solidFill>
            <a:srgbClr val="000000"/>
          </a:solidFill>
          <a:uFillTx/>
          <a:latin typeface="+mj-lt"/>
          <a:ea typeface="+mj-ea"/>
          <a:cs typeface="+mj-cs"/>
          <a:sym typeface="Perpetua"/>
        </a:defRPr>
      </a:lvl2pPr>
      <a:lvl3pPr marL="891540" marR="0" indent="-297180" algn="l" defTabSz="914400" rtl="0" latinLnBrk="0">
        <a:lnSpc>
          <a:spcPct val="100000"/>
        </a:lnSpc>
        <a:spcBef>
          <a:spcPts val="500"/>
        </a:spcBef>
        <a:spcAft>
          <a:spcPts val="0"/>
        </a:spcAft>
        <a:buClr>
          <a:schemeClr val="accent1"/>
        </a:buClr>
        <a:buSzPct val="85000"/>
        <a:buFont typeface="Wingdings 2"/>
        <a:buChar char="●"/>
        <a:tabLst/>
        <a:defRPr b="0" baseline="0" cap="none" i="0" spc="0" strike="noStrike" sz="2600" u="none">
          <a:ln>
            <a:noFill/>
          </a:ln>
          <a:solidFill>
            <a:srgbClr val="000000"/>
          </a:solidFill>
          <a:uFillTx/>
          <a:latin typeface="+mj-lt"/>
          <a:ea typeface="+mj-ea"/>
          <a:cs typeface="+mj-cs"/>
          <a:sym typeface="Perpetua"/>
        </a:defRPr>
      </a:lvl3pPr>
      <a:lvl4pPr marL="1165860" marR="0" indent="-297180" algn="l" defTabSz="914400" rtl="0" latinLnBrk="0">
        <a:lnSpc>
          <a:spcPct val="100000"/>
        </a:lnSpc>
        <a:spcBef>
          <a:spcPts val="500"/>
        </a:spcBef>
        <a:spcAft>
          <a:spcPts val="0"/>
        </a:spcAft>
        <a:buClr>
          <a:schemeClr val="accent1"/>
        </a:buClr>
        <a:buSzPct val="80000"/>
        <a:buFont typeface="Wingdings 2"/>
        <a:buChar char="●"/>
        <a:tabLst/>
        <a:defRPr b="0" baseline="0" cap="none" i="0" spc="0" strike="noStrike" sz="2600" u="none">
          <a:ln>
            <a:noFill/>
          </a:ln>
          <a:solidFill>
            <a:srgbClr val="000000"/>
          </a:solidFill>
          <a:uFillTx/>
          <a:latin typeface="+mj-lt"/>
          <a:ea typeface="+mj-ea"/>
          <a:cs typeface="+mj-cs"/>
          <a:sym typeface="Perpetua"/>
        </a:defRPr>
      </a:lvl4pPr>
      <a:lvl5pPr marL="1440180" marR="0" indent="-297180" algn="l" defTabSz="914400" rtl="0" latinLnBrk="0">
        <a:lnSpc>
          <a:spcPct val="100000"/>
        </a:lnSpc>
        <a:spcBef>
          <a:spcPts val="500"/>
        </a:spcBef>
        <a:spcAft>
          <a:spcPts val="0"/>
        </a:spcAft>
        <a:buClr>
          <a:schemeClr val="accent1"/>
        </a:buClr>
        <a:buSzPct val="100000"/>
        <a:buFont typeface="Wingdings 2"/>
        <a:buChar char="o"/>
        <a:tabLst/>
        <a:defRPr b="0" baseline="0" cap="none" i="0" spc="0" strike="noStrike" sz="2600" u="none">
          <a:ln>
            <a:noFill/>
          </a:ln>
          <a:solidFill>
            <a:srgbClr val="000000"/>
          </a:solidFill>
          <a:uFillTx/>
          <a:latin typeface="+mj-lt"/>
          <a:ea typeface="+mj-ea"/>
          <a:cs typeface="+mj-cs"/>
          <a:sym typeface="Perpetua"/>
        </a:defRPr>
      </a:lvl5pPr>
      <a:lvl6pPr marL="1747520" marR="0" indent="-330200" algn="l" defTabSz="914400" rtl="0" latinLnBrk="0">
        <a:lnSpc>
          <a:spcPct val="100000"/>
        </a:lnSpc>
        <a:spcBef>
          <a:spcPts val="500"/>
        </a:spcBef>
        <a:spcAft>
          <a:spcPts val="0"/>
        </a:spcAft>
        <a:buClr>
          <a:schemeClr val="accent1"/>
        </a:buClr>
        <a:buSzPct val="100000"/>
        <a:buFont typeface="Wingdings 2"/>
        <a:buChar char="•"/>
        <a:tabLst/>
        <a:defRPr b="0" baseline="0" cap="none" i="0" spc="0" strike="noStrike" sz="2600" u="none">
          <a:ln>
            <a:noFill/>
          </a:ln>
          <a:solidFill>
            <a:srgbClr val="000000"/>
          </a:solidFill>
          <a:uFillTx/>
          <a:latin typeface="+mj-lt"/>
          <a:ea typeface="+mj-ea"/>
          <a:cs typeface="+mj-cs"/>
          <a:sym typeface="Perpetua"/>
        </a:defRPr>
      </a:lvl6pPr>
      <a:lvl7pPr marL="2021839" marR="0" indent="-330200" algn="l" defTabSz="914400" rtl="0" latinLnBrk="0">
        <a:lnSpc>
          <a:spcPct val="100000"/>
        </a:lnSpc>
        <a:spcBef>
          <a:spcPts val="500"/>
        </a:spcBef>
        <a:spcAft>
          <a:spcPts val="0"/>
        </a:spcAft>
        <a:buClr>
          <a:schemeClr val="accent1"/>
        </a:buClr>
        <a:buSzPct val="100000"/>
        <a:buFont typeface="Wingdings 2"/>
        <a:buChar char="•"/>
        <a:tabLst/>
        <a:defRPr b="0" baseline="0" cap="none" i="0" spc="0" strike="noStrike" sz="2600" u="none">
          <a:ln>
            <a:noFill/>
          </a:ln>
          <a:solidFill>
            <a:srgbClr val="000000"/>
          </a:solidFill>
          <a:uFillTx/>
          <a:latin typeface="+mj-lt"/>
          <a:ea typeface="+mj-ea"/>
          <a:cs typeface="+mj-cs"/>
          <a:sym typeface="Perpetua"/>
        </a:defRPr>
      </a:lvl7pPr>
      <a:lvl8pPr marL="2296160" marR="0" indent="-330200" algn="l" defTabSz="914400" rtl="0" latinLnBrk="0">
        <a:lnSpc>
          <a:spcPct val="100000"/>
        </a:lnSpc>
        <a:spcBef>
          <a:spcPts val="500"/>
        </a:spcBef>
        <a:spcAft>
          <a:spcPts val="0"/>
        </a:spcAft>
        <a:buClr>
          <a:schemeClr val="accent1"/>
        </a:buClr>
        <a:buSzPct val="100000"/>
        <a:buFont typeface="Wingdings 2"/>
        <a:buChar char="•"/>
        <a:tabLst/>
        <a:defRPr b="0" baseline="0" cap="none" i="0" spc="0" strike="noStrike" sz="2600" u="none">
          <a:ln>
            <a:noFill/>
          </a:ln>
          <a:solidFill>
            <a:srgbClr val="000000"/>
          </a:solidFill>
          <a:uFillTx/>
          <a:latin typeface="+mj-lt"/>
          <a:ea typeface="+mj-ea"/>
          <a:cs typeface="+mj-cs"/>
          <a:sym typeface="Perpetua"/>
        </a:defRPr>
      </a:lvl8pPr>
      <a:lvl9pPr marL="2570479" marR="0" indent="-330200" algn="l" defTabSz="914400" rtl="0" latinLnBrk="0">
        <a:lnSpc>
          <a:spcPct val="100000"/>
        </a:lnSpc>
        <a:spcBef>
          <a:spcPts val="500"/>
        </a:spcBef>
        <a:spcAft>
          <a:spcPts val="0"/>
        </a:spcAft>
        <a:buClr>
          <a:schemeClr val="accent1"/>
        </a:buClr>
        <a:buSzPct val="100000"/>
        <a:buFont typeface="Wingdings 2"/>
        <a:buChar char="•"/>
        <a:tabLst/>
        <a:defRPr b="0" baseline="0" cap="none" i="0" spc="0" strike="noStrike" sz="2600" u="none">
          <a:ln>
            <a:noFill/>
          </a:ln>
          <a:solidFill>
            <a:srgbClr val="000000"/>
          </a:solidFill>
          <a:uFillTx/>
          <a:latin typeface="+mj-lt"/>
          <a:ea typeface="+mj-ea"/>
          <a:cs typeface="+mj-cs"/>
          <a:sym typeface="Perpetua"/>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Franklin Gothic Book"/>
        </a:defRPr>
      </a:lvl1pPr>
      <a:lvl2pPr marL="0" marR="0" indent="457200" algn="ct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Franklin Gothic Book"/>
        </a:defRPr>
      </a:lvl2pPr>
      <a:lvl3pPr marL="0" marR="0" indent="914400" algn="ct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Franklin Gothic Book"/>
        </a:defRPr>
      </a:lvl3pPr>
      <a:lvl4pPr marL="0" marR="0" indent="1371600" algn="ct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Franklin Gothic Book"/>
        </a:defRPr>
      </a:lvl4pPr>
      <a:lvl5pPr marL="0" marR="0" indent="1828800" algn="ct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Franklin Gothic Book"/>
        </a:defRPr>
      </a:lvl5pPr>
      <a:lvl6pPr marL="0" marR="0" indent="2286000" algn="ct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Franklin Gothic Book"/>
        </a:defRPr>
      </a:lvl6pPr>
      <a:lvl7pPr marL="0" marR="0" indent="2743200" algn="ct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Franklin Gothic Book"/>
        </a:defRPr>
      </a:lvl7pPr>
      <a:lvl8pPr marL="0" marR="0" indent="3200400" algn="ct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Franklin Gothic Book"/>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Franklin Gothic Book"/>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4.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8.jpeg"/><Relationship Id="rId4" Type="http://schemas.openxmlformats.org/officeDocument/2006/relationships/image" Target="../media/image9.jpe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descr="Заголовок 1"/>
          <p:cNvSpPr/>
          <p:nvPr>
            <p:ph type="title"/>
          </p:nvPr>
        </p:nvSpPr>
        <p:spPr>
          <a:xfrm>
            <a:off x="513158" y="2260610"/>
            <a:ext cx="5411590" cy="1382260"/>
          </a:xfrm>
          <a:prstGeom prst="rect">
            <a:avLst/>
          </a:prstGeom>
        </p:spPr>
        <p:txBody>
          <a:bodyPr/>
          <a:lstStyle/>
          <a:p>
            <a:pPr algn="l">
              <a:defRPr sz="3600">
                <a:solidFill>
                  <a:srgbClr val="3B3838"/>
                </a:solidFill>
                <a:latin typeface="Open Sans"/>
                <a:ea typeface="Open Sans"/>
                <a:cs typeface="Open Sans"/>
                <a:sym typeface="Open Sans"/>
              </a:defRPr>
            </a:pPr>
            <a:r>
              <a:t>Dev-Pro Node.js</a:t>
            </a:r>
          </a:p>
          <a:p>
            <a:pPr algn="l">
              <a:defRPr sz="3600">
                <a:solidFill>
                  <a:srgbClr val="3B3838"/>
                </a:solidFill>
                <a:latin typeface="Open Sans"/>
                <a:ea typeface="Open Sans"/>
                <a:cs typeface="Open Sans"/>
                <a:sym typeface="Open Sans"/>
              </a:defRPr>
            </a:pPr>
            <a:r>
              <a:t>Advanced Flow</a:t>
            </a:r>
          </a:p>
        </p:txBody>
      </p:sp>
      <p:sp>
        <p:nvSpPr>
          <p:cNvPr id="138" name="Shape 138" descr="Подзаголовок 2"/>
          <p:cNvSpPr/>
          <p:nvPr>
            <p:ph type="body" sz="quarter" idx="1"/>
          </p:nvPr>
        </p:nvSpPr>
        <p:spPr>
          <a:xfrm>
            <a:off x="513159" y="4368635"/>
            <a:ext cx="3387329" cy="893150"/>
          </a:xfrm>
          <a:prstGeom prst="rect">
            <a:avLst/>
          </a:prstGeom>
        </p:spPr>
        <p:txBody>
          <a:bodyPr/>
          <a:lstStyle/>
          <a:p>
            <a:pPr algn="l">
              <a:lnSpc>
                <a:spcPct val="160000"/>
              </a:lnSpc>
              <a:defRPr sz="1200">
                <a:solidFill>
                  <a:srgbClr val="767171"/>
                </a:solidFill>
                <a:latin typeface="Arial"/>
                <a:ea typeface="Arial"/>
                <a:cs typeface="Arial"/>
                <a:sym typeface="Arial"/>
              </a:defRPr>
            </a:pPr>
            <a:r>
              <a:t>Lesson </a:t>
            </a:r>
            <a:r>
              <a:t>8</a:t>
            </a:r>
            <a:r>
              <a:t>. </a:t>
            </a:r>
            <a:r>
              <a:t>libraries</a:t>
            </a:r>
          </a:p>
        </p:txBody>
      </p:sp>
      <p:sp>
        <p:nvSpPr>
          <p:cNvPr id="139" name="Shape 139" descr="Прямая соединительная линия 6"/>
          <p:cNvSpPr/>
          <p:nvPr/>
        </p:nvSpPr>
        <p:spPr>
          <a:xfrm>
            <a:off x="608388" y="3876183"/>
            <a:ext cx="1088439" cy="3"/>
          </a:xfrm>
          <a:prstGeom prst="line">
            <a:avLst/>
          </a:prstGeom>
          <a:ln w="12700">
            <a:solidFill>
              <a:srgbClr val="A5A5A5"/>
            </a:solidFill>
            <a:miter/>
          </a:ln>
        </p:spPr>
        <p:txBody>
          <a:bodyPr lIns="34289" tIns="34289" rIns="34289" bIns="34289"/>
          <a:lstStyle/>
          <a:p>
            <a:pPr defTabSz="457200">
              <a:defRPr>
                <a:latin typeface="+mn-lt"/>
                <a:ea typeface="+mn-ea"/>
                <a:cs typeface="+mn-cs"/>
                <a:sym typeface="Helvetica"/>
              </a:defRPr>
            </a:pPr>
          </a:p>
        </p:txBody>
      </p:sp>
      <p:pic>
        <p:nvPicPr>
          <p:cNvPr id="140" name="image1.png" descr="Рисунок 8"/>
          <p:cNvPicPr>
            <a:picLocks noChangeAspect="1"/>
          </p:cNvPicPr>
          <p:nvPr/>
        </p:nvPicPr>
        <p:blipFill>
          <a:blip r:embed="rId2">
            <a:extLst/>
          </a:blip>
          <a:stretch>
            <a:fillRect/>
          </a:stretch>
        </p:blipFill>
        <p:spPr>
          <a:xfrm>
            <a:off x="603021" y="1519192"/>
            <a:ext cx="1030176" cy="215620"/>
          </a:xfrm>
          <a:prstGeom prst="rect">
            <a:avLst/>
          </a:prstGeom>
          <a:ln w="12700">
            <a:miter lim="400000"/>
          </a:ln>
        </p:spPr>
      </p:pic>
      <p:pic>
        <p:nvPicPr>
          <p:cNvPr id="141" name="image2.png"/>
          <p:cNvPicPr>
            <a:picLocks noChangeAspect="1"/>
          </p:cNvPicPr>
          <p:nvPr/>
        </p:nvPicPr>
        <p:blipFill>
          <a:blip r:embed="rId3">
            <a:extLst/>
          </a:blip>
          <a:stretch>
            <a:fillRect/>
          </a:stretch>
        </p:blipFill>
        <p:spPr>
          <a:xfrm>
            <a:off x="3488022" y="1822779"/>
            <a:ext cx="5341674" cy="327177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p:nvPr>
        </p:nvSpPr>
        <p:spPr>
          <a:prstGeom prst="rect">
            <a:avLst/>
          </a:prstGeom>
        </p:spPr>
        <p:txBody>
          <a:bodyPr/>
          <a:lstStyle/>
          <a:p>
            <a:pPr/>
            <a:r>
              <a:t>MVC-Frameworks  Adonos</a:t>
            </a:r>
          </a:p>
        </p:txBody>
      </p:sp>
      <p:pic>
        <p:nvPicPr>
          <p:cNvPr id="173" name="image9.jpg"/>
          <p:cNvPicPr>
            <a:picLocks noChangeAspect="1"/>
          </p:cNvPicPr>
          <p:nvPr/>
        </p:nvPicPr>
        <p:blipFill>
          <a:blip r:embed="rId2">
            <a:extLst/>
          </a:blip>
          <a:stretch>
            <a:fillRect/>
          </a:stretch>
        </p:blipFill>
        <p:spPr>
          <a:xfrm>
            <a:off x="914400" y="1600200"/>
            <a:ext cx="1524000" cy="1524000"/>
          </a:xfrm>
          <a:prstGeom prst="rect">
            <a:avLst/>
          </a:prstGeom>
          <a:ln w="12700">
            <a:miter lim="400000"/>
          </a:ln>
        </p:spPr>
      </p:pic>
      <p:sp>
        <p:nvSpPr>
          <p:cNvPr id="174" name="Shape 174"/>
          <p:cNvSpPr/>
          <p:nvPr/>
        </p:nvSpPr>
        <p:spPr>
          <a:xfrm>
            <a:off x="2819400" y="1828799"/>
            <a:ext cx="5562600" cy="313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AdonisJs is a Node.js MVC Framework. It encapsulates the boring parts of Web development and offers you a nice API to work with.</a:t>
            </a:r>
          </a:p>
          <a:p>
            <a:pPr/>
          </a:p>
          <a:p>
            <a:pPr/>
            <a:r>
              <a:t>Every web application needs following at a certain stage.</a:t>
            </a:r>
          </a:p>
          <a:p>
            <a:pPr/>
          </a:p>
          <a:p>
            <a:pPr marL="285750" indent="-285750">
              <a:buSzPct val="100000"/>
              <a:buFont typeface="Arial"/>
              <a:buChar char="•"/>
            </a:pPr>
            <a:r>
              <a:t>Powerful ORM to make secure SQL queries.</a:t>
            </a:r>
          </a:p>
          <a:p>
            <a:pPr marL="285750" indent="-285750">
              <a:buSzPct val="100000"/>
              <a:buFont typeface="Arial"/>
              <a:buChar char="•"/>
            </a:pPr>
            <a:r>
              <a:t>Authentication System.</a:t>
            </a:r>
          </a:p>
          <a:p>
            <a:pPr marL="285750" indent="-285750">
              <a:buSzPct val="100000"/>
              <a:buFont typeface="Arial"/>
              <a:buChar char="•"/>
            </a:pPr>
            <a:r>
              <a:t>An easy way to send emails.</a:t>
            </a:r>
          </a:p>
          <a:p>
            <a:pPr marL="285750" indent="-285750">
              <a:buSzPct val="100000"/>
              <a:buFont typeface="Arial"/>
              <a:buChar char="•"/>
            </a:pPr>
            <a:r>
              <a:t>Validate and Sanitise user inputs.</a:t>
            </a:r>
          </a:p>
          <a:p>
            <a:pPr marL="285750" indent="-285750">
              <a:buSzPct val="100000"/>
              <a:buFont typeface="Arial"/>
              <a:buChar char="•"/>
            </a:pPr>
            <a:r>
              <a:t>Structured application layout.</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pPr/>
            <a:r>
              <a:t>MVC-Frameworks Hapi.js</a:t>
            </a:r>
          </a:p>
        </p:txBody>
      </p:sp>
      <p:pic>
        <p:nvPicPr>
          <p:cNvPr id="177" name="image10.png"/>
          <p:cNvPicPr>
            <a:picLocks noChangeAspect="1"/>
          </p:cNvPicPr>
          <p:nvPr/>
        </p:nvPicPr>
        <p:blipFill>
          <a:blip r:embed="rId2">
            <a:extLst/>
          </a:blip>
          <a:stretch>
            <a:fillRect/>
          </a:stretch>
        </p:blipFill>
        <p:spPr>
          <a:xfrm>
            <a:off x="838200" y="1447800"/>
            <a:ext cx="2363487" cy="1644455"/>
          </a:xfrm>
          <a:prstGeom prst="rect">
            <a:avLst/>
          </a:prstGeom>
          <a:ln w="12700">
            <a:miter lim="400000"/>
          </a:ln>
        </p:spPr>
      </p:pic>
      <p:sp>
        <p:nvSpPr>
          <p:cNvPr id="178" name="Shape 178"/>
          <p:cNvSpPr/>
          <p:nvPr/>
        </p:nvSpPr>
        <p:spPr>
          <a:xfrm>
            <a:off x="3886200" y="1752599"/>
            <a:ext cx="4572000" cy="415611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b="1"/>
            </a:pPr>
            <a:r>
              <a:t>Strength:</a:t>
            </a:r>
            <a:r>
              <a:rPr b="0"/>
              <a:t> Simple, clean design. Performance.</a:t>
            </a:r>
            <a:endParaRPr b="0"/>
          </a:p>
          <a:p>
            <a:pPr marL="285750" indent="-285750">
              <a:buSzPct val="100000"/>
              <a:buFont typeface="Arial"/>
              <a:buChar char="•"/>
              <a:defRPr b="1"/>
            </a:pPr>
            <a:r>
              <a:t>Weakness:</a:t>
            </a:r>
            <a:r>
              <a:rPr b="0"/>
              <a:t> Not as many plugins and communities available as some of the competing frameworks.</a:t>
            </a:r>
            <a:endParaRPr b="0"/>
          </a:p>
          <a:p>
            <a:pPr marL="285750" indent="-285750">
              <a:buSzPct val="100000"/>
              <a:buFont typeface="Arial"/>
              <a:buChar char="•"/>
              <a:defRPr b="1"/>
            </a:pPr>
            <a:r>
              <a:t>Great for: </a:t>
            </a:r>
            <a:r>
              <a:rPr b="0"/>
              <a:t>Building sites and APIs with a focus on clean code and performance.</a:t>
            </a:r>
            <a:endParaRPr b="0"/>
          </a:p>
          <a:p>
            <a:pPr/>
          </a:p>
          <a:p>
            <a:pPr/>
            <a:r>
              <a:t>The Hapi.js framework is an interesting library that is really clean. I sat down and set up the basic example that is shown on the hapi.js site.</a:t>
            </a:r>
          </a:p>
          <a:p>
            <a:pPr/>
          </a:p>
          <a:p>
            <a:pPr/>
            <a:r>
              <a:t>It took a few seconds to install hapi.js and then a few seconds more to create the file, paste in the code, and execute the code.</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title"/>
          </p:nvPr>
        </p:nvSpPr>
        <p:spPr>
          <a:prstGeom prst="rect">
            <a:avLst/>
          </a:prstGeom>
        </p:spPr>
        <p:txBody>
          <a:bodyPr/>
          <a:lstStyle/>
          <a:p>
            <a:pPr/>
            <a:r>
              <a:t>MVC-Frameworks Mojito</a:t>
            </a:r>
          </a:p>
        </p:txBody>
      </p:sp>
      <p:pic>
        <p:nvPicPr>
          <p:cNvPr id="181" name="image11.png"/>
          <p:cNvPicPr>
            <a:picLocks noChangeAspect="1"/>
          </p:cNvPicPr>
          <p:nvPr/>
        </p:nvPicPr>
        <p:blipFill>
          <a:blip r:embed="rId2">
            <a:extLst/>
          </a:blip>
          <a:stretch>
            <a:fillRect/>
          </a:stretch>
        </p:blipFill>
        <p:spPr>
          <a:xfrm>
            <a:off x="990600" y="1524000"/>
            <a:ext cx="2971800" cy="858903"/>
          </a:xfrm>
          <a:prstGeom prst="rect">
            <a:avLst/>
          </a:prstGeom>
          <a:ln w="12700">
            <a:miter lim="400000"/>
          </a:ln>
        </p:spPr>
      </p:pic>
      <p:sp>
        <p:nvSpPr>
          <p:cNvPr id="182" name="Shape 182"/>
          <p:cNvSpPr/>
          <p:nvPr/>
        </p:nvSpPr>
        <p:spPr>
          <a:xfrm>
            <a:off x="4684095" y="1524000"/>
            <a:ext cx="3886201" cy="491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Mojito is a model-view-controller (MVC) application framework built on YUI 3 that enables agile development of Web applications. Mojito allows developers to use a combination of configuration and an MVC architecture to create applications. Because client and server components are both written in JavaScript, Mojito can run on the client (browser) or the server (Node.js).</a:t>
            </a:r>
          </a:p>
          <a:p>
            <a:pPr/>
          </a:p>
          <a:p>
            <a:pPr marL="285750" indent="-285750">
              <a:buSzPct val="100000"/>
              <a:buFont typeface="Arial"/>
              <a:buChar char="•"/>
            </a:pPr>
            <a:r>
              <a:t>Local development environment and tools (Yahoo! independent stack)</a:t>
            </a:r>
          </a:p>
          <a:p>
            <a:pPr marL="285750" indent="-285750">
              <a:buSzPct val="100000"/>
              <a:buFont typeface="Arial"/>
              <a:buChar char="•"/>
            </a:pPr>
            <a:r>
              <a:t>Library for simplifying internationalization &amp; localization</a:t>
            </a:r>
          </a:p>
          <a:p>
            <a:pPr marL="285750" indent="-285750">
              <a:buSzPct val="100000"/>
              <a:buFont typeface="Arial"/>
              <a:buChar char="•"/>
            </a:pPr>
            <a:r>
              <a:t>Integrated unit testing</a:t>
            </a:r>
          </a:p>
          <a:p>
            <a:pPr marL="285750" indent="-285750">
              <a:buSzPct val="100000"/>
              <a:buFont typeface="Arial"/>
              <a:buChar char="•"/>
            </a:pPr>
            <a:r>
              <a:t>Device specific presentation (Hero, Mobile, TV, Web, etc.)</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prstGeom prst="rect">
            <a:avLst/>
          </a:prstGeom>
        </p:spPr>
        <p:txBody>
          <a:bodyPr/>
          <a:lstStyle/>
          <a:p>
            <a:pPr/>
            <a:r>
              <a:t>Meteor.js Full Stack</a:t>
            </a:r>
          </a:p>
        </p:txBody>
      </p:sp>
      <p:pic>
        <p:nvPicPr>
          <p:cNvPr id="185" name="image12.png"/>
          <p:cNvPicPr>
            <a:picLocks noChangeAspect="1"/>
          </p:cNvPicPr>
          <p:nvPr/>
        </p:nvPicPr>
        <p:blipFill>
          <a:blip r:embed="rId2">
            <a:extLst/>
          </a:blip>
          <a:stretch>
            <a:fillRect/>
          </a:stretch>
        </p:blipFill>
        <p:spPr>
          <a:xfrm>
            <a:off x="1066800" y="1219200"/>
            <a:ext cx="1447800" cy="1447800"/>
          </a:xfrm>
          <a:prstGeom prst="rect">
            <a:avLst/>
          </a:prstGeom>
          <a:ln w="12700">
            <a:miter lim="400000"/>
          </a:ln>
        </p:spPr>
      </p:pic>
      <p:sp>
        <p:nvSpPr>
          <p:cNvPr id="186" name="Shape 186"/>
          <p:cNvSpPr/>
          <p:nvPr/>
        </p:nvSpPr>
        <p:spPr>
          <a:xfrm>
            <a:off x="3124200" y="1524000"/>
            <a:ext cx="5486400" cy="491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Meteor is a full-stack JavaScript platform for developing modern web and mobile applications. Meteor includes a key set of technologies for building connected-client reactive applications, a build tool, and a curated set of packages from the Node.js and general JavaScript community.</a:t>
            </a:r>
          </a:p>
          <a:p>
            <a:pPr/>
          </a:p>
          <a:p>
            <a:pPr marL="285750" indent="-285750">
              <a:buSzPct val="100000"/>
              <a:buFont typeface="Arial"/>
              <a:buChar char="•"/>
            </a:pPr>
            <a:r>
              <a:t>Meteor allows you to develop in one language, JavaScript, in all environments: application server, web browser, and mobile device.</a:t>
            </a:r>
          </a:p>
          <a:p>
            <a:pPr marL="285750" indent="-285750">
              <a:buSzPct val="100000"/>
              <a:buFont typeface="Arial"/>
              <a:buChar char="•"/>
            </a:pPr>
            <a:r>
              <a:t>Meteor uses data on the wire, meaning the server sends data, not HTML, and the client renders it.</a:t>
            </a:r>
          </a:p>
          <a:p>
            <a:pPr marL="285750" indent="-285750">
              <a:buSzPct val="100000"/>
              <a:buFont typeface="Arial"/>
              <a:buChar char="•"/>
            </a:pPr>
            <a:r>
              <a:t>Meteor embraces the ecosystem, bringing the best parts of the extremely active JavaScript community to you in a careful and considered way.</a:t>
            </a:r>
          </a:p>
          <a:p>
            <a:pPr marL="285750" indent="-285750">
              <a:buSzPct val="100000"/>
              <a:buFont typeface="Arial"/>
              <a:buChar char="•"/>
            </a:pPr>
            <a:r>
              <a:t>Meteor provides full stack reactivity, allowing your UI to seamlessly reflect the true state of the world with minimal development effort.</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pPr/>
            <a:r>
              <a:t>Sails.js Full Stack</a:t>
            </a:r>
          </a:p>
        </p:txBody>
      </p:sp>
      <p:pic>
        <p:nvPicPr>
          <p:cNvPr id="189" name="image13.png"/>
          <p:cNvPicPr>
            <a:picLocks noChangeAspect="1"/>
          </p:cNvPicPr>
          <p:nvPr/>
        </p:nvPicPr>
        <p:blipFill>
          <a:blip r:embed="rId2">
            <a:extLst/>
          </a:blip>
          <a:stretch>
            <a:fillRect/>
          </a:stretch>
        </p:blipFill>
        <p:spPr>
          <a:xfrm>
            <a:off x="990600" y="1524000"/>
            <a:ext cx="2857500" cy="1076325"/>
          </a:xfrm>
          <a:prstGeom prst="rect">
            <a:avLst/>
          </a:prstGeom>
          <a:ln w="12700">
            <a:miter lim="400000"/>
          </a:ln>
        </p:spPr>
      </p:pic>
      <p:sp>
        <p:nvSpPr>
          <p:cNvPr id="190" name="Shape 190"/>
          <p:cNvSpPr/>
          <p:nvPr/>
        </p:nvSpPr>
        <p:spPr>
          <a:xfrm>
            <a:off x="4572000" y="1676399"/>
            <a:ext cx="3886200" cy="339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Sails makes it easy to build custom, enterprise-grade Node.js apps. It is designed to emulate the familiar MVC pattern of frameworks like Ruby on Rails, but with support for the requirements of modern apps: data-driven APIs with a scalable, service-oriented architecture.</a:t>
            </a:r>
          </a:p>
          <a:p>
            <a:pPr/>
          </a:p>
          <a:p>
            <a:pPr/>
            <a:r>
              <a:t>It's especially good for building chat, realtime dashboards, or multiplayer games; but you can use it for any web application project - top to bottom.</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title"/>
          </p:nvPr>
        </p:nvSpPr>
        <p:spPr>
          <a:prstGeom prst="rect">
            <a:avLst/>
          </a:prstGeom>
        </p:spPr>
        <p:txBody>
          <a:bodyPr/>
          <a:lstStyle/>
          <a:p>
            <a:pPr/>
            <a:r>
              <a:t>MEAN.io Full Stack</a:t>
            </a:r>
          </a:p>
        </p:txBody>
      </p:sp>
      <p:pic>
        <p:nvPicPr>
          <p:cNvPr id="193" name="image14.png"/>
          <p:cNvPicPr>
            <a:picLocks noChangeAspect="1"/>
          </p:cNvPicPr>
          <p:nvPr/>
        </p:nvPicPr>
        <p:blipFill>
          <a:blip r:embed="rId2">
            <a:extLst/>
          </a:blip>
          <a:stretch>
            <a:fillRect/>
          </a:stretch>
        </p:blipFill>
        <p:spPr>
          <a:xfrm>
            <a:off x="914400" y="1600200"/>
            <a:ext cx="1104900" cy="1181100"/>
          </a:xfrm>
          <a:prstGeom prst="rect">
            <a:avLst/>
          </a:prstGeom>
          <a:ln w="12700">
            <a:miter lim="400000"/>
          </a:ln>
        </p:spPr>
      </p:pic>
      <p:sp>
        <p:nvSpPr>
          <p:cNvPr id="194" name="Shape 194"/>
          <p:cNvSpPr/>
          <p:nvPr/>
        </p:nvSpPr>
        <p:spPr>
          <a:xfrm>
            <a:off x="2590800" y="1752600"/>
            <a:ext cx="5638800" cy="288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MEAN is a framework for an easy starting point with MongoDB, Node.js, Express, and AngularJS based applications.</a:t>
            </a:r>
          </a:p>
          <a:p>
            <a:pPr/>
          </a:p>
          <a:p>
            <a:pPr/>
            <a:r>
              <a:t>It is designed to give you a quick and organized way to start developing MEAN based web apps with useful modules like Mongoose and Passport pre-bundled and configured. </a:t>
            </a:r>
          </a:p>
          <a:p>
            <a:pPr/>
          </a:p>
          <a:p>
            <a:pPr/>
            <a:r>
              <a:t>Framwork mainly try to take care of the connection points between existing popular frameworks and solve common integration problems.</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title"/>
          </p:nvPr>
        </p:nvSpPr>
        <p:spPr>
          <a:prstGeom prst="rect">
            <a:avLst/>
          </a:prstGeom>
        </p:spPr>
        <p:txBody>
          <a:bodyPr/>
          <a:lstStyle/>
          <a:p>
            <a:pPr/>
            <a:r>
              <a:t>MongoDB, Redis and MySQL</a:t>
            </a:r>
          </a:p>
        </p:txBody>
      </p:sp>
      <p:pic>
        <p:nvPicPr>
          <p:cNvPr id="197" name="image15.png"/>
          <p:cNvPicPr>
            <a:picLocks noChangeAspect="1"/>
          </p:cNvPicPr>
          <p:nvPr/>
        </p:nvPicPr>
        <p:blipFill>
          <a:blip r:embed="rId2">
            <a:extLst/>
          </a:blip>
          <a:stretch>
            <a:fillRect/>
          </a:stretch>
        </p:blipFill>
        <p:spPr>
          <a:xfrm>
            <a:off x="1219200" y="1600200"/>
            <a:ext cx="2590800" cy="2590800"/>
          </a:xfrm>
          <a:prstGeom prst="rect">
            <a:avLst/>
          </a:prstGeom>
          <a:ln w="12700">
            <a:miter lim="400000"/>
          </a:ln>
        </p:spPr>
      </p:pic>
      <p:pic>
        <p:nvPicPr>
          <p:cNvPr id="198" name="image16.png"/>
          <p:cNvPicPr>
            <a:picLocks noChangeAspect="1"/>
          </p:cNvPicPr>
          <p:nvPr/>
        </p:nvPicPr>
        <p:blipFill>
          <a:blip r:embed="rId3">
            <a:extLst/>
          </a:blip>
          <a:stretch>
            <a:fillRect/>
          </a:stretch>
        </p:blipFill>
        <p:spPr>
          <a:xfrm>
            <a:off x="5105400" y="1447800"/>
            <a:ext cx="2968613" cy="2968613"/>
          </a:xfrm>
          <a:prstGeom prst="rect">
            <a:avLst/>
          </a:prstGeom>
          <a:ln w="12700">
            <a:miter lim="400000"/>
          </a:ln>
        </p:spPr>
      </p:pic>
      <p:pic>
        <p:nvPicPr>
          <p:cNvPr id="199" name="image17.png"/>
          <p:cNvPicPr>
            <a:picLocks noChangeAspect="1"/>
          </p:cNvPicPr>
          <p:nvPr/>
        </p:nvPicPr>
        <p:blipFill>
          <a:blip r:embed="rId4">
            <a:extLst/>
          </a:blip>
          <a:stretch>
            <a:fillRect/>
          </a:stretch>
        </p:blipFill>
        <p:spPr>
          <a:xfrm>
            <a:off x="1524000" y="4343400"/>
            <a:ext cx="6296025" cy="2113352"/>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title"/>
          </p:nvPr>
        </p:nvSpPr>
        <p:spPr>
          <a:prstGeom prst="rect">
            <a:avLst/>
          </a:prstGeom>
        </p:spPr>
        <p:txBody>
          <a:bodyPr/>
          <a:lstStyle/>
          <a:p>
            <a:pPr/>
            <a:r>
              <a:t>Mongoose</a:t>
            </a:r>
          </a:p>
        </p:txBody>
      </p:sp>
      <p:pic>
        <p:nvPicPr>
          <p:cNvPr id="202" name="image18.png"/>
          <p:cNvPicPr>
            <a:picLocks noChangeAspect="1"/>
          </p:cNvPicPr>
          <p:nvPr/>
        </p:nvPicPr>
        <p:blipFill>
          <a:blip r:embed="rId2">
            <a:extLst/>
          </a:blip>
          <a:stretch>
            <a:fillRect/>
          </a:stretch>
        </p:blipFill>
        <p:spPr>
          <a:xfrm>
            <a:off x="1066800" y="1295400"/>
            <a:ext cx="2349621" cy="1270066"/>
          </a:xfrm>
          <a:prstGeom prst="rect">
            <a:avLst/>
          </a:prstGeom>
          <a:ln w="12700">
            <a:miter lim="400000"/>
          </a:ln>
        </p:spPr>
      </p:pic>
      <p:sp>
        <p:nvSpPr>
          <p:cNvPr id="203" name="Shape 203"/>
          <p:cNvSpPr/>
          <p:nvPr/>
        </p:nvSpPr>
        <p:spPr>
          <a:xfrm>
            <a:off x="4267200" y="1720482"/>
            <a:ext cx="3962400" cy="161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Mongoose provides a straight-forward, schema-based solution to model your application data. It includes built-in type casting, validation, query building, business logic hooks and more, out of the box.</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title"/>
          </p:nvPr>
        </p:nvSpPr>
        <p:spPr>
          <a:prstGeom prst="rect">
            <a:avLst/>
          </a:prstGeom>
        </p:spPr>
        <p:txBody>
          <a:bodyPr/>
          <a:lstStyle/>
          <a:p>
            <a:pPr/>
            <a:r>
              <a:t>Sequelize</a:t>
            </a:r>
          </a:p>
        </p:txBody>
      </p:sp>
      <p:pic>
        <p:nvPicPr>
          <p:cNvPr id="206" name="image19.png"/>
          <p:cNvPicPr>
            <a:picLocks noChangeAspect="1"/>
          </p:cNvPicPr>
          <p:nvPr/>
        </p:nvPicPr>
        <p:blipFill>
          <a:blip r:embed="rId2">
            <a:extLst/>
          </a:blip>
          <a:stretch>
            <a:fillRect/>
          </a:stretch>
        </p:blipFill>
        <p:spPr>
          <a:xfrm>
            <a:off x="838200" y="1447800"/>
            <a:ext cx="2425502" cy="2425502"/>
          </a:xfrm>
          <a:prstGeom prst="rect">
            <a:avLst/>
          </a:prstGeom>
          <a:ln w="12700">
            <a:miter lim="400000"/>
          </a:ln>
        </p:spPr>
      </p:pic>
      <p:sp>
        <p:nvSpPr>
          <p:cNvPr id="207" name="Shape 207"/>
          <p:cNvSpPr/>
          <p:nvPr/>
        </p:nvSpPr>
        <p:spPr>
          <a:xfrm>
            <a:off x="4343400" y="1676399"/>
            <a:ext cx="4267200" cy="3901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Sequelize is a promise-based Node.js/io.js ORM for Postgres, MySQL, MariaDB, SQLite and Microsoft SQL Server. It features solid transaction support, relations, read replication.</a:t>
            </a:r>
          </a:p>
          <a:p>
            <a:pPr/>
          </a:p>
          <a:p>
            <a:pPr marL="285750" indent="-285750">
              <a:buSzPct val="100000"/>
              <a:buFont typeface="Arial"/>
              <a:buChar char="•"/>
            </a:pPr>
            <a:r>
              <a:t>Schema definition</a:t>
            </a:r>
          </a:p>
          <a:p>
            <a:pPr marL="285750" indent="-285750">
              <a:buSzPct val="100000"/>
              <a:buFont typeface="Arial"/>
              <a:buChar char="•"/>
            </a:pPr>
            <a:r>
              <a:t>Schema synchronization/dropping</a:t>
            </a:r>
          </a:p>
          <a:p>
            <a:pPr marL="285750" indent="-285750">
              <a:buSzPct val="100000"/>
              <a:buFont typeface="Arial"/>
              <a:buChar char="•"/>
            </a:pPr>
            <a:r>
              <a:t>1:1, 1:M &amp; N:M Associations</a:t>
            </a:r>
          </a:p>
          <a:p>
            <a:pPr marL="285750" indent="-285750">
              <a:buSzPct val="100000"/>
              <a:buFont typeface="Arial"/>
              <a:buChar char="•"/>
            </a:pPr>
            <a:r>
              <a:t>Through models</a:t>
            </a:r>
          </a:p>
          <a:p>
            <a:pPr marL="285750" indent="-285750">
              <a:buSzPct val="100000"/>
              <a:buFont typeface="Arial"/>
              <a:buChar char="•"/>
            </a:pPr>
            <a:r>
              <a:t>Promises</a:t>
            </a:r>
          </a:p>
          <a:p>
            <a:pPr marL="285750" indent="-285750">
              <a:buSzPct val="100000"/>
              <a:buFont typeface="Arial"/>
              <a:buChar char="•"/>
            </a:pPr>
            <a:r>
              <a:t>Hooks/callbacks/lifecycle events</a:t>
            </a:r>
          </a:p>
          <a:p>
            <a:pPr marL="285750" indent="-285750">
              <a:buSzPct val="100000"/>
              <a:buFont typeface="Arial"/>
              <a:buChar char="•"/>
            </a:pPr>
            <a:r>
              <a:t>Prefetching/association including</a:t>
            </a:r>
          </a:p>
          <a:p>
            <a:pPr marL="285750" indent="-285750">
              <a:buSzPct val="100000"/>
              <a:buFont typeface="Arial"/>
              <a:buChar char="•"/>
            </a:pPr>
            <a:r>
              <a:t>Transactions</a:t>
            </a:r>
          </a:p>
          <a:p>
            <a:pPr marL="285750" indent="-285750">
              <a:buSzPct val="100000"/>
              <a:buFont typeface="Arial"/>
              <a:buChar char="•"/>
            </a:pPr>
            <a:r>
              <a:t>Migrations</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title"/>
          </p:nvPr>
        </p:nvSpPr>
        <p:spPr>
          <a:prstGeom prst="rect">
            <a:avLst/>
          </a:prstGeom>
        </p:spPr>
        <p:txBody>
          <a:bodyPr/>
          <a:lstStyle/>
          <a:p>
            <a:pPr/>
            <a:r>
              <a:t>Unit testing : Mocha vs Karma</a:t>
            </a:r>
          </a:p>
        </p:txBody>
      </p:sp>
      <p:pic>
        <p:nvPicPr>
          <p:cNvPr id="210" name="image20.png"/>
          <p:cNvPicPr>
            <a:picLocks noChangeAspect="1"/>
          </p:cNvPicPr>
          <p:nvPr/>
        </p:nvPicPr>
        <p:blipFill>
          <a:blip r:embed="rId2">
            <a:extLst/>
          </a:blip>
          <a:stretch>
            <a:fillRect/>
          </a:stretch>
        </p:blipFill>
        <p:spPr>
          <a:xfrm>
            <a:off x="1066800" y="2209800"/>
            <a:ext cx="2438400" cy="2438400"/>
          </a:xfrm>
          <a:prstGeom prst="rect">
            <a:avLst/>
          </a:prstGeom>
          <a:ln w="12700">
            <a:miter lim="400000"/>
          </a:ln>
        </p:spPr>
      </p:pic>
      <p:pic>
        <p:nvPicPr>
          <p:cNvPr id="211" name="image21.png"/>
          <p:cNvPicPr>
            <a:picLocks noChangeAspect="1"/>
          </p:cNvPicPr>
          <p:nvPr/>
        </p:nvPicPr>
        <p:blipFill>
          <a:blip r:embed="rId3">
            <a:extLst/>
          </a:blip>
          <a:stretch>
            <a:fillRect/>
          </a:stretch>
        </p:blipFill>
        <p:spPr>
          <a:xfrm>
            <a:off x="5410200" y="2057400"/>
            <a:ext cx="2590800" cy="2590800"/>
          </a:xfrm>
          <a:prstGeom prst="rect">
            <a:avLst/>
          </a:prstGeom>
          <a:ln w="12700">
            <a:miter lim="400000"/>
          </a:ln>
        </p:spPr>
      </p:pic>
      <p:sp>
        <p:nvSpPr>
          <p:cNvPr id="212" name="Shape 212"/>
          <p:cNvSpPr/>
          <p:nvPr/>
        </p:nvSpPr>
        <p:spPr>
          <a:xfrm>
            <a:off x="4038599" y="3200399"/>
            <a:ext cx="862133" cy="739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4400"/>
            </a:lvl1pPr>
          </a:lstStyle>
          <a:p>
            <a:pPr/>
            <a:r>
              <a:t>VS</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3" name="image1.png" descr="Рисунок 8"/>
          <p:cNvPicPr>
            <a:picLocks noChangeAspect="1"/>
          </p:cNvPicPr>
          <p:nvPr/>
        </p:nvPicPr>
        <p:blipFill>
          <a:blip r:embed="rId2">
            <a:alphaModFix amt="40312"/>
            <a:extLst/>
          </a:blip>
          <a:stretch>
            <a:fillRect/>
          </a:stretch>
        </p:blipFill>
        <p:spPr>
          <a:xfrm>
            <a:off x="7680096" y="5376816"/>
            <a:ext cx="1030176" cy="215620"/>
          </a:xfrm>
          <a:prstGeom prst="rect">
            <a:avLst/>
          </a:prstGeom>
          <a:ln w="12700">
            <a:miter lim="400000"/>
          </a:ln>
        </p:spPr>
      </p:pic>
      <p:sp>
        <p:nvSpPr>
          <p:cNvPr id="144" name="Shape 144"/>
          <p:cNvSpPr/>
          <p:nvPr/>
        </p:nvSpPr>
        <p:spPr>
          <a:xfrm>
            <a:off x="715256" y="1814418"/>
            <a:ext cx="7387228" cy="2226286"/>
          </a:xfrm>
          <a:prstGeom prst="rect">
            <a:avLst/>
          </a:prstGeom>
          <a:ln w="12700">
            <a:miter lim="400000"/>
          </a:ln>
          <a:extLst>
            <a:ext uri="{C572A759-6A51-4108-AA02-DFA0A04FC94B}">
              <ma14:wrappingTextBoxFlag xmlns:ma14="http://schemas.microsoft.com/office/mac/drawingml/2011/main" val="1"/>
            </a:ext>
          </a:extLst>
        </p:spPr>
        <p:txBody>
          <a:bodyPr lIns="68567" tIns="68567" rIns="68567" bIns="68567">
            <a:spAutoFit/>
          </a:bodyPr>
          <a:lstStyle/>
          <a:p>
            <a:pPr>
              <a:lnSpc>
                <a:spcPct val="150000"/>
              </a:lnSpc>
              <a:defRPr sz="2400">
                <a:latin typeface="Bree Serif"/>
                <a:ea typeface="Bree Serif"/>
                <a:cs typeface="Bree Serif"/>
                <a:sym typeface="Bree Serif"/>
              </a:defRPr>
            </a:pPr>
            <a:r>
              <a:t>Agenda:</a:t>
            </a:r>
          </a:p>
          <a:p>
            <a:pPr marL="457200" indent="-342900">
              <a:lnSpc>
                <a:spcPct val="150000"/>
              </a:lnSpc>
              <a:buSzPct val="100000"/>
              <a:buFont typeface="Helvetica"/>
              <a:buChar char="●"/>
              <a:defRPr>
                <a:latin typeface="Bree Serif"/>
                <a:ea typeface="Bree Serif"/>
                <a:cs typeface="Bree Serif"/>
                <a:sym typeface="Bree Serif"/>
              </a:defRPr>
            </a:pPr>
            <a:r>
              <a:t>Servers</a:t>
            </a:r>
          </a:p>
          <a:p>
            <a:pPr marL="457200" indent="-342900">
              <a:lnSpc>
                <a:spcPct val="150000"/>
              </a:lnSpc>
              <a:buSzPct val="100000"/>
              <a:buFont typeface="Helvetica"/>
              <a:buChar char="●"/>
              <a:defRPr>
                <a:latin typeface="Bree Serif"/>
                <a:ea typeface="Bree Serif"/>
                <a:cs typeface="Bree Serif"/>
                <a:sym typeface="Bree Serif"/>
              </a:defRPr>
            </a:pPr>
            <a:r>
              <a:t>ORMs</a:t>
            </a:r>
          </a:p>
          <a:p>
            <a:pPr marL="457200" indent="-342900">
              <a:lnSpc>
                <a:spcPct val="150000"/>
              </a:lnSpc>
              <a:buSzPct val="100000"/>
              <a:buFont typeface="Helvetica"/>
              <a:buChar char="●"/>
              <a:defRPr>
                <a:latin typeface="Bree Serif"/>
                <a:ea typeface="Bree Serif"/>
                <a:cs typeface="Bree Serif"/>
                <a:sym typeface="Bree Serif"/>
              </a:defRPr>
            </a:pPr>
            <a:r>
              <a:t>Useful libraries</a:t>
            </a:r>
          </a:p>
          <a:p>
            <a:pPr marL="457200" indent="-342900">
              <a:lnSpc>
                <a:spcPct val="150000"/>
              </a:lnSpc>
              <a:buSzPct val="100000"/>
              <a:buFont typeface="Helvetica"/>
              <a:buChar char="●"/>
              <a:defRPr>
                <a:latin typeface="Bree Serif"/>
                <a:ea typeface="Bree Serif"/>
                <a:cs typeface="Bree Serif"/>
                <a:sym typeface="Bree Serif"/>
              </a:defRPr>
            </a:pPr>
            <a:r>
              <a:t>Daemons</a:t>
            </a:r>
          </a:p>
        </p:txBody>
      </p:sp>
      <p:pic>
        <p:nvPicPr>
          <p:cNvPr id="145" name="image3.png" descr="01.png"/>
          <p:cNvPicPr>
            <a:picLocks noChangeAspect="1"/>
          </p:cNvPicPr>
          <p:nvPr/>
        </p:nvPicPr>
        <p:blipFill>
          <a:blip r:embed="rId3">
            <a:extLst/>
          </a:blip>
          <a:stretch>
            <a:fillRect/>
          </a:stretch>
        </p:blipFill>
        <p:spPr>
          <a:xfrm>
            <a:off x="4832847" y="1354581"/>
            <a:ext cx="3349594" cy="3229183"/>
          </a:xfrm>
          <a:prstGeom prst="rect">
            <a:avLst/>
          </a:prstGeom>
          <a:ln w="12700">
            <a:miter lim="400000"/>
          </a:ln>
        </p:spPr>
      </p:pic>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title"/>
          </p:nvPr>
        </p:nvSpPr>
        <p:spPr>
          <a:prstGeom prst="rect">
            <a:avLst/>
          </a:prstGeom>
        </p:spPr>
        <p:txBody>
          <a:bodyPr/>
          <a:lstStyle/>
          <a:p>
            <a:pPr/>
            <a:r>
              <a:t>Unit testing : Jasmine vs Chai</a:t>
            </a:r>
          </a:p>
        </p:txBody>
      </p:sp>
      <p:sp>
        <p:nvSpPr>
          <p:cNvPr id="215" name="Shape 215"/>
          <p:cNvSpPr/>
          <p:nvPr/>
        </p:nvSpPr>
        <p:spPr>
          <a:xfrm>
            <a:off x="4190999" y="3200399"/>
            <a:ext cx="862133" cy="739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4400"/>
            </a:lvl1pPr>
          </a:lstStyle>
          <a:p>
            <a:pPr/>
            <a:r>
              <a:t>VS</a:t>
            </a:r>
          </a:p>
        </p:txBody>
      </p:sp>
      <p:pic>
        <p:nvPicPr>
          <p:cNvPr id="216" name="image22.png"/>
          <p:cNvPicPr>
            <a:picLocks noChangeAspect="1"/>
          </p:cNvPicPr>
          <p:nvPr/>
        </p:nvPicPr>
        <p:blipFill>
          <a:blip r:embed="rId2">
            <a:extLst/>
          </a:blip>
          <a:stretch>
            <a:fillRect/>
          </a:stretch>
        </p:blipFill>
        <p:spPr>
          <a:xfrm>
            <a:off x="990600" y="3181350"/>
            <a:ext cx="2686050" cy="857250"/>
          </a:xfrm>
          <a:prstGeom prst="rect">
            <a:avLst/>
          </a:prstGeom>
          <a:ln w="12700">
            <a:miter lim="400000"/>
          </a:ln>
        </p:spPr>
      </p:pic>
      <p:pic>
        <p:nvPicPr>
          <p:cNvPr id="217" name="image23.png"/>
          <p:cNvPicPr>
            <a:picLocks noChangeAspect="1"/>
          </p:cNvPicPr>
          <p:nvPr/>
        </p:nvPicPr>
        <p:blipFill>
          <a:blip r:embed="rId3">
            <a:extLst/>
          </a:blip>
          <a:stretch>
            <a:fillRect/>
          </a:stretch>
        </p:blipFill>
        <p:spPr>
          <a:xfrm>
            <a:off x="5791200" y="2854075"/>
            <a:ext cx="1300382" cy="1462089"/>
          </a:xfrm>
          <a:prstGeom prst="rect">
            <a:avLst/>
          </a:prstGeom>
          <a:ln w="12700">
            <a:miter lim="400000"/>
          </a:ln>
        </p:spPr>
      </p:pic>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title"/>
          </p:nvPr>
        </p:nvSpPr>
        <p:spPr>
          <a:prstGeom prst="rect">
            <a:avLst/>
          </a:prstGeom>
        </p:spPr>
        <p:txBody>
          <a:bodyPr/>
          <a:lstStyle/>
          <a:p>
            <a:pPr/>
            <a:r>
              <a:t>Sockets.io</a:t>
            </a:r>
          </a:p>
        </p:txBody>
      </p:sp>
      <p:pic>
        <p:nvPicPr>
          <p:cNvPr id="220" name="image24.gif"/>
          <p:cNvPicPr>
            <a:picLocks noChangeAspect="1"/>
          </p:cNvPicPr>
          <p:nvPr/>
        </p:nvPicPr>
        <p:blipFill>
          <a:blip r:embed="rId2">
            <a:extLst/>
          </a:blip>
          <a:stretch>
            <a:fillRect/>
          </a:stretch>
        </p:blipFill>
        <p:spPr>
          <a:xfrm>
            <a:off x="1066800" y="1600200"/>
            <a:ext cx="1819857" cy="1828800"/>
          </a:xfrm>
          <a:prstGeom prst="rect">
            <a:avLst/>
          </a:prstGeom>
          <a:ln w="12700">
            <a:miter lim="400000"/>
          </a:ln>
        </p:spPr>
      </p:pic>
      <p:sp>
        <p:nvSpPr>
          <p:cNvPr id="221" name="Shape 221"/>
          <p:cNvSpPr/>
          <p:nvPr/>
        </p:nvSpPr>
        <p:spPr>
          <a:xfrm>
            <a:off x="3276600" y="1676399"/>
            <a:ext cx="4800600" cy="415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The JavaScript framework, which leverages Node.js, features an engine module for reliability and supports bidirectional, event-based communication.</a:t>
            </a:r>
          </a:p>
          <a:p>
            <a:pPr/>
          </a:p>
          <a:p>
            <a:pPr/>
            <a:r>
              <a:t>Socket.IO arose out of developer Guillermo Rauch's quest to push data from the server to the client without the client requesting it. </a:t>
            </a:r>
          </a:p>
          <a:p>
            <a:pPr/>
          </a:p>
          <a:p>
            <a:pPr/>
            <a:r>
              <a:t>"It actually didn't matter what kind of project it was, the need was always there.</a:t>
            </a:r>
          </a:p>
          <a:p>
            <a:pPr/>
          </a:p>
          <a:p>
            <a:pPr/>
            <a:r>
              <a:t> This came down to a bigger, fundamental need: speed," Rauch said. Depending on the application, Socket.IO can save dramatic amounts of time in the communication path, he said.</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title"/>
          </p:nvPr>
        </p:nvSpPr>
        <p:spPr>
          <a:prstGeom prst="rect">
            <a:avLst/>
          </a:prstGeom>
        </p:spPr>
        <p:txBody>
          <a:bodyPr/>
          <a:lstStyle/>
          <a:p>
            <a:pPr/>
            <a:r>
              <a:t>Socketstream</a:t>
            </a:r>
          </a:p>
        </p:txBody>
      </p:sp>
      <p:pic>
        <p:nvPicPr>
          <p:cNvPr id="224" name="image25.jpg"/>
          <p:cNvPicPr>
            <a:picLocks noChangeAspect="1"/>
          </p:cNvPicPr>
          <p:nvPr/>
        </p:nvPicPr>
        <p:blipFill>
          <a:blip r:embed="rId2">
            <a:extLst/>
          </a:blip>
          <a:stretch>
            <a:fillRect/>
          </a:stretch>
        </p:blipFill>
        <p:spPr>
          <a:xfrm>
            <a:off x="990600" y="1600200"/>
            <a:ext cx="1295400" cy="1295400"/>
          </a:xfrm>
          <a:prstGeom prst="rect">
            <a:avLst/>
          </a:prstGeom>
          <a:ln w="12700">
            <a:miter lim="400000"/>
          </a:ln>
        </p:spPr>
      </p:pic>
      <p:sp>
        <p:nvSpPr>
          <p:cNvPr id="225" name="Shape 225"/>
          <p:cNvSpPr/>
          <p:nvPr/>
        </p:nvSpPr>
        <p:spPr>
          <a:xfrm>
            <a:off x="2743200" y="1676400"/>
            <a:ext cx="5867400" cy="415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SocketStream is a modular Node.js web framework for building fast, responsive single-page realtime apps.</a:t>
            </a:r>
          </a:p>
          <a:p>
            <a:pPr/>
          </a:p>
          <a:p>
            <a:pPr/>
            <a:r>
              <a:t>It provides the structure and basic building blocks you need to create rich social/chat apps, multiplayer games, trading platforms, sales dashboards, or any other kind of web app that needs to display realtime streaming data.</a:t>
            </a:r>
          </a:p>
          <a:p>
            <a:pPr/>
          </a:p>
          <a:p>
            <a:pPr marL="285750" indent="-285750">
              <a:buSzPct val="100000"/>
              <a:buFont typeface="Arial"/>
              <a:buChar char="•"/>
            </a:pPr>
            <a:r>
              <a:t>Sane structure for client &amp; server</a:t>
            </a:r>
          </a:p>
          <a:p>
            <a:pPr marL="285750" indent="-285750">
              <a:buSzPct val="100000"/>
              <a:buFont typeface="Arial"/>
              <a:buChar char="•"/>
            </a:pPr>
            <a:r>
              <a:t>Sensible defaults (Think Rails convention</a:t>
            </a:r>
            <a:br/>
            <a:r>
              <a:t>over configuration)</a:t>
            </a:r>
          </a:p>
          <a:p>
            <a:pPr marL="285750" indent="-285750">
              <a:buSzPct val="100000"/>
              <a:buFont typeface="Arial"/>
              <a:buChar char="•"/>
            </a:pPr>
            <a:r>
              <a:t>Live Reload while developing</a:t>
            </a:r>
          </a:p>
          <a:p>
            <a:pPr marL="285750" indent="-285750">
              <a:buSzPct val="100000"/>
              <a:buFont typeface="Arial"/>
              <a:buChar char="•"/>
            </a:pPr>
            <a:r>
              <a:t>Asset packing and CDN support</a:t>
            </a:r>
          </a:p>
          <a:p>
            <a:pPr marL="285750" indent="-285750">
              <a:buSzPct val="100000"/>
              <a:buFont typeface="Arial"/>
              <a:buChar char="•"/>
            </a:pPr>
            <a:r>
              <a:t>Modular client-side JavaScript</a:t>
            </a:r>
          </a:p>
          <a:p>
            <a:pPr marL="285750" indent="-285750">
              <a:buSzPct val="100000"/>
              <a:buFont typeface="Arial"/>
              <a:buChar char="•"/>
            </a:pPr>
            <a:r>
              <a:t>Integrates well with popular client-side</a:t>
            </a:r>
            <a:br/>
            <a:r>
              <a:t>frameworks (e.g. Backbone, Ember, Angular)</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title"/>
          </p:nvPr>
        </p:nvSpPr>
        <p:spPr>
          <a:prstGeom prst="rect">
            <a:avLst/>
          </a:prstGeom>
        </p:spPr>
        <p:txBody>
          <a:bodyPr/>
          <a:lstStyle/>
          <a:p>
            <a:pPr/>
            <a:r>
              <a:t>E2E, Request, Frisby</a:t>
            </a:r>
          </a:p>
        </p:txBody>
      </p:sp>
      <p:pic>
        <p:nvPicPr>
          <p:cNvPr id="228" name="image29.png"/>
          <p:cNvPicPr>
            <a:picLocks noChangeAspect="1"/>
          </p:cNvPicPr>
          <p:nvPr/>
        </p:nvPicPr>
        <p:blipFill>
          <a:blip r:embed="rId2">
            <a:extLst/>
          </a:blip>
          <a:stretch>
            <a:fillRect/>
          </a:stretch>
        </p:blipFill>
        <p:spPr>
          <a:xfrm>
            <a:off x="381000" y="3048000"/>
            <a:ext cx="3429000" cy="1472577"/>
          </a:xfrm>
          <a:prstGeom prst="rect">
            <a:avLst/>
          </a:prstGeom>
          <a:ln w="12700">
            <a:miter lim="400000"/>
          </a:ln>
        </p:spPr>
      </p:pic>
      <p:pic>
        <p:nvPicPr>
          <p:cNvPr id="229" name="image30.png"/>
          <p:cNvPicPr>
            <a:picLocks noChangeAspect="1"/>
          </p:cNvPicPr>
          <p:nvPr/>
        </p:nvPicPr>
        <p:blipFill>
          <a:blip r:embed="rId3">
            <a:extLst/>
          </a:blip>
          <a:stretch>
            <a:fillRect/>
          </a:stretch>
        </p:blipFill>
        <p:spPr>
          <a:xfrm>
            <a:off x="1905000" y="4648200"/>
            <a:ext cx="6293226" cy="1671639"/>
          </a:xfrm>
          <a:prstGeom prst="rect">
            <a:avLst/>
          </a:prstGeom>
          <a:ln w="12700">
            <a:miter lim="400000"/>
          </a:ln>
        </p:spPr>
      </p:pic>
      <p:pic>
        <p:nvPicPr>
          <p:cNvPr id="230" name="image31.png"/>
          <p:cNvPicPr>
            <a:picLocks noChangeAspect="1"/>
          </p:cNvPicPr>
          <p:nvPr/>
        </p:nvPicPr>
        <p:blipFill>
          <a:blip r:embed="rId4">
            <a:extLst/>
          </a:blip>
          <a:stretch>
            <a:fillRect/>
          </a:stretch>
        </p:blipFill>
        <p:spPr>
          <a:xfrm>
            <a:off x="4648200" y="1447800"/>
            <a:ext cx="3519488" cy="1988969"/>
          </a:xfrm>
          <a:prstGeom prst="rect">
            <a:avLst/>
          </a:prstGeom>
          <a:ln w="12700">
            <a:miter lim="400000"/>
          </a:ln>
        </p:spPr>
      </p:pic>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title"/>
          </p:nvPr>
        </p:nvSpPr>
        <p:spPr>
          <a:prstGeom prst="rect">
            <a:avLst/>
          </a:prstGeom>
        </p:spPr>
        <p:txBody>
          <a:bodyPr/>
          <a:lstStyle/>
          <a:p>
            <a:pPr/>
            <a:r>
              <a:t>Passport.js</a:t>
            </a:r>
          </a:p>
        </p:txBody>
      </p:sp>
      <p:pic>
        <p:nvPicPr>
          <p:cNvPr id="233" name="image32.png"/>
          <p:cNvPicPr>
            <a:picLocks noChangeAspect="1"/>
          </p:cNvPicPr>
          <p:nvPr/>
        </p:nvPicPr>
        <p:blipFill>
          <a:blip r:embed="rId2">
            <a:extLst/>
          </a:blip>
          <a:stretch>
            <a:fillRect/>
          </a:stretch>
        </p:blipFill>
        <p:spPr>
          <a:xfrm>
            <a:off x="1143000" y="1600200"/>
            <a:ext cx="1905000" cy="1905000"/>
          </a:xfrm>
          <a:prstGeom prst="rect">
            <a:avLst/>
          </a:prstGeom>
          <a:ln w="12700">
            <a:miter lim="400000"/>
          </a:ln>
        </p:spPr>
      </p:pic>
      <p:sp>
        <p:nvSpPr>
          <p:cNvPr id="234" name="Shape 234"/>
          <p:cNvSpPr/>
          <p:nvPr/>
        </p:nvSpPr>
        <p:spPr>
          <a:xfrm>
            <a:off x="3962400" y="1600200"/>
            <a:ext cx="4191000" cy="491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Passport is authentication middleware for Node. It is designed to serve a singular purpose: authenticate requests. When writing modules, encapsulation is a virtue, so Passport delegates all other functionality to the application. This separation of concerns keeps code clean and maintainable, and makes Passport extremely easy to integrate into an application.</a:t>
            </a:r>
          </a:p>
          <a:p>
            <a:pPr/>
          </a:p>
          <a:p>
            <a:pPr/>
            <a:r>
              <a:t>In modern web applications, authentication can take a variety of forms. Traditionally, users log in by providing a username and password. With the rise of social networking, single sign-on using an OAuth provider such as Facebook or Twitter has become a popular authentication method. Services that expose an API often require token-based credentials to protect access.</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title"/>
          </p:nvPr>
        </p:nvSpPr>
        <p:spPr>
          <a:prstGeom prst="rect">
            <a:avLst/>
          </a:prstGeom>
        </p:spPr>
        <p:txBody>
          <a:bodyPr/>
          <a:lstStyle/>
          <a:p>
            <a:pPr/>
            <a:r>
              <a:t>Nodemailer</a:t>
            </a:r>
          </a:p>
        </p:txBody>
      </p:sp>
      <p:pic>
        <p:nvPicPr>
          <p:cNvPr id="237" name="image33.jpg"/>
          <p:cNvPicPr>
            <a:picLocks noChangeAspect="1"/>
          </p:cNvPicPr>
          <p:nvPr/>
        </p:nvPicPr>
        <p:blipFill>
          <a:blip r:embed="rId2">
            <a:extLst/>
          </a:blip>
          <a:stretch>
            <a:fillRect/>
          </a:stretch>
        </p:blipFill>
        <p:spPr>
          <a:xfrm>
            <a:off x="381000" y="1295400"/>
            <a:ext cx="3255432" cy="1905000"/>
          </a:xfrm>
          <a:prstGeom prst="rect">
            <a:avLst/>
          </a:prstGeom>
          <a:ln w="12700">
            <a:miter lim="400000"/>
          </a:ln>
        </p:spPr>
      </p:pic>
      <p:sp>
        <p:nvSpPr>
          <p:cNvPr id="238" name="Shape 238"/>
          <p:cNvSpPr/>
          <p:nvPr/>
        </p:nvSpPr>
        <p:spPr>
          <a:xfrm>
            <a:off x="3581400" y="1371599"/>
            <a:ext cx="5181600" cy="491766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pPr>
            <a:r>
              <a:t>Nodemailer</a:t>
            </a:r>
            <a:r>
              <a:rPr b="0"/>
              <a:t> is an easy to use module to send e-mails with Node.JS (using SMTP or sendmail or Amazon SES) and is unicode friendly</a:t>
            </a:r>
            <a:endParaRPr b="0"/>
          </a:p>
          <a:p>
            <a:pPr/>
          </a:p>
          <a:p>
            <a:pPr/>
            <a:r>
              <a:t>Nodemailer supports</a:t>
            </a:r>
          </a:p>
          <a:p>
            <a:pPr/>
          </a:p>
          <a:p>
            <a:pPr marL="285750" indent="-285750">
              <a:buSzPct val="100000"/>
              <a:buFont typeface="Arial"/>
              <a:buChar char="•"/>
            </a:pPr>
            <a:r>
              <a:t>Unicode to use any characters</a:t>
            </a:r>
          </a:p>
          <a:p>
            <a:pPr marL="285750" indent="-285750">
              <a:buSzPct val="100000"/>
              <a:buFont typeface="Arial"/>
              <a:buChar char="•"/>
            </a:pPr>
            <a:r>
              <a:t>HTML content as well as plain text alternative</a:t>
            </a:r>
          </a:p>
          <a:p>
            <a:pPr marL="285750" indent="-285750">
              <a:buSzPct val="100000"/>
              <a:buFont typeface="Arial"/>
              <a:buChar char="•"/>
            </a:pPr>
            <a:r>
              <a:t>Attachments (including attachment streaming for sending larger files)</a:t>
            </a:r>
          </a:p>
          <a:p>
            <a:pPr marL="285750" indent="-285750">
              <a:buSzPct val="100000"/>
              <a:buFont typeface="Arial"/>
              <a:buChar char="•"/>
            </a:pPr>
            <a:r>
              <a:t>SSL/STARTTLS for secure e-mail delivery</a:t>
            </a:r>
          </a:p>
          <a:p>
            <a:pPr marL="285750" indent="-285750">
              <a:buSzPct val="100000"/>
              <a:buFont typeface="Arial"/>
              <a:buChar char="•"/>
            </a:pPr>
            <a:r>
              <a:t>Different transport methods - SMTP, sendmail, Amazon SES or directly to recipients MX server or even a custom method</a:t>
            </a:r>
          </a:p>
          <a:p>
            <a:pPr marL="285750" indent="-285750">
              <a:buSzPct val="100000"/>
              <a:buFont typeface="Arial"/>
              <a:buChar char="•"/>
            </a:pPr>
            <a:r>
              <a:t>SMTP Connection pool and connection reuse for rapid delivery</a:t>
            </a:r>
          </a:p>
          <a:p>
            <a:pPr marL="285750" indent="-285750">
              <a:buSzPct val="100000"/>
              <a:buFont typeface="Arial"/>
              <a:buChar char="•"/>
            </a:pPr>
            <a:r>
              <a:t>Preconfigured services for using SMTP with Gmail, Hotmail etc.</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title"/>
          </p:nvPr>
        </p:nvSpPr>
        <p:spPr>
          <a:prstGeom prst="rect">
            <a:avLst/>
          </a:prstGeom>
        </p:spPr>
        <p:txBody>
          <a:bodyPr/>
          <a:lstStyle/>
          <a:p>
            <a:pPr/>
            <a:r>
              <a:t>Forever, Daemonize</a:t>
            </a:r>
          </a:p>
        </p:txBody>
      </p:sp>
      <p:pic>
        <p:nvPicPr>
          <p:cNvPr id="241" name="image34.png"/>
          <p:cNvPicPr>
            <a:picLocks noChangeAspect="1"/>
          </p:cNvPicPr>
          <p:nvPr/>
        </p:nvPicPr>
        <p:blipFill>
          <a:blip r:embed="rId2">
            <a:extLst/>
          </a:blip>
          <a:stretch>
            <a:fillRect/>
          </a:stretch>
        </p:blipFill>
        <p:spPr>
          <a:xfrm>
            <a:off x="1143000" y="3048000"/>
            <a:ext cx="3218638" cy="1438796"/>
          </a:xfrm>
          <a:prstGeom prst="rect">
            <a:avLst/>
          </a:prstGeom>
          <a:ln w="12700">
            <a:miter lim="400000"/>
          </a:ln>
        </p:spPr>
      </p:pic>
      <p:pic>
        <p:nvPicPr>
          <p:cNvPr id="242" name="image35.jpg"/>
          <p:cNvPicPr>
            <a:picLocks noChangeAspect="1"/>
          </p:cNvPicPr>
          <p:nvPr/>
        </p:nvPicPr>
        <p:blipFill>
          <a:blip r:embed="rId3">
            <a:extLst/>
          </a:blip>
          <a:stretch>
            <a:fillRect/>
          </a:stretch>
        </p:blipFill>
        <p:spPr>
          <a:xfrm>
            <a:off x="5257800" y="3886200"/>
            <a:ext cx="2114550" cy="2114550"/>
          </a:xfrm>
          <a:prstGeom prst="rect">
            <a:avLst/>
          </a:prstGeom>
          <a:ln w="12700">
            <a:miter lim="400000"/>
          </a:ln>
        </p:spPr>
      </p:pic>
      <p:pic>
        <p:nvPicPr>
          <p:cNvPr id="243" name="image36.jpg"/>
          <p:cNvPicPr>
            <a:picLocks noChangeAspect="1"/>
          </p:cNvPicPr>
          <p:nvPr/>
        </p:nvPicPr>
        <p:blipFill>
          <a:blip r:embed="rId4">
            <a:extLst/>
          </a:blip>
          <a:stretch>
            <a:fillRect/>
          </a:stretch>
        </p:blipFill>
        <p:spPr>
          <a:xfrm>
            <a:off x="5600700" y="1828800"/>
            <a:ext cx="1428750" cy="1695450"/>
          </a:xfrm>
          <a:prstGeom prst="rect">
            <a:avLst/>
          </a:prstGeom>
          <a:ln w="12700">
            <a:miter lim="400000"/>
          </a:ln>
        </p:spPr>
      </p:pic>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title"/>
          </p:nvPr>
        </p:nvSpPr>
        <p:spPr>
          <a:prstGeom prst="rect">
            <a:avLst/>
          </a:prstGeom>
        </p:spPr>
        <p:txBody>
          <a:bodyPr/>
          <a:lstStyle/>
          <a:p>
            <a:pPr/>
            <a:r>
              <a:t>Why we have to know about this?</a:t>
            </a:r>
          </a:p>
        </p:txBody>
      </p:sp>
      <p:pic>
        <p:nvPicPr>
          <p:cNvPr id="246" name="image37.jpg"/>
          <p:cNvPicPr>
            <a:picLocks noChangeAspect="1"/>
          </p:cNvPicPr>
          <p:nvPr/>
        </p:nvPicPr>
        <p:blipFill>
          <a:blip r:embed="rId2">
            <a:extLst/>
          </a:blip>
          <a:stretch>
            <a:fillRect/>
          </a:stretch>
        </p:blipFill>
        <p:spPr>
          <a:xfrm>
            <a:off x="1752600" y="1600200"/>
            <a:ext cx="5753100" cy="4314825"/>
          </a:xfrm>
          <a:prstGeom prst="rect">
            <a:avLst/>
          </a:prstGeom>
          <a:ln w="12700">
            <a:miter lim="400000"/>
          </a:ln>
        </p:spPr>
      </p:pic>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ph type="title"/>
          </p:nvPr>
        </p:nvSpPr>
        <p:spPr>
          <a:prstGeom prst="rect">
            <a:avLst/>
          </a:prstGeom>
        </p:spPr>
        <p:txBody>
          <a:bodyPr/>
          <a:lstStyle/>
          <a:p>
            <a:pPr/>
            <a:r>
              <a:t>About presenter</a:t>
            </a:r>
          </a:p>
        </p:txBody>
      </p:sp>
      <p:pic>
        <p:nvPicPr>
          <p:cNvPr id="249" name="image38.jpg"/>
          <p:cNvPicPr>
            <a:picLocks noChangeAspect="1"/>
          </p:cNvPicPr>
          <p:nvPr/>
        </p:nvPicPr>
        <p:blipFill>
          <a:blip r:embed="rId2">
            <a:extLst/>
          </a:blip>
          <a:stretch>
            <a:fillRect/>
          </a:stretch>
        </p:blipFill>
        <p:spPr>
          <a:xfrm>
            <a:off x="990600" y="1447800"/>
            <a:ext cx="2238375" cy="2819400"/>
          </a:xfrm>
          <a:prstGeom prst="rect">
            <a:avLst/>
          </a:prstGeom>
          <a:ln w="12700">
            <a:miter lim="400000"/>
          </a:ln>
        </p:spPr>
      </p:pic>
      <p:sp>
        <p:nvSpPr>
          <p:cNvPr id="250" name="Shape 250"/>
          <p:cNvSpPr/>
          <p:nvPr/>
        </p:nvSpPr>
        <p:spPr>
          <a:xfrm>
            <a:off x="3657600" y="1523999"/>
            <a:ext cx="4800600" cy="2529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800">
                <a:solidFill>
                  <a:srgbClr val="0070C0"/>
                </a:solidFill>
              </a:defRPr>
            </a:pPr>
            <a:r>
              <a:t>Nick Lototskiy</a:t>
            </a:r>
          </a:p>
          <a:p>
            <a:pPr>
              <a:defRPr sz="2800">
                <a:solidFill>
                  <a:srgbClr val="0070C0"/>
                </a:solidFill>
              </a:defRPr>
            </a:pPr>
          </a:p>
          <a:p>
            <a:pPr>
              <a:defRPr sz="2800"/>
            </a:pPr>
            <a:r>
              <a:t>Engineering Lead at Dev-Pro.net</a:t>
            </a:r>
          </a:p>
          <a:p>
            <a:pPr>
              <a:defRPr sz="2800"/>
            </a:pPr>
            <a:r>
              <a:t>nick.lototskiy@gmail.com</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lvl1pPr algn="ctr" defTabSz="804672">
              <a:defRPr sz="3520"/>
            </a:lvl1pPr>
          </a:lstStyle>
          <a:p>
            <a:pPr/>
            <a:r>
              <a:t> Why we do not have to invent the wheel.</a:t>
            </a:r>
          </a:p>
        </p:txBody>
      </p:sp>
      <p:pic>
        <p:nvPicPr>
          <p:cNvPr id="148" name="image2.jpg"/>
          <p:cNvPicPr>
            <a:picLocks noChangeAspect="1"/>
          </p:cNvPicPr>
          <p:nvPr/>
        </p:nvPicPr>
        <p:blipFill>
          <a:blip r:embed="rId2">
            <a:extLst/>
          </a:blip>
          <a:stretch>
            <a:fillRect/>
          </a:stretch>
        </p:blipFill>
        <p:spPr>
          <a:xfrm>
            <a:off x="1176337" y="2371725"/>
            <a:ext cx="7248526" cy="2724150"/>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prstGeom prst="rect">
            <a:avLst/>
          </a:prstGeom>
        </p:spPr>
        <p:txBody>
          <a:bodyPr/>
          <a:lstStyle/>
          <a:p>
            <a:pPr/>
            <a:r>
              <a:t>What's happens with my project</a:t>
            </a:r>
          </a:p>
        </p:txBody>
      </p:sp>
      <p:pic>
        <p:nvPicPr>
          <p:cNvPr id="151" name="image3.jpg"/>
          <p:cNvPicPr>
            <a:picLocks noChangeAspect="1"/>
          </p:cNvPicPr>
          <p:nvPr/>
        </p:nvPicPr>
        <p:blipFill>
          <a:blip r:embed="rId2">
            <a:extLst/>
          </a:blip>
          <a:stretch>
            <a:fillRect/>
          </a:stretch>
        </p:blipFill>
        <p:spPr>
          <a:xfrm>
            <a:off x="2286000" y="1447800"/>
            <a:ext cx="4580948" cy="4572000"/>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prstGeom prst="rect">
            <a:avLst/>
          </a:prstGeom>
        </p:spPr>
        <p:txBody>
          <a:bodyPr/>
          <a:lstStyle>
            <a:lvl1pPr algn="ctr"/>
          </a:lstStyle>
          <a:p>
            <a:pPr/>
            <a:r>
              <a:t>If I’m great inventor?</a:t>
            </a:r>
          </a:p>
        </p:txBody>
      </p:sp>
      <p:pic>
        <p:nvPicPr>
          <p:cNvPr id="154" name="image4.jpg"/>
          <p:cNvPicPr>
            <a:picLocks noChangeAspect="1"/>
          </p:cNvPicPr>
          <p:nvPr/>
        </p:nvPicPr>
        <p:blipFill>
          <a:blip r:embed="rId2">
            <a:extLst/>
          </a:blip>
          <a:stretch>
            <a:fillRect/>
          </a:stretch>
        </p:blipFill>
        <p:spPr>
          <a:xfrm>
            <a:off x="838200" y="1752600"/>
            <a:ext cx="7772400" cy="3886200"/>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prstGeom prst="rect">
            <a:avLst/>
          </a:prstGeom>
        </p:spPr>
        <p:txBody>
          <a:bodyPr/>
          <a:lstStyle/>
          <a:p>
            <a:pPr/>
            <a:r>
              <a:t>MVC-Frameworks Express.js</a:t>
            </a:r>
          </a:p>
        </p:txBody>
      </p:sp>
      <p:pic>
        <p:nvPicPr>
          <p:cNvPr id="157" name="image5.png"/>
          <p:cNvPicPr>
            <a:picLocks noChangeAspect="1"/>
          </p:cNvPicPr>
          <p:nvPr/>
        </p:nvPicPr>
        <p:blipFill>
          <a:blip r:embed="rId2">
            <a:extLst/>
          </a:blip>
          <a:stretch>
            <a:fillRect/>
          </a:stretch>
        </p:blipFill>
        <p:spPr>
          <a:xfrm>
            <a:off x="1143000" y="1600200"/>
            <a:ext cx="1219200" cy="1219200"/>
          </a:xfrm>
          <a:prstGeom prst="rect">
            <a:avLst/>
          </a:prstGeom>
          <a:ln w="12700">
            <a:miter lim="400000"/>
          </a:ln>
        </p:spPr>
      </p:pic>
      <p:sp>
        <p:nvSpPr>
          <p:cNvPr id="158" name="Shape 158"/>
          <p:cNvSpPr/>
          <p:nvPr/>
        </p:nvSpPr>
        <p:spPr>
          <a:xfrm>
            <a:off x="2743200" y="1524000"/>
            <a:ext cx="5791200" cy="440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Express.js is considered one of the essential web frameworks for Node.js. </a:t>
            </a:r>
          </a:p>
          <a:p>
            <a:pPr/>
            <a:r>
              <a:t>It is fast, lightweight and minimal web application framework that offers the robust set of features for building web and mobile applications and APIs. </a:t>
            </a:r>
          </a:p>
          <a:p>
            <a:pPr/>
            <a:r>
              <a:t>Express.js is an actively used, maintained and tested framework and offers various features such as database integration, template engines, multiple routing, and much more.</a:t>
            </a:r>
          </a:p>
          <a:p>
            <a:pPr/>
          </a:p>
          <a:p>
            <a:pPr/>
          </a:p>
          <a:p>
            <a:pPr/>
          </a:p>
          <a:p>
            <a:pPr/>
          </a:p>
          <a:p>
            <a:pPr/>
          </a:p>
          <a:p>
            <a:pPr/>
          </a:p>
          <a:p>
            <a:pP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prstGeom prst="rect">
            <a:avLst/>
          </a:prstGeom>
        </p:spPr>
        <p:txBody>
          <a:bodyPr/>
          <a:lstStyle/>
          <a:p>
            <a:pPr/>
            <a:r>
              <a:t>MVC-Frameworks  Locomotive.js</a:t>
            </a:r>
          </a:p>
        </p:txBody>
      </p:sp>
      <p:pic>
        <p:nvPicPr>
          <p:cNvPr id="161" name="image6.jpg"/>
          <p:cNvPicPr>
            <a:picLocks noChangeAspect="1"/>
          </p:cNvPicPr>
          <p:nvPr/>
        </p:nvPicPr>
        <p:blipFill>
          <a:blip r:embed="rId2">
            <a:extLst/>
          </a:blip>
          <a:stretch>
            <a:fillRect/>
          </a:stretch>
        </p:blipFill>
        <p:spPr>
          <a:xfrm>
            <a:off x="1143000" y="1447800"/>
            <a:ext cx="2438400" cy="1344168"/>
          </a:xfrm>
          <a:prstGeom prst="rect">
            <a:avLst/>
          </a:prstGeom>
          <a:ln w="12700">
            <a:miter lim="400000"/>
          </a:ln>
        </p:spPr>
      </p:pic>
      <p:sp>
        <p:nvSpPr>
          <p:cNvPr id="162" name="Shape 162"/>
          <p:cNvSpPr/>
          <p:nvPr/>
        </p:nvSpPr>
        <p:spPr>
          <a:xfrm>
            <a:off x="3810000" y="1523999"/>
            <a:ext cx="4876800" cy="440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Locomotive is a web framework for Node that makes building web applications easier. Locomotive provides strong support for MVC patterns and REST principles, leading to well-architected applications. </a:t>
            </a:r>
          </a:p>
          <a:p>
            <a:pPr/>
            <a:r>
              <a:t>Locomotive favors convention over configuration, making developers more efficient. </a:t>
            </a:r>
          </a:p>
          <a:p>
            <a:pPr/>
            <a:r>
              <a:t>It does all this without sacrificing any of the power you've come to expect from Node.</a:t>
            </a:r>
          </a:p>
          <a:p>
            <a:pPr/>
          </a:p>
          <a:p>
            <a:pPr/>
            <a:r>
              <a:t>Developers coming to Node from other frameworks such as Ruby on Rails will feel immediately comfortable. Rails revolutionized web development, setting the bar by which other frameworks are measured. Locomotive embraces the concepts introduced by Rails, while tailoring them to the idioms of Node.</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pPr/>
            <a:r>
              <a:t>MVC-Frameworks Koa</a:t>
            </a:r>
          </a:p>
        </p:txBody>
      </p:sp>
      <p:pic>
        <p:nvPicPr>
          <p:cNvPr id="165" name="image7.png"/>
          <p:cNvPicPr>
            <a:picLocks noChangeAspect="1"/>
          </p:cNvPicPr>
          <p:nvPr/>
        </p:nvPicPr>
        <p:blipFill>
          <a:blip r:embed="rId2">
            <a:extLst/>
          </a:blip>
          <a:stretch>
            <a:fillRect/>
          </a:stretch>
        </p:blipFill>
        <p:spPr>
          <a:xfrm>
            <a:off x="1362919" y="1295400"/>
            <a:ext cx="2066082" cy="1600200"/>
          </a:xfrm>
          <a:prstGeom prst="rect">
            <a:avLst/>
          </a:prstGeom>
          <a:ln w="12700">
            <a:miter lim="400000"/>
          </a:ln>
        </p:spPr>
      </p:pic>
      <p:sp>
        <p:nvSpPr>
          <p:cNvPr id="166" name="Shape 166"/>
          <p:cNvSpPr/>
          <p:nvPr/>
        </p:nvSpPr>
        <p:spPr>
          <a:xfrm>
            <a:off x="4267200" y="1716880"/>
            <a:ext cx="3962400" cy="364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Koa is a new web framework designed by the team behind Express, which aims to be a smaller, more expressive, and more robust foundation for web applications and APIs. </a:t>
            </a:r>
          </a:p>
          <a:p>
            <a:pPr/>
          </a:p>
          <a:p>
            <a:pPr/>
            <a:r>
              <a:t>Through leveraging generators Koa allows you to ditch callbacks and greatly increase error-handling.</a:t>
            </a:r>
          </a:p>
          <a:p>
            <a:pPr/>
          </a:p>
          <a:p>
            <a:pPr/>
            <a:r>
              <a:t> Koa does not bundle any middleware within core, and provides an elegant suite of methods that make writing servers fast and enjoyable.</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pPr/>
            <a:r>
              <a:t>MVC-Frameworks  Seneca</a:t>
            </a:r>
          </a:p>
        </p:txBody>
      </p:sp>
      <p:pic>
        <p:nvPicPr>
          <p:cNvPr id="169" name="image8.png"/>
          <p:cNvPicPr>
            <a:picLocks noChangeAspect="1"/>
          </p:cNvPicPr>
          <p:nvPr/>
        </p:nvPicPr>
        <p:blipFill>
          <a:blip r:embed="rId2">
            <a:extLst/>
          </a:blip>
          <a:stretch>
            <a:fillRect/>
          </a:stretch>
        </p:blipFill>
        <p:spPr>
          <a:xfrm>
            <a:off x="609600" y="1447800"/>
            <a:ext cx="3048000" cy="762001"/>
          </a:xfrm>
          <a:prstGeom prst="rect">
            <a:avLst/>
          </a:prstGeom>
          <a:ln w="12700">
            <a:miter lim="400000"/>
          </a:ln>
        </p:spPr>
      </p:pic>
      <p:sp>
        <p:nvSpPr>
          <p:cNvPr id="170" name="Shape 170"/>
          <p:cNvSpPr/>
          <p:nvPr/>
        </p:nvSpPr>
        <p:spPr>
          <a:xfrm>
            <a:off x="4267200" y="1676400"/>
            <a:ext cx="4038600" cy="288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Seneca lets you build message based microservice systems with ease. </a:t>
            </a:r>
          </a:p>
          <a:p>
            <a:pPr/>
          </a:p>
          <a:p>
            <a:pPr/>
            <a:r>
              <a:t>You don’t need to know where the other services are located, how many of them there are, or what they do. </a:t>
            </a:r>
          </a:p>
          <a:p>
            <a:pPr/>
          </a:p>
          <a:p>
            <a:pPr/>
            <a:r>
              <a:t>Everything external to your business logic - such as databases, caches and third-party integrations - is likewise hidden behind microservices.</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Equity">
  <a:themeElements>
    <a:clrScheme name="Equity">
      <a:dk1>
        <a:srgbClr val="000000"/>
      </a:dk1>
      <a:lt1>
        <a:srgbClr val="FFFFFF"/>
      </a:lt1>
      <a:dk2>
        <a:srgbClr val="A7A7A7"/>
      </a:dk2>
      <a:lt2>
        <a:srgbClr val="535353"/>
      </a:lt2>
      <a:accent1>
        <a:srgbClr val="D34817"/>
      </a:accent1>
      <a:accent2>
        <a:srgbClr val="9B2D1F"/>
      </a:accent2>
      <a:accent3>
        <a:srgbClr val="A28E6A"/>
      </a:accent3>
      <a:accent4>
        <a:srgbClr val="956251"/>
      </a:accent4>
      <a:accent5>
        <a:srgbClr val="918485"/>
      </a:accent5>
      <a:accent6>
        <a:srgbClr val="855D5D"/>
      </a:accent6>
      <a:hlink>
        <a:srgbClr val="0000FF"/>
      </a:hlink>
      <a:folHlink>
        <a:srgbClr val="FF00FF"/>
      </a:folHlink>
    </a:clrScheme>
    <a:fontScheme name="Equity">
      <a:majorFont>
        <a:latin typeface="Perpetua"/>
        <a:ea typeface="Perpetua"/>
        <a:cs typeface="Perpetua"/>
      </a:majorFont>
      <a:minorFont>
        <a:latin typeface="Helvetica"/>
        <a:ea typeface="Helvetica"/>
        <a:cs typeface="Helvetica"/>
      </a:minorFont>
    </a:fontScheme>
    <a:fmtScheme name="Equit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erpetu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erpetu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Equity">
  <a:themeElements>
    <a:clrScheme name="Equity">
      <a:dk1>
        <a:srgbClr val="000000"/>
      </a:dk1>
      <a:lt1>
        <a:srgbClr val="FFFFFF"/>
      </a:lt1>
      <a:dk2>
        <a:srgbClr val="A7A7A7"/>
      </a:dk2>
      <a:lt2>
        <a:srgbClr val="535353"/>
      </a:lt2>
      <a:accent1>
        <a:srgbClr val="D34817"/>
      </a:accent1>
      <a:accent2>
        <a:srgbClr val="9B2D1F"/>
      </a:accent2>
      <a:accent3>
        <a:srgbClr val="A28E6A"/>
      </a:accent3>
      <a:accent4>
        <a:srgbClr val="956251"/>
      </a:accent4>
      <a:accent5>
        <a:srgbClr val="918485"/>
      </a:accent5>
      <a:accent6>
        <a:srgbClr val="855D5D"/>
      </a:accent6>
      <a:hlink>
        <a:srgbClr val="0000FF"/>
      </a:hlink>
      <a:folHlink>
        <a:srgbClr val="FF00FF"/>
      </a:folHlink>
    </a:clrScheme>
    <a:fontScheme name="Equity">
      <a:majorFont>
        <a:latin typeface="Perpetua"/>
        <a:ea typeface="Perpetua"/>
        <a:cs typeface="Perpetua"/>
      </a:majorFont>
      <a:minorFont>
        <a:latin typeface="Helvetica"/>
        <a:ea typeface="Helvetica"/>
        <a:cs typeface="Helvetica"/>
      </a:minorFont>
    </a:fontScheme>
    <a:fmtScheme name="Equit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erpetu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erpetu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