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 descr="Текст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 descr="Текст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 descr="Рисунок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8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5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6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 descr="Заголовок 1"/>
          <p:cNvSpPr/>
          <p:nvPr>
            <p:ph type="ctrTitle"/>
          </p:nvPr>
        </p:nvSpPr>
        <p:spPr>
          <a:xfrm>
            <a:off x="684211" y="1871148"/>
            <a:ext cx="7215452" cy="1843012"/>
          </a:xfrm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Dev-Pro Node.js</a:t>
            </a:r>
          </a:p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Advanced Flow</a:t>
            </a:r>
          </a:p>
        </p:txBody>
      </p:sp>
      <p:sp>
        <p:nvSpPr>
          <p:cNvPr id="113" name="Shape 113" descr="Подзаголовок 2"/>
          <p:cNvSpPr/>
          <p:nvPr>
            <p:ph type="subTitle" sz="quarter" idx="1"/>
          </p:nvPr>
        </p:nvSpPr>
        <p:spPr>
          <a:xfrm>
            <a:off x="684212" y="4681847"/>
            <a:ext cx="4516438" cy="1190865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2. Event Emitter.</a:t>
            </a:r>
          </a:p>
        </p:txBody>
      </p:sp>
      <p:sp>
        <p:nvSpPr>
          <p:cNvPr id="114" name="Shape 114" descr="Прямая соединительная линия 6"/>
          <p:cNvSpPr/>
          <p:nvPr/>
        </p:nvSpPr>
        <p:spPr>
          <a:xfrm>
            <a:off x="811184" y="4025245"/>
            <a:ext cx="1451251" cy="2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0697" y="1287372"/>
            <a:ext cx="7122230" cy="4362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59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4289" y="1481223"/>
            <a:ext cx="7640443" cy="4723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6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4840" y="1516318"/>
            <a:ext cx="8342320" cy="421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 descr="Заголовок 1"/>
          <p:cNvSpPr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169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3" name="Shape 173" descr="Заголовок 1"/>
          <p:cNvSpPr/>
          <p:nvPr>
            <p:ph type="ctrTitle"/>
          </p:nvPr>
        </p:nvSpPr>
        <p:spPr>
          <a:xfrm>
            <a:off x="684210" y="1871148"/>
            <a:ext cx="10546392" cy="1843012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174" name="Shape 174" descr="Прямая соединительная линия 6"/>
          <p:cNvSpPr/>
          <p:nvPr/>
        </p:nvSpPr>
        <p:spPr>
          <a:xfrm>
            <a:off x="811184" y="4025245"/>
            <a:ext cx="1451251" cy="2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5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.png" descr="Рисунок 8"/>
          <p:cNvPicPr>
            <a:picLocks noChangeAspect="1"/>
          </p:cNvPicPr>
          <p:nvPr/>
        </p:nvPicPr>
        <p:blipFill>
          <a:blip r:embed="rId2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953675" y="1276225"/>
            <a:ext cx="9849637" cy="269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emitter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oriented architecture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events</a:t>
            </a:r>
          </a:p>
        </p:txBody>
      </p:sp>
      <p:pic>
        <p:nvPicPr>
          <p:cNvPr id="120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3797" y="663108"/>
            <a:ext cx="4466123" cy="4305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6291" y="2676786"/>
            <a:ext cx="11139418" cy="21394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491" y="1139611"/>
            <a:ext cx="8349009" cy="47565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3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4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 events</a:t>
            </a:r>
          </a:p>
        </p:txBody>
      </p:sp>
      <p:pic>
        <p:nvPicPr>
          <p:cNvPr id="13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2510" y="1535205"/>
            <a:ext cx="9144001" cy="4422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Custom event emitter</a:t>
            </a:r>
          </a:p>
        </p:txBody>
      </p:sp>
      <p:pic>
        <p:nvPicPr>
          <p:cNvPr id="139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4160" y="1537445"/>
            <a:ext cx="7763680" cy="4527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Create your own emitter</a:t>
            </a:r>
          </a:p>
        </p:txBody>
      </p:sp>
      <p:pic>
        <p:nvPicPr>
          <p:cNvPr id="14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4717" y="1674287"/>
            <a:ext cx="7682566" cy="4100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Asynchronous vs. Synchronous</a:t>
            </a:r>
          </a:p>
        </p:txBody>
      </p:sp>
      <p:pic>
        <p:nvPicPr>
          <p:cNvPr id="149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2111" y="1514150"/>
            <a:ext cx="7927778" cy="4465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 descr="Заголовок 1"/>
          <p:cNvSpPr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5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01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4289" y="1481223"/>
            <a:ext cx="7640443" cy="4723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