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CECA"/>
          </a:solidFill>
        </a:fill>
      </a:tcStyle>
    </a:wholeTbl>
    <a:band2H>
      <a:tcTxStyle b="def" i="def"/>
      <a:tcStyle>
        <a:tcBdr/>
        <a:fill>
          <a:solidFill>
            <a:srgbClr val="F7E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DAD3"/>
          </a:solidFill>
        </a:fill>
      </a:tcStyle>
    </a:wholeTbl>
    <a:band2H>
      <a:tcTxStyle b="def" i="def"/>
      <a:tcStyle>
        <a:tcBdr/>
        <a:fill>
          <a:solidFill>
            <a:srgbClr val="F0ED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1D1"/>
          </a:solidFill>
        </a:fill>
      </a:tcStyle>
    </a:wholeTbl>
    <a:band2H>
      <a:tcTxStyle b="def" i="def"/>
      <a:tcStyle>
        <a:tcBdr/>
        <a:fill>
          <a:solidFill>
            <a:srgbClr val="ED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ph type="sldImg"/>
          </p:nvPr>
        </p:nvSpPr>
        <p:spPr>
          <a:xfrm>
            <a:off x="1143000" y="685800"/>
            <a:ext cx="4572000" cy="3429000"/>
          </a:xfrm>
          <a:prstGeom prst="rect">
            <a:avLst/>
          </a:prstGeom>
        </p:spPr>
        <p:txBody>
          <a:bodyPr/>
          <a:lstStyle/>
          <a:p>
            <a:pPr/>
          </a:p>
        </p:txBody>
      </p:sp>
      <p:sp>
        <p:nvSpPr>
          <p:cNvPr id="153" name="Shape 15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Perpetua"/>
      </a:defRPr>
    </a:lvl1pPr>
    <a:lvl2pPr indent="228600" latinLnBrk="0">
      <a:defRPr sz="1200">
        <a:latin typeface="+mn-lt"/>
        <a:ea typeface="+mn-ea"/>
        <a:cs typeface="+mn-cs"/>
        <a:sym typeface="Perpetua"/>
      </a:defRPr>
    </a:lvl2pPr>
    <a:lvl3pPr indent="457200" latinLnBrk="0">
      <a:defRPr sz="1200">
        <a:latin typeface="+mn-lt"/>
        <a:ea typeface="+mn-ea"/>
        <a:cs typeface="+mn-cs"/>
        <a:sym typeface="Perpetua"/>
      </a:defRPr>
    </a:lvl3pPr>
    <a:lvl4pPr indent="685800" latinLnBrk="0">
      <a:defRPr sz="1200">
        <a:latin typeface="+mn-lt"/>
        <a:ea typeface="+mn-ea"/>
        <a:cs typeface="+mn-cs"/>
        <a:sym typeface="Perpetua"/>
      </a:defRPr>
    </a:lvl4pPr>
    <a:lvl5pPr indent="914400" latinLnBrk="0">
      <a:defRPr sz="1200">
        <a:latin typeface="+mn-lt"/>
        <a:ea typeface="+mn-ea"/>
        <a:cs typeface="+mn-cs"/>
        <a:sym typeface="Perpetua"/>
      </a:defRPr>
    </a:lvl5pPr>
    <a:lvl6pPr indent="1143000" latinLnBrk="0">
      <a:defRPr sz="1200">
        <a:latin typeface="+mn-lt"/>
        <a:ea typeface="+mn-ea"/>
        <a:cs typeface="+mn-cs"/>
        <a:sym typeface="Perpetua"/>
      </a:defRPr>
    </a:lvl6pPr>
    <a:lvl7pPr indent="1371600" latinLnBrk="0">
      <a:defRPr sz="1200">
        <a:latin typeface="+mn-lt"/>
        <a:ea typeface="+mn-ea"/>
        <a:cs typeface="+mn-cs"/>
        <a:sym typeface="Perpetua"/>
      </a:defRPr>
    </a:lvl7pPr>
    <a:lvl8pPr indent="1600200" latinLnBrk="0">
      <a:defRPr sz="1200">
        <a:latin typeface="+mn-lt"/>
        <a:ea typeface="+mn-ea"/>
        <a:cs typeface="+mn-cs"/>
        <a:sym typeface="Perpetua"/>
      </a:defRPr>
    </a:lvl8pPr>
    <a:lvl9pPr indent="1828800" latinLnBrk="0">
      <a:defRPr sz="1200">
        <a:latin typeface="+mn-lt"/>
        <a:ea typeface="+mn-ea"/>
        <a:cs typeface="+mn-cs"/>
        <a:sym typeface="Perpetua"/>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3" name="Shape 13"/>
          <p:cNvSpPr/>
          <p:nvPr/>
        </p:nvSpPr>
        <p:spPr>
          <a:xfrm>
            <a:off x="0" y="0"/>
            <a:ext cx="9144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Perpetua"/>
              </a:defRPr>
            </a:pPr>
          </a:p>
        </p:txBody>
      </p:sp>
      <p:sp>
        <p:nvSpPr>
          <p:cNvPr id="14" name="Shape 14"/>
          <p:cNvSpPr/>
          <p:nvPr/>
        </p:nvSpPr>
        <p:spPr>
          <a:xfrm>
            <a:off x="65313" y="69755"/>
            <a:ext cx="9013374" cy="6692201"/>
          </a:xfrm>
          <a:prstGeom prst="roundRect">
            <a:avLst>
              <a:gd name="adj" fmla="val 4929"/>
            </a:avLst>
          </a:prstGeom>
          <a:blipFill>
            <a:blip r:embed="rId2"/>
          </a:blipFill>
          <a:ln w="6350" cap="sq">
            <a:solidFill>
              <a:srgbClr val="000000"/>
            </a:solidFill>
          </a:ln>
        </p:spPr>
        <p:txBody>
          <a:bodyPr lIns="45718" tIns="45718" rIns="45718" bIns="45718" anchor="ctr"/>
          <a:lstStyle/>
          <a:p>
            <a:pPr algn="ctr">
              <a:defRPr>
                <a:solidFill>
                  <a:srgbClr val="FFFFFF"/>
                </a:solidFill>
                <a:latin typeface="+mn-lt"/>
                <a:ea typeface="+mn-ea"/>
                <a:cs typeface="+mn-cs"/>
                <a:sym typeface="Perpetua"/>
              </a:defRPr>
            </a:pPr>
          </a:p>
        </p:txBody>
      </p:sp>
      <p:sp>
        <p:nvSpPr>
          <p:cNvPr id="15" name="Shape 15"/>
          <p:cNvSpPr/>
          <p:nvPr>
            <p:ph type="body" sz="quarter" idx="1"/>
          </p:nvPr>
        </p:nvSpPr>
        <p:spPr>
          <a:xfrm>
            <a:off x="1295400" y="3200400"/>
            <a:ext cx="6400800" cy="1600200"/>
          </a:xfrm>
          <a:prstGeom prst="rect">
            <a:avLst/>
          </a:prstGeom>
        </p:spPr>
        <p:txBody>
          <a:bodyPr/>
          <a:lstStyle>
            <a:lvl1pPr marL="0" indent="0" algn="ctr">
              <a:buClrTx/>
              <a:buSzTx/>
              <a:buFontTx/>
              <a:buNone/>
              <a:defRPr>
                <a:solidFill>
                  <a:srgbClr val="696464"/>
                </a:solidFill>
              </a:defRPr>
            </a:lvl1pPr>
          </a:lstStyle>
          <a:p>
            <a:pPr/>
            <a:r>
              <a:t>Click to edit Master subtitle style</a:t>
            </a:r>
          </a:p>
        </p:txBody>
      </p:sp>
      <p:sp>
        <p:nvSpPr>
          <p:cNvPr id="16" name="Shape 16"/>
          <p:cNvSpPr/>
          <p:nvPr/>
        </p:nvSpPr>
        <p:spPr>
          <a:xfrm>
            <a:off x="62931" y="1449302"/>
            <a:ext cx="9021537" cy="1527352"/>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mn-lt"/>
                <a:ea typeface="+mn-ea"/>
                <a:cs typeface="+mn-cs"/>
                <a:sym typeface="Perpetua"/>
              </a:defRPr>
            </a:pPr>
          </a:p>
        </p:txBody>
      </p:sp>
      <p:sp>
        <p:nvSpPr>
          <p:cNvPr id="17" name="Shape 17"/>
          <p:cNvSpPr/>
          <p:nvPr/>
        </p:nvSpPr>
        <p:spPr>
          <a:xfrm>
            <a:off x="62931" y="1396719"/>
            <a:ext cx="9021537" cy="120580"/>
          </a:xfrm>
          <a:prstGeom prst="rect">
            <a:avLst/>
          </a:prstGeom>
          <a:solidFill>
            <a:srgbClr val="E6AFA9"/>
          </a:solidFill>
          <a:ln w="12700">
            <a:miter lim="400000"/>
          </a:ln>
        </p:spPr>
        <p:txBody>
          <a:bodyPr lIns="45718" tIns="45718" rIns="45718" bIns="45718" anchor="ctr"/>
          <a:lstStyle/>
          <a:p>
            <a:pPr algn="ctr">
              <a:defRPr>
                <a:solidFill>
                  <a:srgbClr val="FFFFFF"/>
                </a:solidFill>
                <a:latin typeface="+mn-lt"/>
                <a:ea typeface="+mn-ea"/>
                <a:cs typeface="+mn-cs"/>
                <a:sym typeface="Perpetua"/>
              </a:defRPr>
            </a:pPr>
          </a:p>
        </p:txBody>
      </p:sp>
      <p:sp>
        <p:nvSpPr>
          <p:cNvPr id="18" name="Shape 18"/>
          <p:cNvSpPr/>
          <p:nvPr/>
        </p:nvSpPr>
        <p:spPr>
          <a:xfrm>
            <a:off x="62931" y="2976647"/>
            <a:ext cx="9021537" cy="110533"/>
          </a:xfrm>
          <a:prstGeom prst="rect">
            <a:avLst/>
          </a:prstGeom>
          <a:solidFill>
            <a:schemeClr val="accent5"/>
          </a:solidFill>
          <a:ln w="12700">
            <a:miter lim="400000"/>
          </a:ln>
        </p:spPr>
        <p:txBody>
          <a:bodyPr lIns="45718" tIns="45718" rIns="45718" bIns="45718" anchor="ctr"/>
          <a:lstStyle/>
          <a:p>
            <a:pPr algn="ctr">
              <a:defRPr>
                <a:solidFill>
                  <a:srgbClr val="FFFFFF"/>
                </a:solidFill>
                <a:latin typeface="+mn-lt"/>
                <a:ea typeface="+mn-ea"/>
                <a:cs typeface="+mn-cs"/>
                <a:sym typeface="Perpetua"/>
              </a:defRPr>
            </a:pPr>
          </a:p>
        </p:txBody>
      </p:sp>
      <p:sp>
        <p:nvSpPr>
          <p:cNvPr id="19" name="Shape 19"/>
          <p:cNvSpPr/>
          <p:nvPr>
            <p:ph type="title"/>
          </p:nvPr>
        </p:nvSpPr>
        <p:spPr>
          <a:xfrm>
            <a:off x="457200" y="1505929"/>
            <a:ext cx="8229600" cy="1470026"/>
          </a:xfrm>
          <a:prstGeom prst="rect">
            <a:avLst/>
          </a:prstGeom>
        </p:spPr>
        <p:txBody>
          <a:bodyPr anchor="ctr"/>
          <a:lstStyle>
            <a:lvl1pPr algn="ctr">
              <a:defRPr>
                <a:solidFill>
                  <a:srgbClr val="FFFFFF"/>
                </a:solidFill>
              </a:defRPr>
            </a:lvl1pPr>
          </a:lstStyle>
          <a:p>
            <a:pPr/>
            <a:r>
              <a:t>Click to edit Master title style</a:t>
            </a:r>
          </a:p>
        </p:txBody>
      </p:sp>
      <p:sp>
        <p:nvSpPr>
          <p:cNvPr id="20" name="Shape 2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108" name="Shape 108"/>
          <p:cNvSpPr/>
          <p:nvPr>
            <p:ph type="title"/>
          </p:nvPr>
        </p:nvSpPr>
        <p:spPr>
          <a:prstGeom prst="rect">
            <a:avLst/>
          </a:prstGeom>
        </p:spPr>
        <p:txBody>
          <a:bodyPr/>
          <a:lstStyle/>
          <a:p>
            <a:pPr/>
            <a:r>
              <a:t>Click to edit Master title style</a:t>
            </a:r>
          </a:p>
        </p:txBody>
      </p:sp>
      <p:sp>
        <p:nvSpPr>
          <p:cNvPr id="109" name="Shape 109"/>
          <p:cNvSpPr/>
          <p:nvPr>
            <p:ph type="body" idx="1"/>
          </p:nvPr>
        </p:nvSpPr>
        <p:spPr>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17" name="Shape 117"/>
          <p:cNvSpPr/>
          <p:nvPr>
            <p:ph type="title"/>
          </p:nvPr>
        </p:nvSpPr>
        <p:spPr>
          <a:xfrm>
            <a:off x="6629400" y="274639"/>
            <a:ext cx="2011680" cy="5851528"/>
          </a:xfrm>
          <a:prstGeom prst="rect">
            <a:avLst/>
          </a:prstGeom>
        </p:spPr>
        <p:txBody>
          <a:bodyPr/>
          <a:lstStyle/>
          <a:p>
            <a:pPr/>
            <a:r>
              <a:t>Click to edit Master title style</a:t>
            </a:r>
          </a:p>
        </p:txBody>
      </p:sp>
      <p:sp>
        <p:nvSpPr>
          <p:cNvPr id="118" name="Shape 118"/>
          <p:cNvSpPr/>
          <p:nvPr>
            <p:ph type="body" idx="1"/>
          </p:nvPr>
        </p:nvSpPr>
        <p:spPr>
          <a:xfrm>
            <a:off x="914400" y="274639"/>
            <a:ext cx="5562600" cy="5851527"/>
          </a:xfrm>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119" name="Shape 1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Титульный слайд">
    <p:spTree>
      <p:nvGrpSpPr>
        <p:cNvPr id="1" name=""/>
        <p:cNvGrpSpPr/>
        <p:nvPr/>
      </p:nvGrpSpPr>
      <p:grpSpPr>
        <a:xfrm>
          <a:off x="0" y="0"/>
          <a:ext cx="0" cy="0"/>
          <a:chOff x="0" y="0"/>
          <a:chExt cx="0" cy="0"/>
        </a:xfrm>
      </p:grpSpPr>
      <p:sp>
        <p:nvSpPr>
          <p:cNvPr id="126" name="Shape 126"/>
          <p:cNvSpPr/>
          <p:nvPr>
            <p:ph type="title"/>
          </p:nvPr>
        </p:nvSpPr>
        <p:spPr>
          <a:xfrm>
            <a:off x="1143000" y="1699020"/>
            <a:ext cx="6858000" cy="1790703"/>
          </a:xfrm>
          <a:prstGeom prst="rect">
            <a:avLst/>
          </a:prstGeom>
        </p:spPr>
        <p:txBody>
          <a:bodyPr lIns="34287" tIns="34287" rIns="34287" bIns="34287"/>
          <a:lstStyle>
            <a:lvl1pPr algn="ctr">
              <a:lnSpc>
                <a:spcPct val="90000"/>
              </a:lnSpc>
              <a:defRPr sz="6000">
                <a:solidFill>
                  <a:srgbClr val="000000"/>
                </a:solidFill>
                <a:latin typeface="Calibri Light"/>
                <a:ea typeface="Calibri Light"/>
                <a:cs typeface="Calibri Light"/>
                <a:sym typeface="Calibri Light"/>
              </a:defRPr>
            </a:lvl1pPr>
          </a:lstStyle>
          <a:p>
            <a:pPr/>
            <a:r>
              <a:t>Title Text</a:t>
            </a:r>
          </a:p>
        </p:txBody>
      </p:sp>
      <p:sp>
        <p:nvSpPr>
          <p:cNvPr id="127" name="Shape 127"/>
          <p:cNvSpPr/>
          <p:nvPr>
            <p:ph type="body" sz="quarter" idx="1"/>
          </p:nvPr>
        </p:nvSpPr>
        <p:spPr>
          <a:xfrm>
            <a:off x="1143000" y="3558776"/>
            <a:ext cx="6858000" cy="1241825"/>
          </a:xfrm>
          <a:prstGeom prst="rect">
            <a:avLst/>
          </a:prstGeom>
        </p:spPr>
        <p:txBody>
          <a:bodyPr lIns="34287" tIns="34287" rIns="34287" bIns="34287"/>
          <a:lstStyle>
            <a:lvl1pPr marL="0" indent="0" algn="ctr">
              <a:lnSpc>
                <a:spcPct val="90000"/>
              </a:lnSpc>
              <a:spcBef>
                <a:spcPts val="1000"/>
              </a:spcBef>
              <a:buClrTx/>
              <a:buSzTx/>
              <a:buFontTx/>
              <a:buNone/>
              <a:defRPr sz="2400">
                <a:latin typeface="Calibri"/>
                <a:ea typeface="Calibri"/>
                <a:cs typeface="Calibri"/>
                <a:sym typeface="Calibri"/>
              </a:defRPr>
            </a:lvl1pPr>
            <a:lvl2pPr marL="0" indent="0" algn="ctr">
              <a:lnSpc>
                <a:spcPct val="90000"/>
              </a:lnSpc>
              <a:spcBef>
                <a:spcPts val="1000"/>
              </a:spcBef>
              <a:buClrTx/>
              <a:buSzTx/>
              <a:buFontTx/>
              <a:buNone/>
              <a:defRPr sz="2400">
                <a:latin typeface="Calibri"/>
                <a:ea typeface="Calibri"/>
                <a:cs typeface="Calibri"/>
                <a:sym typeface="Calibri"/>
              </a:defRPr>
            </a:lvl2pPr>
            <a:lvl3pPr marL="0" indent="0" algn="ctr">
              <a:lnSpc>
                <a:spcPct val="90000"/>
              </a:lnSpc>
              <a:spcBef>
                <a:spcPts val="1000"/>
              </a:spcBef>
              <a:buClrTx/>
              <a:buSzTx/>
              <a:buFontTx/>
              <a:buNone/>
              <a:defRPr sz="2400">
                <a:latin typeface="Calibri"/>
                <a:ea typeface="Calibri"/>
                <a:cs typeface="Calibri"/>
                <a:sym typeface="Calibri"/>
              </a:defRPr>
            </a:lvl3pPr>
            <a:lvl4pPr marL="0" indent="0" algn="ctr">
              <a:lnSpc>
                <a:spcPct val="90000"/>
              </a:lnSpc>
              <a:spcBef>
                <a:spcPts val="1000"/>
              </a:spcBef>
              <a:buClrTx/>
              <a:buSzTx/>
              <a:buFontTx/>
              <a:buNone/>
              <a:defRPr sz="2400">
                <a:latin typeface="Calibri"/>
                <a:ea typeface="Calibri"/>
                <a:cs typeface="Calibri"/>
                <a:sym typeface="Calibri"/>
              </a:defRPr>
            </a:lvl4pPr>
            <a:lvl5pPr marL="0" indent="0" algn="ctr">
              <a:lnSpc>
                <a:spcPct val="90000"/>
              </a:lnSpc>
              <a:spcBef>
                <a:spcPts val="1000"/>
              </a:spcBef>
              <a:buClrTx/>
              <a:buSzTx/>
              <a:buFontTx/>
              <a:buNone/>
              <a:defRPr sz="2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28" name="Shape 128"/>
          <p:cNvSpPr/>
          <p:nvPr>
            <p:ph type="sldNum" sz="quarter" idx="2"/>
          </p:nvPr>
        </p:nvSpPr>
        <p:spPr>
          <a:xfrm>
            <a:off x="8274233" y="5638246"/>
            <a:ext cx="241119" cy="246377"/>
          </a:xfrm>
          <a:prstGeom prst="rect">
            <a:avLst/>
          </a:prstGeom>
          <a:noFill/>
        </p:spPr>
        <p:txBody>
          <a:bodyPr wrap="none" lIns="34287" tIns="34287" rIns="34287" bIns="34287"/>
          <a:lstStyle>
            <a:lvl1pPr algn="r" defTabSz="457200">
              <a:defRPr sz="12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p>
            <a:pPr/>
            <a:r>
              <a:t>Title Text</a:t>
            </a:r>
          </a:p>
        </p:txBody>
      </p:sp>
      <p:sp>
        <p:nvSpPr>
          <p:cNvPr id="136" name="Shape 136"/>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7" name="Shape 137"/>
          <p:cNvSpPr/>
          <p:nvPr>
            <p:ph type="sldNum" sz="quarter" idx="2"/>
          </p:nvPr>
        </p:nvSpPr>
        <p:spPr>
          <a:xfrm>
            <a:off x="146304" y="6339789"/>
            <a:ext cx="457202" cy="19822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Титульный слайд">
    <p:spTree>
      <p:nvGrpSpPr>
        <p:cNvPr id="1" name=""/>
        <p:cNvGrpSpPr/>
        <p:nvPr/>
      </p:nvGrpSpPr>
      <p:grpSpPr>
        <a:xfrm>
          <a:off x="0" y="0"/>
          <a:ext cx="0" cy="0"/>
          <a:chOff x="0" y="0"/>
          <a:chExt cx="0" cy="0"/>
        </a:xfrm>
      </p:grpSpPr>
      <p:sp>
        <p:nvSpPr>
          <p:cNvPr id="144" name="Shape 144"/>
          <p:cNvSpPr/>
          <p:nvPr>
            <p:ph type="title"/>
          </p:nvPr>
        </p:nvSpPr>
        <p:spPr>
          <a:xfrm>
            <a:off x="1143000" y="1699021"/>
            <a:ext cx="6858000" cy="1790702"/>
          </a:xfrm>
          <a:prstGeom prst="rect">
            <a:avLst/>
          </a:prstGeom>
        </p:spPr>
        <p:txBody>
          <a:bodyPr lIns="34288" tIns="34288" rIns="34288" bIns="34288"/>
          <a:lstStyle>
            <a:lvl1pPr algn="ctr">
              <a:lnSpc>
                <a:spcPct val="90000"/>
              </a:lnSpc>
              <a:defRPr sz="6000">
                <a:solidFill>
                  <a:srgbClr val="000000"/>
                </a:solidFill>
                <a:latin typeface="Calibri Light"/>
                <a:ea typeface="Calibri Light"/>
                <a:cs typeface="Calibri Light"/>
                <a:sym typeface="Calibri Light"/>
              </a:defRPr>
            </a:lvl1pPr>
          </a:lstStyle>
          <a:p>
            <a:pPr/>
            <a:r>
              <a:t>Title Text</a:t>
            </a:r>
          </a:p>
        </p:txBody>
      </p:sp>
      <p:sp>
        <p:nvSpPr>
          <p:cNvPr id="145" name="Shape 145"/>
          <p:cNvSpPr/>
          <p:nvPr>
            <p:ph type="body" sz="quarter" idx="1"/>
          </p:nvPr>
        </p:nvSpPr>
        <p:spPr>
          <a:xfrm>
            <a:off x="1143000" y="3558777"/>
            <a:ext cx="6858000" cy="1241824"/>
          </a:xfrm>
          <a:prstGeom prst="rect">
            <a:avLst/>
          </a:prstGeom>
        </p:spPr>
        <p:txBody>
          <a:bodyPr lIns="34288" tIns="34288" rIns="34288" bIns="34288"/>
          <a:lstStyle>
            <a:lvl1pPr marL="0" indent="0" algn="ctr">
              <a:lnSpc>
                <a:spcPct val="90000"/>
              </a:lnSpc>
              <a:spcBef>
                <a:spcPts val="1000"/>
              </a:spcBef>
              <a:buClrTx/>
              <a:buSzTx/>
              <a:buFontTx/>
              <a:buNone/>
              <a:defRPr sz="2400">
                <a:latin typeface="Calibri"/>
                <a:ea typeface="Calibri"/>
                <a:cs typeface="Calibri"/>
                <a:sym typeface="Calibri"/>
              </a:defRPr>
            </a:lvl1pPr>
            <a:lvl2pPr marL="0" indent="0" algn="ctr">
              <a:lnSpc>
                <a:spcPct val="90000"/>
              </a:lnSpc>
              <a:spcBef>
                <a:spcPts val="1000"/>
              </a:spcBef>
              <a:buClrTx/>
              <a:buSzTx/>
              <a:buFontTx/>
              <a:buNone/>
              <a:defRPr sz="2400">
                <a:latin typeface="Calibri"/>
                <a:ea typeface="Calibri"/>
                <a:cs typeface="Calibri"/>
                <a:sym typeface="Calibri"/>
              </a:defRPr>
            </a:lvl2pPr>
            <a:lvl3pPr marL="0" indent="0" algn="ctr">
              <a:lnSpc>
                <a:spcPct val="90000"/>
              </a:lnSpc>
              <a:spcBef>
                <a:spcPts val="1000"/>
              </a:spcBef>
              <a:buClrTx/>
              <a:buSzTx/>
              <a:buFontTx/>
              <a:buNone/>
              <a:defRPr sz="2400">
                <a:latin typeface="Calibri"/>
                <a:ea typeface="Calibri"/>
                <a:cs typeface="Calibri"/>
                <a:sym typeface="Calibri"/>
              </a:defRPr>
            </a:lvl3pPr>
            <a:lvl4pPr marL="0" indent="0" algn="ctr">
              <a:lnSpc>
                <a:spcPct val="90000"/>
              </a:lnSpc>
              <a:spcBef>
                <a:spcPts val="1000"/>
              </a:spcBef>
              <a:buClrTx/>
              <a:buSzTx/>
              <a:buFontTx/>
              <a:buNone/>
              <a:defRPr sz="2400">
                <a:latin typeface="Calibri"/>
                <a:ea typeface="Calibri"/>
                <a:cs typeface="Calibri"/>
                <a:sym typeface="Calibri"/>
              </a:defRPr>
            </a:lvl4pPr>
            <a:lvl5pPr marL="0" indent="0" algn="ctr">
              <a:lnSpc>
                <a:spcPct val="90000"/>
              </a:lnSpc>
              <a:spcBef>
                <a:spcPts val="1000"/>
              </a:spcBef>
              <a:buClrTx/>
              <a:buSzTx/>
              <a:buFontTx/>
              <a:buNone/>
              <a:defRPr sz="2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46" name="Shape 146"/>
          <p:cNvSpPr/>
          <p:nvPr>
            <p:ph type="sldNum" sz="quarter" idx="2"/>
          </p:nvPr>
        </p:nvSpPr>
        <p:spPr>
          <a:xfrm>
            <a:off x="8274232" y="5638245"/>
            <a:ext cx="241119" cy="246378"/>
          </a:xfrm>
          <a:prstGeom prst="rect">
            <a:avLst/>
          </a:prstGeom>
          <a:noFill/>
        </p:spPr>
        <p:txBody>
          <a:bodyPr wrap="none" lIns="34288" tIns="34288" rIns="34288" bIns="34288"/>
          <a:lstStyle>
            <a:lvl1pPr algn="r" defTabSz="457200">
              <a:defRPr sz="12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7" name="Shape 27"/>
          <p:cNvSpPr/>
          <p:nvPr>
            <p:ph type="title"/>
          </p:nvPr>
        </p:nvSpPr>
        <p:spPr>
          <a:prstGeom prst="rect">
            <a:avLst/>
          </a:prstGeom>
        </p:spPr>
        <p:txBody>
          <a:bodyPr/>
          <a:lstStyle/>
          <a:p>
            <a:pPr/>
            <a:r>
              <a:t>Click to edit Master title style</a:t>
            </a:r>
          </a:p>
        </p:txBody>
      </p:sp>
      <p:sp>
        <p:nvSpPr>
          <p:cNvPr id="28" name="Shape 28"/>
          <p:cNvSpPr/>
          <p:nvPr>
            <p:ph type="body" idx="1"/>
          </p:nvPr>
        </p:nvSpPr>
        <p:spPr>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29" name="Shape 2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36" name="Shape 36"/>
          <p:cNvSpPr/>
          <p:nvPr/>
        </p:nvSpPr>
        <p:spPr>
          <a:xfrm>
            <a:off x="0" y="0"/>
            <a:ext cx="9144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Perpetua"/>
              </a:defRPr>
            </a:pPr>
          </a:p>
        </p:txBody>
      </p:sp>
      <p:sp>
        <p:nvSpPr>
          <p:cNvPr id="37" name="Shape 37"/>
          <p:cNvSpPr/>
          <p:nvPr/>
        </p:nvSpPr>
        <p:spPr>
          <a:xfrm>
            <a:off x="65313" y="69755"/>
            <a:ext cx="9013374" cy="6692201"/>
          </a:xfrm>
          <a:prstGeom prst="roundRect">
            <a:avLst>
              <a:gd name="adj" fmla="val 4929"/>
            </a:avLst>
          </a:prstGeom>
          <a:blipFill>
            <a:blip r:embed="rId2"/>
          </a:blipFill>
          <a:ln w="6350" cap="sq">
            <a:solidFill>
              <a:srgbClr val="000000"/>
            </a:solidFill>
          </a:ln>
        </p:spPr>
        <p:txBody>
          <a:bodyPr lIns="45718" tIns="45718" rIns="45718" bIns="45718" anchor="ctr"/>
          <a:lstStyle/>
          <a:p>
            <a:pPr algn="ctr">
              <a:defRPr>
                <a:solidFill>
                  <a:srgbClr val="FFFFFF"/>
                </a:solidFill>
                <a:latin typeface="+mn-lt"/>
                <a:ea typeface="+mn-ea"/>
                <a:cs typeface="+mn-cs"/>
                <a:sym typeface="Perpetua"/>
              </a:defRPr>
            </a:pPr>
          </a:p>
        </p:txBody>
      </p:sp>
      <p:sp>
        <p:nvSpPr>
          <p:cNvPr id="38" name="Shape 38"/>
          <p:cNvSpPr/>
          <p:nvPr>
            <p:ph type="title"/>
          </p:nvPr>
        </p:nvSpPr>
        <p:spPr>
          <a:xfrm>
            <a:off x="722312" y="952500"/>
            <a:ext cx="7772401" cy="1362075"/>
          </a:xfrm>
          <a:prstGeom prst="rect">
            <a:avLst/>
          </a:prstGeom>
        </p:spPr>
        <p:txBody>
          <a:bodyPr/>
          <a:lstStyle/>
          <a:p>
            <a:pPr/>
            <a:r>
              <a:t>Click to edit Master title style</a:t>
            </a:r>
          </a:p>
        </p:txBody>
      </p:sp>
      <p:sp>
        <p:nvSpPr>
          <p:cNvPr id="39" name="Shape 39"/>
          <p:cNvSpPr/>
          <p:nvPr>
            <p:ph type="body" sz="quarter" idx="1"/>
          </p:nvPr>
        </p:nvSpPr>
        <p:spPr>
          <a:xfrm>
            <a:off x="722312" y="2547938"/>
            <a:ext cx="7772401" cy="1338264"/>
          </a:xfrm>
          <a:prstGeom prst="rect">
            <a:avLst/>
          </a:prstGeom>
        </p:spPr>
        <p:txBody>
          <a:bodyPr/>
          <a:lstStyle>
            <a:lvl1pPr marL="0" indent="0">
              <a:buClrTx/>
              <a:buSzTx/>
              <a:buFontTx/>
              <a:buNone/>
              <a:defRPr sz="2400">
                <a:solidFill>
                  <a:srgbClr val="888888"/>
                </a:solidFill>
              </a:defRPr>
            </a:lvl1pPr>
          </a:lstStyle>
          <a:p>
            <a:pPr/>
            <a:r>
              <a:t>Click to edit Master text styles</a:t>
            </a:r>
          </a:p>
        </p:txBody>
      </p:sp>
      <p:sp>
        <p:nvSpPr>
          <p:cNvPr id="40" name="Shape 40"/>
          <p:cNvSpPr/>
          <p:nvPr/>
        </p:nvSpPr>
        <p:spPr>
          <a:xfrm flipV="1">
            <a:off x="69412" y="2376828"/>
            <a:ext cx="9013515" cy="91442"/>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mn-lt"/>
                <a:ea typeface="+mn-ea"/>
                <a:cs typeface="+mn-cs"/>
                <a:sym typeface="Perpetua"/>
              </a:defRPr>
            </a:pPr>
          </a:p>
        </p:txBody>
      </p:sp>
      <p:sp>
        <p:nvSpPr>
          <p:cNvPr id="41" name="Shape 41"/>
          <p:cNvSpPr/>
          <p:nvPr/>
        </p:nvSpPr>
        <p:spPr>
          <a:xfrm>
            <a:off x="69146" y="2341473"/>
            <a:ext cx="9013781" cy="45721"/>
          </a:xfrm>
          <a:prstGeom prst="rect">
            <a:avLst/>
          </a:prstGeom>
          <a:solidFill>
            <a:srgbClr val="E6AFA9"/>
          </a:solidFill>
          <a:ln w="12700">
            <a:miter lim="400000"/>
          </a:ln>
        </p:spPr>
        <p:txBody>
          <a:bodyPr lIns="45718" tIns="45718" rIns="45718" bIns="45718" anchor="ctr"/>
          <a:lstStyle/>
          <a:p>
            <a:pPr algn="ctr">
              <a:defRPr>
                <a:solidFill>
                  <a:srgbClr val="FFFFFF"/>
                </a:solidFill>
                <a:latin typeface="+mn-lt"/>
                <a:ea typeface="+mn-ea"/>
                <a:cs typeface="+mn-cs"/>
                <a:sym typeface="Perpetua"/>
              </a:defRPr>
            </a:pPr>
          </a:p>
        </p:txBody>
      </p:sp>
      <p:sp>
        <p:nvSpPr>
          <p:cNvPr id="42" name="Shape 42"/>
          <p:cNvSpPr/>
          <p:nvPr/>
        </p:nvSpPr>
        <p:spPr>
          <a:xfrm>
            <a:off x="68305" y="2468878"/>
            <a:ext cx="9014623" cy="45722"/>
          </a:xfrm>
          <a:prstGeom prst="rect">
            <a:avLst/>
          </a:prstGeom>
          <a:solidFill>
            <a:schemeClr val="accent5"/>
          </a:solidFill>
          <a:ln w="12700">
            <a:miter lim="400000"/>
          </a:ln>
        </p:spPr>
        <p:txBody>
          <a:bodyPr lIns="45718" tIns="45718" rIns="45718" bIns="45718" anchor="ctr"/>
          <a:lstStyle/>
          <a:p>
            <a:pPr algn="ctr">
              <a:defRPr>
                <a:solidFill>
                  <a:srgbClr val="FFFFFF"/>
                </a:solidFill>
                <a:latin typeface="+mn-lt"/>
                <a:ea typeface="+mn-ea"/>
                <a:cs typeface="+mn-cs"/>
                <a:sym typeface="Perpetua"/>
              </a:defRPr>
            </a:pPr>
          </a:p>
        </p:txBody>
      </p:sp>
      <p:sp>
        <p:nvSpPr>
          <p:cNvPr id="43" name="Shape 43"/>
          <p:cNvSpPr/>
          <p:nvPr>
            <p:ph type="sldNum" sz="quarter" idx="2"/>
          </p:nvPr>
        </p:nvSpPr>
        <p:spPr>
          <a:xfrm>
            <a:off x="146304" y="6338265"/>
            <a:ext cx="457202" cy="19822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p>
            <a:pPr/>
            <a:r>
              <a:t>Click to edit Master title style</a:t>
            </a:r>
          </a:p>
        </p:txBody>
      </p:sp>
      <p:sp>
        <p:nvSpPr>
          <p:cNvPr id="51" name="Shape 51"/>
          <p:cNvSpPr/>
          <p:nvPr>
            <p:ph type="body" sz="half" idx="1"/>
          </p:nvPr>
        </p:nvSpPr>
        <p:spPr>
          <a:xfrm>
            <a:off x="914400" y="1447800"/>
            <a:ext cx="3749041" cy="4572000"/>
          </a:xfrm>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52" name="Shape 5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9" name="Shape 59"/>
          <p:cNvSpPr/>
          <p:nvPr>
            <p:ph type="title"/>
          </p:nvPr>
        </p:nvSpPr>
        <p:spPr>
          <a:xfrm>
            <a:off x="914400" y="273050"/>
            <a:ext cx="7772400" cy="1143000"/>
          </a:xfrm>
          <a:prstGeom prst="rect">
            <a:avLst/>
          </a:prstGeom>
        </p:spPr>
        <p:txBody>
          <a:bodyPr/>
          <a:lstStyle/>
          <a:p>
            <a:pPr/>
            <a:r>
              <a:t>Click to edit Master title style</a:t>
            </a:r>
          </a:p>
        </p:txBody>
      </p:sp>
      <p:sp>
        <p:nvSpPr>
          <p:cNvPr id="60" name="Shape 60"/>
          <p:cNvSpPr/>
          <p:nvPr>
            <p:ph type="body" sz="quarter" idx="1"/>
          </p:nvPr>
        </p:nvSpPr>
        <p:spPr>
          <a:xfrm>
            <a:off x="914400" y="1447800"/>
            <a:ext cx="3733800" cy="762000"/>
          </a:xfrm>
          <a:prstGeom prst="rect">
            <a:avLst/>
          </a:prstGeom>
        </p:spPr>
        <p:txBody>
          <a:bodyPr anchor="b"/>
          <a:lstStyle>
            <a:lvl1pPr marL="0" indent="0">
              <a:buClrTx/>
              <a:buSzTx/>
              <a:buFontTx/>
              <a:buNone/>
              <a:defRPr b="1" sz="2400">
                <a:solidFill>
                  <a:schemeClr val="accent1"/>
                </a:solidFill>
                <a:latin typeface="Franklin Gothic Book"/>
                <a:ea typeface="Franklin Gothic Book"/>
                <a:cs typeface="Franklin Gothic Book"/>
                <a:sym typeface="Franklin Gothic Book"/>
              </a:defRPr>
            </a:lvl1pPr>
          </a:lstStyle>
          <a:p>
            <a:pPr/>
            <a:r>
              <a:t>Click to edit Master text styles</a:t>
            </a:r>
          </a:p>
        </p:txBody>
      </p:sp>
      <p:sp>
        <p:nvSpPr>
          <p:cNvPr id="61" name="Shape 61"/>
          <p:cNvSpPr/>
          <p:nvPr>
            <p:ph type="body" sz="quarter" idx="13"/>
          </p:nvPr>
        </p:nvSpPr>
        <p:spPr>
          <a:xfrm>
            <a:off x="4953000" y="1447800"/>
            <a:ext cx="3733800" cy="762000"/>
          </a:xfrm>
          <a:prstGeom prst="rect">
            <a:avLst/>
          </a:prstGeom>
        </p:spPr>
        <p:txBody>
          <a:bodyPr anchor="b"/>
          <a:lstStyle/>
          <a:p>
            <a:pPr/>
          </a:p>
        </p:txBody>
      </p:sp>
      <p:sp>
        <p:nvSpPr>
          <p:cNvPr id="62" name="Shape 6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9" name="Shape 69"/>
          <p:cNvSpPr/>
          <p:nvPr>
            <p:ph type="title"/>
          </p:nvPr>
        </p:nvSpPr>
        <p:spPr>
          <a:prstGeom prst="rect">
            <a:avLst/>
          </a:prstGeom>
        </p:spPr>
        <p:txBody>
          <a:bodyPr/>
          <a:lstStyle/>
          <a:p>
            <a:pPr/>
            <a:r>
              <a:t>Click to edit Master title style</a:t>
            </a:r>
          </a:p>
        </p:txBody>
      </p:sp>
      <p:sp>
        <p:nvSpPr>
          <p:cNvPr id="70" name="Shape 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77" name="Shape 7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84" name="Shape 84"/>
          <p:cNvSpPr/>
          <p:nvPr/>
        </p:nvSpPr>
        <p:spPr>
          <a:xfrm>
            <a:off x="0" y="0"/>
            <a:ext cx="9144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Perpetua"/>
              </a:defRPr>
            </a:pPr>
          </a:p>
        </p:txBody>
      </p:sp>
      <p:sp>
        <p:nvSpPr>
          <p:cNvPr id="85" name="Shape 85"/>
          <p:cNvSpPr/>
          <p:nvPr/>
        </p:nvSpPr>
        <p:spPr>
          <a:xfrm>
            <a:off x="64007" y="69755"/>
            <a:ext cx="9013374" cy="6693408"/>
          </a:xfrm>
          <a:prstGeom prst="roundRect">
            <a:avLst>
              <a:gd name="adj" fmla="val 4929"/>
            </a:avLst>
          </a:prstGeom>
          <a:solidFill>
            <a:srgbClr val="FFFFFF"/>
          </a:solidFill>
          <a:ln w="6350" cap="sq">
            <a:solidFill>
              <a:srgbClr val="000000"/>
            </a:solidFill>
          </a:ln>
        </p:spPr>
        <p:txBody>
          <a:bodyPr lIns="45718" tIns="45718" rIns="45718" bIns="45718" anchor="ctr"/>
          <a:lstStyle/>
          <a:p>
            <a:pPr algn="ctr">
              <a:defRPr>
                <a:solidFill>
                  <a:srgbClr val="FFFFFF"/>
                </a:solidFill>
                <a:latin typeface="+mn-lt"/>
                <a:ea typeface="+mn-ea"/>
                <a:cs typeface="+mn-cs"/>
                <a:sym typeface="Perpetua"/>
              </a:defRPr>
            </a:pPr>
          </a:p>
        </p:txBody>
      </p:sp>
      <p:sp>
        <p:nvSpPr>
          <p:cNvPr id="86" name="Shape 86"/>
          <p:cNvSpPr/>
          <p:nvPr>
            <p:ph type="title"/>
          </p:nvPr>
        </p:nvSpPr>
        <p:spPr>
          <a:xfrm>
            <a:off x="914400" y="273050"/>
            <a:ext cx="7772400" cy="1143000"/>
          </a:xfrm>
          <a:prstGeom prst="rect">
            <a:avLst/>
          </a:prstGeom>
        </p:spPr>
        <p:txBody>
          <a:bodyPr/>
          <a:lstStyle/>
          <a:p>
            <a:pPr/>
            <a:r>
              <a:t>Click to edit Master title style</a:t>
            </a:r>
          </a:p>
        </p:txBody>
      </p:sp>
      <p:sp>
        <p:nvSpPr>
          <p:cNvPr id="87" name="Shape 87"/>
          <p:cNvSpPr/>
          <p:nvPr>
            <p:ph type="body" sz="quarter" idx="1"/>
          </p:nvPr>
        </p:nvSpPr>
        <p:spPr>
          <a:xfrm>
            <a:off x="914400" y="1600200"/>
            <a:ext cx="1905000" cy="4495800"/>
          </a:xfrm>
          <a:prstGeom prst="rect">
            <a:avLst/>
          </a:prstGeom>
        </p:spPr>
        <p:txBody>
          <a:bodyPr/>
          <a:lstStyle>
            <a:lvl1pPr marL="0" indent="0">
              <a:buClrTx/>
              <a:buSzTx/>
              <a:buFontTx/>
              <a:buNone/>
              <a:defRPr sz="1800"/>
            </a:lvl1pPr>
          </a:lstStyle>
          <a:p>
            <a:pPr/>
            <a:r>
              <a:t>Click to edit Master text styles</a:t>
            </a:r>
          </a:p>
        </p:txBody>
      </p:sp>
      <p:sp>
        <p:nvSpPr>
          <p:cNvPr id="88" name="Shape 8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95" name="Shape 95"/>
          <p:cNvSpPr/>
          <p:nvPr>
            <p:ph type="title"/>
          </p:nvPr>
        </p:nvSpPr>
        <p:spPr>
          <a:xfrm>
            <a:off x="914400" y="4900550"/>
            <a:ext cx="7315200" cy="522290"/>
          </a:xfrm>
          <a:prstGeom prst="rect">
            <a:avLst/>
          </a:prstGeom>
        </p:spPr>
        <p:txBody>
          <a:bodyPr anchor="ctr"/>
          <a:lstStyle>
            <a:lvl1pPr>
              <a:defRPr sz="2800"/>
            </a:lvl1pPr>
          </a:lstStyle>
          <a:p>
            <a:pPr/>
            <a:r>
              <a:t>Click to edit Master title style</a:t>
            </a:r>
          </a:p>
        </p:txBody>
      </p:sp>
      <p:sp>
        <p:nvSpPr>
          <p:cNvPr id="96" name="Shape 96"/>
          <p:cNvSpPr/>
          <p:nvPr>
            <p:ph type="body" sz="quarter" idx="1"/>
          </p:nvPr>
        </p:nvSpPr>
        <p:spPr>
          <a:xfrm>
            <a:off x="914400" y="5445824"/>
            <a:ext cx="7315200" cy="685802"/>
          </a:xfrm>
          <a:prstGeom prst="rect">
            <a:avLst/>
          </a:prstGeom>
        </p:spPr>
        <p:txBody>
          <a:bodyPr/>
          <a:lstStyle>
            <a:lvl1pPr marL="0" indent="0">
              <a:buClrTx/>
              <a:buSzTx/>
              <a:buFontTx/>
              <a:buNone/>
              <a:defRPr sz="1600"/>
            </a:lvl1pPr>
          </a:lstStyle>
          <a:p>
            <a:pPr/>
            <a:r>
              <a:t>Click to edit Master text styles</a:t>
            </a:r>
          </a:p>
        </p:txBody>
      </p:sp>
      <p:sp>
        <p:nvSpPr>
          <p:cNvPr id="97" name="Shape 97"/>
          <p:cNvSpPr/>
          <p:nvPr/>
        </p:nvSpPr>
        <p:spPr>
          <a:xfrm flipV="1">
            <a:off x="68306" y="4683554"/>
            <a:ext cx="9006842" cy="91442"/>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mn-lt"/>
                <a:ea typeface="+mn-ea"/>
                <a:cs typeface="+mn-cs"/>
                <a:sym typeface="Perpetua"/>
              </a:defRPr>
            </a:pPr>
          </a:p>
        </p:txBody>
      </p:sp>
      <p:sp>
        <p:nvSpPr>
          <p:cNvPr id="98" name="Shape 98"/>
          <p:cNvSpPr/>
          <p:nvPr/>
        </p:nvSpPr>
        <p:spPr>
          <a:xfrm>
            <a:off x="68508" y="4650473"/>
            <a:ext cx="9006639" cy="45721"/>
          </a:xfrm>
          <a:prstGeom prst="rect">
            <a:avLst/>
          </a:prstGeom>
          <a:solidFill>
            <a:srgbClr val="E6AFA9"/>
          </a:solidFill>
          <a:ln w="12700">
            <a:miter lim="400000"/>
          </a:ln>
        </p:spPr>
        <p:txBody>
          <a:bodyPr lIns="45718" tIns="45718" rIns="45718" bIns="45718" anchor="ctr"/>
          <a:lstStyle/>
          <a:p>
            <a:pPr algn="ctr">
              <a:defRPr>
                <a:solidFill>
                  <a:srgbClr val="FFFFFF"/>
                </a:solidFill>
                <a:latin typeface="+mn-lt"/>
                <a:ea typeface="+mn-ea"/>
                <a:cs typeface="+mn-cs"/>
                <a:sym typeface="Perpetua"/>
              </a:defRPr>
            </a:pPr>
          </a:p>
        </p:txBody>
      </p:sp>
      <p:sp>
        <p:nvSpPr>
          <p:cNvPr id="99" name="Shape 99"/>
          <p:cNvSpPr/>
          <p:nvPr/>
        </p:nvSpPr>
        <p:spPr>
          <a:xfrm>
            <a:off x="68509" y="4773224"/>
            <a:ext cx="9006639" cy="48809"/>
          </a:xfrm>
          <a:prstGeom prst="rect">
            <a:avLst/>
          </a:prstGeom>
          <a:solidFill>
            <a:schemeClr val="accent5"/>
          </a:solidFill>
          <a:ln w="12700">
            <a:miter lim="400000"/>
          </a:ln>
        </p:spPr>
        <p:txBody>
          <a:bodyPr lIns="45718" tIns="45718" rIns="45718" bIns="45718" anchor="ctr"/>
          <a:lstStyle/>
          <a:p>
            <a:pPr algn="ctr">
              <a:defRPr>
                <a:solidFill>
                  <a:srgbClr val="FFFFFF"/>
                </a:solidFill>
                <a:latin typeface="+mn-lt"/>
                <a:ea typeface="+mn-ea"/>
                <a:cs typeface="+mn-cs"/>
                <a:sym typeface="Perpetua"/>
              </a:defRPr>
            </a:pPr>
          </a:p>
        </p:txBody>
      </p:sp>
      <p:sp>
        <p:nvSpPr>
          <p:cNvPr id="100" name="Shape 100"/>
          <p:cNvSpPr/>
          <p:nvPr>
            <p:ph type="pic" idx="13"/>
          </p:nvPr>
        </p:nvSpPr>
        <p:spPr>
          <a:xfrm>
            <a:off x="68306" y="66675"/>
            <a:ext cx="9001877" cy="4581525"/>
          </a:xfrm>
          <a:prstGeom prst="rect">
            <a:avLst/>
          </a:prstGeom>
          <a:ln w="6350">
            <a:solidFill>
              <a:srgbClr val="000000"/>
            </a:solidFill>
            <a:round/>
          </a:ln>
        </p:spPr>
        <p:txBody>
          <a:bodyPr lIns="91439" tIns="45719" rIns="91439" bIns="45719">
            <a:noAutofit/>
          </a:bodyPr>
          <a:lstStyle/>
          <a:p>
            <a:pPr/>
          </a:p>
        </p:txBody>
      </p:sp>
      <p:sp>
        <p:nvSpPr>
          <p:cNvPr id="101" name="Shape 101"/>
          <p:cNvSpPr/>
          <p:nvPr>
            <p:ph type="sldNum" sz="quarter" idx="2"/>
          </p:nvPr>
        </p:nvSpPr>
        <p:spPr>
          <a:xfrm>
            <a:off x="146304" y="6338265"/>
            <a:ext cx="457202" cy="19822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0" y="0"/>
            <a:ext cx="9144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Perpetua"/>
              </a:defRPr>
            </a:pPr>
          </a:p>
        </p:txBody>
      </p:sp>
      <p:sp>
        <p:nvSpPr>
          <p:cNvPr id="3" name="Shape 3"/>
          <p:cNvSpPr/>
          <p:nvPr/>
        </p:nvSpPr>
        <p:spPr>
          <a:xfrm>
            <a:off x="64007" y="69755"/>
            <a:ext cx="9013374" cy="6693408"/>
          </a:xfrm>
          <a:prstGeom prst="roundRect">
            <a:avLst>
              <a:gd name="adj" fmla="val 4929"/>
            </a:avLst>
          </a:prstGeom>
          <a:solidFill>
            <a:srgbClr val="FFFFFF"/>
          </a:solidFill>
          <a:ln w="6350" cap="sq">
            <a:solidFill>
              <a:srgbClr val="000000"/>
            </a:solidFill>
          </a:ln>
        </p:spPr>
        <p:txBody>
          <a:bodyPr lIns="45718" tIns="45718" rIns="45718" bIns="45718" anchor="ctr"/>
          <a:lstStyle/>
          <a:p>
            <a:pPr algn="ctr">
              <a:defRPr>
                <a:solidFill>
                  <a:srgbClr val="FFFFFF"/>
                </a:solidFill>
                <a:latin typeface="+mn-lt"/>
                <a:ea typeface="+mn-ea"/>
                <a:cs typeface="+mn-cs"/>
                <a:sym typeface="Perpetua"/>
              </a:defRPr>
            </a:pPr>
          </a:p>
        </p:txBody>
      </p:sp>
      <p:sp>
        <p:nvSpPr>
          <p:cNvPr id="4" name="Shape 4"/>
          <p:cNvSpPr/>
          <p:nvPr>
            <p:ph type="title"/>
          </p:nvPr>
        </p:nvSpPr>
        <p:spPr>
          <a:xfrm>
            <a:off x="914400" y="274638"/>
            <a:ext cx="77724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a:r>
              <a:t>Click to edit Master title style</a:t>
            </a:r>
          </a:p>
        </p:txBody>
      </p:sp>
      <p:sp>
        <p:nvSpPr>
          <p:cNvPr id="5" name="Shape 5"/>
          <p:cNvSpPr/>
          <p:nvPr>
            <p:ph type="body" idx="1"/>
          </p:nvPr>
        </p:nvSpPr>
        <p:spPr>
          <a:xfrm>
            <a:off x="914400" y="1447800"/>
            <a:ext cx="7772400" cy="45720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Click to edit Master text styles</a:t>
            </a:r>
          </a:p>
          <a:p>
            <a:pPr lvl="1"/>
            <a:r>
              <a:t>Second level</a:t>
            </a:r>
          </a:p>
          <a:p>
            <a:pPr lvl="2"/>
            <a:r>
              <a:t>Third level</a:t>
            </a:r>
          </a:p>
          <a:p>
            <a:pPr lvl="3"/>
            <a:r>
              <a:t>Fourth level</a:t>
            </a:r>
          </a:p>
          <a:p>
            <a:pPr lvl="4"/>
            <a:r>
              <a:t>Fifth level</a:t>
            </a:r>
          </a:p>
        </p:txBody>
      </p:sp>
      <p:sp>
        <p:nvSpPr>
          <p:cNvPr id="6" name="Shape 6"/>
          <p:cNvSpPr/>
          <p:nvPr>
            <p:ph type="sldNum" sz="quarter" idx="2"/>
          </p:nvPr>
        </p:nvSpPr>
        <p:spPr>
          <a:xfrm>
            <a:off x="146304" y="6339789"/>
            <a:ext cx="457202" cy="198222"/>
          </a:xfrm>
          <a:prstGeom prst="rect">
            <a:avLst/>
          </a:prstGeom>
          <a:solidFill>
            <a:schemeClr val="accent1"/>
          </a:solidFill>
          <a:ln w="12700">
            <a:miter lim="400000"/>
          </a:ln>
        </p:spPr>
        <p:txBody>
          <a:bodyPr lIns="0" tIns="0" rIns="0" bIns="0" anchor="ctr">
            <a:spAutoFit/>
          </a:bodyPr>
          <a:lstStyle>
            <a:lvl1pPr algn="ctr">
              <a:defRPr sz="1400">
                <a:solidFill>
                  <a:srgbClr val="FFFFFF"/>
                </a:solidFill>
                <a:latin typeface="Franklin Gothic Book"/>
                <a:ea typeface="Franklin Gothic Book"/>
                <a:cs typeface="Franklin Gothic Book"/>
                <a:sym typeface="Franklin Gothic Boo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1pPr>
      <a:lvl2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2pPr>
      <a:lvl3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3pPr>
      <a:lvl4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4pPr>
      <a:lvl5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5pPr>
      <a:lvl6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6pPr>
      <a:lvl7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7pPr>
      <a:lvl8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8pPr>
      <a:lvl9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9pPr>
    </p:titleStyle>
    <p:bodyStyle>
      <a:lvl1pPr marL="274320" marR="0" indent="-274320" algn="l" defTabSz="914400" rtl="0" latinLnBrk="0">
        <a:lnSpc>
          <a:spcPct val="100000"/>
        </a:lnSpc>
        <a:spcBef>
          <a:spcPts val="500"/>
        </a:spcBef>
        <a:spcAft>
          <a:spcPts val="0"/>
        </a:spcAft>
        <a:buClr>
          <a:schemeClr val="accent1"/>
        </a:buClr>
        <a:buSzPct val="85000"/>
        <a:buFont typeface="Wingdings 2"/>
        <a:buChar char="●"/>
        <a:tabLst/>
        <a:defRPr b="0" baseline="0" cap="none" i="0" spc="0" strike="noStrike" sz="2600" u="none">
          <a:ln>
            <a:noFill/>
          </a:ln>
          <a:solidFill>
            <a:srgbClr val="000000"/>
          </a:solidFill>
          <a:uFillTx/>
          <a:latin typeface="+mn-lt"/>
          <a:ea typeface="+mn-ea"/>
          <a:cs typeface="+mn-cs"/>
          <a:sym typeface="Perpetua"/>
        </a:defRPr>
      </a:lvl1pPr>
      <a:lvl2pPr marL="567690" marR="0" indent="-247650" algn="l" defTabSz="914400" rtl="0" latinLnBrk="0">
        <a:lnSpc>
          <a:spcPct val="100000"/>
        </a:lnSpc>
        <a:spcBef>
          <a:spcPts val="500"/>
        </a:spcBef>
        <a:spcAft>
          <a:spcPts val="0"/>
        </a:spcAft>
        <a:buClr>
          <a:schemeClr val="accent1"/>
        </a:buClr>
        <a:buSzPct val="85000"/>
        <a:buFont typeface="Wingdings 2"/>
        <a:buChar char="●"/>
        <a:tabLst/>
        <a:defRPr b="0" baseline="0" cap="none" i="0" spc="0" strike="noStrike" sz="2600" u="none">
          <a:ln>
            <a:noFill/>
          </a:ln>
          <a:solidFill>
            <a:srgbClr val="000000"/>
          </a:solidFill>
          <a:uFillTx/>
          <a:latin typeface="+mn-lt"/>
          <a:ea typeface="+mn-ea"/>
          <a:cs typeface="+mn-cs"/>
          <a:sym typeface="Perpetua"/>
        </a:defRPr>
      </a:lvl2pPr>
      <a:lvl3pPr marL="891539" marR="0" indent="-297180" algn="l" defTabSz="914400" rtl="0" latinLnBrk="0">
        <a:lnSpc>
          <a:spcPct val="100000"/>
        </a:lnSpc>
        <a:spcBef>
          <a:spcPts val="500"/>
        </a:spcBef>
        <a:spcAft>
          <a:spcPts val="0"/>
        </a:spcAft>
        <a:buClr>
          <a:schemeClr val="accent1"/>
        </a:buClr>
        <a:buSzPct val="85000"/>
        <a:buFont typeface="Wingdings 2"/>
        <a:buChar char="●"/>
        <a:tabLst/>
        <a:defRPr b="0" baseline="0" cap="none" i="0" spc="0" strike="noStrike" sz="2600" u="none">
          <a:ln>
            <a:noFill/>
          </a:ln>
          <a:solidFill>
            <a:srgbClr val="000000"/>
          </a:solidFill>
          <a:uFillTx/>
          <a:latin typeface="+mn-lt"/>
          <a:ea typeface="+mn-ea"/>
          <a:cs typeface="+mn-cs"/>
          <a:sym typeface="Perpetua"/>
        </a:defRPr>
      </a:lvl3pPr>
      <a:lvl4pPr marL="1165860" marR="0" indent="-297180" algn="l" defTabSz="914400" rtl="0" latinLnBrk="0">
        <a:lnSpc>
          <a:spcPct val="100000"/>
        </a:lnSpc>
        <a:spcBef>
          <a:spcPts val="500"/>
        </a:spcBef>
        <a:spcAft>
          <a:spcPts val="0"/>
        </a:spcAft>
        <a:buClr>
          <a:schemeClr val="accent1"/>
        </a:buClr>
        <a:buSzPct val="80000"/>
        <a:buFont typeface="Wingdings 2"/>
        <a:buChar char="●"/>
        <a:tabLst/>
        <a:defRPr b="0" baseline="0" cap="none" i="0" spc="0" strike="noStrike" sz="2600" u="none">
          <a:ln>
            <a:noFill/>
          </a:ln>
          <a:solidFill>
            <a:srgbClr val="000000"/>
          </a:solidFill>
          <a:uFillTx/>
          <a:latin typeface="+mn-lt"/>
          <a:ea typeface="+mn-ea"/>
          <a:cs typeface="+mn-cs"/>
          <a:sym typeface="Perpetua"/>
        </a:defRPr>
      </a:lvl4pPr>
      <a:lvl5pPr marL="1440180" marR="0" indent="-297180" algn="l" defTabSz="914400" rtl="0" latinLnBrk="0">
        <a:lnSpc>
          <a:spcPct val="100000"/>
        </a:lnSpc>
        <a:spcBef>
          <a:spcPts val="500"/>
        </a:spcBef>
        <a:spcAft>
          <a:spcPts val="0"/>
        </a:spcAft>
        <a:buClr>
          <a:schemeClr val="accent1"/>
        </a:buClr>
        <a:buSzPct val="100000"/>
        <a:buFont typeface="Wingdings 2"/>
        <a:buChar char="⑥"/>
        <a:tabLst/>
        <a:defRPr b="0" baseline="0" cap="none" i="0" spc="0" strike="noStrike" sz="2600" u="none">
          <a:ln>
            <a:noFill/>
          </a:ln>
          <a:solidFill>
            <a:srgbClr val="000000"/>
          </a:solidFill>
          <a:uFillTx/>
          <a:latin typeface="+mn-lt"/>
          <a:ea typeface="+mn-ea"/>
          <a:cs typeface="+mn-cs"/>
          <a:sym typeface="Perpetua"/>
        </a:defRPr>
      </a:lvl5pPr>
      <a:lvl6pPr marL="1747520" marR="0" indent="-330200" algn="l" defTabSz="914400" rtl="0" latinLnBrk="0">
        <a:lnSpc>
          <a:spcPct val="100000"/>
        </a:lnSpc>
        <a:spcBef>
          <a:spcPts val="500"/>
        </a:spcBef>
        <a:spcAft>
          <a:spcPts val="0"/>
        </a:spcAft>
        <a:buClr>
          <a:schemeClr val="accent1"/>
        </a:buClr>
        <a:buSzPct val="100000"/>
        <a:buFont typeface="Wingdings 2"/>
        <a:buChar char="•"/>
        <a:tabLst/>
        <a:defRPr b="0" baseline="0" cap="none" i="0" spc="0" strike="noStrike" sz="2600" u="none">
          <a:ln>
            <a:noFill/>
          </a:ln>
          <a:solidFill>
            <a:srgbClr val="000000"/>
          </a:solidFill>
          <a:uFillTx/>
          <a:latin typeface="+mn-lt"/>
          <a:ea typeface="+mn-ea"/>
          <a:cs typeface="+mn-cs"/>
          <a:sym typeface="Perpetua"/>
        </a:defRPr>
      </a:lvl6pPr>
      <a:lvl7pPr marL="2021838" marR="0" indent="-330200" algn="l" defTabSz="914400" rtl="0" latinLnBrk="0">
        <a:lnSpc>
          <a:spcPct val="100000"/>
        </a:lnSpc>
        <a:spcBef>
          <a:spcPts val="500"/>
        </a:spcBef>
        <a:spcAft>
          <a:spcPts val="0"/>
        </a:spcAft>
        <a:buClr>
          <a:schemeClr val="accent1"/>
        </a:buClr>
        <a:buSzPct val="100000"/>
        <a:buFont typeface="Wingdings 2"/>
        <a:buChar char="•"/>
        <a:tabLst/>
        <a:defRPr b="0" baseline="0" cap="none" i="0" spc="0" strike="noStrike" sz="2600" u="none">
          <a:ln>
            <a:noFill/>
          </a:ln>
          <a:solidFill>
            <a:srgbClr val="000000"/>
          </a:solidFill>
          <a:uFillTx/>
          <a:latin typeface="+mn-lt"/>
          <a:ea typeface="+mn-ea"/>
          <a:cs typeface="+mn-cs"/>
          <a:sym typeface="Perpetua"/>
        </a:defRPr>
      </a:lvl7pPr>
      <a:lvl8pPr marL="2296160" marR="0" indent="-330200" algn="l" defTabSz="914400" rtl="0" latinLnBrk="0">
        <a:lnSpc>
          <a:spcPct val="100000"/>
        </a:lnSpc>
        <a:spcBef>
          <a:spcPts val="500"/>
        </a:spcBef>
        <a:spcAft>
          <a:spcPts val="0"/>
        </a:spcAft>
        <a:buClr>
          <a:schemeClr val="accent1"/>
        </a:buClr>
        <a:buSzPct val="100000"/>
        <a:buFont typeface="Wingdings 2"/>
        <a:buChar char="•"/>
        <a:tabLst/>
        <a:defRPr b="0" baseline="0" cap="none" i="0" spc="0" strike="noStrike" sz="2600" u="none">
          <a:ln>
            <a:noFill/>
          </a:ln>
          <a:solidFill>
            <a:srgbClr val="000000"/>
          </a:solidFill>
          <a:uFillTx/>
          <a:latin typeface="+mn-lt"/>
          <a:ea typeface="+mn-ea"/>
          <a:cs typeface="+mn-cs"/>
          <a:sym typeface="Perpetua"/>
        </a:defRPr>
      </a:lvl8pPr>
      <a:lvl9pPr marL="2570478" marR="0" indent="-330200" algn="l" defTabSz="914400" rtl="0" latinLnBrk="0">
        <a:lnSpc>
          <a:spcPct val="100000"/>
        </a:lnSpc>
        <a:spcBef>
          <a:spcPts val="500"/>
        </a:spcBef>
        <a:spcAft>
          <a:spcPts val="0"/>
        </a:spcAft>
        <a:buClr>
          <a:schemeClr val="accent1"/>
        </a:buClr>
        <a:buSzPct val="100000"/>
        <a:buFont typeface="Wingdings 2"/>
        <a:buChar char="•"/>
        <a:tabLst/>
        <a:defRPr b="0" baseline="0" cap="none" i="0" spc="0" strike="noStrike" sz="2600" u="none">
          <a:ln>
            <a:noFill/>
          </a:ln>
          <a:solidFill>
            <a:srgbClr val="000000"/>
          </a:solidFill>
          <a:uFillTx/>
          <a:latin typeface="+mn-lt"/>
          <a:ea typeface="+mn-ea"/>
          <a:cs typeface="+mn-cs"/>
          <a:sym typeface="Perpetua"/>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1pPr>
      <a:lvl2pPr marL="0" marR="0" indent="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2pPr>
      <a:lvl3pPr marL="0" marR="0" indent="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3pPr>
      <a:lvl4pPr marL="0" marR="0" indent="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4pPr>
      <a:lvl5pPr marL="0" marR="0" indent="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5pPr>
      <a:lvl6pPr marL="0" marR="0" indent="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6pPr>
      <a:lvl7pPr marL="0" marR="0" indent="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7pPr>
      <a:lvl8pPr marL="0" marR="0" indent="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8pPr>
      <a:lvl9pPr marL="0" marR="0" indent="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tif"/></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tif"/></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tif"/></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Relationship Id="rId3" Type="http://schemas.openxmlformats.org/officeDocument/2006/relationships/image" Target="../media/image8.tif"/></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tif"/></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ti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4.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tif"/></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tif"/></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tif"/></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tif"/></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t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tif"/></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tif"/></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descr="Заголовок 1"/>
          <p:cNvSpPr/>
          <p:nvPr>
            <p:ph type="title"/>
          </p:nvPr>
        </p:nvSpPr>
        <p:spPr>
          <a:xfrm>
            <a:off x="206017" y="2225508"/>
            <a:ext cx="3082606" cy="1382261"/>
          </a:xfrm>
          <a:prstGeom prst="rect">
            <a:avLst/>
          </a:prstGeom>
        </p:spPr>
        <p:txBody>
          <a:bodyPr/>
          <a:lstStyle/>
          <a:p>
            <a:pPr algn="l" defTabSz="813816">
              <a:defRPr sz="3204">
                <a:solidFill>
                  <a:srgbClr val="3B3838"/>
                </a:solidFill>
                <a:latin typeface="Open Sans"/>
                <a:ea typeface="Open Sans"/>
                <a:cs typeface="Open Sans"/>
                <a:sym typeface="Open Sans"/>
              </a:defRPr>
            </a:pPr>
            <a:r>
              <a:t>Dev-Pro Node.js</a:t>
            </a:r>
          </a:p>
          <a:p>
            <a:pPr algn="l" defTabSz="813816">
              <a:defRPr sz="3204">
                <a:solidFill>
                  <a:srgbClr val="3B3838"/>
                </a:solidFill>
                <a:latin typeface="Open Sans"/>
                <a:ea typeface="Open Sans"/>
                <a:cs typeface="Open Sans"/>
                <a:sym typeface="Open Sans"/>
              </a:defRPr>
            </a:pPr>
            <a:r>
              <a:t>Advanced Flow</a:t>
            </a:r>
          </a:p>
        </p:txBody>
      </p:sp>
      <p:sp>
        <p:nvSpPr>
          <p:cNvPr id="156" name="Shape 156" descr="Подзаголовок 2"/>
          <p:cNvSpPr/>
          <p:nvPr>
            <p:ph type="body" sz="quarter" idx="1"/>
          </p:nvPr>
        </p:nvSpPr>
        <p:spPr>
          <a:xfrm>
            <a:off x="513159" y="4368634"/>
            <a:ext cx="3387329" cy="893151"/>
          </a:xfrm>
          <a:prstGeom prst="rect">
            <a:avLst/>
          </a:prstGeom>
        </p:spPr>
        <p:txBody>
          <a:bodyPr/>
          <a:lstStyle>
            <a:lvl1pPr algn="l">
              <a:lnSpc>
                <a:spcPct val="160000"/>
              </a:lnSpc>
              <a:defRPr sz="1200">
                <a:solidFill>
                  <a:srgbClr val="767171"/>
                </a:solidFill>
                <a:latin typeface="Arial"/>
                <a:ea typeface="Arial"/>
                <a:cs typeface="Arial"/>
                <a:sym typeface="Arial"/>
              </a:defRPr>
            </a:lvl1pPr>
          </a:lstStyle>
          <a:p>
            <a:pPr/>
            <a:r>
              <a:t>Lesson 9. Errors and debugging</a:t>
            </a:r>
          </a:p>
        </p:txBody>
      </p:sp>
      <p:sp>
        <p:nvSpPr>
          <p:cNvPr id="157" name="Shape 157" descr="Прямая соединительная линия 6"/>
          <p:cNvSpPr/>
          <p:nvPr/>
        </p:nvSpPr>
        <p:spPr>
          <a:xfrm>
            <a:off x="608388" y="3876183"/>
            <a:ext cx="1088440" cy="4"/>
          </a:xfrm>
          <a:prstGeom prst="line">
            <a:avLst/>
          </a:prstGeom>
          <a:ln w="12700">
            <a:solidFill>
              <a:srgbClr val="A5A5A5"/>
            </a:solidFill>
            <a:miter/>
          </a:ln>
        </p:spPr>
        <p:txBody>
          <a:bodyPr lIns="45718" tIns="45718" rIns="45718" bIns="45718"/>
          <a:lstStyle/>
          <a:p>
            <a:pPr/>
          </a:p>
        </p:txBody>
      </p:sp>
      <p:pic>
        <p:nvPicPr>
          <p:cNvPr id="158" name="image2.png" descr="Рисунок 8"/>
          <p:cNvPicPr>
            <a:picLocks noChangeAspect="1"/>
          </p:cNvPicPr>
          <p:nvPr/>
        </p:nvPicPr>
        <p:blipFill>
          <a:blip r:embed="rId2">
            <a:extLst/>
          </a:blip>
          <a:stretch>
            <a:fillRect/>
          </a:stretch>
        </p:blipFill>
        <p:spPr>
          <a:xfrm>
            <a:off x="603020" y="1519191"/>
            <a:ext cx="1030177" cy="215621"/>
          </a:xfrm>
          <a:prstGeom prst="rect">
            <a:avLst/>
          </a:prstGeom>
          <a:ln w="12700">
            <a:miter lim="400000"/>
          </a:ln>
        </p:spPr>
      </p:pic>
      <p:pic>
        <p:nvPicPr>
          <p:cNvPr id="159" name="image3.png"/>
          <p:cNvPicPr>
            <a:picLocks noChangeAspect="1"/>
          </p:cNvPicPr>
          <p:nvPr/>
        </p:nvPicPr>
        <p:blipFill>
          <a:blip r:embed="rId3">
            <a:extLst/>
          </a:blip>
          <a:stretch>
            <a:fillRect/>
          </a:stretch>
        </p:blipFill>
        <p:spPr>
          <a:xfrm>
            <a:off x="3691221" y="1675996"/>
            <a:ext cx="5341675" cy="327177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title"/>
          </p:nvPr>
        </p:nvSpPr>
        <p:spPr>
          <a:xfrm>
            <a:off x="914400" y="274638"/>
            <a:ext cx="7772400" cy="1143002"/>
          </a:xfrm>
          <a:prstGeom prst="rect">
            <a:avLst/>
          </a:prstGeom>
        </p:spPr>
        <p:txBody>
          <a:bodyPr/>
          <a:lstStyle>
            <a:lvl1pPr algn="ctr" defTabSz="804672">
              <a:defRPr sz="3500"/>
            </a:lvl1pPr>
          </a:lstStyle>
          <a:p>
            <a:pPr/>
            <a:r>
              <a:t>Using ‘error’ event </a:t>
            </a:r>
          </a:p>
        </p:txBody>
      </p:sp>
      <p:sp>
        <p:nvSpPr>
          <p:cNvPr id="187" name="Shape 187"/>
          <p:cNvSpPr/>
          <p:nvPr/>
        </p:nvSpPr>
        <p:spPr>
          <a:xfrm>
            <a:off x="293219" y="2672239"/>
            <a:ext cx="8557562" cy="1209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stStyle>
          <a:p>
            <a:pPr/>
            <a:r>
              <a:t>For all EventEmitter objects is working the rule: if it does not have ‘error' handler, Node.js process throws the unhanded error and “break"; in opposite case using module domain or registering handler for process.on('uncaughtException').</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title"/>
          </p:nvPr>
        </p:nvSpPr>
        <p:spPr>
          <a:xfrm>
            <a:off x="914400" y="274638"/>
            <a:ext cx="7772400" cy="1143002"/>
          </a:xfrm>
          <a:prstGeom prst="rect">
            <a:avLst/>
          </a:prstGeom>
        </p:spPr>
        <p:txBody>
          <a:bodyPr/>
          <a:lstStyle>
            <a:lvl1pPr algn="ctr" defTabSz="804672">
              <a:defRPr sz="3500"/>
            </a:lvl1pPr>
          </a:lstStyle>
          <a:p>
            <a:pPr/>
            <a:r>
              <a:t>Using ‘error’ event </a:t>
            </a:r>
          </a:p>
        </p:txBody>
      </p:sp>
      <p:pic>
        <p:nvPicPr>
          <p:cNvPr id="190" name="01.tiff"/>
          <p:cNvPicPr>
            <a:picLocks noChangeAspect="1"/>
          </p:cNvPicPr>
          <p:nvPr/>
        </p:nvPicPr>
        <p:blipFill>
          <a:blip r:embed="rId2">
            <a:extLst/>
          </a:blip>
          <a:stretch>
            <a:fillRect/>
          </a:stretch>
        </p:blipFill>
        <p:spPr>
          <a:xfrm>
            <a:off x="328450" y="2615971"/>
            <a:ext cx="8487100" cy="1600976"/>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xfrm>
            <a:off x="914400" y="274638"/>
            <a:ext cx="7772400" cy="1143002"/>
          </a:xfrm>
          <a:prstGeom prst="rect">
            <a:avLst/>
          </a:prstGeom>
        </p:spPr>
        <p:txBody>
          <a:bodyPr/>
          <a:lstStyle>
            <a:lvl1pPr algn="ctr" defTabSz="804672">
              <a:defRPr sz="3500"/>
            </a:lvl1pPr>
          </a:lstStyle>
          <a:p>
            <a:pPr/>
            <a:r>
              <a:t>Callback function in the node style</a:t>
            </a:r>
          </a:p>
        </p:txBody>
      </p:sp>
      <p:pic>
        <p:nvPicPr>
          <p:cNvPr id="193" name="01.tiff"/>
          <p:cNvPicPr>
            <a:picLocks noChangeAspect="1"/>
          </p:cNvPicPr>
          <p:nvPr/>
        </p:nvPicPr>
        <p:blipFill>
          <a:blip r:embed="rId2">
            <a:extLst/>
          </a:blip>
          <a:stretch>
            <a:fillRect/>
          </a:stretch>
        </p:blipFill>
        <p:spPr>
          <a:xfrm>
            <a:off x="792081" y="2334952"/>
            <a:ext cx="8017038" cy="2188096"/>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title"/>
          </p:nvPr>
        </p:nvSpPr>
        <p:spPr>
          <a:xfrm>
            <a:off x="914400" y="274638"/>
            <a:ext cx="7772400" cy="1143002"/>
          </a:xfrm>
          <a:prstGeom prst="rect">
            <a:avLst/>
          </a:prstGeom>
        </p:spPr>
        <p:txBody>
          <a:bodyPr/>
          <a:lstStyle>
            <a:lvl1pPr algn="ctr" defTabSz="804672">
              <a:defRPr sz="3500"/>
            </a:lvl1pPr>
          </a:lstStyle>
          <a:p>
            <a:pPr/>
            <a:r>
              <a:t>Callback function in the node style</a:t>
            </a:r>
          </a:p>
        </p:txBody>
      </p:sp>
      <p:pic>
        <p:nvPicPr>
          <p:cNvPr id="196" name="01.tiff"/>
          <p:cNvPicPr>
            <a:picLocks noChangeAspect="1"/>
          </p:cNvPicPr>
          <p:nvPr/>
        </p:nvPicPr>
        <p:blipFill>
          <a:blip r:embed="rId2">
            <a:extLst/>
          </a:blip>
          <a:stretch>
            <a:fillRect/>
          </a:stretch>
        </p:blipFill>
        <p:spPr>
          <a:xfrm>
            <a:off x="319053" y="2084094"/>
            <a:ext cx="8505894" cy="2664730"/>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xfrm>
            <a:off x="914400" y="274638"/>
            <a:ext cx="7772400" cy="1143002"/>
          </a:xfrm>
          <a:prstGeom prst="rect">
            <a:avLst/>
          </a:prstGeom>
        </p:spPr>
        <p:txBody>
          <a:bodyPr/>
          <a:lstStyle>
            <a:lvl1pPr algn="ctr" defTabSz="804672">
              <a:defRPr sz="3500"/>
            </a:lvl1pPr>
          </a:lstStyle>
          <a:p>
            <a:pPr/>
            <a:r>
              <a:t>Class Error</a:t>
            </a:r>
          </a:p>
        </p:txBody>
      </p:sp>
      <p:sp>
        <p:nvSpPr>
          <p:cNvPr id="199" name="Shape 199"/>
          <p:cNvSpPr/>
          <p:nvPr/>
        </p:nvSpPr>
        <p:spPr>
          <a:xfrm>
            <a:off x="715255" y="1623917"/>
            <a:ext cx="7713489" cy="2092935"/>
          </a:xfrm>
          <a:prstGeom prst="rect">
            <a:avLst/>
          </a:prstGeom>
          <a:ln w="12700">
            <a:miter lim="400000"/>
          </a:ln>
          <a:extLst>
            <a:ext uri="{C572A759-6A51-4108-AA02-DFA0A04FC94B}">
              <ma14:wrappingTextBoxFlag xmlns:ma14="http://schemas.microsoft.com/office/mac/drawingml/2011/main" val="1"/>
            </a:ext>
          </a:extLst>
        </p:spPr>
        <p:txBody>
          <a:bodyPr lIns="68566" tIns="68566" rIns="68566" bIns="68566">
            <a:spAutoFit/>
          </a:bodyPr>
          <a:lstStyle/>
          <a:p>
            <a:pPr marL="457200" indent="-342900">
              <a:lnSpc>
                <a:spcPct val="150000"/>
              </a:lnSpc>
              <a:buSzPct val="100000"/>
              <a:buFont typeface="Helvetica"/>
              <a:buChar char="●"/>
              <a:defRPr>
                <a:latin typeface="Bree Serif"/>
                <a:ea typeface="Bree Serif"/>
                <a:cs typeface="Bree Serif"/>
                <a:sym typeface="Bree Serif"/>
              </a:defRPr>
            </a:pPr>
            <a:r>
              <a:t>new Error(message)</a:t>
            </a:r>
          </a:p>
          <a:p>
            <a:pPr marL="457200" indent="-342900">
              <a:lnSpc>
                <a:spcPct val="150000"/>
              </a:lnSpc>
              <a:buSzPct val="100000"/>
              <a:buFont typeface="Helvetica"/>
              <a:buChar char="●"/>
              <a:defRPr>
                <a:latin typeface="Bree Serif"/>
                <a:ea typeface="Bree Serif"/>
                <a:cs typeface="Bree Serif"/>
                <a:sym typeface="Bree Serif"/>
              </a:defRPr>
            </a:pPr>
            <a:r>
              <a:t>Error.captureStackTrace(targetObject[, constructorOpt])</a:t>
            </a:r>
          </a:p>
          <a:p>
            <a:pPr marL="457200" indent="-342900">
              <a:lnSpc>
                <a:spcPct val="150000"/>
              </a:lnSpc>
              <a:buSzPct val="100000"/>
              <a:buFont typeface="Helvetica"/>
              <a:buChar char="●"/>
              <a:defRPr>
                <a:latin typeface="Bree Serif"/>
                <a:ea typeface="Bree Serif"/>
                <a:cs typeface="Bree Serif"/>
                <a:sym typeface="Bree Serif"/>
              </a:defRPr>
            </a:pPr>
            <a:r>
              <a:t>Error.stackTraceLimit</a:t>
            </a:r>
          </a:p>
          <a:p>
            <a:pPr marL="457200" indent="-342900">
              <a:lnSpc>
                <a:spcPct val="150000"/>
              </a:lnSpc>
              <a:buSzPct val="100000"/>
              <a:buFont typeface="Helvetica"/>
              <a:buChar char="●"/>
              <a:defRPr>
                <a:latin typeface="Bree Serif"/>
                <a:ea typeface="Bree Serif"/>
                <a:cs typeface="Bree Serif"/>
                <a:sym typeface="Bree Serif"/>
              </a:defRPr>
            </a:pPr>
            <a:r>
              <a:t>error.message</a:t>
            </a:r>
          </a:p>
          <a:p>
            <a:pPr marL="457200" indent="-342900">
              <a:lnSpc>
                <a:spcPct val="150000"/>
              </a:lnSpc>
              <a:buSzPct val="100000"/>
              <a:buFont typeface="Helvetica"/>
              <a:buChar char="●"/>
              <a:defRPr>
                <a:latin typeface="Bree Serif"/>
                <a:ea typeface="Bree Serif"/>
                <a:cs typeface="Bree Serif"/>
                <a:sym typeface="Bree Serif"/>
              </a:defRPr>
            </a:pPr>
            <a:r>
              <a:t>error.stack</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title"/>
          </p:nvPr>
        </p:nvSpPr>
        <p:spPr>
          <a:xfrm>
            <a:off x="914400" y="274638"/>
            <a:ext cx="7772400" cy="1143001"/>
          </a:xfrm>
          <a:prstGeom prst="rect">
            <a:avLst/>
          </a:prstGeom>
        </p:spPr>
        <p:txBody>
          <a:bodyPr/>
          <a:lstStyle>
            <a:lvl1pPr algn="ctr"/>
          </a:lstStyle>
          <a:p>
            <a:pPr/>
            <a:r>
              <a:t>Capture Stack Trace</a:t>
            </a:r>
          </a:p>
        </p:txBody>
      </p:sp>
      <p:pic>
        <p:nvPicPr>
          <p:cNvPr id="202" name="01.tiff"/>
          <p:cNvPicPr>
            <a:picLocks noChangeAspect="1"/>
          </p:cNvPicPr>
          <p:nvPr/>
        </p:nvPicPr>
        <p:blipFill>
          <a:blip r:embed="rId2">
            <a:extLst/>
          </a:blip>
          <a:stretch>
            <a:fillRect/>
          </a:stretch>
        </p:blipFill>
        <p:spPr>
          <a:xfrm>
            <a:off x="597582" y="1844397"/>
            <a:ext cx="7948836" cy="786838"/>
          </a:xfrm>
          <a:prstGeom prst="rect">
            <a:avLst/>
          </a:prstGeom>
          <a:ln w="12700">
            <a:miter lim="400000"/>
          </a:ln>
        </p:spPr>
      </p:pic>
      <p:pic>
        <p:nvPicPr>
          <p:cNvPr id="203" name="01.tiff"/>
          <p:cNvPicPr>
            <a:picLocks noChangeAspect="1"/>
          </p:cNvPicPr>
          <p:nvPr/>
        </p:nvPicPr>
        <p:blipFill>
          <a:blip r:embed="rId3">
            <a:extLst/>
          </a:blip>
          <a:stretch>
            <a:fillRect/>
          </a:stretch>
        </p:blipFill>
        <p:spPr>
          <a:xfrm>
            <a:off x="589209" y="3057992"/>
            <a:ext cx="7965581" cy="1560825"/>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title"/>
          </p:nvPr>
        </p:nvSpPr>
        <p:spPr>
          <a:xfrm>
            <a:off x="914400" y="274638"/>
            <a:ext cx="7772400" cy="1143002"/>
          </a:xfrm>
          <a:prstGeom prst="rect">
            <a:avLst/>
          </a:prstGeom>
        </p:spPr>
        <p:txBody>
          <a:bodyPr/>
          <a:lstStyle>
            <a:lvl1pPr algn="ctr"/>
          </a:lstStyle>
          <a:p>
            <a:pPr/>
            <a:r>
              <a:t>Error stack</a:t>
            </a:r>
          </a:p>
        </p:txBody>
      </p:sp>
      <p:pic>
        <p:nvPicPr>
          <p:cNvPr id="206" name="01.tiff"/>
          <p:cNvPicPr>
            <a:picLocks noChangeAspect="1"/>
          </p:cNvPicPr>
          <p:nvPr/>
        </p:nvPicPr>
        <p:blipFill>
          <a:blip r:embed="rId2">
            <a:extLst/>
          </a:blip>
          <a:stretch>
            <a:fillRect/>
          </a:stretch>
        </p:blipFill>
        <p:spPr>
          <a:xfrm>
            <a:off x="779448" y="1823172"/>
            <a:ext cx="8042304" cy="4148520"/>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title"/>
          </p:nvPr>
        </p:nvSpPr>
        <p:spPr>
          <a:xfrm>
            <a:off x="914400" y="274638"/>
            <a:ext cx="7772400" cy="1143002"/>
          </a:xfrm>
          <a:prstGeom prst="rect">
            <a:avLst/>
          </a:prstGeom>
        </p:spPr>
        <p:txBody>
          <a:bodyPr/>
          <a:lstStyle>
            <a:lvl1pPr algn="ctr" defTabSz="804672">
              <a:defRPr sz="3500"/>
            </a:lvl1pPr>
          </a:lstStyle>
          <a:p>
            <a:pPr/>
            <a:r>
              <a:t>Line of placing</a:t>
            </a:r>
          </a:p>
        </p:txBody>
      </p:sp>
      <p:sp>
        <p:nvSpPr>
          <p:cNvPr id="209" name="Shape 209"/>
          <p:cNvSpPr/>
          <p:nvPr/>
        </p:nvSpPr>
        <p:spPr>
          <a:xfrm>
            <a:off x="715255" y="1623917"/>
            <a:ext cx="7713489" cy="1673835"/>
          </a:xfrm>
          <a:prstGeom prst="rect">
            <a:avLst/>
          </a:prstGeom>
          <a:ln w="12700">
            <a:miter lim="400000"/>
          </a:ln>
          <a:extLst>
            <a:ext uri="{C572A759-6A51-4108-AA02-DFA0A04FC94B}">
              <ma14:wrappingTextBoxFlag xmlns:ma14="http://schemas.microsoft.com/office/mac/drawingml/2011/main" val="1"/>
            </a:ext>
          </a:extLst>
        </p:spPr>
        <p:txBody>
          <a:bodyPr lIns="68566" tIns="68566" rIns="68566" bIns="68566">
            <a:spAutoFit/>
          </a:bodyPr>
          <a:lstStyle/>
          <a:p>
            <a:pPr marL="457200" indent="-342900">
              <a:lnSpc>
                <a:spcPct val="150000"/>
              </a:lnSpc>
              <a:buSzPct val="100000"/>
              <a:buFont typeface="Helvetica"/>
              <a:buChar char="●"/>
              <a:defRPr>
                <a:latin typeface="Bree Serif"/>
                <a:ea typeface="Bree Serif"/>
                <a:cs typeface="Bree Serif"/>
                <a:sym typeface="Bree Serif"/>
              </a:defRPr>
            </a:pPr>
            <a:r>
              <a:t>native, if frame is internal call of V8 (as is [].forEach)</a:t>
            </a:r>
          </a:p>
          <a:p>
            <a:pPr marL="457200" indent="-342900">
              <a:lnSpc>
                <a:spcPct val="150000"/>
              </a:lnSpc>
              <a:buSzPct val="100000"/>
              <a:buFont typeface="Helvetica"/>
              <a:buChar char="●"/>
              <a:defRPr>
                <a:latin typeface="Bree Serif"/>
                <a:ea typeface="Bree Serif"/>
                <a:cs typeface="Bree Serif"/>
                <a:sym typeface="Bree Serif"/>
              </a:defRPr>
            </a:pPr>
            <a:r>
              <a:t>plain-filename.js:line:column, if frame is internal call of Node.js</a:t>
            </a:r>
          </a:p>
          <a:p>
            <a:pPr marL="457200" indent="-342900">
              <a:lnSpc>
                <a:spcPct val="150000"/>
              </a:lnSpc>
              <a:buSzPct val="100000"/>
              <a:buFont typeface="Helvetica"/>
              <a:buChar char="●"/>
              <a:defRPr>
                <a:latin typeface="Bree Serif"/>
                <a:ea typeface="Bree Serif"/>
                <a:cs typeface="Bree Serif"/>
                <a:sym typeface="Bree Serif"/>
              </a:defRPr>
            </a:pPr>
            <a:r>
              <a:t>/absolute/path/to/file.js:line:column, if frame is invoke in the user application of its dependency.</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xfrm>
            <a:off x="914400" y="274638"/>
            <a:ext cx="7772400" cy="1143001"/>
          </a:xfrm>
          <a:prstGeom prst="rect">
            <a:avLst/>
          </a:prstGeom>
        </p:spPr>
        <p:txBody>
          <a:bodyPr/>
          <a:lstStyle>
            <a:lvl1pPr algn="ctr"/>
          </a:lstStyle>
          <a:p>
            <a:pPr/>
            <a:r>
              <a:t>Class RangeError</a:t>
            </a:r>
          </a:p>
        </p:txBody>
      </p:sp>
      <p:pic>
        <p:nvPicPr>
          <p:cNvPr id="212" name="01.tiff"/>
          <p:cNvPicPr>
            <a:picLocks noChangeAspect="1"/>
          </p:cNvPicPr>
          <p:nvPr/>
        </p:nvPicPr>
        <p:blipFill>
          <a:blip r:embed="rId2">
            <a:extLst/>
          </a:blip>
          <a:stretch>
            <a:fillRect/>
          </a:stretch>
        </p:blipFill>
        <p:spPr>
          <a:xfrm>
            <a:off x="374150" y="3094491"/>
            <a:ext cx="8395700" cy="669018"/>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p:nvPr>
        </p:nvSpPr>
        <p:spPr>
          <a:xfrm>
            <a:off x="914400" y="274638"/>
            <a:ext cx="7772400" cy="1143002"/>
          </a:xfrm>
          <a:prstGeom prst="rect">
            <a:avLst/>
          </a:prstGeom>
        </p:spPr>
        <p:txBody>
          <a:bodyPr/>
          <a:lstStyle>
            <a:lvl1pPr algn="ctr"/>
          </a:lstStyle>
          <a:p>
            <a:pPr/>
            <a:r>
              <a:t>Class SyntaxError</a:t>
            </a:r>
          </a:p>
        </p:txBody>
      </p:sp>
      <p:pic>
        <p:nvPicPr>
          <p:cNvPr id="215" name="01.tiff"/>
          <p:cNvPicPr>
            <a:picLocks noChangeAspect="1"/>
          </p:cNvPicPr>
          <p:nvPr/>
        </p:nvPicPr>
        <p:blipFill>
          <a:blip r:embed="rId2">
            <a:extLst/>
          </a:blip>
          <a:stretch>
            <a:fillRect/>
          </a:stretch>
        </p:blipFill>
        <p:spPr>
          <a:xfrm>
            <a:off x="470925" y="2859121"/>
            <a:ext cx="8202150" cy="1114676"/>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1" name="image2.png" descr="Рисунок 8"/>
          <p:cNvPicPr>
            <a:picLocks noChangeAspect="1"/>
          </p:cNvPicPr>
          <p:nvPr/>
        </p:nvPicPr>
        <p:blipFill>
          <a:blip r:embed="rId2">
            <a:alphaModFix amt="40312"/>
            <a:extLst/>
          </a:blip>
          <a:stretch>
            <a:fillRect/>
          </a:stretch>
        </p:blipFill>
        <p:spPr>
          <a:xfrm>
            <a:off x="7680096" y="5376815"/>
            <a:ext cx="1030177" cy="215621"/>
          </a:xfrm>
          <a:prstGeom prst="rect">
            <a:avLst/>
          </a:prstGeom>
          <a:ln w="12700">
            <a:miter lim="400000"/>
          </a:ln>
        </p:spPr>
      </p:pic>
      <p:sp>
        <p:nvSpPr>
          <p:cNvPr id="162" name="Shape 162"/>
          <p:cNvSpPr/>
          <p:nvPr/>
        </p:nvSpPr>
        <p:spPr>
          <a:xfrm>
            <a:off x="715255" y="1814417"/>
            <a:ext cx="4825420" cy="4321785"/>
          </a:xfrm>
          <a:prstGeom prst="rect">
            <a:avLst/>
          </a:prstGeom>
          <a:ln w="12700">
            <a:miter lim="400000"/>
          </a:ln>
          <a:extLst>
            <a:ext uri="{C572A759-6A51-4108-AA02-DFA0A04FC94B}">
              <ma14:wrappingTextBoxFlag xmlns:ma14="http://schemas.microsoft.com/office/mac/drawingml/2011/main" val="1"/>
            </a:ext>
          </a:extLst>
        </p:spPr>
        <p:txBody>
          <a:bodyPr lIns="68566" tIns="68566" rIns="68566" bIns="68566">
            <a:spAutoFit/>
          </a:bodyPr>
          <a:lstStyle/>
          <a:p>
            <a:pPr>
              <a:lnSpc>
                <a:spcPct val="150000"/>
              </a:lnSpc>
              <a:defRPr sz="2400">
                <a:latin typeface="Bree Serif"/>
                <a:ea typeface="Bree Serif"/>
                <a:cs typeface="Bree Serif"/>
                <a:sym typeface="Bree Serif"/>
              </a:defRPr>
            </a:pPr>
            <a:r>
              <a:t>Agenda:</a:t>
            </a:r>
          </a:p>
          <a:p>
            <a:pPr marL="457200" indent="-342900">
              <a:lnSpc>
                <a:spcPct val="150000"/>
              </a:lnSpc>
              <a:buSzPct val="100000"/>
              <a:buFont typeface="Helvetica"/>
              <a:buChar char="●"/>
              <a:defRPr>
                <a:latin typeface="Bree Serif"/>
                <a:ea typeface="Bree Serif"/>
                <a:cs typeface="Bree Serif"/>
                <a:sym typeface="Bree Serif"/>
              </a:defRPr>
            </a:pPr>
            <a:r>
              <a:t>Node.js Exceptions</a:t>
            </a:r>
          </a:p>
          <a:p>
            <a:pPr marL="457200" indent="-342900">
              <a:lnSpc>
                <a:spcPct val="150000"/>
              </a:lnSpc>
              <a:buSzPct val="100000"/>
              <a:buFont typeface="Helvetica"/>
              <a:buChar char="●"/>
              <a:defRPr>
                <a:latin typeface="Bree Serif"/>
                <a:ea typeface="Bree Serif"/>
                <a:cs typeface="Bree Serif"/>
                <a:sym typeface="Bree Serif"/>
              </a:defRPr>
            </a:pPr>
            <a:r>
              <a:t>Catch and Exception propagation</a:t>
            </a:r>
          </a:p>
          <a:p>
            <a:pPr marL="457200" indent="-342900">
              <a:lnSpc>
                <a:spcPct val="150000"/>
              </a:lnSpc>
              <a:buSzPct val="100000"/>
              <a:buFont typeface="Helvetica"/>
              <a:buChar char="●"/>
              <a:defRPr>
                <a:latin typeface="Bree Serif"/>
                <a:ea typeface="Bree Serif"/>
                <a:cs typeface="Bree Serif"/>
                <a:sym typeface="Bree Serif"/>
              </a:defRPr>
            </a:pPr>
            <a:r>
              <a:t>Node callback function error and Error classes</a:t>
            </a:r>
          </a:p>
          <a:p>
            <a:pPr marL="457200" indent="-342900">
              <a:lnSpc>
                <a:spcPct val="150000"/>
              </a:lnSpc>
              <a:buSzPct val="100000"/>
              <a:buFont typeface="Helvetica"/>
              <a:buChar char="●"/>
              <a:defRPr>
                <a:latin typeface="Bree Serif"/>
                <a:ea typeface="Bree Serif"/>
                <a:cs typeface="Bree Serif"/>
                <a:sym typeface="Bree Serif"/>
              </a:defRPr>
            </a:pPr>
            <a:r>
              <a:t>Main System Errors</a:t>
            </a:r>
          </a:p>
          <a:p>
            <a:pPr marL="457200" indent="-342900">
              <a:lnSpc>
                <a:spcPct val="150000"/>
              </a:lnSpc>
              <a:buSzPct val="100000"/>
              <a:buFont typeface="Helvetica"/>
              <a:buChar char="●"/>
              <a:defRPr>
                <a:latin typeface="Bree Serif"/>
                <a:ea typeface="Bree Serif"/>
                <a:cs typeface="Bree Serif"/>
                <a:sym typeface="Bree Serif"/>
              </a:defRPr>
            </a:pPr>
            <a:r>
              <a:t>Debugger</a:t>
            </a:r>
          </a:p>
          <a:p>
            <a:pPr marL="457200" indent="-342900">
              <a:lnSpc>
                <a:spcPct val="150000"/>
              </a:lnSpc>
              <a:buSzPct val="100000"/>
              <a:buFont typeface="Helvetica"/>
              <a:buChar char="●"/>
              <a:defRPr>
                <a:latin typeface="Bree Serif"/>
                <a:ea typeface="Bree Serif"/>
                <a:cs typeface="Bree Serif"/>
                <a:sym typeface="Bree Serif"/>
              </a:defRPr>
            </a:pPr>
            <a:r>
              <a:t>Watchers</a:t>
            </a:r>
          </a:p>
          <a:p>
            <a:pPr marL="457200" indent="-342900">
              <a:lnSpc>
                <a:spcPct val="150000"/>
              </a:lnSpc>
              <a:buSzPct val="100000"/>
              <a:buFont typeface="Helvetica"/>
              <a:buChar char="●"/>
              <a:defRPr>
                <a:latin typeface="Bree Serif"/>
                <a:ea typeface="Bree Serif"/>
                <a:cs typeface="Bree Serif"/>
                <a:sym typeface="Bree Serif"/>
              </a:defRPr>
            </a:pPr>
            <a:r>
              <a:t>Break points</a:t>
            </a:r>
          </a:p>
          <a:p>
            <a:pPr marL="457200" indent="-342900">
              <a:lnSpc>
                <a:spcPct val="150000"/>
              </a:lnSpc>
              <a:buSzPct val="100000"/>
              <a:buFont typeface="Helvetica"/>
              <a:buChar char="●"/>
              <a:defRPr>
                <a:latin typeface="Bree Serif"/>
                <a:ea typeface="Bree Serif"/>
                <a:cs typeface="Bree Serif"/>
                <a:sym typeface="Bree Serif"/>
              </a:defRPr>
            </a:pPr>
            <a:r>
              <a:t>Integration V8 inspector to Node.js</a:t>
            </a:r>
          </a:p>
        </p:txBody>
      </p:sp>
      <p:pic>
        <p:nvPicPr>
          <p:cNvPr id="163" name="image4.png" descr="01.png"/>
          <p:cNvPicPr>
            <a:picLocks noChangeAspect="1"/>
          </p:cNvPicPr>
          <p:nvPr/>
        </p:nvPicPr>
        <p:blipFill>
          <a:blip r:embed="rId3">
            <a:extLst/>
          </a:blip>
          <a:stretch>
            <a:fillRect/>
          </a:stretch>
        </p:blipFill>
        <p:spPr>
          <a:xfrm>
            <a:off x="5587534" y="1301928"/>
            <a:ext cx="3349595" cy="3229184"/>
          </a:xfrm>
          <a:prstGeom prst="rect">
            <a:avLst/>
          </a:prstGeom>
          <a:ln w="12700">
            <a:miter lim="400000"/>
          </a:ln>
        </p:spPr>
      </p:pic>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title"/>
          </p:nvPr>
        </p:nvSpPr>
        <p:spPr>
          <a:xfrm>
            <a:off x="914400" y="274638"/>
            <a:ext cx="7772400" cy="1143002"/>
          </a:xfrm>
          <a:prstGeom prst="rect">
            <a:avLst/>
          </a:prstGeom>
        </p:spPr>
        <p:txBody>
          <a:bodyPr/>
          <a:lstStyle>
            <a:lvl1pPr algn="ctr"/>
          </a:lstStyle>
          <a:p>
            <a:pPr/>
            <a:r>
              <a:t>Class TypeError</a:t>
            </a:r>
          </a:p>
        </p:txBody>
      </p:sp>
      <p:pic>
        <p:nvPicPr>
          <p:cNvPr id="218" name="01.tiff"/>
          <p:cNvPicPr>
            <a:picLocks noChangeAspect="1"/>
          </p:cNvPicPr>
          <p:nvPr/>
        </p:nvPicPr>
        <p:blipFill>
          <a:blip r:embed="rId2">
            <a:extLst/>
          </a:blip>
          <a:stretch>
            <a:fillRect/>
          </a:stretch>
        </p:blipFill>
        <p:spPr>
          <a:xfrm>
            <a:off x="403659" y="3101601"/>
            <a:ext cx="8336682" cy="629716"/>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title"/>
          </p:nvPr>
        </p:nvSpPr>
        <p:spPr>
          <a:xfrm>
            <a:off x="914400" y="274638"/>
            <a:ext cx="7772400" cy="1143002"/>
          </a:xfrm>
          <a:prstGeom prst="rect">
            <a:avLst/>
          </a:prstGeom>
        </p:spPr>
        <p:txBody>
          <a:bodyPr/>
          <a:lstStyle>
            <a:lvl1pPr algn="ctr"/>
          </a:lstStyle>
          <a:p>
            <a:pPr/>
            <a:r>
              <a:t>Class System Error</a:t>
            </a:r>
          </a:p>
        </p:txBody>
      </p:sp>
      <p:sp>
        <p:nvSpPr>
          <p:cNvPr id="221" name="Shape 221"/>
          <p:cNvSpPr/>
          <p:nvPr/>
        </p:nvSpPr>
        <p:spPr>
          <a:xfrm>
            <a:off x="715255" y="1623917"/>
            <a:ext cx="7713489" cy="2092935"/>
          </a:xfrm>
          <a:prstGeom prst="rect">
            <a:avLst/>
          </a:prstGeom>
          <a:ln w="12700">
            <a:miter lim="400000"/>
          </a:ln>
          <a:extLst>
            <a:ext uri="{C572A759-6A51-4108-AA02-DFA0A04FC94B}">
              <ma14:wrappingTextBoxFlag xmlns:ma14="http://schemas.microsoft.com/office/mac/drawingml/2011/main" val="1"/>
            </a:ext>
          </a:extLst>
        </p:spPr>
        <p:txBody>
          <a:bodyPr lIns="68566" tIns="68566" rIns="68566" bIns="68566">
            <a:spAutoFit/>
          </a:bodyPr>
          <a:lstStyle/>
          <a:p>
            <a:pPr marL="457200" indent="-342900">
              <a:lnSpc>
                <a:spcPct val="150000"/>
              </a:lnSpc>
              <a:buSzPct val="100000"/>
              <a:buFont typeface="Helvetica"/>
              <a:buChar char="●"/>
              <a:defRPr>
                <a:latin typeface="Bree Serif"/>
                <a:ea typeface="Bree Serif"/>
                <a:cs typeface="Bree Serif"/>
                <a:sym typeface="Bree Serif"/>
              </a:defRPr>
            </a:pPr>
            <a:r>
              <a:t>error.code</a:t>
            </a:r>
          </a:p>
          <a:p>
            <a:pPr marL="457200" indent="-342900">
              <a:lnSpc>
                <a:spcPct val="150000"/>
              </a:lnSpc>
              <a:buSzPct val="100000"/>
              <a:buFont typeface="Helvetica"/>
              <a:buChar char="●"/>
              <a:defRPr>
                <a:latin typeface="Bree Serif"/>
                <a:ea typeface="Bree Serif"/>
                <a:cs typeface="Bree Serif"/>
                <a:sym typeface="Bree Serif"/>
              </a:defRPr>
            </a:pPr>
            <a:r>
              <a:t>error.errno</a:t>
            </a:r>
          </a:p>
          <a:p>
            <a:pPr marL="457200" indent="-342900">
              <a:lnSpc>
                <a:spcPct val="150000"/>
              </a:lnSpc>
              <a:buSzPct val="100000"/>
              <a:buFont typeface="Helvetica"/>
              <a:buChar char="●"/>
              <a:defRPr>
                <a:latin typeface="Bree Serif"/>
                <a:ea typeface="Bree Serif"/>
                <a:cs typeface="Bree Serif"/>
                <a:sym typeface="Bree Serif"/>
              </a:defRPr>
            </a:pPr>
            <a:r>
              <a:t>error.syscall</a:t>
            </a:r>
          </a:p>
          <a:p>
            <a:pPr marL="457200" indent="-342900">
              <a:lnSpc>
                <a:spcPct val="150000"/>
              </a:lnSpc>
              <a:buSzPct val="100000"/>
              <a:buFont typeface="Helvetica"/>
              <a:buChar char="●"/>
              <a:defRPr>
                <a:latin typeface="Bree Serif"/>
                <a:ea typeface="Bree Serif"/>
                <a:cs typeface="Bree Serif"/>
                <a:sym typeface="Bree Serif"/>
              </a:defRPr>
            </a:pPr>
            <a:r>
              <a:t>error.message</a:t>
            </a:r>
          </a:p>
          <a:p>
            <a:pPr marL="457200" indent="-342900">
              <a:lnSpc>
                <a:spcPct val="150000"/>
              </a:lnSpc>
              <a:buSzPct val="100000"/>
              <a:buFont typeface="Helvetica"/>
              <a:buChar char="●"/>
              <a:defRPr>
                <a:latin typeface="Bree Serif"/>
                <a:ea typeface="Bree Serif"/>
                <a:cs typeface="Bree Serif"/>
                <a:sym typeface="Bree Serif"/>
              </a:defRPr>
            </a:pPr>
            <a:r>
              <a:t>error.stack</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xfrm>
            <a:off x="914400" y="274638"/>
            <a:ext cx="7772400" cy="1143002"/>
          </a:xfrm>
          <a:prstGeom prst="rect">
            <a:avLst/>
          </a:prstGeom>
        </p:spPr>
        <p:txBody>
          <a:bodyPr/>
          <a:lstStyle>
            <a:lvl1pPr algn="ctr"/>
          </a:lstStyle>
          <a:p>
            <a:pPr/>
            <a:r>
              <a:t>Main System Error</a:t>
            </a:r>
          </a:p>
        </p:txBody>
      </p:sp>
      <p:sp>
        <p:nvSpPr>
          <p:cNvPr id="224" name="Shape 224"/>
          <p:cNvSpPr/>
          <p:nvPr/>
        </p:nvSpPr>
        <p:spPr>
          <a:xfrm>
            <a:off x="715256" y="1527388"/>
            <a:ext cx="7713489" cy="4963135"/>
          </a:xfrm>
          <a:prstGeom prst="rect">
            <a:avLst/>
          </a:prstGeom>
          <a:ln w="12700">
            <a:miter lim="400000"/>
          </a:ln>
          <a:extLst>
            <a:ext uri="{C572A759-6A51-4108-AA02-DFA0A04FC94B}">
              <ma14:wrappingTextBoxFlag xmlns:ma14="http://schemas.microsoft.com/office/mac/drawingml/2011/main" val="1"/>
            </a:ext>
          </a:extLst>
        </p:spPr>
        <p:txBody>
          <a:bodyPr lIns="68566" tIns="68566" rIns="68566" bIns="68566">
            <a:spAutoFit/>
          </a:bodyPr>
          <a:lstStyle/>
          <a:p>
            <a:pPr marL="457200" indent="-342900">
              <a:lnSpc>
                <a:spcPct val="150000"/>
              </a:lnSpc>
              <a:buSzPct val="100000"/>
              <a:buFont typeface="Helvetica"/>
              <a:buChar char="●"/>
              <a:defRPr sz="1700">
                <a:latin typeface="Bree Serif"/>
                <a:ea typeface="Bree Serif"/>
                <a:cs typeface="Bree Serif"/>
                <a:sym typeface="Bree Serif"/>
              </a:defRPr>
            </a:pPr>
            <a:r>
              <a:t>EACCES</a:t>
            </a:r>
          </a:p>
          <a:p>
            <a:pPr marL="457200" indent="-342900">
              <a:lnSpc>
                <a:spcPct val="150000"/>
              </a:lnSpc>
              <a:buSzPct val="100000"/>
              <a:buFont typeface="Helvetica"/>
              <a:buChar char="●"/>
              <a:defRPr sz="1700">
                <a:latin typeface="Bree Serif"/>
                <a:ea typeface="Bree Serif"/>
                <a:cs typeface="Bree Serif"/>
                <a:sym typeface="Bree Serif"/>
              </a:defRPr>
            </a:pPr>
            <a:r>
              <a:t>EADDRINUSE</a:t>
            </a:r>
          </a:p>
          <a:p>
            <a:pPr marL="457200" indent="-342900">
              <a:lnSpc>
                <a:spcPct val="150000"/>
              </a:lnSpc>
              <a:buSzPct val="100000"/>
              <a:buFont typeface="Helvetica"/>
              <a:buChar char="●"/>
              <a:defRPr sz="1700">
                <a:latin typeface="Bree Serif"/>
                <a:ea typeface="Bree Serif"/>
                <a:cs typeface="Bree Serif"/>
                <a:sym typeface="Bree Serif"/>
              </a:defRPr>
            </a:pPr>
            <a:r>
              <a:t>ECONNREFUSED</a:t>
            </a:r>
          </a:p>
          <a:p>
            <a:pPr marL="457200" indent="-342900">
              <a:lnSpc>
                <a:spcPct val="150000"/>
              </a:lnSpc>
              <a:buSzPct val="100000"/>
              <a:buFont typeface="Helvetica"/>
              <a:buChar char="●"/>
              <a:defRPr sz="1700">
                <a:latin typeface="Bree Serif"/>
                <a:ea typeface="Bree Serif"/>
                <a:cs typeface="Bree Serif"/>
                <a:sym typeface="Bree Serif"/>
              </a:defRPr>
            </a:pPr>
            <a:r>
              <a:t>ECONNRESET </a:t>
            </a:r>
          </a:p>
          <a:p>
            <a:pPr marL="457200" indent="-342900">
              <a:lnSpc>
                <a:spcPct val="150000"/>
              </a:lnSpc>
              <a:buSzPct val="100000"/>
              <a:buFont typeface="Helvetica"/>
              <a:buChar char="●"/>
              <a:defRPr sz="1700">
                <a:latin typeface="Bree Serif"/>
                <a:ea typeface="Bree Serif"/>
                <a:cs typeface="Bree Serif"/>
                <a:sym typeface="Bree Serif"/>
              </a:defRPr>
            </a:pPr>
            <a:r>
              <a:t>EEXIST</a:t>
            </a:r>
          </a:p>
          <a:p>
            <a:pPr marL="457200" indent="-342900">
              <a:lnSpc>
                <a:spcPct val="150000"/>
              </a:lnSpc>
              <a:buSzPct val="100000"/>
              <a:buFont typeface="Helvetica"/>
              <a:buChar char="●"/>
              <a:defRPr sz="1700">
                <a:latin typeface="Bree Serif"/>
                <a:ea typeface="Bree Serif"/>
                <a:cs typeface="Bree Serif"/>
                <a:sym typeface="Bree Serif"/>
              </a:defRPr>
            </a:pPr>
            <a:r>
              <a:t>EISDIR</a:t>
            </a:r>
          </a:p>
          <a:p>
            <a:pPr marL="457200" indent="-342900">
              <a:lnSpc>
                <a:spcPct val="150000"/>
              </a:lnSpc>
              <a:buSzPct val="100000"/>
              <a:buFont typeface="Helvetica"/>
              <a:buChar char="●"/>
              <a:defRPr sz="1700">
                <a:latin typeface="Bree Serif"/>
                <a:ea typeface="Bree Serif"/>
                <a:cs typeface="Bree Serif"/>
                <a:sym typeface="Bree Serif"/>
              </a:defRPr>
            </a:pPr>
            <a:r>
              <a:t>EMFILE</a:t>
            </a:r>
          </a:p>
          <a:p>
            <a:pPr marL="457200" indent="-342900">
              <a:lnSpc>
                <a:spcPct val="150000"/>
              </a:lnSpc>
              <a:buSzPct val="100000"/>
              <a:buFont typeface="Helvetica"/>
              <a:buChar char="●"/>
              <a:defRPr sz="1700">
                <a:latin typeface="Bree Serif"/>
                <a:ea typeface="Bree Serif"/>
                <a:cs typeface="Bree Serif"/>
                <a:sym typeface="Bree Serif"/>
              </a:defRPr>
            </a:pPr>
            <a:r>
              <a:t>ENOENT</a:t>
            </a:r>
          </a:p>
          <a:p>
            <a:pPr marL="457200" indent="-342900">
              <a:lnSpc>
                <a:spcPct val="150000"/>
              </a:lnSpc>
              <a:buSzPct val="100000"/>
              <a:buFont typeface="Helvetica"/>
              <a:buChar char="●"/>
              <a:defRPr sz="1700">
                <a:latin typeface="Bree Serif"/>
                <a:ea typeface="Bree Serif"/>
                <a:cs typeface="Bree Serif"/>
                <a:sym typeface="Bree Serif"/>
              </a:defRPr>
            </a:pPr>
            <a:r>
              <a:t>ENOTDIR</a:t>
            </a:r>
          </a:p>
          <a:p>
            <a:pPr marL="457200" indent="-342900">
              <a:lnSpc>
                <a:spcPct val="150000"/>
              </a:lnSpc>
              <a:buSzPct val="100000"/>
              <a:buFont typeface="Helvetica"/>
              <a:buChar char="●"/>
              <a:defRPr sz="1700">
                <a:latin typeface="Bree Serif"/>
                <a:ea typeface="Bree Serif"/>
                <a:cs typeface="Bree Serif"/>
                <a:sym typeface="Bree Serif"/>
              </a:defRPr>
            </a:pPr>
            <a:r>
              <a:t>ENOTEMPTY</a:t>
            </a:r>
          </a:p>
          <a:p>
            <a:pPr marL="457200" indent="-342900">
              <a:lnSpc>
                <a:spcPct val="150000"/>
              </a:lnSpc>
              <a:buSzPct val="100000"/>
              <a:buFont typeface="Helvetica"/>
              <a:buChar char="●"/>
              <a:defRPr sz="1700">
                <a:latin typeface="Bree Serif"/>
                <a:ea typeface="Bree Serif"/>
                <a:cs typeface="Bree Serif"/>
                <a:sym typeface="Bree Serif"/>
              </a:defRPr>
            </a:pPr>
            <a:r>
              <a:t>EPERM</a:t>
            </a:r>
          </a:p>
          <a:p>
            <a:pPr marL="457200" indent="-342900">
              <a:lnSpc>
                <a:spcPct val="150000"/>
              </a:lnSpc>
              <a:buSzPct val="100000"/>
              <a:buFont typeface="Helvetica"/>
              <a:buChar char="●"/>
              <a:defRPr sz="1700">
                <a:latin typeface="Bree Serif"/>
                <a:ea typeface="Bree Serif"/>
                <a:cs typeface="Bree Serif"/>
                <a:sym typeface="Bree Serif"/>
              </a:defRPr>
            </a:pPr>
            <a:r>
              <a:t>EPIPE</a:t>
            </a:r>
          </a:p>
          <a:p>
            <a:pPr marL="457200" indent="-342900">
              <a:lnSpc>
                <a:spcPct val="150000"/>
              </a:lnSpc>
              <a:buSzPct val="100000"/>
              <a:buFont typeface="Helvetica"/>
              <a:buChar char="●"/>
              <a:defRPr sz="1700">
                <a:latin typeface="Bree Serif"/>
                <a:ea typeface="Bree Serif"/>
                <a:cs typeface="Bree Serif"/>
                <a:sym typeface="Bree Serif"/>
              </a:defRPr>
            </a:pPr>
            <a:r>
              <a:t>ETIMEDOUT</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title"/>
          </p:nvPr>
        </p:nvSpPr>
        <p:spPr>
          <a:xfrm>
            <a:off x="914400" y="274638"/>
            <a:ext cx="7772400" cy="1143002"/>
          </a:xfrm>
          <a:prstGeom prst="rect">
            <a:avLst/>
          </a:prstGeom>
        </p:spPr>
        <p:txBody>
          <a:bodyPr/>
          <a:lstStyle>
            <a:lvl1pPr algn="ctr"/>
          </a:lstStyle>
          <a:p>
            <a:pPr/>
            <a:r>
              <a:t>Debugger</a:t>
            </a:r>
          </a:p>
        </p:txBody>
      </p:sp>
      <p:pic>
        <p:nvPicPr>
          <p:cNvPr id="227" name="01.tiff"/>
          <p:cNvPicPr>
            <a:picLocks noChangeAspect="1"/>
          </p:cNvPicPr>
          <p:nvPr/>
        </p:nvPicPr>
        <p:blipFill>
          <a:blip r:embed="rId2">
            <a:extLst/>
          </a:blip>
          <a:stretch>
            <a:fillRect/>
          </a:stretch>
        </p:blipFill>
        <p:spPr>
          <a:xfrm>
            <a:off x="876463" y="2690443"/>
            <a:ext cx="7848274" cy="1477114"/>
          </a:xfrm>
          <a:prstGeom prst="rect">
            <a:avLst/>
          </a:prstGeom>
          <a:ln w="12700">
            <a:miter lim="400000"/>
          </a:ln>
        </p:spPr>
      </p:pic>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title"/>
          </p:nvPr>
        </p:nvSpPr>
        <p:spPr>
          <a:xfrm>
            <a:off x="914400" y="274638"/>
            <a:ext cx="7772400" cy="1143002"/>
          </a:xfrm>
          <a:prstGeom prst="rect">
            <a:avLst/>
          </a:prstGeom>
        </p:spPr>
        <p:txBody>
          <a:bodyPr/>
          <a:lstStyle>
            <a:lvl1pPr algn="ctr"/>
          </a:lstStyle>
          <a:p>
            <a:pPr/>
            <a:r>
              <a:t>Debugger</a:t>
            </a:r>
          </a:p>
        </p:txBody>
      </p:sp>
      <p:pic>
        <p:nvPicPr>
          <p:cNvPr id="230" name="01.tiff"/>
          <p:cNvPicPr>
            <a:picLocks noChangeAspect="1"/>
          </p:cNvPicPr>
          <p:nvPr/>
        </p:nvPicPr>
        <p:blipFill>
          <a:blip r:embed="rId2">
            <a:extLst/>
          </a:blip>
          <a:stretch>
            <a:fillRect/>
          </a:stretch>
        </p:blipFill>
        <p:spPr>
          <a:xfrm>
            <a:off x="1125866" y="1513278"/>
            <a:ext cx="6892268" cy="5117104"/>
          </a:xfrm>
          <a:prstGeom prst="rect">
            <a:avLst/>
          </a:prstGeom>
          <a:ln w="12700">
            <a:miter lim="400000"/>
          </a:ln>
        </p:spPr>
      </p:pic>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title"/>
          </p:nvPr>
        </p:nvSpPr>
        <p:spPr>
          <a:xfrm>
            <a:off x="914400" y="274638"/>
            <a:ext cx="7772400" cy="1143002"/>
          </a:xfrm>
          <a:prstGeom prst="rect">
            <a:avLst/>
          </a:prstGeom>
        </p:spPr>
        <p:txBody>
          <a:bodyPr/>
          <a:lstStyle>
            <a:lvl1pPr algn="ctr"/>
          </a:lstStyle>
          <a:p>
            <a:pPr/>
            <a:r>
              <a:t>Watchers. Steps</a:t>
            </a:r>
          </a:p>
        </p:txBody>
      </p:sp>
      <p:sp>
        <p:nvSpPr>
          <p:cNvPr id="233" name="Shape 233"/>
          <p:cNvSpPr/>
          <p:nvPr/>
        </p:nvSpPr>
        <p:spPr>
          <a:xfrm>
            <a:off x="715256" y="1527388"/>
            <a:ext cx="7713489" cy="1915135"/>
          </a:xfrm>
          <a:prstGeom prst="rect">
            <a:avLst/>
          </a:prstGeom>
          <a:ln w="12700">
            <a:miter lim="400000"/>
          </a:ln>
          <a:extLst>
            <a:ext uri="{C572A759-6A51-4108-AA02-DFA0A04FC94B}">
              <ma14:wrappingTextBoxFlag xmlns:ma14="http://schemas.microsoft.com/office/mac/drawingml/2011/main" val="1"/>
            </a:ext>
          </a:extLst>
        </p:spPr>
        <p:txBody>
          <a:bodyPr lIns="68566" tIns="68566" rIns="68566" bIns="68566">
            <a:spAutoFit/>
          </a:bodyPr>
          <a:lstStyle/>
          <a:p>
            <a:pPr marL="457200" indent="-342900">
              <a:lnSpc>
                <a:spcPct val="150000"/>
              </a:lnSpc>
              <a:buSzPct val="100000"/>
              <a:buFont typeface="Helvetica"/>
              <a:buChar char="●"/>
              <a:defRPr sz="1700">
                <a:latin typeface="Bree Serif"/>
                <a:ea typeface="Bree Serif"/>
                <a:cs typeface="Bree Serif"/>
                <a:sym typeface="Bree Serif"/>
              </a:defRPr>
            </a:pPr>
            <a:r>
              <a:t>cont, c – Continue execution</a:t>
            </a:r>
          </a:p>
          <a:p>
            <a:pPr marL="457200" indent="-342900">
              <a:lnSpc>
                <a:spcPct val="150000"/>
              </a:lnSpc>
              <a:buSzPct val="100000"/>
              <a:buFont typeface="Helvetica"/>
              <a:buChar char="●"/>
              <a:defRPr sz="1700">
                <a:latin typeface="Bree Serif"/>
                <a:ea typeface="Bree Serif"/>
                <a:cs typeface="Bree Serif"/>
                <a:sym typeface="Bree Serif"/>
              </a:defRPr>
            </a:pPr>
            <a:r>
              <a:t>next, n – Next Step</a:t>
            </a:r>
          </a:p>
          <a:p>
            <a:pPr marL="457200" indent="-342900">
              <a:lnSpc>
                <a:spcPct val="150000"/>
              </a:lnSpc>
              <a:buSzPct val="100000"/>
              <a:buFont typeface="Helvetica"/>
              <a:buChar char="●"/>
              <a:defRPr sz="1700">
                <a:latin typeface="Bree Serif"/>
                <a:ea typeface="Bree Serif"/>
                <a:cs typeface="Bree Serif"/>
                <a:sym typeface="Bree Serif"/>
              </a:defRPr>
            </a:pPr>
            <a:r>
              <a:t>step, s – Dive into</a:t>
            </a:r>
          </a:p>
          <a:p>
            <a:pPr marL="457200" indent="-342900">
              <a:lnSpc>
                <a:spcPct val="150000"/>
              </a:lnSpc>
              <a:buSzPct val="100000"/>
              <a:buFont typeface="Helvetica"/>
              <a:buChar char="●"/>
              <a:defRPr sz="1700">
                <a:latin typeface="Bree Serif"/>
                <a:ea typeface="Bree Serif"/>
                <a:cs typeface="Bree Serif"/>
                <a:sym typeface="Bree Serif"/>
              </a:defRPr>
            </a:pPr>
            <a:r>
              <a:t>out, o – Out from</a:t>
            </a:r>
          </a:p>
          <a:p>
            <a:pPr marL="457200" indent="-342900">
              <a:lnSpc>
                <a:spcPct val="150000"/>
              </a:lnSpc>
              <a:buSzPct val="100000"/>
              <a:buFont typeface="Helvetica"/>
              <a:buChar char="●"/>
              <a:defRPr sz="1700">
                <a:latin typeface="Bree Serif"/>
                <a:ea typeface="Bree Serif"/>
                <a:cs typeface="Bree Serif"/>
                <a:sym typeface="Bree Serif"/>
              </a:defRPr>
            </a:pPr>
            <a:r>
              <a:t>pause – Stop Code Execution</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title"/>
          </p:nvPr>
        </p:nvSpPr>
        <p:spPr>
          <a:xfrm>
            <a:off x="914400" y="274638"/>
            <a:ext cx="7772400" cy="1143002"/>
          </a:xfrm>
          <a:prstGeom prst="rect">
            <a:avLst/>
          </a:prstGeom>
        </p:spPr>
        <p:txBody>
          <a:bodyPr/>
          <a:lstStyle>
            <a:lvl1pPr algn="ctr"/>
          </a:lstStyle>
          <a:p>
            <a:pPr/>
            <a:r>
              <a:t>Watchers. Break Points</a:t>
            </a:r>
          </a:p>
        </p:txBody>
      </p:sp>
      <p:sp>
        <p:nvSpPr>
          <p:cNvPr id="236" name="Shape 236"/>
          <p:cNvSpPr/>
          <p:nvPr/>
        </p:nvSpPr>
        <p:spPr>
          <a:xfrm>
            <a:off x="715256" y="1527388"/>
            <a:ext cx="7713489" cy="3058135"/>
          </a:xfrm>
          <a:prstGeom prst="rect">
            <a:avLst/>
          </a:prstGeom>
          <a:ln w="12700">
            <a:miter lim="400000"/>
          </a:ln>
          <a:extLst>
            <a:ext uri="{C572A759-6A51-4108-AA02-DFA0A04FC94B}">
              <ma14:wrappingTextBoxFlag xmlns:ma14="http://schemas.microsoft.com/office/mac/drawingml/2011/main" val="1"/>
            </a:ext>
          </a:extLst>
        </p:spPr>
        <p:txBody>
          <a:bodyPr lIns="68566" tIns="68566" rIns="68566" bIns="68566">
            <a:spAutoFit/>
          </a:bodyPr>
          <a:lstStyle/>
          <a:p>
            <a:pPr marL="457200" indent="-342900">
              <a:lnSpc>
                <a:spcPct val="150000"/>
              </a:lnSpc>
              <a:buSzPct val="100000"/>
              <a:buFont typeface="Helvetica"/>
              <a:buChar char="●"/>
              <a:defRPr sz="1700">
                <a:latin typeface="Bree Serif"/>
                <a:ea typeface="Bree Serif"/>
                <a:cs typeface="Bree Serif"/>
                <a:sym typeface="Bree Serif"/>
              </a:defRPr>
            </a:pPr>
            <a:r>
              <a:t>setBreakpoint(), sb() – set breakpoint in current line</a:t>
            </a:r>
          </a:p>
          <a:p>
            <a:pPr marL="457200" indent="-342900">
              <a:lnSpc>
                <a:spcPct val="150000"/>
              </a:lnSpc>
              <a:buSzPct val="100000"/>
              <a:buFont typeface="Helvetica"/>
              <a:buChar char="●"/>
              <a:defRPr sz="1700">
                <a:latin typeface="Bree Serif"/>
                <a:ea typeface="Bree Serif"/>
                <a:cs typeface="Bree Serif"/>
                <a:sym typeface="Bree Serif"/>
              </a:defRPr>
            </a:pPr>
            <a:r>
              <a:t>setBreakpoint(line), sb(line) – set breakpoint in the line.</a:t>
            </a:r>
          </a:p>
          <a:p>
            <a:pPr marL="457200" indent="-342900">
              <a:lnSpc>
                <a:spcPct val="150000"/>
              </a:lnSpc>
              <a:buSzPct val="100000"/>
              <a:buFont typeface="Helvetica"/>
              <a:buChar char="●"/>
              <a:defRPr sz="1700">
                <a:latin typeface="Bree Serif"/>
                <a:ea typeface="Bree Serif"/>
                <a:cs typeface="Bree Serif"/>
                <a:sym typeface="Bree Serif"/>
              </a:defRPr>
            </a:pPr>
            <a:r>
              <a:t>setBreakpoint('fn()'), sb(...) – set breakpoint in the first expression of function body</a:t>
            </a:r>
          </a:p>
          <a:p>
            <a:pPr marL="457200" indent="-342900">
              <a:lnSpc>
                <a:spcPct val="150000"/>
              </a:lnSpc>
              <a:buSzPct val="100000"/>
              <a:buFont typeface="Helvetica"/>
              <a:buChar char="●"/>
              <a:defRPr sz="1700">
                <a:latin typeface="Bree Serif"/>
                <a:ea typeface="Bree Serif"/>
                <a:cs typeface="Bree Serif"/>
                <a:sym typeface="Bree Serif"/>
              </a:defRPr>
            </a:pPr>
            <a:r>
              <a:t>setBreakpoint('script.js', 1), sb(...) – set breakpoint in the first line of script.js</a:t>
            </a:r>
          </a:p>
          <a:p>
            <a:pPr marL="457200" indent="-342900">
              <a:lnSpc>
                <a:spcPct val="150000"/>
              </a:lnSpc>
              <a:buSzPct val="100000"/>
              <a:buFont typeface="Helvetica"/>
              <a:buChar char="●"/>
              <a:defRPr sz="1700">
                <a:latin typeface="Bree Serif"/>
                <a:ea typeface="Bree Serif"/>
                <a:cs typeface="Bree Serif"/>
                <a:sym typeface="Bree Serif"/>
              </a:defRPr>
            </a:pPr>
            <a:r>
              <a:t>clearBreakpoint('script.js', 1), cb(...) – remove breakpoint in the first line of script.js</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title"/>
          </p:nvPr>
        </p:nvSpPr>
        <p:spPr>
          <a:xfrm>
            <a:off x="914400" y="274638"/>
            <a:ext cx="7772400" cy="1143002"/>
          </a:xfrm>
          <a:prstGeom prst="rect">
            <a:avLst/>
          </a:prstGeom>
        </p:spPr>
        <p:txBody>
          <a:bodyPr/>
          <a:lstStyle>
            <a:lvl1pPr algn="ctr"/>
          </a:lstStyle>
          <a:p>
            <a:pPr/>
            <a:r>
              <a:t>Watchers. Set Break Points</a:t>
            </a:r>
          </a:p>
        </p:txBody>
      </p:sp>
      <p:pic>
        <p:nvPicPr>
          <p:cNvPr id="239" name="01.tiff"/>
          <p:cNvPicPr>
            <a:picLocks noChangeAspect="1"/>
          </p:cNvPicPr>
          <p:nvPr/>
        </p:nvPicPr>
        <p:blipFill>
          <a:blip r:embed="rId2">
            <a:extLst/>
          </a:blip>
          <a:stretch>
            <a:fillRect/>
          </a:stretch>
        </p:blipFill>
        <p:spPr>
          <a:xfrm>
            <a:off x="751030" y="1752005"/>
            <a:ext cx="7641940" cy="3328908"/>
          </a:xfrm>
          <a:prstGeom prst="rect">
            <a:avLst/>
          </a:prstGeom>
          <a:ln w="12700">
            <a:miter lim="400000"/>
          </a:ln>
        </p:spPr>
      </p:pic>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title"/>
          </p:nvPr>
        </p:nvSpPr>
        <p:spPr>
          <a:xfrm>
            <a:off x="914400" y="274638"/>
            <a:ext cx="7772400" cy="1143002"/>
          </a:xfrm>
          <a:prstGeom prst="rect">
            <a:avLst/>
          </a:prstGeom>
        </p:spPr>
        <p:txBody>
          <a:bodyPr/>
          <a:lstStyle>
            <a:lvl1pPr algn="ctr"/>
          </a:lstStyle>
          <a:p>
            <a:pPr/>
            <a:r>
              <a:t>Watchers. Information</a:t>
            </a:r>
          </a:p>
        </p:txBody>
      </p:sp>
      <p:sp>
        <p:nvSpPr>
          <p:cNvPr id="242" name="Shape 242"/>
          <p:cNvSpPr/>
          <p:nvPr/>
        </p:nvSpPr>
        <p:spPr>
          <a:xfrm>
            <a:off x="715256" y="1527388"/>
            <a:ext cx="7713489" cy="2677135"/>
          </a:xfrm>
          <a:prstGeom prst="rect">
            <a:avLst/>
          </a:prstGeom>
          <a:ln w="12700">
            <a:miter lim="400000"/>
          </a:ln>
          <a:extLst>
            <a:ext uri="{C572A759-6A51-4108-AA02-DFA0A04FC94B}">
              <ma14:wrappingTextBoxFlag xmlns:ma14="http://schemas.microsoft.com/office/mac/drawingml/2011/main" val="1"/>
            </a:ext>
          </a:extLst>
        </p:spPr>
        <p:txBody>
          <a:bodyPr lIns="68566" tIns="68566" rIns="68566" bIns="68566">
            <a:spAutoFit/>
          </a:bodyPr>
          <a:lstStyle/>
          <a:p>
            <a:pPr marL="457200" indent="-342900">
              <a:lnSpc>
                <a:spcPct val="150000"/>
              </a:lnSpc>
              <a:buSzPct val="100000"/>
              <a:buFont typeface="Helvetica"/>
              <a:buChar char="●"/>
              <a:defRPr sz="1700">
                <a:latin typeface="Bree Serif"/>
                <a:ea typeface="Bree Serif"/>
                <a:cs typeface="Bree Serif"/>
                <a:sym typeface="Bree Serif"/>
              </a:defRPr>
            </a:pPr>
            <a:r>
              <a:t>backtrace, bt – trace current frame</a:t>
            </a:r>
          </a:p>
          <a:p>
            <a:pPr marL="457200" indent="-342900">
              <a:lnSpc>
                <a:spcPct val="150000"/>
              </a:lnSpc>
              <a:buSzPct val="100000"/>
              <a:buFont typeface="Helvetica"/>
              <a:buChar char="●"/>
              <a:defRPr sz="1700">
                <a:latin typeface="Bree Serif"/>
                <a:ea typeface="Bree Serif"/>
                <a:cs typeface="Bree Serif"/>
                <a:sym typeface="Bree Serif"/>
              </a:defRPr>
            </a:pPr>
            <a:r>
              <a:t>list(5) – list of scripts in 5 line context (5 line before and 5 after)</a:t>
            </a:r>
          </a:p>
          <a:p>
            <a:pPr marL="457200" indent="-342900">
              <a:lnSpc>
                <a:spcPct val="150000"/>
              </a:lnSpc>
              <a:buSzPct val="100000"/>
              <a:buFont typeface="Helvetica"/>
              <a:buChar char="●"/>
              <a:defRPr sz="1700">
                <a:latin typeface="Bree Serif"/>
                <a:ea typeface="Bree Serif"/>
                <a:cs typeface="Bree Serif"/>
                <a:sym typeface="Bree Serif"/>
              </a:defRPr>
            </a:pPr>
            <a:r>
              <a:t>watch(expr) – add expression in watch list</a:t>
            </a:r>
          </a:p>
          <a:p>
            <a:pPr marL="457200" indent="-342900">
              <a:lnSpc>
                <a:spcPct val="150000"/>
              </a:lnSpc>
              <a:buSzPct val="100000"/>
              <a:buFont typeface="Helvetica"/>
              <a:buChar char="●"/>
              <a:defRPr sz="1700">
                <a:latin typeface="Bree Serif"/>
                <a:ea typeface="Bree Serif"/>
                <a:cs typeface="Bree Serif"/>
                <a:sym typeface="Bree Serif"/>
              </a:defRPr>
            </a:pPr>
            <a:r>
              <a:t>unwatch(expr) – remove expression in watch list</a:t>
            </a:r>
          </a:p>
          <a:p>
            <a:pPr marL="457200" indent="-342900">
              <a:lnSpc>
                <a:spcPct val="150000"/>
              </a:lnSpc>
              <a:buSzPct val="100000"/>
              <a:buFont typeface="Helvetica"/>
              <a:buChar char="●"/>
              <a:defRPr sz="1700">
                <a:latin typeface="Bree Serif"/>
                <a:ea typeface="Bree Serif"/>
                <a:cs typeface="Bree Serif"/>
                <a:sym typeface="Bree Serif"/>
              </a:defRPr>
            </a:pPr>
            <a:r>
              <a:t>watchers – list of all watchers (automatically retrieves in each breakpoint)</a:t>
            </a:r>
          </a:p>
          <a:p>
            <a:pPr marL="457200" indent="-342900">
              <a:lnSpc>
                <a:spcPct val="150000"/>
              </a:lnSpc>
              <a:buSzPct val="100000"/>
              <a:buFont typeface="Helvetica"/>
              <a:buChar char="●"/>
              <a:defRPr sz="1700">
                <a:latin typeface="Bree Serif"/>
                <a:ea typeface="Bree Serif"/>
                <a:cs typeface="Bree Serif"/>
                <a:sym typeface="Bree Serif"/>
              </a:defRPr>
            </a:pPr>
            <a:r>
              <a:t>repl – open repl in debugger in connect debug script</a:t>
            </a:r>
          </a:p>
          <a:p>
            <a:pPr marL="457200" indent="-342900">
              <a:lnSpc>
                <a:spcPct val="150000"/>
              </a:lnSpc>
              <a:buSzPct val="100000"/>
              <a:buFont typeface="Helvetica"/>
              <a:buChar char="●"/>
              <a:defRPr sz="1700">
                <a:latin typeface="Bree Serif"/>
                <a:ea typeface="Bree Serif"/>
                <a:cs typeface="Bree Serif"/>
                <a:sym typeface="Bree Serif"/>
              </a:defRPr>
            </a:pPr>
            <a:r>
              <a:t>exec expr – execute expression in context debug script</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ph type="title"/>
          </p:nvPr>
        </p:nvSpPr>
        <p:spPr>
          <a:xfrm>
            <a:off x="914400" y="274638"/>
            <a:ext cx="7772400" cy="1143002"/>
          </a:xfrm>
          <a:prstGeom prst="rect">
            <a:avLst/>
          </a:prstGeom>
        </p:spPr>
        <p:txBody>
          <a:bodyPr/>
          <a:lstStyle>
            <a:lvl1pPr algn="ctr"/>
          </a:lstStyle>
          <a:p>
            <a:pPr/>
            <a:r>
              <a:t>Watchers. Execution Control</a:t>
            </a:r>
          </a:p>
        </p:txBody>
      </p:sp>
      <p:sp>
        <p:nvSpPr>
          <p:cNvPr id="245" name="Shape 245"/>
          <p:cNvSpPr/>
          <p:nvPr/>
        </p:nvSpPr>
        <p:spPr>
          <a:xfrm>
            <a:off x="715256" y="2839891"/>
            <a:ext cx="7713489" cy="1153135"/>
          </a:xfrm>
          <a:prstGeom prst="rect">
            <a:avLst/>
          </a:prstGeom>
          <a:ln w="12700">
            <a:miter lim="400000"/>
          </a:ln>
          <a:extLst>
            <a:ext uri="{C572A759-6A51-4108-AA02-DFA0A04FC94B}">
              <ma14:wrappingTextBoxFlag xmlns:ma14="http://schemas.microsoft.com/office/mac/drawingml/2011/main" val="1"/>
            </a:ext>
          </a:extLst>
        </p:spPr>
        <p:txBody>
          <a:bodyPr lIns="68566" tIns="68566" rIns="68566" bIns="68566">
            <a:spAutoFit/>
          </a:bodyPr>
          <a:lstStyle/>
          <a:p>
            <a:pPr marL="457200" indent="-342900">
              <a:lnSpc>
                <a:spcPct val="150000"/>
              </a:lnSpc>
              <a:buSzPct val="100000"/>
              <a:buFont typeface="Helvetica"/>
              <a:buChar char="●"/>
              <a:defRPr sz="1700">
                <a:latin typeface="Bree Serif"/>
                <a:ea typeface="Bree Serif"/>
                <a:cs typeface="Bree Serif"/>
                <a:sym typeface="Bree Serif"/>
              </a:defRPr>
            </a:pPr>
            <a:r>
              <a:t>run – run the script (automatically runs after debugger start )</a:t>
            </a:r>
          </a:p>
          <a:p>
            <a:pPr marL="457200" indent="-342900">
              <a:lnSpc>
                <a:spcPct val="150000"/>
              </a:lnSpc>
              <a:buSzPct val="100000"/>
              <a:buFont typeface="Helvetica"/>
              <a:buChar char="●"/>
              <a:defRPr sz="1700">
                <a:latin typeface="Bree Serif"/>
                <a:ea typeface="Bree Serif"/>
                <a:cs typeface="Bree Serif"/>
                <a:sym typeface="Bree Serif"/>
              </a:defRPr>
            </a:pPr>
            <a:r>
              <a:t>restart – restart script</a:t>
            </a:r>
          </a:p>
          <a:p>
            <a:pPr marL="457200" indent="-342900">
              <a:lnSpc>
                <a:spcPct val="150000"/>
              </a:lnSpc>
              <a:buSzPct val="100000"/>
              <a:buFont typeface="Helvetica"/>
              <a:buChar char="●"/>
              <a:defRPr sz="1700">
                <a:latin typeface="Bree Serif"/>
                <a:ea typeface="Bree Serif"/>
                <a:cs typeface="Bree Serif"/>
                <a:sym typeface="Bree Serif"/>
              </a:defRPr>
            </a:pPr>
            <a:r>
              <a:t>kill – finish script</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xfrm>
            <a:off x="914400" y="274638"/>
            <a:ext cx="7772400" cy="1143001"/>
          </a:xfrm>
          <a:prstGeom prst="rect">
            <a:avLst/>
          </a:prstGeom>
        </p:spPr>
        <p:txBody>
          <a:bodyPr/>
          <a:lstStyle>
            <a:lvl1pPr algn="ctr" defTabSz="804672">
              <a:defRPr sz="3500"/>
            </a:lvl1pPr>
          </a:lstStyle>
          <a:p>
            <a:pPr/>
            <a:r>
              <a:t>Main Node.js error types</a:t>
            </a:r>
          </a:p>
        </p:txBody>
      </p:sp>
      <p:sp>
        <p:nvSpPr>
          <p:cNvPr id="166" name="Shape 166"/>
          <p:cNvSpPr/>
          <p:nvPr/>
        </p:nvSpPr>
        <p:spPr>
          <a:xfrm>
            <a:off x="715255" y="1814417"/>
            <a:ext cx="7713489" cy="4188435"/>
          </a:xfrm>
          <a:prstGeom prst="rect">
            <a:avLst/>
          </a:prstGeom>
          <a:ln w="12700">
            <a:miter lim="400000"/>
          </a:ln>
          <a:extLst>
            <a:ext uri="{C572A759-6A51-4108-AA02-DFA0A04FC94B}">
              <ma14:wrappingTextBoxFlag xmlns:ma14="http://schemas.microsoft.com/office/mac/drawingml/2011/main" val="1"/>
            </a:ext>
          </a:extLst>
        </p:spPr>
        <p:txBody>
          <a:bodyPr lIns="68566" tIns="68566" rIns="68566" bIns="68566">
            <a:spAutoFit/>
          </a:bodyPr>
          <a:lstStyle/>
          <a:p>
            <a:pPr marL="457200" indent="-342900">
              <a:lnSpc>
                <a:spcPct val="150000"/>
              </a:lnSpc>
              <a:buSzPct val="100000"/>
              <a:buFont typeface="Helvetica"/>
              <a:buChar char="●"/>
              <a:defRPr>
                <a:latin typeface="Bree Serif"/>
                <a:ea typeface="Bree Serif"/>
                <a:cs typeface="Bree Serif"/>
                <a:sym typeface="Bree Serif"/>
              </a:defRPr>
            </a:pPr>
            <a:r>
              <a:t>Standard JavaScript Errors</a:t>
            </a:r>
          </a:p>
          <a:p>
            <a:pPr marL="457200" indent="-342900">
              <a:lnSpc>
                <a:spcPct val="150000"/>
              </a:lnSpc>
              <a:buSzPct val="100000"/>
              <a:buFont typeface="Helvetica"/>
              <a:buChar char="•"/>
              <a:defRPr>
                <a:latin typeface="Bree Serif"/>
                <a:ea typeface="Bree Serif"/>
                <a:cs typeface="Bree Serif"/>
                <a:sym typeface="Bree Serif"/>
              </a:defRPr>
            </a:pPr>
            <a:r>
              <a:t>EvalError: throws when eval() fail</a:t>
            </a:r>
          </a:p>
          <a:p>
            <a:pPr marL="457200" indent="-342900">
              <a:lnSpc>
                <a:spcPct val="150000"/>
              </a:lnSpc>
              <a:buSzPct val="100000"/>
              <a:buFont typeface="Helvetica"/>
              <a:buChar char="•"/>
              <a:defRPr>
                <a:latin typeface="Bree Serif"/>
                <a:ea typeface="Bree Serif"/>
                <a:cs typeface="Bree Serif"/>
                <a:sym typeface="Bree Serif"/>
              </a:defRPr>
            </a:pPr>
            <a:r>
              <a:t>SyntaxError: throws when JS has invalid syntax</a:t>
            </a:r>
          </a:p>
          <a:p>
            <a:pPr marL="457200" indent="-342900">
              <a:lnSpc>
                <a:spcPct val="150000"/>
              </a:lnSpc>
              <a:buSzPct val="100000"/>
              <a:buFont typeface="Helvetica"/>
              <a:buChar char="•"/>
              <a:defRPr>
                <a:latin typeface="Bree Serif"/>
                <a:ea typeface="Bree Serif"/>
                <a:cs typeface="Bree Serif"/>
                <a:sym typeface="Bree Serif"/>
              </a:defRPr>
            </a:pPr>
            <a:r>
              <a:t>RangeError: throws when value is not in the range</a:t>
            </a:r>
          </a:p>
          <a:p>
            <a:pPr marL="457200" indent="-342900">
              <a:lnSpc>
                <a:spcPct val="150000"/>
              </a:lnSpc>
              <a:buSzPct val="100000"/>
              <a:buFont typeface="Helvetica"/>
              <a:buChar char="•"/>
              <a:defRPr>
                <a:latin typeface="Bree Serif"/>
                <a:ea typeface="Bree Serif"/>
                <a:cs typeface="Bree Serif"/>
                <a:sym typeface="Bree Serif"/>
              </a:defRPr>
            </a:pPr>
            <a:r>
              <a:t>ReferenceError: throws when undefined values are using</a:t>
            </a:r>
          </a:p>
          <a:p>
            <a:pPr marL="457200" indent="-342900">
              <a:lnSpc>
                <a:spcPct val="150000"/>
              </a:lnSpc>
              <a:buSzPct val="100000"/>
              <a:buFont typeface="Helvetica"/>
              <a:buChar char="•"/>
              <a:defRPr>
                <a:latin typeface="Bree Serif"/>
                <a:ea typeface="Bree Serif"/>
                <a:cs typeface="Bree Serif"/>
                <a:sym typeface="Bree Serif"/>
              </a:defRPr>
            </a:pPr>
            <a:r>
              <a:t>TypeError: throws when variables has wrong type</a:t>
            </a:r>
          </a:p>
          <a:p>
            <a:pPr marL="457200" indent="-342900">
              <a:lnSpc>
                <a:spcPct val="150000"/>
              </a:lnSpc>
              <a:buSzPct val="100000"/>
              <a:buFont typeface="Helvetica"/>
              <a:buChar char="•"/>
              <a:defRPr>
                <a:latin typeface="Bree Serif"/>
                <a:ea typeface="Bree Serif"/>
                <a:cs typeface="Bree Serif"/>
                <a:sym typeface="Bree Serif"/>
              </a:defRPr>
            </a:pPr>
            <a:r>
              <a:t>URIError: throws when you don't use global URI handler function</a:t>
            </a:r>
          </a:p>
          <a:p>
            <a:pPr marL="457200" indent="-342900">
              <a:lnSpc>
                <a:spcPct val="150000"/>
              </a:lnSpc>
              <a:buSzPct val="100000"/>
              <a:buFont typeface="Helvetica"/>
              <a:buChar char="●"/>
              <a:defRPr>
                <a:latin typeface="Bree Serif"/>
                <a:ea typeface="Bree Serif"/>
                <a:cs typeface="Bree Serif"/>
                <a:sym typeface="Bree Serif"/>
              </a:defRPr>
            </a:pPr>
            <a:r>
              <a:t>System errors</a:t>
            </a:r>
          </a:p>
          <a:p>
            <a:pPr marL="457200" indent="-342900">
              <a:lnSpc>
                <a:spcPct val="150000"/>
              </a:lnSpc>
              <a:buSzPct val="100000"/>
              <a:buFont typeface="Helvetica"/>
              <a:buChar char="●"/>
              <a:defRPr>
                <a:latin typeface="Bree Serif"/>
                <a:ea typeface="Bree Serif"/>
                <a:cs typeface="Bree Serif"/>
                <a:sym typeface="Bree Serif"/>
              </a:defRPr>
            </a:pPr>
            <a:r>
              <a:t>Custom errors</a:t>
            </a:r>
          </a:p>
          <a:p>
            <a:pPr marL="457200" indent="-342900">
              <a:lnSpc>
                <a:spcPct val="150000"/>
              </a:lnSpc>
              <a:buSzPct val="100000"/>
              <a:buFont typeface="Helvetica"/>
              <a:buChar char="●"/>
              <a:defRPr>
                <a:latin typeface="Bree Serif"/>
                <a:ea typeface="Bree Serif"/>
                <a:cs typeface="Bree Serif"/>
                <a:sym typeface="Bree Serif"/>
              </a:defRPr>
            </a:pPr>
            <a:r>
              <a:t>Assertion Errors. Generated by the assert module</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Shape 247"/>
          <p:cNvSpPr/>
          <p:nvPr>
            <p:ph type="title"/>
          </p:nvPr>
        </p:nvSpPr>
        <p:spPr>
          <a:xfrm>
            <a:off x="914400" y="274638"/>
            <a:ext cx="7772400" cy="1143002"/>
          </a:xfrm>
          <a:prstGeom prst="rect">
            <a:avLst/>
          </a:prstGeom>
        </p:spPr>
        <p:txBody>
          <a:bodyPr/>
          <a:lstStyle>
            <a:lvl1pPr algn="ctr"/>
          </a:lstStyle>
          <a:p>
            <a:pPr/>
            <a:r>
              <a:t>Watchers. Advanced Using</a:t>
            </a:r>
          </a:p>
        </p:txBody>
      </p:sp>
      <p:sp>
        <p:nvSpPr>
          <p:cNvPr id="248" name="Shape 248"/>
          <p:cNvSpPr/>
          <p:nvPr/>
        </p:nvSpPr>
        <p:spPr>
          <a:xfrm>
            <a:off x="715256" y="2839891"/>
            <a:ext cx="7713489" cy="1534135"/>
          </a:xfrm>
          <a:prstGeom prst="rect">
            <a:avLst/>
          </a:prstGeom>
          <a:ln w="12700">
            <a:miter lim="400000"/>
          </a:ln>
          <a:extLst>
            <a:ext uri="{C572A759-6A51-4108-AA02-DFA0A04FC94B}">
              <ma14:wrappingTextBoxFlag xmlns:ma14="http://schemas.microsoft.com/office/mac/drawingml/2011/main" val="1"/>
            </a:ext>
          </a:extLst>
        </p:spPr>
        <p:txBody>
          <a:bodyPr lIns="68566" tIns="68566" rIns="68566" bIns="68566">
            <a:spAutoFit/>
          </a:bodyPr>
          <a:lstStyle/>
          <a:p>
            <a:pPr marL="457200" indent="-342900">
              <a:lnSpc>
                <a:spcPct val="150000"/>
              </a:lnSpc>
              <a:buSzPct val="100000"/>
              <a:buFont typeface="Helvetica"/>
              <a:buChar char="●"/>
              <a:defRPr sz="1700">
                <a:latin typeface="Bree Serif"/>
                <a:ea typeface="Bree Serif"/>
                <a:cs typeface="Bree Serif"/>
                <a:sym typeface="Bree Serif"/>
              </a:defRPr>
            </a:pPr>
            <a:r>
              <a:t>scripts – list of all loaded scripts</a:t>
            </a:r>
          </a:p>
          <a:p>
            <a:pPr marL="457200" indent="-342900">
              <a:lnSpc>
                <a:spcPct val="150000"/>
              </a:lnSpc>
              <a:buSzPct val="100000"/>
              <a:buFont typeface="Helvetica"/>
              <a:buChar char="●"/>
              <a:defRPr sz="1700">
                <a:latin typeface="Bree Serif"/>
                <a:ea typeface="Bree Serif"/>
                <a:cs typeface="Bree Serif"/>
                <a:sym typeface="Bree Serif"/>
              </a:defRPr>
            </a:pPr>
            <a:r>
              <a:t>version – V8 version</a:t>
            </a:r>
          </a:p>
          <a:p>
            <a:pPr marL="457200" indent="-342900">
              <a:lnSpc>
                <a:spcPct val="150000"/>
              </a:lnSpc>
              <a:buSzPct val="100000"/>
              <a:buFont typeface="Helvetica"/>
              <a:buChar char="●"/>
              <a:defRPr sz="1700">
                <a:latin typeface="Bree Serif"/>
                <a:ea typeface="Bree Serif"/>
                <a:cs typeface="Bree Serif"/>
                <a:sym typeface="Bree Serif"/>
              </a:defRPr>
            </a:pPr>
            <a:r>
              <a:t>node debug -p – connection with process via pid</a:t>
            </a:r>
          </a:p>
          <a:p>
            <a:pPr marL="457200" indent="-342900">
              <a:lnSpc>
                <a:spcPct val="150000"/>
              </a:lnSpc>
              <a:buSzPct val="100000"/>
              <a:buFont typeface="Helvetica"/>
              <a:buChar char="●"/>
              <a:defRPr sz="1700">
                <a:latin typeface="Bree Serif"/>
                <a:ea typeface="Bree Serif"/>
                <a:cs typeface="Bree Serif"/>
                <a:sym typeface="Bree Serif"/>
              </a:defRPr>
            </a:pPr>
            <a:r>
              <a:t>node debug – connection with process via URI (f.e. localhost:5858)</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250"/>
          <p:cNvSpPr/>
          <p:nvPr>
            <p:ph type="title"/>
          </p:nvPr>
        </p:nvSpPr>
        <p:spPr>
          <a:xfrm>
            <a:off x="914400" y="274638"/>
            <a:ext cx="7772400" cy="1143002"/>
          </a:xfrm>
          <a:prstGeom prst="rect">
            <a:avLst/>
          </a:prstGeom>
        </p:spPr>
        <p:txBody>
          <a:bodyPr/>
          <a:lstStyle>
            <a:lvl1pPr algn="ctr" defTabSz="886968">
              <a:defRPr sz="3880"/>
            </a:lvl1pPr>
          </a:lstStyle>
          <a:p>
            <a:pPr/>
            <a:r>
              <a:t>Integration V8 inspector to Node.js</a:t>
            </a:r>
          </a:p>
        </p:txBody>
      </p:sp>
      <p:sp>
        <p:nvSpPr>
          <p:cNvPr id="251" name="Shape 251"/>
          <p:cNvSpPr/>
          <p:nvPr/>
        </p:nvSpPr>
        <p:spPr>
          <a:xfrm>
            <a:off x="715256" y="2010158"/>
            <a:ext cx="7713489" cy="3439135"/>
          </a:xfrm>
          <a:prstGeom prst="rect">
            <a:avLst/>
          </a:prstGeom>
          <a:ln w="12700">
            <a:miter lim="400000"/>
          </a:ln>
          <a:extLst>
            <a:ext uri="{C572A759-6A51-4108-AA02-DFA0A04FC94B}">
              <ma14:wrappingTextBoxFlag xmlns:ma14="http://schemas.microsoft.com/office/mac/drawingml/2011/main" val="1"/>
            </a:ext>
          </a:extLst>
        </p:spPr>
        <p:txBody>
          <a:bodyPr lIns="68566" tIns="68566" rIns="68566" bIns="68566">
            <a:spAutoFit/>
          </a:bodyPr>
          <a:lstStyle/>
          <a:p>
            <a:pPr marL="457200" indent="-342900">
              <a:lnSpc>
                <a:spcPct val="150000"/>
              </a:lnSpc>
              <a:buSzPct val="100000"/>
              <a:buFont typeface="Helvetica"/>
              <a:buChar char="●"/>
              <a:defRPr sz="1700">
                <a:latin typeface="Bree Serif"/>
                <a:ea typeface="Bree Serif"/>
                <a:cs typeface="Bree Serif"/>
                <a:sym typeface="Bree Serif"/>
              </a:defRPr>
            </a:pPr>
            <a:r>
              <a:t>Integration V8 Inspector allows to add Chrome DevTools in Node.js instances for debugging and profiling.</a:t>
            </a:r>
          </a:p>
          <a:p>
            <a:pPr marL="457200" indent="-342900">
              <a:lnSpc>
                <a:spcPct val="150000"/>
              </a:lnSpc>
              <a:buSzPct val="100000"/>
              <a:buFont typeface="Helvetica"/>
              <a:buChar char="●"/>
              <a:defRPr sz="1700">
                <a:latin typeface="Bree Serif"/>
                <a:ea typeface="Bree Serif"/>
                <a:cs typeface="Bree Serif"/>
                <a:sym typeface="Bree Serif"/>
              </a:defRPr>
            </a:pPr>
          </a:p>
          <a:p>
            <a:pPr marL="457200" indent="-342900">
              <a:lnSpc>
                <a:spcPct val="150000"/>
              </a:lnSpc>
              <a:buSzPct val="100000"/>
              <a:buFont typeface="Helvetica"/>
              <a:buChar char="●"/>
              <a:defRPr sz="1700">
                <a:latin typeface="Bree Serif"/>
                <a:ea typeface="Bree Serif"/>
                <a:cs typeface="Bree Serif"/>
                <a:sym typeface="Bree Serif"/>
              </a:defRPr>
            </a:pPr>
            <a:r>
              <a:t>V8 Inspector turn-on if you path flag --inspect . Alsг you can create custom port with such flag f.e. : --inspect=9222 allows create connection with DevTools on port 9222.</a:t>
            </a:r>
          </a:p>
          <a:p>
            <a:pPr marL="457200" indent="-342900">
              <a:lnSpc>
                <a:spcPct val="150000"/>
              </a:lnSpc>
              <a:buSzPct val="100000"/>
              <a:buFont typeface="Helvetica"/>
              <a:buChar char="●"/>
              <a:defRPr sz="1700">
                <a:latin typeface="Bree Serif"/>
                <a:ea typeface="Bree Serif"/>
                <a:cs typeface="Bree Serif"/>
                <a:sym typeface="Bree Serif"/>
              </a:defRPr>
            </a:pPr>
          </a:p>
          <a:p>
            <a:pPr marL="457200" indent="-342900">
              <a:lnSpc>
                <a:spcPct val="150000"/>
              </a:lnSpc>
              <a:buSzPct val="100000"/>
              <a:buFont typeface="Helvetica"/>
              <a:buChar char="●"/>
              <a:defRPr sz="1700">
                <a:latin typeface="Bree Serif"/>
                <a:ea typeface="Bree Serif"/>
                <a:cs typeface="Bree Serif"/>
                <a:sym typeface="Bree Serif"/>
              </a:defRPr>
            </a:pPr>
            <a:r>
              <a:t>For finalize on the first line of application code, add flag --debug-brk in addition for --inspect.</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hape 253"/>
          <p:cNvSpPr/>
          <p:nvPr/>
        </p:nvSpPr>
        <p:spPr>
          <a:xfrm>
            <a:off x="-16347" y="845021"/>
            <a:ext cx="9176694" cy="5167957"/>
          </a:xfrm>
          <a:prstGeom prst="rect">
            <a:avLst/>
          </a:prstGeom>
          <a:solidFill>
            <a:srgbClr val="DDDDDD">
              <a:alpha val="30109"/>
            </a:srgbClr>
          </a:solidFill>
          <a:ln w="12700">
            <a:miter lim="400000"/>
          </a:ln>
        </p:spPr>
        <p:txBody>
          <a:bodyPr lIns="34288" tIns="34288" rIns="34288" bIns="34288" anchor="ctr"/>
          <a:lstStyle/>
          <a:p>
            <a:pPr defTabSz="457200">
              <a:defRPr>
                <a:latin typeface="Calibri"/>
                <a:ea typeface="Calibri"/>
                <a:cs typeface="Calibri"/>
                <a:sym typeface="Calibri"/>
              </a:defRPr>
            </a:pPr>
          </a:p>
        </p:txBody>
      </p:sp>
      <p:sp>
        <p:nvSpPr>
          <p:cNvPr id="254" name="Shape 254" descr="Заголовок 1"/>
          <p:cNvSpPr/>
          <p:nvPr>
            <p:ph type="title"/>
          </p:nvPr>
        </p:nvSpPr>
        <p:spPr>
          <a:xfrm>
            <a:off x="513157" y="2260610"/>
            <a:ext cx="7909795" cy="1382260"/>
          </a:xfrm>
          <a:prstGeom prst="rect">
            <a:avLst/>
          </a:prstGeom>
        </p:spPr>
        <p:txBody>
          <a:bodyPr/>
          <a:lstStyle>
            <a:lvl1pPr algn="l">
              <a:defRPr cap="all" sz="3600">
                <a:solidFill>
                  <a:srgbClr val="3B3838"/>
                </a:solidFill>
                <a:latin typeface="Open Sans"/>
                <a:ea typeface="Open Sans"/>
                <a:cs typeface="Open Sans"/>
                <a:sym typeface="Open Sans"/>
              </a:defRPr>
            </a:lvl1pPr>
          </a:lstStyle>
          <a:p>
            <a:pPr/>
            <a:r>
              <a:t>Thank you for attention</a:t>
            </a:r>
          </a:p>
        </p:txBody>
      </p:sp>
      <p:sp>
        <p:nvSpPr>
          <p:cNvPr id="255" name="Shape 255" descr="Прямая соединительная линия 6"/>
          <p:cNvSpPr/>
          <p:nvPr/>
        </p:nvSpPr>
        <p:spPr>
          <a:xfrm>
            <a:off x="608388" y="3876183"/>
            <a:ext cx="1088439" cy="3"/>
          </a:xfrm>
          <a:prstGeom prst="line">
            <a:avLst/>
          </a:prstGeom>
          <a:ln w="12700">
            <a:solidFill>
              <a:srgbClr val="A5A5A5"/>
            </a:solidFill>
            <a:miter/>
          </a:ln>
        </p:spPr>
        <p:txBody>
          <a:bodyPr lIns="34289" tIns="34289" rIns="34289" bIns="34289"/>
          <a:lstStyle/>
          <a:p>
            <a:pPr defTabSz="457200"/>
          </a:p>
        </p:txBody>
      </p:sp>
      <p:pic>
        <p:nvPicPr>
          <p:cNvPr id="256" name="image2.png" descr="Рисунок 8"/>
          <p:cNvPicPr>
            <a:picLocks noChangeAspect="1"/>
          </p:cNvPicPr>
          <p:nvPr/>
        </p:nvPicPr>
        <p:blipFill>
          <a:blip r:embed="rId2">
            <a:extLst/>
          </a:blip>
          <a:stretch>
            <a:fillRect/>
          </a:stretch>
        </p:blipFill>
        <p:spPr>
          <a:xfrm>
            <a:off x="603021" y="1519192"/>
            <a:ext cx="1030176" cy="215620"/>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xfrm>
            <a:off x="914400" y="274638"/>
            <a:ext cx="7772400" cy="1143002"/>
          </a:xfrm>
          <a:prstGeom prst="rect">
            <a:avLst/>
          </a:prstGeom>
        </p:spPr>
        <p:txBody>
          <a:bodyPr/>
          <a:lstStyle>
            <a:lvl1pPr algn="ctr" defTabSz="804672">
              <a:defRPr sz="3500"/>
            </a:lvl1pPr>
          </a:lstStyle>
          <a:p>
            <a:pPr/>
            <a:r>
              <a:t>Assert module</a:t>
            </a:r>
          </a:p>
        </p:txBody>
      </p:sp>
      <p:sp>
        <p:nvSpPr>
          <p:cNvPr id="169" name="Shape 169"/>
          <p:cNvSpPr/>
          <p:nvPr/>
        </p:nvSpPr>
        <p:spPr>
          <a:xfrm>
            <a:off x="715256" y="2801632"/>
            <a:ext cx="7713489" cy="1254735"/>
          </a:xfrm>
          <a:prstGeom prst="rect">
            <a:avLst/>
          </a:prstGeom>
          <a:ln w="12700">
            <a:miter lim="400000"/>
          </a:ln>
          <a:extLst>
            <a:ext uri="{C572A759-6A51-4108-AA02-DFA0A04FC94B}">
              <ma14:wrappingTextBoxFlag xmlns:ma14="http://schemas.microsoft.com/office/mac/drawingml/2011/main" val="1"/>
            </a:ext>
          </a:extLst>
        </p:spPr>
        <p:txBody>
          <a:bodyPr lIns="68566" tIns="68566" rIns="68566" bIns="68566">
            <a:spAutoFit/>
          </a:bodyPr>
          <a:lstStyle>
            <a:lvl1pPr indent="114300">
              <a:lnSpc>
                <a:spcPct val="150000"/>
              </a:lnSpc>
              <a:buFont typeface="Helvetica"/>
              <a:defRPr>
                <a:latin typeface="Bree Serif"/>
                <a:ea typeface="Bree Serif"/>
                <a:cs typeface="Bree Serif"/>
                <a:sym typeface="Bree Serif"/>
              </a:defRPr>
            </a:lvl1pPr>
          </a:lstStyle>
          <a:p>
            <a:pPr/>
            <a:r>
              <a:t>The module assert was created for node.js internal using. BUT it can invoke as require(‘assert’) method. BUT assert – this is not tested framework. It is not created for using as the main test library.</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xfrm>
            <a:off x="914400" y="274638"/>
            <a:ext cx="7772400" cy="1143002"/>
          </a:xfrm>
          <a:prstGeom prst="rect">
            <a:avLst/>
          </a:prstGeom>
        </p:spPr>
        <p:txBody>
          <a:bodyPr/>
          <a:lstStyle>
            <a:lvl1pPr algn="ctr" defTabSz="804672">
              <a:defRPr sz="3500"/>
            </a:lvl1pPr>
          </a:lstStyle>
          <a:p>
            <a:pPr/>
            <a:r>
              <a:t>Catch and error propagation</a:t>
            </a:r>
          </a:p>
        </p:txBody>
      </p:sp>
      <p:pic>
        <p:nvPicPr>
          <p:cNvPr id="172" name="01.tiff"/>
          <p:cNvPicPr>
            <a:picLocks noChangeAspect="1"/>
          </p:cNvPicPr>
          <p:nvPr/>
        </p:nvPicPr>
        <p:blipFill>
          <a:blip r:embed="rId2">
            <a:extLst/>
          </a:blip>
          <a:stretch>
            <a:fillRect/>
          </a:stretch>
        </p:blipFill>
        <p:spPr>
          <a:xfrm>
            <a:off x="702186" y="2672369"/>
            <a:ext cx="8196828" cy="1513262"/>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xfrm>
            <a:off x="914400" y="274638"/>
            <a:ext cx="7772400" cy="1143002"/>
          </a:xfrm>
          <a:prstGeom prst="rect">
            <a:avLst/>
          </a:prstGeom>
        </p:spPr>
        <p:txBody>
          <a:bodyPr/>
          <a:lstStyle>
            <a:lvl1pPr algn="ctr" defTabSz="804672">
              <a:defRPr sz="3500"/>
            </a:lvl1pPr>
          </a:lstStyle>
          <a:p>
            <a:pPr/>
            <a:r>
              <a:t>Error handling in blocking methods</a:t>
            </a:r>
          </a:p>
        </p:txBody>
      </p:sp>
      <p:sp>
        <p:nvSpPr>
          <p:cNvPr id="175" name="Shape 175"/>
          <p:cNvSpPr/>
          <p:nvPr/>
        </p:nvSpPr>
        <p:spPr>
          <a:xfrm>
            <a:off x="206054" y="3091339"/>
            <a:ext cx="8859028" cy="650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 Synchronous API (any blocking method without callback function f.e. fs.readFileSync) throws  an error for creating exception report.</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title"/>
          </p:nvPr>
        </p:nvSpPr>
        <p:spPr>
          <a:xfrm>
            <a:off x="187855" y="274638"/>
            <a:ext cx="8768290" cy="1143002"/>
          </a:xfrm>
          <a:prstGeom prst="rect">
            <a:avLst/>
          </a:prstGeom>
        </p:spPr>
        <p:txBody>
          <a:bodyPr/>
          <a:lstStyle>
            <a:lvl1pPr algn="ctr" defTabSz="804672">
              <a:defRPr sz="3500"/>
            </a:lvl1pPr>
          </a:lstStyle>
          <a:p>
            <a:pPr/>
            <a:r>
              <a:t>Error handling in synchronous methods</a:t>
            </a:r>
          </a:p>
        </p:txBody>
      </p:sp>
      <p:pic>
        <p:nvPicPr>
          <p:cNvPr id="178" name="01.tiff"/>
          <p:cNvPicPr>
            <a:picLocks noChangeAspect="1"/>
          </p:cNvPicPr>
          <p:nvPr/>
        </p:nvPicPr>
        <p:blipFill>
          <a:blip r:embed="rId2">
            <a:extLst/>
          </a:blip>
          <a:stretch>
            <a:fillRect/>
          </a:stretch>
        </p:blipFill>
        <p:spPr>
          <a:xfrm>
            <a:off x="657644" y="2618498"/>
            <a:ext cx="7828712" cy="1621004"/>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title"/>
          </p:nvPr>
        </p:nvSpPr>
        <p:spPr>
          <a:xfrm>
            <a:off x="187855" y="274638"/>
            <a:ext cx="8768290" cy="1143002"/>
          </a:xfrm>
          <a:prstGeom prst="rect">
            <a:avLst/>
          </a:prstGeom>
        </p:spPr>
        <p:txBody>
          <a:bodyPr/>
          <a:lstStyle>
            <a:lvl1pPr algn="ctr" defTabSz="804672">
              <a:defRPr sz="3500"/>
            </a:lvl1pPr>
          </a:lstStyle>
          <a:p>
            <a:pPr/>
            <a:r>
              <a:t>Error handling in synchronous methods</a:t>
            </a:r>
          </a:p>
        </p:txBody>
      </p:sp>
      <p:pic>
        <p:nvPicPr>
          <p:cNvPr id="181" name="01.tiff"/>
          <p:cNvPicPr>
            <a:picLocks noChangeAspect="1"/>
          </p:cNvPicPr>
          <p:nvPr/>
        </p:nvPicPr>
        <p:blipFill>
          <a:blip r:embed="rId2">
            <a:extLst/>
          </a:blip>
          <a:stretch>
            <a:fillRect/>
          </a:stretch>
        </p:blipFill>
        <p:spPr>
          <a:xfrm>
            <a:off x="324274" y="2173344"/>
            <a:ext cx="8495452" cy="2486230"/>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title"/>
          </p:nvPr>
        </p:nvSpPr>
        <p:spPr>
          <a:xfrm>
            <a:off x="914400" y="274638"/>
            <a:ext cx="7772400" cy="1143002"/>
          </a:xfrm>
          <a:prstGeom prst="rect">
            <a:avLst/>
          </a:prstGeom>
        </p:spPr>
        <p:txBody>
          <a:bodyPr/>
          <a:lstStyle>
            <a:lvl1pPr algn="ctr" defTabSz="804672">
              <a:defRPr sz="3500"/>
            </a:lvl1pPr>
          </a:lstStyle>
          <a:p>
            <a:pPr/>
            <a:r>
              <a:t>Using ‘error’ event</a:t>
            </a:r>
          </a:p>
        </p:txBody>
      </p:sp>
      <p:sp>
        <p:nvSpPr>
          <p:cNvPr id="184" name="Shape 184"/>
          <p:cNvSpPr/>
          <p:nvPr/>
        </p:nvSpPr>
        <p:spPr>
          <a:xfrm>
            <a:off x="336881" y="2532539"/>
            <a:ext cx="8470238" cy="1488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r>
              <a:t>Using ‘error' event is main for APIs based on  streems and event emmiters. Hey can imagine as asyncronous operations chain as opposite one single operation that can be successful or not.</a:t>
            </a:r>
          </a:p>
          <a:p>
            <a:pP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Equity">
  <a:themeElements>
    <a:clrScheme name="Equity">
      <a:dk1>
        <a:srgbClr val="000000"/>
      </a:dk1>
      <a:lt1>
        <a:srgbClr val="FFFFFF"/>
      </a:lt1>
      <a:dk2>
        <a:srgbClr val="A7A7A7"/>
      </a:dk2>
      <a:lt2>
        <a:srgbClr val="535353"/>
      </a:lt2>
      <a:accent1>
        <a:srgbClr val="D34817"/>
      </a:accent1>
      <a:accent2>
        <a:srgbClr val="9B2D1F"/>
      </a:accent2>
      <a:accent3>
        <a:srgbClr val="A28E6A"/>
      </a:accent3>
      <a:accent4>
        <a:srgbClr val="956251"/>
      </a:accent4>
      <a:accent5>
        <a:srgbClr val="918485"/>
      </a:accent5>
      <a:accent6>
        <a:srgbClr val="855D5D"/>
      </a:accent6>
      <a:hlink>
        <a:srgbClr val="0000FF"/>
      </a:hlink>
      <a:folHlink>
        <a:srgbClr val="FF00FF"/>
      </a:folHlink>
    </a:clrScheme>
    <a:fontScheme name="Equity">
      <a:majorFont>
        <a:latin typeface="Helvetica"/>
        <a:ea typeface="Helvetica"/>
        <a:cs typeface="Helvetica"/>
      </a:majorFont>
      <a:minorFont>
        <a:latin typeface="Perpetua"/>
        <a:ea typeface="Perpetua"/>
        <a:cs typeface="Perpetua"/>
      </a:minorFont>
    </a:fontScheme>
    <a:fmtScheme name="Equit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A7A7A7"/>
      </a:dk2>
      <a:lt2>
        <a:srgbClr val="535353"/>
      </a:lt2>
      <a:accent1>
        <a:srgbClr val="D34817"/>
      </a:accent1>
      <a:accent2>
        <a:srgbClr val="9B2D1F"/>
      </a:accent2>
      <a:accent3>
        <a:srgbClr val="A28E6A"/>
      </a:accent3>
      <a:accent4>
        <a:srgbClr val="956251"/>
      </a:accent4>
      <a:accent5>
        <a:srgbClr val="918485"/>
      </a:accent5>
      <a:accent6>
        <a:srgbClr val="855D5D"/>
      </a:accent6>
      <a:hlink>
        <a:srgbClr val="0000FF"/>
      </a:hlink>
      <a:folHlink>
        <a:srgbClr val="FF00FF"/>
      </a:folHlink>
    </a:clrScheme>
    <a:fontScheme name="Equity">
      <a:majorFont>
        <a:latin typeface="Helvetica"/>
        <a:ea typeface="Helvetica"/>
        <a:cs typeface="Helvetica"/>
      </a:majorFont>
      <a:minorFont>
        <a:latin typeface="Perpetua"/>
        <a:ea typeface="Perpetua"/>
        <a:cs typeface="Perpetua"/>
      </a:minorFont>
    </a:fontScheme>
    <a:fmtScheme name="Equit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