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3C888-A1A7-99E6-F61C-2C8A8CD11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5A632-7DA0-912D-BD68-E2DA8073E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02C7A-7F07-D09B-0FE9-55F389B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A0BF2F-0E17-D157-A7ED-42F70E7C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A0B61-45FC-2DE1-49D6-AD822EB2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82207-32AB-9C5F-8DC5-E4A01DB7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EADA44-E9A5-3759-2252-D4ABE4EDB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47428-50D0-5A92-0867-321E6C10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FC351-99FB-1DFD-9160-C091936F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538158-F50B-DEF8-D898-6F764199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607AA1-A508-387D-4A17-8D0D22108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0FB081-ED6D-D57B-94E1-B8E36146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C08F6-3EA6-C747-E26F-47746EC5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8AD1B-EEDE-2075-1A16-F3495D49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7E891-F2DA-95A4-8D10-2E6CB00E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F6FD2-455C-05B5-BD1C-E78D8398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B5E9F-890A-F580-E156-5E6E1574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1BDCDB-BB51-078C-51B1-EA332377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AA79CA-ECE1-AE1C-4EFE-85B7244E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22CF-A259-A738-74F8-DC6C8A79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2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E4956-B678-9C8E-773C-01E119D4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33A50-24D0-BDE0-042A-4269947B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F7176-593E-CB2D-8A3E-CD222C18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FC64B-3C4F-20C6-966A-1B295F3E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67A754-CC7F-A89E-EAAF-4933F01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5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4C0C7-A15B-3917-03E8-929540ED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E3A21-6CEB-EC00-DF1F-62796D475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6B9D29-85D7-77C4-3A8E-619414CAA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356B7-C27E-C087-CA08-7B9A06C6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893C22-F091-0C67-73E9-B62DAB28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15E8E-7D8A-F5ED-E03F-EFB40460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47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B1D35-B3EC-4D00-E7A8-CF40B185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39356-EC5E-1A4E-E39F-6717312F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474479-D17D-AF59-683F-1D487A699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CE06CF-BAB0-A0BB-EF55-CCDE428D7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15C6BA-67C5-60F7-1AD4-D60C22CF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5D2B29-5413-34BC-32AB-FEE3FCF6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D5D7-E244-74F2-9455-A6F09633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1FB7B2-A615-2ECE-942D-80B579E6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AF8C4-BE08-8C55-EB8F-5959F5C7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F27EF2-4EC9-7D55-635C-BF92C4B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15CA59-044A-3D4F-7343-D7C0A521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3040E7-278E-972C-1318-15DBF99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0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9009FD-DFBF-EC9C-FE26-7CE096E8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2B4F9C-56F6-2481-FB15-387D9A1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1EB30-B985-4B72-9F45-E45E14A7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C978E-D1DA-B238-3343-CD0744BB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BFED7-25D2-DA66-E037-E9A227AE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8B748-0FE1-6743-CB75-05B1973B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AE4B5-596E-5000-C0C7-5EECF458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91212E-0EAD-6B1C-7D7A-5E499B14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F55CCE-217E-FB04-D102-D63CC292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8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4AF05-3367-0F97-EE49-EA90E911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BA8E4-86E8-8733-743C-F9D2B84D0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0130EF-3F21-5DAB-B758-A9D4B171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0B1484-6560-F3C0-A5F3-D50B3E68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24FFBA-495E-30B9-5BAB-F4656D21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3568A-EA36-E71A-F3CB-D711A6B4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21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D7C21-03F9-321E-F954-109B68A4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C927A4-C0F8-B896-CF1F-A5B4D859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2E098-9994-C1F2-1E3F-BE47ABE01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C2D8-2D1F-4E65-89F2-84093C09D97D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46C40D-93CE-9211-5A8E-5D444BEF8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02EAA-703B-3FAA-B324-42929642D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579E-71F2-44A5-A082-B63D74595B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73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2D168-F84E-5862-BF64-5C5A86A20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406013"/>
            <a:ext cx="12192000" cy="3429000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Нейронные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F8CF14-2BA3-23BD-2B96-FF5E85F11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Распознавание лиц в режиме реального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81757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C9C2C-FCBC-454D-EC21-A9E17077C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BA291-14C7-FF4A-38F4-BDDB10AFF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C4DB1-EE7F-41F5-DF9D-2CDE12107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1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274C6-C268-CC3C-A289-B530868D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44D7E-F6A9-9F76-DECE-8B3A71B6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20" y="52514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  <a:latin typeface="Arial Black" panose="020B0A04020102020204" pitchFamily="34" charset="0"/>
              </a:rPr>
              <a:t>Нейронные сети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  <a:latin typeface="Arial Black" panose="020B0A04020102020204" pitchFamily="34" charset="0"/>
              </a:rPr>
              <a:t>являются в наши дни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  <a:latin typeface="Arial Black" panose="020B0A04020102020204" pitchFamily="34" charset="0"/>
              </a:rPr>
              <a:t>незаменимым помощником во многих сферах.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  <a:latin typeface="Arial Black" panose="020B0A04020102020204" pitchFamily="34" charset="0"/>
              </a:rPr>
              <a:t>В частности, распознавание лиц –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  <a:latin typeface="Arial Black" panose="020B0A04020102020204" pitchFamily="34" charset="0"/>
              </a:rPr>
              <a:t>невероятно важная функция,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  <a:latin typeface="Arial Black" panose="020B0A04020102020204" pitchFamily="34" charset="0"/>
              </a:rPr>
              <a:t>которая массово применяется, например,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  <a:latin typeface="Arial Black" panose="020B0A04020102020204" pitchFamily="34" charset="0"/>
              </a:rPr>
              <a:t>в новых смартфонах,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  <a:latin typeface="Arial Black" panose="020B0A04020102020204" pitchFamily="34" charset="0"/>
              </a:rPr>
              <a:t>где нейросеть распознает лицо хозяина.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  <a:latin typeface="Arial Black" panose="020B0A04020102020204" pitchFamily="34" charset="0"/>
              </a:rPr>
              <a:t>Так что данная задумка весьма актуальна.</a:t>
            </a:r>
          </a:p>
        </p:txBody>
      </p:sp>
    </p:spTree>
    <p:extLst>
      <p:ext uri="{BB962C8B-B14F-4D97-AF65-F5344CB8AC3E}">
        <p14:creationId xmlns:p14="http://schemas.microsoft.com/office/powerpoint/2010/main" val="11519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B267D1-443B-B5AF-1689-C4962AB1B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1DA7C-EF84-072A-6A1D-2D5648231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6" y="353961"/>
            <a:ext cx="8937523" cy="5583162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Итак. </a:t>
            </a:r>
            <a:br>
              <a:rPr lang="ru-RU" sz="54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Наша задача</a:t>
            </a:r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r>
              <a:rPr lang="ru-RU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подключиться к веб-камере устройства </a:t>
            </a:r>
            <a:b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и с помощью нейросети распознавать лица людей в режиме реального времени.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55B5A6-C4E5-2462-D72A-64EC76A44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52" y="3429000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AutoShape 12" descr="Нейросеть закрыли через 2 дня после запуска из-за вредных советов | РБК Life">
            <a:extLst>
              <a:ext uri="{FF2B5EF4-FFF2-40B4-BE49-F238E27FC236}">
                <a16:creationId xmlns:a16="http://schemas.microsoft.com/office/drawing/2014/main" id="{A657FA2A-EC42-A179-1D75-FCC34949D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9275" y="1953178"/>
            <a:ext cx="114054" cy="11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9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4D40E-54B9-1ADE-3D9A-6B3B4AC3F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698CA-FE3B-D7FF-7DE2-4C0C93D22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851" y="953729"/>
            <a:ext cx="9242323" cy="3168189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Для подключения к веб-камере используем библиотеку </a:t>
            </a:r>
            <a:r>
              <a:rPr lang="en-U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opencv</a:t>
            </a:r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для языка программирования </a:t>
            </a:r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python</a:t>
            </a:r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b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Установим ее в терминале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C9A3DA-0D7F-2FE9-0F36-448565DD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21160"/>
            <a:ext cx="9173497" cy="63663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4A18AE-0D69-2B47-694F-EF7FC64F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2238"/>
            <a:ext cx="12192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4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BB0DC-3856-71BC-B957-8053EBA6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643FF-3AF3-9F37-D2D5-AEA4AB55C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78" y="137651"/>
            <a:ext cx="5043948" cy="6194323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al Black)"/>
              </a:rPr>
              <a:t>У раз</a:t>
            </a:r>
            <a:r>
              <a:rPr lang="ru-RU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р</a:t>
            </a:r>
            <a:r>
              <a:rPr lang="ru-RU" sz="3600" b="1" dirty="0">
                <a:solidFill>
                  <a:schemeClr val="bg1"/>
                </a:solidFill>
                <a:latin typeface="Arial Black)"/>
              </a:rPr>
              <a:t>аботчиков данной библиотеки есть готовая нейронная сеть, которая способна распознавать лица по фото. Нам остается лишь понять, как заставить ее работать с видео.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3F2882-305C-7952-800A-0DEA1C644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4591664" y="5257800"/>
            <a:ext cx="6076335" cy="107417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D9E0BA-95F9-5C41-343F-C5E47584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1" y="0"/>
            <a:ext cx="4945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0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52018-18D9-0757-8A6A-595A9EA9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936FC-9D55-9CFE-0852-4AAADC3F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29708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Решение довольно простое, если знать, что видео – это просто быстро меняющиеся изображения. В итоге, нам нужно пробегаться по каждому кадру видео, переданного веб-камерой и с помощью нейросети распознавать лицо человека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14775-016A-8623-8EFD-648A41E6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22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B0C75D-7390-C814-FF29-5DA7C3173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BF77B-FCAD-1AD2-A8CF-2D00649E3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EA17E8-6894-B21C-7048-1CCC8CCFD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424665-69B2-AE7E-678D-F0302B7E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8309"/>
            <a:ext cx="12128926" cy="6086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03E04-B347-8BBD-2F99-E46E2DA97C32}"/>
              </a:ext>
            </a:extLst>
          </p:cNvPr>
          <p:cNvSpPr txBox="1"/>
          <p:nvPr/>
        </p:nvSpPr>
        <p:spPr>
          <a:xfrm>
            <a:off x="2382483" y="347848"/>
            <a:ext cx="742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Все действия умещаются в 18 строк кода</a:t>
            </a:r>
          </a:p>
        </p:txBody>
      </p:sp>
    </p:spTree>
    <p:extLst>
      <p:ext uri="{BB962C8B-B14F-4D97-AF65-F5344CB8AC3E}">
        <p14:creationId xmlns:p14="http://schemas.microsoft.com/office/powerpoint/2010/main" val="281127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9DD73-9EA4-CDAE-EB3D-0DE787251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68F9E-5FF5-F1E0-F98B-B5E48E48C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213" y="3704304"/>
            <a:ext cx="9261986" cy="278252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Кратко пробежимся по коду. </a:t>
            </a:r>
            <a:b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Сначала мы запускаем просмотр веб-камеры. </a:t>
            </a:r>
            <a:b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Дальше с помощью цикла вылавливаем каждый кадр и, предварительно преобразовывая его в серый цвет(это нужно, чтобы облегчить работу нейросети), пропускаем через нейросеть. Она выдает крайние точки лица. </a:t>
            </a:r>
            <a:b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А мы, с помощью все той же библиотеки </a:t>
            </a:r>
            <a:r>
              <a:rPr lang="en-US" sz="28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opencv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обводим лицо в красный квадрат, показывая тем самым наглядно, как нейросеть определила его. Не забываем добавить клавишу для закрытия соединения с веб-камерой. В данном случае – </a:t>
            </a: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escape.</a:t>
            </a:r>
            <a:endParaRPr lang="ru-RU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B12021-4726-EF49-BEF9-835AF471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213" y="4496774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13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D6415-EFF7-2F71-5728-347E52DD0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22DC1-EFD7-6E48-6041-B7658A303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658" y="2799736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Вот и все. Программа готова к работе и при запуске кода сразу подключится к веб-камере и в реальном времени будет распознавать лица людей.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AFB7D0-45D7-8869-2B60-75F574F38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516" y="5332516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Прошу обратить внимание, </a:t>
            </a:r>
            <a:r>
              <a:rPr lang="ru-RU" sz="1800" dirty="0">
                <a:solidFill>
                  <a:schemeClr val="bg1"/>
                </a:solidFill>
                <a:latin typeface="Arial Black" panose="020B0A04020102020204" pitchFamily="34" charset="0"/>
              </a:rPr>
              <a:t>что </a:t>
            </a:r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id </a:t>
            </a:r>
            <a:r>
              <a:rPr lang="ru-RU" sz="1800" dirty="0">
                <a:solidFill>
                  <a:schemeClr val="bg1"/>
                </a:solidFill>
                <a:latin typeface="Arial Black" panose="020B0A04020102020204" pitchFamily="34" charset="0"/>
              </a:rPr>
              <a:t>веб-камеры может отличаться. Чаще всего оно равно 0, но если к компьютеру подключено больше одной веб-камеры, то рекомендуется проверить ее  </a:t>
            </a:r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r>
              <a:rPr lang="ru-RU" sz="1800" dirty="0">
                <a:solidFill>
                  <a:schemeClr val="bg1"/>
                </a:solidFill>
                <a:latin typeface="Arial Black" panose="020B0A04020102020204" pitchFamily="34" charset="0"/>
              </a:rPr>
              <a:t> и вставить его номер во 2-ой строчке кода. По умолчанию стоит 0, как и показано в примере.</a:t>
            </a:r>
          </a:p>
        </p:txBody>
      </p:sp>
    </p:spTree>
    <p:extLst>
      <p:ext uri="{BB962C8B-B14F-4D97-AF65-F5344CB8AC3E}">
        <p14:creationId xmlns:p14="http://schemas.microsoft.com/office/powerpoint/2010/main" val="3423855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329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Black)</vt:lpstr>
      <vt:lpstr>Calibri</vt:lpstr>
      <vt:lpstr>Calibri Light</vt:lpstr>
      <vt:lpstr>Тема Office</vt:lpstr>
      <vt:lpstr>Нейронные сети</vt:lpstr>
      <vt:lpstr>Презентация PowerPoint</vt:lpstr>
      <vt:lpstr>Итак.  Наша задача: подключиться к веб-камере устройства  и с помощью нейросети распознавать лица людей в режиме реального времени.</vt:lpstr>
      <vt:lpstr>Для подключения к веб-камере используем библиотеку opencv для языка программирования python. Установим ее в терминале</vt:lpstr>
      <vt:lpstr>У разработчиков данной библиотеки есть готовая нейронная сеть, которая способна распознавать лица по фото. Нам остается лишь понять, как заставить ее работать с видео.</vt:lpstr>
      <vt:lpstr>Решение довольно простое, если знать, что видео – это просто быстро меняющиеся изображения. В итоге, нам нужно пробегаться по каждому кадру видео, переданного веб-камерой и с помощью нейросети распознавать лицо человека</vt:lpstr>
      <vt:lpstr>Презентация PowerPoint</vt:lpstr>
      <vt:lpstr>Кратко пробежимся по коду.  Сначала мы запускаем просмотр веб-камеры.  Дальше с помощью цикла вылавливаем каждый кадр и, предварительно преобразовывая его в серый цвет(это нужно, чтобы облегчить работу нейросети), пропускаем через нейросеть. Она выдает крайние точки лица.  А мы, с помощью все той же библиотеки opencv обводим лицо в красный квадрат, показывая тем самым наглядно, как нейросеть определила его. Не забываем добавить клавишу для закрытия соединения с веб-камерой. В данном случае – escape.</vt:lpstr>
      <vt:lpstr>Вот и все. Программа готова к работе и при запуске кода сразу подключится к веб-камере и в реальном времени будет распознавать лица людей.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</dc:title>
  <dc:creator>Nickolay Maskaev</dc:creator>
  <cp:lastModifiedBy>Nickolay Maskaev</cp:lastModifiedBy>
  <cp:revision>2</cp:revision>
  <dcterms:created xsi:type="dcterms:W3CDTF">2024-02-26T22:08:15Z</dcterms:created>
  <dcterms:modified xsi:type="dcterms:W3CDTF">2024-02-27T22:16:45Z</dcterms:modified>
</cp:coreProperties>
</file>