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34B"/>
    <a:srgbClr val="F05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924" y="102"/>
      </p:cViewPr>
      <p:guideLst>
        <p:guide orient="horz" pos="28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90B00-AF3D-4ACD-ACDE-630330470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FE79D-95E7-45EB-A00E-A13C2065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97993-D460-435C-9C74-7AAFDC03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B198E-7C7E-4A35-A289-C7D7DCC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5F63B-D0AE-4916-943E-7162909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2B172-000B-4AE9-AB6C-5B3A15E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97A070-81F1-4920-B6E3-7A700384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AD9D9-7CA8-4507-93AB-D51F261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BBF06-5175-4DA7-8E90-D0468C3D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FA7CD-CEF3-4053-9580-9D24A08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2463A7-BB92-4317-B3BC-98D90E4C4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BDB53-8C9E-4BE4-81F4-E3B6D0001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03253-5F3A-4E78-A48F-32CB617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384F7-722C-4DAE-B4AD-A52518B0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C5AAC-521E-416A-8686-FA305A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9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0B5ED3D-57DE-42ED-BE5C-F21A7B8CA5C6}"/>
              </a:ext>
            </a:extLst>
          </p:cNvPr>
          <p:cNvSpPr/>
          <p:nvPr userDrawn="1"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809083B-4451-4809-A466-A78693F9AD34}"/>
              </a:ext>
            </a:extLst>
          </p:cNvPr>
          <p:cNvSpPr/>
          <p:nvPr userDrawn="1"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30BF555C-A518-4231-9DB5-B17F7DC97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238" y="2573338"/>
            <a:ext cx="6442075" cy="16462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69C7849-E468-4B41-9E10-71060F43909A}"/>
              </a:ext>
            </a:extLst>
          </p:cNvPr>
          <p:cNvSpPr/>
          <p:nvPr userDrawn="1"/>
        </p:nvSpPr>
        <p:spPr>
          <a:xfrm>
            <a:off x="0" y="-10104"/>
            <a:ext cx="9246000" cy="6868103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258292F-5689-4D79-9096-85D06BA49B7B}"/>
              </a:ext>
            </a:extLst>
          </p:cNvPr>
          <p:cNvSpPr/>
          <p:nvPr userDrawn="1"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5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7" y="370235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3429000"/>
            <a:ext cx="12192000" cy="343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000" y="365125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6266" y="1309573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298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5631" y="375112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37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3699451"/>
            <a:ext cx="5758414" cy="25788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872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00" y="3524662"/>
            <a:ext cx="5625000" cy="668887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0"/>
            <a:ext cx="5625000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04000"/>
            <a:ext cx="5758414" cy="5774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3800" y="437400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D6452CA5-8E82-4F87-9A80-16C5626D64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125" y="145449"/>
            <a:ext cx="3640875" cy="292172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>
            <a:extLst>
              <a:ext uri="{FF2B5EF4-FFF2-40B4-BE49-F238E27FC236}">
                <a16:creationId xmlns:a16="http://schemas.microsoft.com/office/drawing/2014/main" id="{A946F59B-B261-4BD0-B083-6D6BBD963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125" y="145450"/>
            <a:ext cx="3640875" cy="29217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0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96" y="3429000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49000"/>
            <a:ext cx="5445000" cy="5729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775" y="4368338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CD30468-55AD-4246-A300-DB7B0F0017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30600" y="234001"/>
            <a:ext cx="8325400" cy="279018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85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4681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4681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6000" y="375112"/>
            <a:ext cx="6299999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469414" y="4149000"/>
            <a:ext cx="850658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882B2-034B-4145-B484-AAA1AE8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8F6E3-9820-406F-9F7D-BCD3D286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31CFE-D3EB-4BCC-8C1F-B5DDF7B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89A23-67AB-42B8-B4A6-CD29D8C4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C6045-8D36-40A1-9C6D-DE87FB6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09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6096000" cy="6860032"/>
          </a:xfrm>
          <a:prstGeom prst="rect">
            <a:avLst/>
          </a:prstGeom>
          <a:solidFill>
            <a:srgbClr val="1B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3493"/>
            <a:ext cx="5625000" cy="668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479" y="1262831"/>
            <a:ext cx="5625000" cy="52716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8A562-A25C-4DC8-BAC6-CCC0577579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2063" y="323850"/>
            <a:ext cx="5603875" cy="63896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173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733B-B67F-4D0F-8770-03412A8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DA85B-AADA-46ED-A5AA-D35A6679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05E36-6CBE-4FA4-96E5-C97C6419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25396-54DE-492D-9359-B5E6357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3534F-0A7F-483E-8DA7-21E0E2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A8576-22B7-495B-9176-BD790D97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357B8-EB67-4372-88B4-88FCFF7E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497D8-0B03-4691-A215-F5362C36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2F708-3C4F-42A3-B17E-652DA52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57200E-933C-4827-8F9D-FB5E96AE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BC222-F9DF-4207-B43E-B479B53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3213-AAC6-4A1B-8698-2A85AC7A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17D5D-6E03-4713-8925-FDCABA49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C9B58B-7B36-4EED-BF73-CE412A4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4CA64-D965-410A-A22A-95F39E31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69F5F-0DFF-4F48-8341-6A2030A84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8E87D-5DB1-4212-99CF-FEC09BE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583665-14A3-443C-A678-21B4B04C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DED1F4-5815-43E8-8292-D644388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3576-431C-4B09-BE4C-4EEF3B49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EDF2B8-07FE-4363-894B-DDC16E1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28BB28-F4BD-4C23-9A0A-C8721DED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742E95-FD50-4CB1-8087-8075551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5E687E-9290-434A-B9E3-66F44D50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7BE17-C727-41FA-9CE8-470F7937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FFE86D-1A1C-46FE-ABEC-8D0D881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76A1A-2738-4B63-8FB7-6FADAE40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AE921-524E-4189-B3A7-56763160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627E12-8D6F-4DCA-A420-023E353B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6BE03-035D-46A4-8C21-2563A253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DFDB8-B752-4066-9AA7-E4428B9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BBE450-BDAC-4239-BF11-4AD912A2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1647D-B164-4F72-A5EE-B230808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8A3904-E15C-44A8-A376-F79C68BDA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B2AC89-146D-484D-BCEE-4426EC57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BA88C-C8EB-41F4-9412-0F32B39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8D5E48-2C13-4EE4-ADCD-A1D573E1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E3DBC-1A08-44C9-84DA-15A2D7C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3EB23-0574-4CE6-BFEA-CC4DC7F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F8A9A-C586-4CD8-962C-D78C7D7C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3A135-84B4-404B-AEE2-C6066B29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BA84-997D-4080-B10C-1A0B4B33C577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29958-3F0E-49D3-AB72-A2802AAD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87078-49A2-4F1A-832C-0E14981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3"/>
            <a:extLst>
              <a:ext uri="{FF2B5EF4-FFF2-40B4-BE49-F238E27FC236}">
                <a16:creationId xmlns:a16="http://schemas.microsoft.com/office/drawing/2014/main" id="{FDBE6CBF-8F53-497F-9017-32C565AD5EA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7" r:id="rId13"/>
    <p:sldLayoutId id="2147483660" r:id="rId14"/>
    <p:sldLayoutId id="2147483661" r:id="rId15"/>
    <p:sldLayoutId id="2147483662" r:id="rId16"/>
    <p:sldLayoutId id="2147483670" r:id="rId17"/>
    <p:sldLayoutId id="2147483663" r:id="rId18"/>
    <p:sldLayoutId id="2147483664" r:id="rId19"/>
    <p:sldLayoutId id="2147483665" r:id="rId20"/>
    <p:sldLayoutId id="214748366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D835DF8-ACB6-4ED8-BDE7-416BEA3D6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4"/>
          <a:stretch/>
        </p:blipFill>
        <p:spPr>
          <a:xfrm>
            <a:off x="6096000" y="-10103"/>
            <a:ext cx="6096000" cy="6868104"/>
          </a:xfrm>
        </p:spPr>
      </p:pic>
      <p:sp>
        <p:nvSpPr>
          <p:cNvPr id="8" name="Текст 20">
            <a:extLst>
              <a:ext uri="{FF2B5EF4-FFF2-40B4-BE49-F238E27FC236}">
                <a16:creationId xmlns:a16="http://schemas.microsoft.com/office/drawing/2014/main" id="{1FBFB381-328C-4790-8FB0-DCF0DC9A03AB}"/>
              </a:ext>
            </a:extLst>
          </p:cNvPr>
          <p:cNvSpPr txBox="1">
            <a:spLocks/>
          </p:cNvSpPr>
          <p:nvPr/>
        </p:nvSpPr>
        <p:spPr>
          <a:xfrm>
            <a:off x="1011238" y="2573338"/>
            <a:ext cx="6442075" cy="164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indent="0" algn="ctr" defTabSz="914400" rtl="0" eaLnBrk="1" latinLnBrk="0" hangingPunct="1"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1B021BF-A146-4486-952C-321C2E738A90}"/>
              </a:ext>
            </a:extLst>
          </p:cNvPr>
          <p:cNvSpPr/>
          <p:nvPr/>
        </p:nvSpPr>
        <p:spPr>
          <a:xfrm>
            <a:off x="0" y="-10104"/>
            <a:ext cx="9246000" cy="6868104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3430012-BA3A-4636-B839-750794681A1D}"/>
              </a:ext>
            </a:extLst>
          </p:cNvPr>
          <p:cNvSpPr/>
          <p:nvPr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9811CCE-425E-421D-906F-FDB5FF116926}"/>
              </a:ext>
            </a:extLst>
          </p:cNvPr>
          <p:cNvSpPr/>
          <p:nvPr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3891D6C-164C-4F07-94B0-55B67C0190FD}"/>
              </a:ext>
            </a:extLst>
          </p:cNvPr>
          <p:cNvSpPr/>
          <p:nvPr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AF865-96F5-4176-9983-A7D572FF73F1}"/>
              </a:ext>
            </a:extLst>
          </p:cNvPr>
          <p:cNvSpPr txBox="1"/>
          <p:nvPr/>
        </p:nvSpPr>
        <p:spPr>
          <a:xfrm>
            <a:off x="1066003" y="2973003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 </a:t>
            </a:r>
            <a:r>
              <a:rPr lang="en-US" sz="4800" dirty="0" smtClean="0">
                <a:solidFill>
                  <a:schemeClr val="bg1"/>
                </a:solidFill>
              </a:rPr>
              <a:t>NOD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BF428D-7BA3-4802-812A-E47FC9D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6" y="370235"/>
            <a:ext cx="6045213" cy="66888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Участники проекта</a:t>
            </a:r>
            <a:endParaRPr lang="ru-RU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A7E37-C3E4-4229-AD33-2534DF238E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6233" y="370235"/>
            <a:ext cx="5220737" cy="6127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172F6-5221-420F-8E26-ACC0484778F5}"/>
              </a:ext>
            </a:extLst>
          </p:cNvPr>
          <p:cNvSpPr txBox="1"/>
          <p:nvPr/>
        </p:nvSpPr>
        <p:spPr>
          <a:xfrm>
            <a:off x="6411000" y="37110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</a:t>
            </a:r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6734D0-B8C3-4798-A7A1-1A6B0053C46C}"/>
              </a:ext>
            </a:extLst>
          </p:cNvPr>
          <p:cNvSpPr/>
          <p:nvPr/>
        </p:nvSpPr>
        <p:spPr>
          <a:xfrm>
            <a:off x="6411000" y="4085336"/>
            <a:ext cx="2583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Николай Пильчук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01193-4DEE-43CD-BF61-40FC1BD3BC48}"/>
              </a:ext>
            </a:extLst>
          </p:cNvPr>
          <p:cNvSpPr txBox="1"/>
          <p:nvPr/>
        </p:nvSpPr>
        <p:spPr>
          <a:xfrm>
            <a:off x="9563041" y="37110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Тестировщик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FF127F-9369-4999-AF4D-4A924E1C2982}"/>
              </a:ext>
            </a:extLst>
          </p:cNvPr>
          <p:cNvSpPr/>
          <p:nvPr/>
        </p:nvSpPr>
        <p:spPr>
          <a:xfrm>
            <a:off x="9637620" y="4057249"/>
            <a:ext cx="2583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Руслан Попов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4174-3FA6-4E2C-8A8F-C8B4962D393E}"/>
              </a:ext>
            </a:extLst>
          </p:cNvPr>
          <p:cNvSpPr txBox="1"/>
          <p:nvPr/>
        </p:nvSpPr>
        <p:spPr>
          <a:xfrm>
            <a:off x="6456000" y="5077882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Программист 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F4942B-456E-49C2-896E-2D178C6E578E}"/>
              </a:ext>
            </a:extLst>
          </p:cNvPr>
          <p:cNvSpPr/>
          <p:nvPr/>
        </p:nvSpPr>
        <p:spPr>
          <a:xfrm>
            <a:off x="6456000" y="5452184"/>
            <a:ext cx="2583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Илья Близняков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13629-6310-4C5D-8932-83BB51D36665}"/>
              </a:ext>
            </a:extLst>
          </p:cNvPr>
          <p:cNvSpPr txBox="1"/>
          <p:nvPr/>
        </p:nvSpPr>
        <p:spPr>
          <a:xfrm>
            <a:off x="9608041" y="5077882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Документовед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4EB4AF-2B5E-40E7-B149-AF656EDE95A2}"/>
              </a:ext>
            </a:extLst>
          </p:cNvPr>
          <p:cNvSpPr/>
          <p:nvPr/>
        </p:nvSpPr>
        <p:spPr>
          <a:xfrm>
            <a:off x="9608041" y="5452184"/>
            <a:ext cx="2583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Аведик Хбиклян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5855056" y="3932003"/>
            <a:ext cx="470418" cy="4545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360E3-5067-4646-B179-0EC3EF2AC25F}"/>
              </a:ext>
            </a:extLst>
          </p:cNvPr>
          <p:cNvSpPr txBox="1"/>
          <p:nvPr/>
        </p:nvSpPr>
        <p:spPr>
          <a:xfrm>
            <a:off x="5875820" y="3969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B219379-28BC-4F58-A12D-861A2FBD1959}"/>
              </a:ext>
            </a:extLst>
          </p:cNvPr>
          <p:cNvSpPr/>
          <p:nvPr/>
        </p:nvSpPr>
        <p:spPr>
          <a:xfrm rot="2689455">
            <a:off x="5879396" y="5242783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5894577" y="529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FDBE8C9-0F90-4C84-BDB1-169E591C9F3F}"/>
              </a:ext>
            </a:extLst>
          </p:cNvPr>
          <p:cNvSpPr/>
          <p:nvPr/>
        </p:nvSpPr>
        <p:spPr>
          <a:xfrm rot="2689455">
            <a:off x="9024777" y="3928978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9BA92-4ECA-4F40-8436-0FEC1720D703}"/>
              </a:ext>
            </a:extLst>
          </p:cNvPr>
          <p:cNvSpPr txBox="1"/>
          <p:nvPr/>
        </p:nvSpPr>
        <p:spPr>
          <a:xfrm>
            <a:off x="9039958" y="3979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5C5E0F3-3DBE-4F3B-80D2-5F5F65911779}"/>
              </a:ext>
            </a:extLst>
          </p:cNvPr>
          <p:cNvSpPr/>
          <p:nvPr/>
        </p:nvSpPr>
        <p:spPr>
          <a:xfrm rot="2689455">
            <a:off x="9040196" y="5242782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15E54-D37E-45E3-B0B4-569E6A949CB7}"/>
              </a:ext>
            </a:extLst>
          </p:cNvPr>
          <p:cNvSpPr txBox="1"/>
          <p:nvPr/>
        </p:nvSpPr>
        <p:spPr>
          <a:xfrm>
            <a:off x="9048718" y="529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04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5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9056713" y="6264726"/>
            <a:ext cx="470418" cy="4545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15E54-D37E-45E3-B0B4-569E6A949CB7}"/>
              </a:ext>
            </a:extLst>
          </p:cNvPr>
          <p:cNvSpPr txBox="1"/>
          <p:nvPr/>
        </p:nvSpPr>
        <p:spPr>
          <a:xfrm>
            <a:off x="9082570" y="6307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05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36674" y="611902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36674" y="6447312"/>
            <a:ext cx="193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Максим Телегин 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DC61E7-D535-4B9F-B451-533E08D8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4" y="375112"/>
            <a:ext cx="6121065" cy="6688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NOD</a:t>
            </a:r>
            <a:endParaRPr lang="ru-RU" sz="3600" dirty="0">
              <a:solidFill>
                <a:schemeClr val="accent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5DBD02-B0C9-4A82-BC4E-B70EED0F19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927B441C-7CA3-40D6-B928-421BE67E16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016" y="1470273"/>
            <a:ext cx="4726586" cy="668887"/>
          </a:xfrm>
        </p:spPr>
        <p:txBody>
          <a:bodyPr>
            <a:normAutofit fontScale="92500"/>
          </a:bodyPr>
          <a:lstStyle/>
          <a:p>
            <a:r>
              <a:rPr lang="ru-RU" sz="1800" dirty="0"/>
              <a:t>Функция NOD принимает на вход два аргумента, a и b, возвращая их наибольший делитель.</a:t>
            </a:r>
            <a:endParaRPr lang="ru-RU" sz="1800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B5DE742-D163-465F-95DA-53353B48F368}"/>
              </a:ext>
            </a:extLst>
          </p:cNvPr>
          <p:cNvSpPr txBox="1">
            <a:spLocks/>
          </p:cNvSpPr>
          <p:nvPr/>
        </p:nvSpPr>
        <p:spPr>
          <a:xfrm>
            <a:off x="469414" y="4793312"/>
            <a:ext cx="5625000" cy="170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ru-RU" sz="1800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CFA461F9-4779-47FC-B640-F2B54476071F}"/>
              </a:ext>
            </a:extLst>
          </p:cNvPr>
          <p:cNvSpPr txBox="1">
            <a:spLocks/>
          </p:cNvSpPr>
          <p:nvPr/>
        </p:nvSpPr>
        <p:spPr>
          <a:xfrm>
            <a:off x="997883" y="2200317"/>
            <a:ext cx="4726586" cy="668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Аргументы должны быть целочисленными. Результат будет того же знака, что и аргумент b.</a:t>
            </a:r>
            <a:endParaRPr lang="ru-RU" sz="1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792F78-7AA0-4BC8-86F3-8FE2FCA7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4246" y="2268061"/>
            <a:ext cx="224103" cy="266700"/>
          </a:xfrm>
          <a:prstGeom prst="rect">
            <a:avLst/>
          </a:prstGeom>
        </p:spPr>
      </p:pic>
      <p:sp>
        <p:nvSpPr>
          <p:cNvPr id="19" name="Текст 6">
            <a:extLst>
              <a:ext uri="{FF2B5EF4-FFF2-40B4-BE49-F238E27FC236}">
                <a16:creationId xmlns:a16="http://schemas.microsoft.com/office/drawing/2014/main" id="{D0DDED72-43FD-4C8A-B893-40AADBC9B3C4}"/>
              </a:ext>
            </a:extLst>
          </p:cNvPr>
          <p:cNvSpPr txBox="1">
            <a:spLocks/>
          </p:cNvSpPr>
          <p:nvPr/>
        </p:nvSpPr>
        <p:spPr>
          <a:xfrm>
            <a:off x="410284" y="1249012"/>
            <a:ext cx="5624999" cy="102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890DD7-4687-4807-9E34-604A90BD1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6595" y="1474050"/>
            <a:ext cx="224103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7EBAB29-0671-42F3-92CD-CE08D1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4" y="375112"/>
            <a:ext cx="6346065" cy="668887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Код </a:t>
            </a:r>
            <a:r>
              <a:rPr lang="en-US" sz="4000" b="1" dirty="0" smtClean="0"/>
              <a:t>NOD</a:t>
            </a:r>
            <a:endParaRPr lang="ru-RU" sz="4000" dirty="0">
              <a:solidFill>
                <a:schemeClr val="accent2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17F2976-00D6-461E-9FED-21B9B7A039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67" y="1059932"/>
            <a:ext cx="5625000" cy="1569879"/>
          </a:xfrm>
        </p:spPr>
        <p:txBody>
          <a:bodyPr>
            <a:normAutofit/>
          </a:bodyPr>
          <a:lstStyle/>
          <a:p>
            <a:r>
              <a:rPr lang="en-US" sz="1800" dirty="0"/>
              <a:t>def gcd(a, b):</a:t>
            </a:r>
            <a:endParaRPr lang="ru-RU" sz="1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30E8C0-81B1-4A4D-9C00-DC281331C8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Прямоугольник 1"/>
          <p:cNvSpPr/>
          <p:nvPr/>
        </p:nvSpPr>
        <p:spPr>
          <a:xfrm>
            <a:off x="761926" y="1314000"/>
            <a:ext cx="5198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"""Calculate the Greatest Common Divisor of a and b.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4966" y="1683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Unless b==0, the result will have the same sign as b (so that when</a:t>
            </a:r>
          </a:p>
          <a:p>
            <a:r>
              <a:rPr lang="ru-RU" dirty="0"/>
              <a:t>    b is divided by it, the result comes out positive).</a:t>
            </a:r>
          </a:p>
          <a:p>
            <a:r>
              <a:rPr lang="ru-RU" dirty="0"/>
              <a:t>    """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1926" y="28074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while b:</a:t>
            </a:r>
          </a:p>
          <a:p>
            <a:r>
              <a:rPr lang="ru-RU" dirty="0"/>
              <a:t>        a, b = b, a%b</a:t>
            </a:r>
          </a:p>
          <a:p>
            <a:r>
              <a:rPr lang="ru-RU" dirty="0"/>
              <a:t>    return a</a:t>
            </a:r>
          </a:p>
        </p:txBody>
      </p:sp>
    </p:spTree>
    <p:extLst>
      <p:ext uri="{BB962C8B-B14F-4D97-AF65-F5344CB8AC3E}">
        <p14:creationId xmlns:p14="http://schemas.microsoft.com/office/powerpoint/2010/main" val="40527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Глубокий оранжевый синий">
      <a:dk1>
        <a:sysClr val="windowText" lastClr="000000"/>
      </a:dk1>
      <a:lt1>
        <a:sysClr val="window" lastClr="FFFFFF"/>
      </a:lt1>
      <a:dk2>
        <a:srgbClr val="182D40"/>
      </a:dk2>
      <a:lt2>
        <a:srgbClr val="E7E6E6"/>
      </a:lt2>
      <a:accent1>
        <a:srgbClr val="4472C4"/>
      </a:accent1>
      <a:accent2>
        <a:srgbClr val="F24C2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135</Words>
  <Application>Microsoft Office PowerPoint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Участники проекта</vt:lpstr>
      <vt:lpstr>NOD</vt:lpstr>
      <vt:lpstr>Код NOD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Lenovo</cp:lastModifiedBy>
  <cp:revision>31</cp:revision>
  <dcterms:created xsi:type="dcterms:W3CDTF">2020-06-15T10:11:26Z</dcterms:created>
  <dcterms:modified xsi:type="dcterms:W3CDTF">2023-10-10T16:51:41Z</dcterms:modified>
</cp:coreProperties>
</file>