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8E35-6712-4687-9409-2FFDCCEE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79B2-10A0-4084-9F08-6CD3A94E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96FF-A7BF-4E91-A046-6892A192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82F2-156A-40A0-8DFA-DAE05180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4439-6915-4339-9A9B-2370383F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270B-51FF-4618-B2DA-0010EFFE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57D8-732B-44A4-9460-F4B11918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804B-291A-47AB-BA62-34082A0E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A7F4-6FF5-4D5F-A1B8-0E5425E1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8479-A354-4FA7-BC91-2654ABDE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CA66-B885-4653-904B-8768499CF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AA253-887D-448E-B2B6-E94A36435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E67B-320B-44C7-A8F0-3F0329B2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347B-60C1-4814-B18E-0B92AF8C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4E23-C33F-4903-A84A-73A1DDE1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D644-4B85-4CCD-897B-62E57E5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30CD-2582-4410-A45C-5856BC61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CEB5-0D55-4E2A-9F61-7B981CF0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D0F0-6B59-4C98-AB98-1B502D79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FFE-B286-475B-9A9D-6567659F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1EF0-0BAB-4810-9729-B4773E6E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D7ADE-CAD5-4B2C-B719-556E5A86E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2950-945A-45EF-BDAA-342DC80D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D1A8-6869-4F02-9760-F2B34918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5D43-26B5-43E7-8307-318DCD5C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171-530B-431E-949B-33E7A492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0BDC-A8FF-43CF-9760-D43D5175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30FC6-4F8F-43B7-A539-52320E75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9677E-9653-4781-BD8F-0DDE4EF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1FF33-FCFE-4A25-893C-FAF1614D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B54A-60F9-49BF-BE69-5B257C1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455-2436-472A-8F28-102646BD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6760-BD28-448C-8577-9B0CB646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FB3C-0044-4172-B7B3-12C151DC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52314-F849-4900-87D8-A1A81BD5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857F4-1416-4D11-B3F5-F998476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779CC-DA7A-474C-A3B4-3DCE4006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8482-5FB5-430C-A1CC-1473D431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6F043-E855-4CB0-B93C-F8FBE677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718A-3953-4F54-B710-A53F38BF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5E09C-4132-4FE5-8EFA-F1F9D0BF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D30B5-C577-455B-9EF8-4EF9C4E4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722F-CF4A-44BD-8935-6531F2BD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2837F-3F29-460B-85D5-7917F726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2DE59-A690-4D5A-AA9F-E59B4E8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DB74-9236-4456-A130-811CF621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618F-AC29-424A-BB6A-2DC180EC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5052-6C1C-4473-847C-CADE9E73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BBE58-5DD1-4FC0-86D7-4F3B477D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7C2F2-2F68-4CF4-8E09-CDBFA319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EAC7-EEB8-4580-84C6-38699919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11CF-B692-400E-A270-80AF5F3C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E30-6122-4E3D-BD38-7CF7A824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6E623-C548-4622-9856-0D22E06F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A9AB-42EA-4D48-A8E3-BDECC4DEF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BEF8-E053-419A-B7CC-BB889A45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6319-6D91-4733-8984-692ADA94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ACED-4593-43EB-88DC-0598BADC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F3FCF-3AB7-4235-8DE4-55CD40A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03C2-B702-4372-B4A8-93E3BA01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A52A-7286-485A-A9BF-9AE9A01D0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3522-0DD8-4D65-A00F-0117EAE1329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D83B-2F4A-4E3B-8363-E283F095F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13EC-0752-4D82-9714-79F144FF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05E3-5C64-4B6A-B434-D734740B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630-2C7A-4B7C-8B0E-9B25500F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Workout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Coder: Cameron Merck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415C00-E2A8-49C2-9C02-2A88264B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a custom workout program with the touch of a button.</a:t>
            </a:r>
          </a:p>
        </p:txBody>
      </p:sp>
      <p:pic>
        <p:nvPicPr>
          <p:cNvPr id="20" name="Content Placeholder 19" descr="A picture containing text, screenshot, electronics, computer&#10;&#10;Description automatically generated">
            <a:extLst>
              <a:ext uri="{FF2B5EF4-FFF2-40B4-BE49-F238E27FC236}">
                <a16:creationId xmlns:a16="http://schemas.microsoft.com/office/drawing/2014/main" id="{3B3435BA-389A-41A1-95E4-281D381B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66" b="1524"/>
          <a:stretch/>
        </p:blipFill>
        <p:spPr>
          <a:xfrm>
            <a:off x="7863199" y="-1"/>
            <a:ext cx="4328802" cy="3418953"/>
          </a:xfr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F72155E2-E92C-48EF-B71F-1BF95B2F2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" r="33555" b="288"/>
          <a:stretch/>
        </p:blipFill>
        <p:spPr>
          <a:xfrm>
            <a:off x="4035766" y="-17820"/>
            <a:ext cx="4070179" cy="3445682"/>
          </a:xfrm>
          <a:prstGeom prst="rect">
            <a:avLst/>
          </a:prstGeom>
        </p:spPr>
      </p:pic>
      <p:pic>
        <p:nvPicPr>
          <p:cNvPr id="1026" name="Picture 2" descr="Workout free fitness and exercise clipart clip art pictures graphics 4 3 -  Clipartix">
            <a:extLst>
              <a:ext uri="{FF2B5EF4-FFF2-40B4-BE49-F238E27FC236}">
                <a16:creationId xmlns:a16="http://schemas.microsoft.com/office/drawing/2014/main" id="{1D68906F-A36A-4FBA-B3D6-155BD5DB6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88" y="3824868"/>
            <a:ext cx="6499567" cy="266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Quick Workout Coder: Cameron Merck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Workout Coder: Cameron Merck </dc:title>
  <dc:creator>Cameron Merck</dc:creator>
  <cp:lastModifiedBy>Cameron Merck</cp:lastModifiedBy>
  <cp:revision>1</cp:revision>
  <dcterms:created xsi:type="dcterms:W3CDTF">2021-07-27T15:58:42Z</dcterms:created>
  <dcterms:modified xsi:type="dcterms:W3CDTF">2021-07-27T17:08:50Z</dcterms:modified>
</cp:coreProperties>
</file>