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 Гриндлэнда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3636" y="5429264"/>
            <a:ext cx="3000364" cy="1214446"/>
          </a:xfrm>
        </p:spPr>
        <p:txBody>
          <a:bodyPr>
            <a:normAutofit/>
          </a:bodyPr>
          <a:lstStyle/>
          <a:p>
            <a:pPr algn="r"/>
            <a:r>
              <a:rPr lang="ru-RU" sz="2000" b="1" i="1" u="sng" dirty="0" smtClean="0">
                <a:solidFill>
                  <a:schemeClr val="tx1"/>
                </a:solidFill>
              </a:rPr>
              <a:t>Сделали</a:t>
            </a:r>
            <a:r>
              <a:rPr lang="en-US" sz="2000" b="1" i="1" u="sng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</a:rPr>
              <a:t>Мулюков Павел(9 класс)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</a:rPr>
              <a:t>Апокина Дарья(11 класс)</a:t>
            </a:r>
            <a:endParaRPr lang="ru-RU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u-RU" sz="4300" b="1" i="1" u="sng" dirty="0" smtClean="0">
                <a:solidFill>
                  <a:schemeClr val="tx2">
                    <a:lumMod val="50000"/>
                  </a:schemeClr>
                </a:solidFill>
              </a:rPr>
              <a:t>Цель нашего проекта</a:t>
            </a:r>
            <a:r>
              <a:rPr lang="en-US" sz="4300" b="1" i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sz="43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Создать игру в жанре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rpg,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на основе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pygame.</a:t>
            </a:r>
            <a:endParaRPr lang="ru-RU" sz="43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4300" b="1" i="1" u="sng" dirty="0" smtClean="0">
                <a:solidFill>
                  <a:schemeClr val="tx2">
                    <a:lumMod val="50000"/>
                  </a:schemeClr>
                </a:solidFill>
              </a:rPr>
              <a:t>Реализация</a:t>
            </a:r>
            <a:r>
              <a:rPr lang="en-US" sz="4300" b="1" i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 В проекте использовалась база данных, состоящая из 4 таблиц, 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N 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спрайтов и 9 карт в формате .</a:t>
            </a:r>
            <a:r>
              <a:rPr lang="en-US" sz="4300" i="1" dirty="0" smtClean="0">
                <a:solidFill>
                  <a:schemeClr val="tx2">
                    <a:lumMod val="50000"/>
                  </a:schemeClr>
                </a:solidFill>
              </a:rPr>
              <a:t>txt</a:t>
            </a:r>
            <a:r>
              <a:rPr lang="ru-RU" sz="43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Наша база данных</a:t>
            </a:r>
          </a:p>
        </p:txBody>
      </p:sp>
      <p:pic>
        <p:nvPicPr>
          <p:cNvPr id="4" name="Содержимое 3" descr="Sta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9065"/>
          <a:stretch>
            <a:fillRect/>
          </a:stretch>
        </p:blipFill>
        <p:spPr>
          <a:xfrm>
            <a:off x="500034" y="1643050"/>
            <a:ext cx="8143932" cy="472973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Глобальная карта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79" t="4103" r="49112" b="5927"/>
          <a:stretch>
            <a:fillRect/>
          </a:stretch>
        </p:blipFill>
        <p:spPr bwMode="auto">
          <a:xfrm>
            <a:off x="1785918" y="1357298"/>
            <a:ext cx="557216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 боя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13" t="4104" r="49113" b="7506"/>
          <a:stretch>
            <a:fillRect/>
          </a:stretch>
        </p:blipFill>
        <p:spPr bwMode="auto">
          <a:xfrm>
            <a:off x="2000232" y="1062455"/>
            <a:ext cx="5429288" cy="560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txBody>
          <a:bodyPr/>
          <a:lstStyle/>
          <a:p>
            <a:r>
              <a:rPr lang="ru-RU" dirty="0" smtClean="0"/>
              <a:t>В результате нашей работы мы достигли поставленной задачи и сделали игру на основе </a:t>
            </a:r>
            <a:r>
              <a:rPr lang="en-US" dirty="0" smtClean="0"/>
              <a:t>pygame.</a:t>
            </a:r>
          </a:p>
          <a:p>
            <a:r>
              <a:rPr lang="ru-RU" dirty="0" smtClean="0"/>
              <a:t>Возможности для развития нашей игры бескрайние</a:t>
            </a:r>
            <a:r>
              <a:rPr lang="en-US" dirty="0" smtClean="0"/>
              <a:t>: </a:t>
            </a:r>
            <a:r>
              <a:rPr lang="ru-RU" dirty="0" smtClean="0"/>
              <a:t>можно добавить множество новых механик, уровней, </a:t>
            </a:r>
            <a:r>
              <a:rPr lang="ru-RU" dirty="0" err="1" smtClean="0"/>
              <a:t>анимаций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спрайтов.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“Легенда Гриндлэнда”</vt:lpstr>
      <vt:lpstr>Введение</vt:lpstr>
      <vt:lpstr>Наша база данных</vt:lpstr>
      <vt:lpstr>Глобальная карта</vt:lpstr>
      <vt:lpstr>Поле боя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“Легенда Гриндлэнда”</dc:title>
  <dc:creator>user</dc:creator>
  <cp:lastModifiedBy>Пользователь Windows</cp:lastModifiedBy>
  <cp:revision>3</cp:revision>
  <dcterms:created xsi:type="dcterms:W3CDTF">2022-01-23T11:30:44Z</dcterms:created>
  <dcterms:modified xsi:type="dcterms:W3CDTF">2022-01-23T16:53:04Z</dcterms:modified>
</cp:coreProperties>
</file>