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0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642918"/>
            <a:ext cx="7772400" cy="1470025"/>
          </a:xfrm>
        </p:spPr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Легенда Гриндлэнда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43636" y="5429264"/>
            <a:ext cx="3000364" cy="1214446"/>
          </a:xfrm>
        </p:spPr>
        <p:txBody>
          <a:bodyPr>
            <a:normAutofit/>
          </a:bodyPr>
          <a:lstStyle/>
          <a:p>
            <a:pPr algn="r"/>
            <a:r>
              <a:rPr lang="ru-RU" sz="2000" b="1" i="1" u="sng" dirty="0" smtClean="0">
                <a:solidFill>
                  <a:schemeClr val="tx1"/>
                </a:solidFill>
              </a:rPr>
              <a:t>Сделали</a:t>
            </a:r>
            <a:r>
              <a:rPr lang="en-US" sz="2000" b="1" i="1" u="sng" dirty="0" smtClean="0">
                <a:solidFill>
                  <a:schemeClr val="tx1"/>
                </a:solidFill>
              </a:rPr>
              <a:t>:</a:t>
            </a:r>
          </a:p>
          <a:p>
            <a:pPr algn="r"/>
            <a:r>
              <a:rPr lang="ru-RU" sz="2000" i="1" dirty="0" smtClean="0">
                <a:solidFill>
                  <a:schemeClr val="tx1"/>
                </a:solidFill>
              </a:rPr>
              <a:t>Мулюков Павел(9 класс)</a:t>
            </a:r>
          </a:p>
          <a:p>
            <a:pPr algn="r"/>
            <a:r>
              <a:rPr lang="ru-RU" sz="2000" i="1" dirty="0" smtClean="0">
                <a:solidFill>
                  <a:schemeClr val="tx1"/>
                </a:solidFill>
              </a:rPr>
              <a:t>Апокина Дарья(11 класс)</a:t>
            </a:r>
            <a:endParaRPr lang="ru-RU" sz="20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ru-RU" sz="4300" b="1" i="1" u="sng" dirty="0" smtClean="0">
                <a:solidFill>
                  <a:schemeClr val="tx2">
                    <a:lumMod val="50000"/>
                  </a:schemeClr>
                </a:solidFill>
              </a:rPr>
              <a:t>Цель </a:t>
            </a:r>
            <a:r>
              <a:rPr lang="ru-RU" sz="4300" b="1" i="1" u="sng" dirty="0" smtClean="0">
                <a:solidFill>
                  <a:schemeClr val="tx2">
                    <a:lumMod val="50000"/>
                  </a:schemeClr>
                </a:solidFill>
              </a:rPr>
              <a:t>нашего проекта</a:t>
            </a:r>
            <a:r>
              <a:rPr lang="en-US" sz="4300" b="1" i="1" u="sng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ru-RU" sz="4300" b="1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4300" i="1" dirty="0" smtClean="0">
                <a:solidFill>
                  <a:schemeClr val="tx2">
                    <a:lumMod val="50000"/>
                  </a:schemeClr>
                </a:solidFill>
              </a:rPr>
              <a:t>Создать </a:t>
            </a:r>
            <a:r>
              <a:rPr lang="ru-RU" sz="4300" i="1" dirty="0" smtClean="0">
                <a:solidFill>
                  <a:schemeClr val="tx2">
                    <a:lumMod val="50000"/>
                  </a:schemeClr>
                </a:solidFill>
              </a:rPr>
              <a:t>игру в жанре </a:t>
            </a:r>
            <a:r>
              <a:rPr lang="en-US" sz="4300" i="1" dirty="0" smtClean="0">
                <a:solidFill>
                  <a:schemeClr val="tx2">
                    <a:lumMod val="50000"/>
                  </a:schemeClr>
                </a:solidFill>
              </a:rPr>
              <a:t>rpg, </a:t>
            </a:r>
            <a:r>
              <a:rPr lang="ru-RU" sz="4300" i="1" dirty="0" smtClean="0">
                <a:solidFill>
                  <a:schemeClr val="tx2">
                    <a:lumMod val="50000"/>
                  </a:schemeClr>
                </a:solidFill>
              </a:rPr>
              <a:t>на основе </a:t>
            </a:r>
            <a:r>
              <a:rPr lang="en-US" sz="4300" i="1" dirty="0" smtClean="0">
                <a:solidFill>
                  <a:schemeClr val="tx2">
                    <a:lumMod val="50000"/>
                  </a:schemeClr>
                </a:solidFill>
              </a:rPr>
              <a:t>pygame</a:t>
            </a:r>
            <a:r>
              <a:rPr lang="en-US" sz="4300" i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ru-RU" sz="43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ru-RU" sz="4300" b="1" i="1" u="sng" dirty="0" smtClean="0">
                <a:solidFill>
                  <a:schemeClr val="tx2">
                    <a:lumMod val="50000"/>
                  </a:schemeClr>
                </a:solidFill>
              </a:rPr>
              <a:t>Реализация</a:t>
            </a:r>
            <a:r>
              <a:rPr lang="en-US" sz="4300" b="1" i="1" u="sng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ru-RU" sz="4300" i="1" dirty="0" smtClean="0">
                <a:solidFill>
                  <a:schemeClr val="tx2">
                    <a:lumMod val="50000"/>
                  </a:schemeClr>
                </a:solidFill>
              </a:rPr>
              <a:t> В проекте использовалась база данных, состоящая из </a:t>
            </a:r>
            <a:r>
              <a:rPr lang="ru-RU" sz="4300" i="1" dirty="0" smtClean="0">
                <a:solidFill>
                  <a:schemeClr val="tx2">
                    <a:lumMod val="50000"/>
                  </a:schemeClr>
                </a:solidFill>
              </a:rPr>
              <a:t>4 таблиц, </a:t>
            </a:r>
            <a:r>
              <a:rPr lang="en-US" sz="4300" i="1" dirty="0" smtClean="0">
                <a:solidFill>
                  <a:schemeClr val="tx2">
                    <a:lumMod val="50000"/>
                  </a:schemeClr>
                </a:solidFill>
              </a:rPr>
              <a:t>N </a:t>
            </a:r>
            <a:r>
              <a:rPr lang="ru-RU" sz="4300" i="1" dirty="0" smtClean="0">
                <a:solidFill>
                  <a:schemeClr val="tx2">
                    <a:lumMod val="50000"/>
                  </a:schemeClr>
                </a:solidFill>
              </a:rPr>
              <a:t>спрайтов и 9 карт в формате .</a:t>
            </a:r>
            <a:r>
              <a:rPr lang="en-US" sz="4300" i="1" dirty="0" smtClean="0">
                <a:solidFill>
                  <a:schemeClr val="tx2">
                    <a:lumMod val="50000"/>
                  </a:schemeClr>
                </a:solidFill>
              </a:rPr>
              <a:t>txt</a:t>
            </a:r>
            <a:r>
              <a:rPr lang="ru-RU" sz="4300" i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ru-RU" sz="43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Введение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Наша база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Глобальная карта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 боя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00174"/>
            <a:ext cx="9144000" cy="5357826"/>
          </a:xfrm>
        </p:spPr>
        <p:txBody>
          <a:bodyPr/>
          <a:lstStyle/>
          <a:p>
            <a:r>
              <a:rPr lang="ru-RU" dirty="0" smtClean="0"/>
              <a:t>В результате нашей работы мы достигли поставленной задачи и сделали игру на основе </a:t>
            </a:r>
            <a:r>
              <a:rPr lang="en-US" dirty="0" smtClean="0"/>
              <a:t>pygame.</a:t>
            </a:r>
          </a:p>
          <a:p>
            <a:r>
              <a:rPr lang="ru-RU" dirty="0" smtClean="0"/>
              <a:t>Возможности для развития нашей игры бескрайние</a:t>
            </a:r>
            <a:r>
              <a:rPr lang="en-US" dirty="0" smtClean="0"/>
              <a:t>: </a:t>
            </a:r>
            <a:r>
              <a:rPr lang="ru-RU" dirty="0" smtClean="0"/>
              <a:t>можно добавить множество новых механик, уровней, </a:t>
            </a:r>
            <a:r>
              <a:rPr lang="ru-RU" dirty="0" err="1" smtClean="0"/>
              <a:t>анимацийи</a:t>
            </a:r>
            <a:r>
              <a:rPr lang="ru-RU" dirty="0" smtClean="0"/>
              <a:t> спрайтов.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93</Words>
  <Application>Microsoft Office PowerPoint</Application>
  <PresentationFormat>Экран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“Легенда Гриндлэнда”</vt:lpstr>
      <vt:lpstr>Введение</vt:lpstr>
      <vt:lpstr>Наша база данных</vt:lpstr>
      <vt:lpstr>Глобальная карта</vt:lpstr>
      <vt:lpstr>Поле боя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“Легенда Гриндлэнда”</dc:title>
  <dc:creator>user</dc:creator>
  <cp:lastModifiedBy>Пользователь Windows</cp:lastModifiedBy>
  <cp:revision>2</cp:revision>
  <dcterms:created xsi:type="dcterms:W3CDTF">2022-01-23T11:30:44Z</dcterms:created>
  <dcterms:modified xsi:type="dcterms:W3CDTF">2022-01-23T11:59:37Z</dcterms:modified>
</cp:coreProperties>
</file>