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0"/>
    <p:restoredTop sz="94794"/>
  </p:normalViewPr>
  <p:slideViewPr>
    <p:cSldViewPr snapToGrid="0">
      <p:cViewPr>
        <p:scale>
          <a:sx n="110" d="100"/>
          <a:sy n="110" d="100"/>
        </p:scale>
        <p:origin x="14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28BB-3281-42AB-AC38-D7CF7576EAC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A13B-5365-42D1-A1C3-1E547783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5214-335C-4A7F-ABA2-31D5436DA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FF7F-0F7B-4AE3-8120-8D8BB1C82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391C-6BA9-44C3-A5C8-AA11AC72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D2D5-6BDF-4FA3-87DE-429A0EB1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A6E7-E80B-49B3-AA5E-BB55BA68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718-5E0D-4868-84CE-5E01921E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CB75E-E32E-4CB9-B757-26CFD722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EEBF-29A0-4905-A282-B65997F4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85E7-0CA5-4D3D-932D-90C25958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814D-167E-4465-824B-CF7B1207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8814-57B0-468B-89F5-3CDE367F7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B1894-CB15-4BA5-A5DE-7494CF2E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3F33-B127-46BD-ABA3-7919E49D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22CA-4323-415F-B34A-BE7C76F1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6D2C-D0FD-4707-8932-D36F171E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E6F-EA75-4A8A-9D16-200A26D5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DEF8-A54E-4F69-8A37-F6C7BE69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CAFB-D898-4F13-926D-FBA1EBCB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8FE-3D56-48C9-B522-92F6599B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D6EB-9F9E-42C7-80DB-32C4E7E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3BD4-E2C4-495A-8384-E721D0C4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0EE5-45DE-4505-A94E-C5D1235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AFA0-5B1A-4DA6-A96E-05F0417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218B-5A7C-4E17-ACBD-849C09D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CA0F-AAD9-4E9B-B94B-17CDBE6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135A-2493-4416-AC18-9D0D7A9E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F629-12E1-4B51-B563-F1037633B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EDA4A-0B5B-40CE-9C70-6C969BC6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4BC3A-B7B8-46EC-A214-D76F5ADE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C5BFA-49B0-4DB5-97D6-17CCB9C2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2FD7-E721-4439-96F9-030835C3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9ABD-A59F-4111-A2ED-04AF4ADA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B253-C87E-4BBD-B5A4-DFE1B080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56B10-7D5F-436C-854A-85DF49D8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99D79-E67E-4841-AE3C-05754ABB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B0DE0-BE31-41E5-B583-DE7467D5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6122E-E371-4783-80A4-8FCBFC7F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CE2DD-3936-40B1-B713-F9F045AF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94D12-F797-4C13-B004-0012D24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DA52-497E-46C4-9DC2-EEDE1B3D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D4EC1-8F53-40E4-A8E0-E5E10AC0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28C34-B8C7-4CB7-83DD-EA957322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BDD9B-4DCB-4741-9471-9705A136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8CB7D-C221-497B-9CE6-AFA1764A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0A23A-5911-4E02-81FD-287CECA7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A5C3-AD50-45E8-95FD-5CBECFC2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5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E57D-321B-491A-B13F-E65AB9F0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7DFC-DF47-4632-8268-71F12089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F63C1-9AE5-4678-A7BA-305E46BC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FCD6-75F2-4DDA-93C0-106322CE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3281-1BD7-4E96-B95E-2EBA4664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D8E8D-2319-425D-8BAB-5D7400AD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CE13-0448-4C0F-BE5E-D2A4C28A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2B722-79DF-49EE-80EC-45A84BBFB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5B08C-FB82-4731-94BA-48C447FF4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E3902-170D-4074-84C1-B5E9202F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C977-F5DC-48C5-B4ED-6584204D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F4A99-0A18-4791-A7E0-784C7E0B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101D4-716B-40E9-8174-898B059B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1B09D-909A-4A1D-8E03-7C9DCAE8E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1FF0-5F58-4ABC-A6F5-1D1FF75F2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ED4B-9467-41F2-A5DC-902B149DBA7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3BB4-62CA-4C30-9EE5-E8B8400DF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FD19-5BD5-42E5-BE99-CB7F562FC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678-C911-4E69-BBA8-C74F43B4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F689-A7D3-4D28-B81A-23F27BF8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582809"/>
            <a:ext cx="12192001" cy="3045324"/>
          </a:xfrm>
          <a:solidFill>
            <a:schemeClr val="tx1">
              <a:alpha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12000" dirty="0">
                <a:solidFill>
                  <a:srgbClr val="FF00FF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VT Cappers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F003-E9FA-4F77-83B0-51BAEE0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875" y="5628903"/>
            <a:ext cx="12215749" cy="1208313"/>
          </a:xfrm>
          <a:solidFill>
            <a:schemeClr val="tx1">
              <a:alpha val="60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FF"/>
                </a:solidFill>
              </a:rPr>
              <a:t>Team Members</a:t>
            </a:r>
          </a:p>
          <a:p>
            <a:r>
              <a:rPr lang="en-US" sz="4000" dirty="0">
                <a:solidFill>
                  <a:srgbClr val="FF00FF"/>
                </a:solidFill>
              </a:rPr>
              <a:t>Ben </a:t>
            </a:r>
            <a:r>
              <a:rPr lang="en-US" sz="4000" dirty="0" err="1">
                <a:solidFill>
                  <a:srgbClr val="FF00FF"/>
                </a:solidFill>
              </a:rPr>
              <a:t>Moliterno</a:t>
            </a:r>
            <a:r>
              <a:rPr lang="en-US" sz="4000" dirty="0">
                <a:solidFill>
                  <a:srgbClr val="FF00FF"/>
                </a:solidFill>
              </a:rPr>
              <a:t>, Lance Church, Nick </a:t>
            </a:r>
            <a:r>
              <a:rPr lang="en-US" sz="4000" dirty="0" err="1">
                <a:solidFill>
                  <a:srgbClr val="FF00FF"/>
                </a:solidFill>
              </a:rPr>
              <a:t>Polidoro</a:t>
            </a:r>
            <a:r>
              <a:rPr lang="en-US" sz="4000" dirty="0">
                <a:solidFill>
                  <a:srgbClr val="FF00FF"/>
                </a:solidFill>
              </a:rPr>
              <a:t>, Blake Feichtl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50084-9072-C442-911A-963270C6F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521" y="2513"/>
            <a:ext cx="1022353" cy="1614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E1253-9E83-9F4B-BB31-C8B2FA5B0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37" y="55509"/>
            <a:ext cx="7708739" cy="25273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008922-49C4-A74F-8ADC-3E16E6581C3E}"/>
              </a:ext>
            </a:extLst>
          </p:cNvPr>
          <p:cNvSpPr txBox="1">
            <a:spLocks/>
          </p:cNvSpPr>
          <p:nvPr/>
        </p:nvSpPr>
        <p:spPr>
          <a:xfrm>
            <a:off x="-11875" y="-4565"/>
            <a:ext cx="12192001" cy="258660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0" dirty="0">
              <a:solidFill>
                <a:srgbClr val="FF00FF"/>
              </a:solidFill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EC4A-12AA-4193-AB54-DB7C3AA1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08"/>
            <a:ext cx="12192000" cy="160793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F2EA-D12A-46F4-8AB7-A02F9C4B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443"/>
            <a:ext cx="10515600" cy="28463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FF"/>
                </a:solidFill>
              </a:rPr>
              <a:t>Capital One API for collection</a:t>
            </a:r>
          </a:p>
          <a:p>
            <a:r>
              <a:rPr lang="en-US" sz="2000" dirty="0">
                <a:solidFill>
                  <a:srgbClr val="FF00FF"/>
                </a:solidFill>
              </a:rPr>
              <a:t>Data simulation</a:t>
            </a:r>
          </a:p>
          <a:p>
            <a:r>
              <a:rPr lang="en-US" sz="2000" dirty="0">
                <a:solidFill>
                  <a:srgbClr val="FF00FF"/>
                </a:solidFill>
              </a:rPr>
              <a:t>Data encryption / decryption process</a:t>
            </a:r>
          </a:p>
          <a:p>
            <a:r>
              <a:rPr lang="en-US" sz="2000" dirty="0">
                <a:solidFill>
                  <a:srgbClr val="FF00FF"/>
                </a:solidFill>
              </a:rPr>
              <a:t>Remote system storage</a:t>
            </a:r>
          </a:p>
          <a:p>
            <a:r>
              <a:rPr lang="en-US" sz="2000" dirty="0">
                <a:solidFill>
                  <a:srgbClr val="FF00FF"/>
                </a:solidFill>
              </a:rPr>
              <a:t>Client analytics</a:t>
            </a:r>
          </a:p>
          <a:p>
            <a:r>
              <a:rPr lang="en-US" sz="2000" dirty="0">
                <a:solidFill>
                  <a:srgbClr val="FF00FF"/>
                </a:solidFill>
              </a:rPr>
              <a:t>Capital One summary analytics</a:t>
            </a:r>
          </a:p>
          <a:p>
            <a:r>
              <a:rPr lang="en-US" sz="2000" dirty="0">
                <a:solidFill>
                  <a:srgbClr val="FF00FF"/>
                </a:solidFill>
              </a:rPr>
              <a:t>HTML output of graphs</a:t>
            </a:r>
          </a:p>
          <a:p>
            <a:pPr marL="0" indent="0">
              <a:buNone/>
            </a:pPr>
            <a:endParaRPr lang="en-US" sz="2000" dirty="0">
              <a:solidFill>
                <a:srgbClr val="FF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27346-A6D2-5E4D-AB7A-6125AB04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521" y="2513"/>
            <a:ext cx="1022353" cy="1614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5348A-E3D7-9D42-AF06-C85E57EAE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8260" cy="1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5353-E9C7-4E59-A262-744E85E0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8617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FF"/>
                </a:solidFill>
              </a:rPr>
              <a:t>Capital One API for collection and Data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93D6-30AE-4FDD-91FB-219AEE76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90" y="2308062"/>
            <a:ext cx="5773278" cy="1209806"/>
          </a:xfrm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Utilize Capital One “Nessie” API</a:t>
            </a:r>
          </a:p>
          <a:p>
            <a:r>
              <a:rPr lang="en-US" dirty="0">
                <a:solidFill>
                  <a:srgbClr val="FF00FF"/>
                </a:solidFill>
              </a:rPr>
              <a:t>Pulled 632 client data records</a:t>
            </a:r>
          </a:p>
          <a:p>
            <a:endParaRPr lang="en-US" dirty="0">
              <a:solidFill>
                <a:srgbClr val="FF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70E25-9834-4075-83A0-8A943CC26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0" y="3459360"/>
            <a:ext cx="5023208" cy="2568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7FA23-3AB7-45F9-A3E0-DCA08A179981}"/>
              </a:ext>
            </a:extLst>
          </p:cNvPr>
          <p:cNvSpPr txBox="1"/>
          <p:nvPr/>
        </p:nvSpPr>
        <p:spPr>
          <a:xfrm>
            <a:off x="5488757" y="2211040"/>
            <a:ext cx="6862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FF"/>
                </a:solidFill>
              </a:rPr>
              <a:t>Simulated 5 years worth of data deposit, withdrawal, and loan transactions using a bi weekly period of time per transaction (24 periods per year; 120 total periods)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FF"/>
                </a:solidFill>
              </a:rPr>
              <a:t>120 X 632 = 75840 total transactions tracked for the 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72899-6044-ED4E-8F83-29C2DFC8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521" y="2513"/>
            <a:ext cx="1022353" cy="1614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CA91F-D2F4-FE4B-AA77-24A5BA3E8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8260" cy="1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108E-029A-49AC-B92C-B2F8CB5C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1424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00FF"/>
                </a:solidFill>
              </a:rPr>
              <a:t>Data encryption / decryption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A8FE-E057-4AA0-9FC4-FD1D9161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Python scripts to encrypt/decrypt .txt files into AES256 given a secret private key</a:t>
            </a:r>
          </a:p>
          <a:p>
            <a:r>
              <a:rPr lang="en-US" dirty="0">
                <a:solidFill>
                  <a:srgbClr val="FF00FF"/>
                </a:solidFill>
              </a:rPr>
              <a:t>Encrypted files sent through ftp to a personal remote server with drive redundancy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C801B-4522-F84E-B470-32915DFA3491}"/>
              </a:ext>
            </a:extLst>
          </p:cNvPr>
          <p:cNvGrpSpPr/>
          <p:nvPr/>
        </p:nvGrpSpPr>
        <p:grpSpPr>
          <a:xfrm>
            <a:off x="838200" y="3816122"/>
            <a:ext cx="10515602" cy="2814216"/>
            <a:chOff x="838200" y="3816122"/>
            <a:chExt cx="10515602" cy="28142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19423-9630-4F35-9F5D-CDC635AB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224" y="3816122"/>
              <a:ext cx="4741578" cy="28142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D5368F-DDCB-42B1-96D9-8DA67746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16122"/>
              <a:ext cx="4741578" cy="281421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DE396C-1C43-3745-8EA4-DE82E070B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521" y="2513"/>
            <a:ext cx="1022353" cy="1614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8BDBE-918F-A940-894C-B50CA6A08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598260" cy="1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9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C29-9799-484F-AD14-39032D0F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98"/>
            <a:ext cx="12192000" cy="161424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00FF"/>
                </a:solidFill>
              </a:rPr>
              <a:t>Client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F5E4-A0DE-4F5E-9FEE-F8308662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1" y="250853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Capital One summary page</a:t>
            </a:r>
          </a:p>
          <a:p>
            <a:pPr lvl="1"/>
            <a:r>
              <a:rPr lang="en-US" altLang="en-US" sz="1800" dirty="0">
                <a:solidFill>
                  <a:srgbClr val="FF00FF"/>
                </a:solidFill>
                <a:latin typeface="Courier New" panose="02070309020205020404" pitchFamily="49" charset="0"/>
              </a:rPr>
              <a:t>Total scheduled payments for this period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FF00FF"/>
                </a:solidFill>
                <a:latin typeface="Courier New" panose="02070309020205020404" pitchFamily="49" charset="0"/>
              </a:rPr>
              <a:t>Total amount loaned 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FF00FF"/>
                </a:solidFill>
                <a:latin typeface="Courier New" panose="02070309020205020404" pitchFamily="49" charset="0"/>
              </a:rPr>
              <a:t>Estimated amount left after payment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FF00FF"/>
                </a:solidFill>
                <a:latin typeface="Courier New" panose="02070309020205020404" pitchFamily="49" charset="0"/>
              </a:rPr>
              <a:t>Average loan interest 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FF00FF"/>
                </a:solidFill>
                <a:latin typeface="Courier New" panose="02070309020205020404" pitchFamily="49" charset="0"/>
              </a:rPr>
              <a:t>Total amount in client accounts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FF00FF"/>
                </a:solidFill>
                <a:latin typeface="Courier New" panose="02070309020205020404" pitchFamily="49" charset="0"/>
              </a:rPr>
              <a:t>Total client deposits this period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FF00FF"/>
                </a:solidFill>
                <a:latin typeface="Courier New" panose="02070309020205020404" pitchFamily="49" charset="0"/>
              </a:rPr>
              <a:t>Total client withdrawals this period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FF00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DC5A73-F7C9-2745-B21D-42822D706859}"/>
              </a:ext>
            </a:extLst>
          </p:cNvPr>
          <p:cNvGrpSpPr/>
          <p:nvPr/>
        </p:nvGrpSpPr>
        <p:grpSpPr>
          <a:xfrm>
            <a:off x="6671137" y="1352645"/>
            <a:ext cx="4299439" cy="5401180"/>
            <a:chOff x="6671137" y="1456820"/>
            <a:chExt cx="4299439" cy="54011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A4C802-0E55-47E9-8281-3EC4D4AD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138" y="3889730"/>
              <a:ext cx="4299438" cy="296827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5AF389-DA1F-4742-89BF-B854E3459872}"/>
                </a:ext>
              </a:extLst>
            </p:cNvPr>
            <p:cNvGrpSpPr/>
            <p:nvPr/>
          </p:nvGrpSpPr>
          <p:grpSpPr>
            <a:xfrm>
              <a:off x="6671137" y="1456820"/>
              <a:ext cx="4299438" cy="2595611"/>
              <a:chOff x="6671137" y="1456820"/>
              <a:chExt cx="4299438" cy="259561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519666-C479-449E-8EAB-77BC98368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97" t="3729" r="27853" b="-3729"/>
              <a:stretch/>
            </p:blipFill>
            <p:spPr>
              <a:xfrm>
                <a:off x="6671137" y="1458695"/>
                <a:ext cx="2233246" cy="259373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672111F-E753-4D72-A9FA-FA773575EE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17" t="3166" r="29995" b="-87"/>
              <a:stretch/>
            </p:blipFill>
            <p:spPr>
              <a:xfrm>
                <a:off x="8804731" y="1456820"/>
                <a:ext cx="2165844" cy="2476123"/>
              </a:xfrm>
              <a:prstGeom prst="rect">
                <a:avLst/>
              </a:prstGeom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D16CCDC-EB16-DA48-8DEB-C3C1C47EC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1521" y="2513"/>
            <a:ext cx="1022353" cy="1614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862AA8-5D64-B64B-8510-22A1A01CC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598260" cy="1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STHupo</vt:lpstr>
      <vt:lpstr>Arial</vt:lpstr>
      <vt:lpstr>Calibri</vt:lpstr>
      <vt:lpstr>Calibri Light</vt:lpstr>
      <vt:lpstr>Courier New</vt:lpstr>
      <vt:lpstr>Segoe Print</vt:lpstr>
      <vt:lpstr>Office Theme</vt:lpstr>
      <vt:lpstr>VT Cappers</vt:lpstr>
      <vt:lpstr>Project Overview</vt:lpstr>
      <vt:lpstr>Capital One API for collection and Data Simulation</vt:lpstr>
      <vt:lpstr>Data encryption / decryption process</vt:lpstr>
      <vt:lpstr>Client Data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VTCappers</dc:title>
  <dc:creator>Blake Feichtl</dc:creator>
  <cp:lastModifiedBy>Microsoft Office User</cp:lastModifiedBy>
  <cp:revision>13</cp:revision>
  <dcterms:created xsi:type="dcterms:W3CDTF">2019-02-17T12:45:04Z</dcterms:created>
  <dcterms:modified xsi:type="dcterms:W3CDTF">2019-02-17T15:04:16Z</dcterms:modified>
</cp:coreProperties>
</file>