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44" r:id="rId2"/>
  </p:sldMasterIdLst>
  <p:notesMasterIdLst>
    <p:notesMasterId r:id="rId29"/>
  </p:notesMasterIdLst>
  <p:sldIdLst>
    <p:sldId id="286" r:id="rId3"/>
    <p:sldId id="257" r:id="rId4"/>
    <p:sldId id="258" r:id="rId5"/>
    <p:sldId id="259" r:id="rId6"/>
    <p:sldId id="263" r:id="rId7"/>
    <p:sldId id="260" r:id="rId8"/>
    <p:sldId id="262" r:id="rId9"/>
    <p:sldId id="261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4" r:id="rId25"/>
    <p:sldId id="273" r:id="rId26"/>
    <p:sldId id="281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BAA3D-DA82-4CA2-BB36-F1D1EC4EC9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E482757-1439-4595-9ED2-17865C0DC1D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2400"/>
            <a:t>JS inside head tag</a:t>
          </a:r>
          <a:endParaRPr lang="en-US" sz="2400"/>
        </a:p>
      </dgm:t>
    </dgm:pt>
    <dgm:pt modelId="{26BADCA3-A1D4-4AB3-8EBA-B06B22B33A1A}" type="parTrans" cxnId="{6B993599-9983-4FD6-BA07-6457CD0EDDB6}">
      <dgm:prSet/>
      <dgm:spPr/>
      <dgm:t>
        <a:bodyPr/>
        <a:lstStyle/>
        <a:p>
          <a:endParaRPr lang="en-US"/>
        </a:p>
      </dgm:t>
    </dgm:pt>
    <dgm:pt modelId="{AF43D76B-9E13-4FE0-89DF-B347CECCCF9C}" type="sibTrans" cxnId="{6B993599-9983-4FD6-BA07-6457CD0EDD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96065E-9490-44EB-9D71-9B79EC5394D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2400"/>
            <a:t>JS inside body tag</a:t>
          </a:r>
          <a:endParaRPr lang="en-US" sz="2400"/>
        </a:p>
      </dgm:t>
    </dgm:pt>
    <dgm:pt modelId="{B8D02C30-D823-4150-B242-A9E71C0A2EBF}" type="parTrans" cxnId="{7EFB6180-A45C-4870-9256-351D96EDF4F2}">
      <dgm:prSet/>
      <dgm:spPr/>
      <dgm:t>
        <a:bodyPr/>
        <a:lstStyle/>
        <a:p>
          <a:endParaRPr lang="en-US"/>
        </a:p>
      </dgm:t>
    </dgm:pt>
    <dgm:pt modelId="{1E3C4626-14B1-41AC-8D5C-D9F098FAB956}" type="sibTrans" cxnId="{7EFB6180-A45C-4870-9256-351D96EDF4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B887D3-034B-4176-9C8A-3B298191414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2400"/>
            <a:t>JS in External file</a:t>
          </a:r>
          <a:endParaRPr lang="en-US" sz="2400"/>
        </a:p>
      </dgm:t>
    </dgm:pt>
    <dgm:pt modelId="{7E7865EE-7D51-4A72-844E-BE17641AF078}" type="parTrans" cxnId="{B310CD4A-E948-40CF-B1C0-9AC08CBC402A}">
      <dgm:prSet/>
      <dgm:spPr/>
      <dgm:t>
        <a:bodyPr/>
        <a:lstStyle/>
        <a:p>
          <a:endParaRPr lang="en-US"/>
        </a:p>
      </dgm:t>
    </dgm:pt>
    <dgm:pt modelId="{AD319193-7877-4118-A369-C7FCA0FA204D}" type="sibTrans" cxnId="{B310CD4A-E948-40CF-B1C0-9AC08CBC40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2E0BD9-6B3F-457D-A764-B80E3CC8F73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2400"/>
            <a:t>JS in External References</a:t>
          </a:r>
          <a:endParaRPr lang="en-US" sz="2400"/>
        </a:p>
      </dgm:t>
    </dgm:pt>
    <dgm:pt modelId="{12C32CB7-DB19-4E46-BCA7-B0BD23C6C0A9}" type="parTrans" cxnId="{DB79E57C-8B65-4A64-B775-96FEBB536898}">
      <dgm:prSet/>
      <dgm:spPr/>
      <dgm:t>
        <a:bodyPr/>
        <a:lstStyle/>
        <a:p>
          <a:endParaRPr lang="en-US"/>
        </a:p>
      </dgm:t>
    </dgm:pt>
    <dgm:pt modelId="{78B7D297-E0DC-4AF5-80FF-EB7E4A40137F}" type="sibTrans" cxnId="{DB79E57C-8B65-4A64-B775-96FEBB536898}">
      <dgm:prSet/>
      <dgm:spPr/>
      <dgm:t>
        <a:bodyPr/>
        <a:lstStyle/>
        <a:p>
          <a:endParaRPr lang="en-US"/>
        </a:p>
      </dgm:t>
    </dgm:pt>
    <dgm:pt modelId="{5A89A8A4-7905-4850-8FAA-B682B8E77FEA}" type="pres">
      <dgm:prSet presAssocID="{D1EBAA3D-DA82-4CA2-BB36-F1D1EC4EC9AA}" presName="root" presStyleCnt="0">
        <dgm:presLayoutVars>
          <dgm:dir/>
          <dgm:resizeHandles val="exact"/>
        </dgm:presLayoutVars>
      </dgm:prSet>
      <dgm:spPr/>
    </dgm:pt>
    <dgm:pt modelId="{6E761E06-399F-4CB0-9634-7B0F290CBDE8}" type="pres">
      <dgm:prSet presAssocID="{5E482757-1439-4595-9ED2-17865C0DC1D7}" presName="compNode" presStyleCnt="0"/>
      <dgm:spPr/>
    </dgm:pt>
    <dgm:pt modelId="{08D6E292-79F8-4ECC-8DB0-235FB6EF97A0}" type="pres">
      <dgm:prSet presAssocID="{5E482757-1439-4595-9ED2-17865C0DC1D7}" presName="iconBgRect" presStyleLbl="bgShp" presStyleIdx="0" presStyleCnt="4"/>
      <dgm:spPr/>
    </dgm:pt>
    <dgm:pt modelId="{7D6B266D-A557-42A5-8F7D-374B14AA1AB0}" type="pres">
      <dgm:prSet presAssocID="{5E482757-1439-4595-9ED2-17865C0DC1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24D0B46-C62C-4F11-B175-3610AADFD8C3}" type="pres">
      <dgm:prSet presAssocID="{5E482757-1439-4595-9ED2-17865C0DC1D7}" presName="spaceRect" presStyleCnt="0"/>
      <dgm:spPr/>
    </dgm:pt>
    <dgm:pt modelId="{56CBADA6-702C-4231-8648-3E7CA93F0A09}" type="pres">
      <dgm:prSet presAssocID="{5E482757-1439-4595-9ED2-17865C0DC1D7}" presName="textRect" presStyleLbl="revTx" presStyleIdx="0" presStyleCnt="4">
        <dgm:presLayoutVars>
          <dgm:chMax val="1"/>
          <dgm:chPref val="1"/>
        </dgm:presLayoutVars>
      </dgm:prSet>
      <dgm:spPr/>
    </dgm:pt>
    <dgm:pt modelId="{E4C691F9-63EE-43D1-ACBB-42E7921F578A}" type="pres">
      <dgm:prSet presAssocID="{AF43D76B-9E13-4FE0-89DF-B347CECCCF9C}" presName="sibTrans" presStyleCnt="0"/>
      <dgm:spPr/>
    </dgm:pt>
    <dgm:pt modelId="{474FC34C-67C4-4E72-AF08-AF23C14BB089}" type="pres">
      <dgm:prSet presAssocID="{3796065E-9490-44EB-9D71-9B79EC5394D9}" presName="compNode" presStyleCnt="0"/>
      <dgm:spPr/>
    </dgm:pt>
    <dgm:pt modelId="{258BB6B5-D68B-4275-873D-9C1825A9AE9A}" type="pres">
      <dgm:prSet presAssocID="{3796065E-9490-44EB-9D71-9B79EC5394D9}" presName="iconBgRect" presStyleLbl="bgShp" presStyleIdx="1" presStyleCnt="4"/>
      <dgm:spPr/>
    </dgm:pt>
    <dgm:pt modelId="{2A1F86D1-480F-4623-BB83-409A5DD2A231}" type="pres">
      <dgm:prSet presAssocID="{3796065E-9490-44EB-9D71-9B79EC5394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5ECE69-4F42-4ECF-BE0D-4E414939EE05}" type="pres">
      <dgm:prSet presAssocID="{3796065E-9490-44EB-9D71-9B79EC5394D9}" presName="spaceRect" presStyleCnt="0"/>
      <dgm:spPr/>
    </dgm:pt>
    <dgm:pt modelId="{B309B0D3-A4A4-4C8C-8210-56F6E9186E2A}" type="pres">
      <dgm:prSet presAssocID="{3796065E-9490-44EB-9D71-9B79EC5394D9}" presName="textRect" presStyleLbl="revTx" presStyleIdx="1" presStyleCnt="4">
        <dgm:presLayoutVars>
          <dgm:chMax val="1"/>
          <dgm:chPref val="1"/>
        </dgm:presLayoutVars>
      </dgm:prSet>
      <dgm:spPr/>
    </dgm:pt>
    <dgm:pt modelId="{355F950E-5B76-4D1A-95F0-0EF2AEA67998}" type="pres">
      <dgm:prSet presAssocID="{1E3C4626-14B1-41AC-8D5C-D9F098FAB956}" presName="sibTrans" presStyleCnt="0"/>
      <dgm:spPr/>
    </dgm:pt>
    <dgm:pt modelId="{3458D14A-4748-49A7-B505-F93D1D69041F}" type="pres">
      <dgm:prSet presAssocID="{C3B887D3-034B-4176-9C8A-3B2981914144}" presName="compNode" presStyleCnt="0"/>
      <dgm:spPr/>
    </dgm:pt>
    <dgm:pt modelId="{5CACA716-6024-4DB3-9BE8-44AFB46A4538}" type="pres">
      <dgm:prSet presAssocID="{C3B887D3-034B-4176-9C8A-3B2981914144}" presName="iconBgRect" presStyleLbl="bgShp" presStyleIdx="2" presStyleCnt="4"/>
      <dgm:spPr/>
    </dgm:pt>
    <dgm:pt modelId="{F85C741B-11D8-49B7-AD64-2BDF9C6D540A}" type="pres">
      <dgm:prSet presAssocID="{C3B887D3-034B-4176-9C8A-3B29819141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E4FEDB7-A598-4199-9EAC-74EEC531D471}" type="pres">
      <dgm:prSet presAssocID="{C3B887D3-034B-4176-9C8A-3B2981914144}" presName="spaceRect" presStyleCnt="0"/>
      <dgm:spPr/>
    </dgm:pt>
    <dgm:pt modelId="{2E3FE6EB-3256-435B-BA7D-52AA2E83AE27}" type="pres">
      <dgm:prSet presAssocID="{C3B887D3-034B-4176-9C8A-3B2981914144}" presName="textRect" presStyleLbl="revTx" presStyleIdx="2" presStyleCnt="4">
        <dgm:presLayoutVars>
          <dgm:chMax val="1"/>
          <dgm:chPref val="1"/>
        </dgm:presLayoutVars>
      </dgm:prSet>
      <dgm:spPr/>
    </dgm:pt>
    <dgm:pt modelId="{428B8641-9AE1-40A7-B5AE-71BC4EC0D946}" type="pres">
      <dgm:prSet presAssocID="{AD319193-7877-4118-A369-C7FCA0FA204D}" presName="sibTrans" presStyleCnt="0"/>
      <dgm:spPr/>
    </dgm:pt>
    <dgm:pt modelId="{19984640-35DC-4202-A1E8-92AFAAEDD89F}" type="pres">
      <dgm:prSet presAssocID="{DE2E0BD9-6B3F-457D-A764-B80E3CC8F734}" presName="compNode" presStyleCnt="0"/>
      <dgm:spPr/>
    </dgm:pt>
    <dgm:pt modelId="{7A1290B1-68A5-40DE-B2BC-D81BFA5FFA29}" type="pres">
      <dgm:prSet presAssocID="{DE2E0BD9-6B3F-457D-A764-B80E3CC8F734}" presName="iconBgRect" presStyleLbl="bgShp" presStyleIdx="3" presStyleCnt="4"/>
      <dgm:spPr/>
    </dgm:pt>
    <dgm:pt modelId="{783A6F49-3B74-4CBD-8EB4-4EF661A9246B}" type="pres">
      <dgm:prSet presAssocID="{DE2E0BD9-6B3F-457D-A764-B80E3CC8F7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62A582E-6786-482A-BDA2-44D529DB5A24}" type="pres">
      <dgm:prSet presAssocID="{DE2E0BD9-6B3F-457D-A764-B80E3CC8F734}" presName="spaceRect" presStyleCnt="0"/>
      <dgm:spPr/>
    </dgm:pt>
    <dgm:pt modelId="{BDDE6ADA-896C-44FF-BFE8-DE93BFE0012C}" type="pres">
      <dgm:prSet presAssocID="{DE2E0BD9-6B3F-457D-A764-B80E3CC8F73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FD5C30E-6928-4716-A9DC-1E5385B448AF}" type="presOf" srcId="{5E482757-1439-4595-9ED2-17865C0DC1D7}" destId="{56CBADA6-702C-4231-8648-3E7CA93F0A09}" srcOrd="0" destOrd="0" presId="urn:microsoft.com/office/officeart/2018/5/layout/IconCircleLabelList"/>
    <dgm:cxn modelId="{2EA00716-AF0C-4AC0-B239-E8D68754FDE3}" type="presOf" srcId="{DE2E0BD9-6B3F-457D-A764-B80E3CC8F734}" destId="{BDDE6ADA-896C-44FF-BFE8-DE93BFE0012C}" srcOrd="0" destOrd="0" presId="urn:microsoft.com/office/officeart/2018/5/layout/IconCircleLabelList"/>
    <dgm:cxn modelId="{B310CD4A-E948-40CF-B1C0-9AC08CBC402A}" srcId="{D1EBAA3D-DA82-4CA2-BB36-F1D1EC4EC9AA}" destId="{C3B887D3-034B-4176-9C8A-3B2981914144}" srcOrd="2" destOrd="0" parTransId="{7E7865EE-7D51-4A72-844E-BE17641AF078}" sibTransId="{AD319193-7877-4118-A369-C7FCA0FA204D}"/>
    <dgm:cxn modelId="{DB79E57C-8B65-4A64-B775-96FEBB536898}" srcId="{D1EBAA3D-DA82-4CA2-BB36-F1D1EC4EC9AA}" destId="{DE2E0BD9-6B3F-457D-A764-B80E3CC8F734}" srcOrd="3" destOrd="0" parTransId="{12C32CB7-DB19-4E46-BCA7-B0BD23C6C0A9}" sibTransId="{78B7D297-E0DC-4AF5-80FF-EB7E4A40137F}"/>
    <dgm:cxn modelId="{7EFB6180-A45C-4870-9256-351D96EDF4F2}" srcId="{D1EBAA3D-DA82-4CA2-BB36-F1D1EC4EC9AA}" destId="{3796065E-9490-44EB-9D71-9B79EC5394D9}" srcOrd="1" destOrd="0" parTransId="{B8D02C30-D823-4150-B242-A9E71C0A2EBF}" sibTransId="{1E3C4626-14B1-41AC-8D5C-D9F098FAB956}"/>
    <dgm:cxn modelId="{249FD394-5EA3-420B-8332-1505E011682E}" type="presOf" srcId="{D1EBAA3D-DA82-4CA2-BB36-F1D1EC4EC9AA}" destId="{5A89A8A4-7905-4850-8FAA-B682B8E77FEA}" srcOrd="0" destOrd="0" presId="urn:microsoft.com/office/officeart/2018/5/layout/IconCircleLabelList"/>
    <dgm:cxn modelId="{6B993599-9983-4FD6-BA07-6457CD0EDDB6}" srcId="{D1EBAA3D-DA82-4CA2-BB36-F1D1EC4EC9AA}" destId="{5E482757-1439-4595-9ED2-17865C0DC1D7}" srcOrd="0" destOrd="0" parTransId="{26BADCA3-A1D4-4AB3-8EBA-B06B22B33A1A}" sibTransId="{AF43D76B-9E13-4FE0-89DF-B347CECCCF9C}"/>
    <dgm:cxn modelId="{2D54A8F2-D8AA-443A-9E46-5CD031459974}" type="presOf" srcId="{C3B887D3-034B-4176-9C8A-3B2981914144}" destId="{2E3FE6EB-3256-435B-BA7D-52AA2E83AE27}" srcOrd="0" destOrd="0" presId="urn:microsoft.com/office/officeart/2018/5/layout/IconCircleLabelList"/>
    <dgm:cxn modelId="{54E575F9-007C-4353-A14F-688139958B11}" type="presOf" srcId="{3796065E-9490-44EB-9D71-9B79EC5394D9}" destId="{B309B0D3-A4A4-4C8C-8210-56F6E9186E2A}" srcOrd="0" destOrd="0" presId="urn:microsoft.com/office/officeart/2018/5/layout/IconCircleLabelList"/>
    <dgm:cxn modelId="{66ECCC95-B122-4F7A-949C-AB75B4F2E805}" type="presParOf" srcId="{5A89A8A4-7905-4850-8FAA-B682B8E77FEA}" destId="{6E761E06-399F-4CB0-9634-7B0F290CBDE8}" srcOrd="0" destOrd="0" presId="urn:microsoft.com/office/officeart/2018/5/layout/IconCircleLabelList"/>
    <dgm:cxn modelId="{7DDBFBA6-0F26-4009-971F-A9467F1A6F1B}" type="presParOf" srcId="{6E761E06-399F-4CB0-9634-7B0F290CBDE8}" destId="{08D6E292-79F8-4ECC-8DB0-235FB6EF97A0}" srcOrd="0" destOrd="0" presId="urn:microsoft.com/office/officeart/2018/5/layout/IconCircleLabelList"/>
    <dgm:cxn modelId="{B6B07C0D-AC3F-41DC-9D60-2784F11D2B4D}" type="presParOf" srcId="{6E761E06-399F-4CB0-9634-7B0F290CBDE8}" destId="{7D6B266D-A557-42A5-8F7D-374B14AA1AB0}" srcOrd="1" destOrd="0" presId="urn:microsoft.com/office/officeart/2018/5/layout/IconCircleLabelList"/>
    <dgm:cxn modelId="{F82A42D2-ED7A-4BA3-89AB-B9083CEEB52A}" type="presParOf" srcId="{6E761E06-399F-4CB0-9634-7B0F290CBDE8}" destId="{B24D0B46-C62C-4F11-B175-3610AADFD8C3}" srcOrd="2" destOrd="0" presId="urn:microsoft.com/office/officeart/2018/5/layout/IconCircleLabelList"/>
    <dgm:cxn modelId="{AA85A454-5846-41A5-B5F2-D1B9995BA7F3}" type="presParOf" srcId="{6E761E06-399F-4CB0-9634-7B0F290CBDE8}" destId="{56CBADA6-702C-4231-8648-3E7CA93F0A09}" srcOrd="3" destOrd="0" presId="urn:microsoft.com/office/officeart/2018/5/layout/IconCircleLabelList"/>
    <dgm:cxn modelId="{554AC9AE-1900-4292-ACA1-CC6DC739E62F}" type="presParOf" srcId="{5A89A8A4-7905-4850-8FAA-B682B8E77FEA}" destId="{E4C691F9-63EE-43D1-ACBB-42E7921F578A}" srcOrd="1" destOrd="0" presId="urn:microsoft.com/office/officeart/2018/5/layout/IconCircleLabelList"/>
    <dgm:cxn modelId="{689420AD-8420-437B-AEC4-15AA6C4FBF2D}" type="presParOf" srcId="{5A89A8A4-7905-4850-8FAA-B682B8E77FEA}" destId="{474FC34C-67C4-4E72-AF08-AF23C14BB089}" srcOrd="2" destOrd="0" presId="urn:microsoft.com/office/officeart/2018/5/layout/IconCircleLabelList"/>
    <dgm:cxn modelId="{87ED4AB4-D570-43B6-87F3-098D8B26CBD5}" type="presParOf" srcId="{474FC34C-67C4-4E72-AF08-AF23C14BB089}" destId="{258BB6B5-D68B-4275-873D-9C1825A9AE9A}" srcOrd="0" destOrd="0" presId="urn:microsoft.com/office/officeart/2018/5/layout/IconCircleLabelList"/>
    <dgm:cxn modelId="{C1734A70-0D39-48D3-BB8D-1CFFAC0C8CEC}" type="presParOf" srcId="{474FC34C-67C4-4E72-AF08-AF23C14BB089}" destId="{2A1F86D1-480F-4623-BB83-409A5DD2A231}" srcOrd="1" destOrd="0" presId="urn:microsoft.com/office/officeart/2018/5/layout/IconCircleLabelList"/>
    <dgm:cxn modelId="{110044FD-2192-4C9A-AC5A-C72A618268B6}" type="presParOf" srcId="{474FC34C-67C4-4E72-AF08-AF23C14BB089}" destId="{D45ECE69-4F42-4ECF-BE0D-4E414939EE05}" srcOrd="2" destOrd="0" presId="urn:microsoft.com/office/officeart/2018/5/layout/IconCircleLabelList"/>
    <dgm:cxn modelId="{67E79423-75FB-4CC2-93F7-F63710B0F50D}" type="presParOf" srcId="{474FC34C-67C4-4E72-AF08-AF23C14BB089}" destId="{B309B0D3-A4A4-4C8C-8210-56F6E9186E2A}" srcOrd="3" destOrd="0" presId="urn:microsoft.com/office/officeart/2018/5/layout/IconCircleLabelList"/>
    <dgm:cxn modelId="{320C3FC4-3B56-43DC-8EF1-379057A025D6}" type="presParOf" srcId="{5A89A8A4-7905-4850-8FAA-B682B8E77FEA}" destId="{355F950E-5B76-4D1A-95F0-0EF2AEA67998}" srcOrd="3" destOrd="0" presId="urn:microsoft.com/office/officeart/2018/5/layout/IconCircleLabelList"/>
    <dgm:cxn modelId="{5E13098E-C26C-4B3C-A0D6-3F35E1FC2EDC}" type="presParOf" srcId="{5A89A8A4-7905-4850-8FAA-B682B8E77FEA}" destId="{3458D14A-4748-49A7-B505-F93D1D69041F}" srcOrd="4" destOrd="0" presId="urn:microsoft.com/office/officeart/2018/5/layout/IconCircleLabelList"/>
    <dgm:cxn modelId="{81380067-96A6-4309-AE53-178AD2B7D82E}" type="presParOf" srcId="{3458D14A-4748-49A7-B505-F93D1D69041F}" destId="{5CACA716-6024-4DB3-9BE8-44AFB46A4538}" srcOrd="0" destOrd="0" presId="urn:microsoft.com/office/officeart/2018/5/layout/IconCircleLabelList"/>
    <dgm:cxn modelId="{36C9A675-80BF-4A47-8A4E-AA3BAC400F1D}" type="presParOf" srcId="{3458D14A-4748-49A7-B505-F93D1D69041F}" destId="{F85C741B-11D8-49B7-AD64-2BDF9C6D540A}" srcOrd="1" destOrd="0" presId="urn:microsoft.com/office/officeart/2018/5/layout/IconCircleLabelList"/>
    <dgm:cxn modelId="{B9397FD6-2B64-497F-AE76-63098EE60E92}" type="presParOf" srcId="{3458D14A-4748-49A7-B505-F93D1D69041F}" destId="{BE4FEDB7-A598-4199-9EAC-74EEC531D471}" srcOrd="2" destOrd="0" presId="urn:microsoft.com/office/officeart/2018/5/layout/IconCircleLabelList"/>
    <dgm:cxn modelId="{F33B7F40-A3CD-42E4-A2CE-1A38EDECF803}" type="presParOf" srcId="{3458D14A-4748-49A7-B505-F93D1D69041F}" destId="{2E3FE6EB-3256-435B-BA7D-52AA2E83AE27}" srcOrd="3" destOrd="0" presId="urn:microsoft.com/office/officeart/2018/5/layout/IconCircleLabelList"/>
    <dgm:cxn modelId="{88709D07-4EEF-46CD-B1AC-1D9E86122AD4}" type="presParOf" srcId="{5A89A8A4-7905-4850-8FAA-B682B8E77FEA}" destId="{428B8641-9AE1-40A7-B5AE-71BC4EC0D946}" srcOrd="5" destOrd="0" presId="urn:microsoft.com/office/officeart/2018/5/layout/IconCircleLabelList"/>
    <dgm:cxn modelId="{181373F9-51D5-4C35-8720-7CC8165571DD}" type="presParOf" srcId="{5A89A8A4-7905-4850-8FAA-B682B8E77FEA}" destId="{19984640-35DC-4202-A1E8-92AFAAEDD89F}" srcOrd="6" destOrd="0" presId="urn:microsoft.com/office/officeart/2018/5/layout/IconCircleLabelList"/>
    <dgm:cxn modelId="{6AEDBCA3-3C6B-4EC2-A578-F0738EBC4DE0}" type="presParOf" srcId="{19984640-35DC-4202-A1E8-92AFAAEDD89F}" destId="{7A1290B1-68A5-40DE-B2BC-D81BFA5FFA29}" srcOrd="0" destOrd="0" presId="urn:microsoft.com/office/officeart/2018/5/layout/IconCircleLabelList"/>
    <dgm:cxn modelId="{BF79D58E-E209-40C6-ACFF-F6143F3CFB9B}" type="presParOf" srcId="{19984640-35DC-4202-A1E8-92AFAAEDD89F}" destId="{783A6F49-3B74-4CBD-8EB4-4EF661A9246B}" srcOrd="1" destOrd="0" presId="urn:microsoft.com/office/officeart/2018/5/layout/IconCircleLabelList"/>
    <dgm:cxn modelId="{511ABDAD-0CC4-479A-97EC-A46F91A43B69}" type="presParOf" srcId="{19984640-35DC-4202-A1E8-92AFAAEDD89F}" destId="{C62A582E-6786-482A-BDA2-44D529DB5A24}" srcOrd="2" destOrd="0" presId="urn:microsoft.com/office/officeart/2018/5/layout/IconCircleLabelList"/>
    <dgm:cxn modelId="{14EF50FA-2D2D-4983-8677-757CEC8C814A}" type="presParOf" srcId="{19984640-35DC-4202-A1E8-92AFAAEDD89F}" destId="{BDDE6ADA-896C-44FF-BFE8-DE93BFE001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10D6E-9EB1-4D02-A7FA-F9E4374FB42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BF753A-B606-4B6B-B1FE-BAD4BC9C9A12}">
      <dgm:prSet custT="1"/>
      <dgm:spPr/>
      <dgm:t>
        <a:bodyPr/>
        <a:lstStyle/>
        <a:p>
          <a:pPr>
            <a:defRPr b="1"/>
          </a:pPr>
          <a:r>
            <a:rPr lang="en-IN" sz="2000" b="1" i="1"/>
            <a:t>White Space </a:t>
          </a:r>
          <a:r>
            <a:rPr lang="en-IN" sz="2000"/>
            <a:t>: </a:t>
          </a:r>
          <a:endParaRPr lang="en-US" sz="2000"/>
        </a:p>
      </dgm:t>
    </dgm:pt>
    <dgm:pt modelId="{B6A03BBC-E9C8-484F-9CC8-DA1DE2CFEBEC}" type="parTrans" cxnId="{25B5FAFE-E70B-41CC-AA08-52048300BCE7}">
      <dgm:prSet/>
      <dgm:spPr/>
      <dgm:t>
        <a:bodyPr/>
        <a:lstStyle/>
        <a:p>
          <a:endParaRPr lang="en-US"/>
        </a:p>
      </dgm:t>
    </dgm:pt>
    <dgm:pt modelId="{717568A1-80F5-4ED1-A4CA-0AC51A44B398}" type="sibTrans" cxnId="{25B5FAFE-E70B-41CC-AA08-52048300BCE7}">
      <dgm:prSet/>
      <dgm:spPr/>
      <dgm:t>
        <a:bodyPr/>
        <a:lstStyle/>
        <a:p>
          <a:endParaRPr lang="en-US"/>
        </a:p>
      </dgm:t>
    </dgm:pt>
    <dgm:pt modelId="{57D905AE-E0C7-4D7F-AD5A-69BD5D050A94}">
      <dgm:prSet custT="1"/>
      <dgm:spPr/>
      <dgm:t>
        <a:bodyPr/>
        <a:lstStyle/>
        <a:p>
          <a:r>
            <a:rPr lang="en-IN" sz="2000"/>
            <a:t>Not meaningful</a:t>
          </a:r>
          <a:endParaRPr lang="en-US" sz="2000"/>
        </a:p>
      </dgm:t>
    </dgm:pt>
    <dgm:pt modelId="{F57C75FD-1473-47C6-8FD2-5E63620E4099}" type="parTrans" cxnId="{65B6D5BD-5ADC-4826-B820-AB675AA70CAC}">
      <dgm:prSet/>
      <dgm:spPr/>
      <dgm:t>
        <a:bodyPr/>
        <a:lstStyle/>
        <a:p>
          <a:endParaRPr lang="en-US"/>
        </a:p>
      </dgm:t>
    </dgm:pt>
    <dgm:pt modelId="{A2C68EB0-01B1-4EB4-A63D-6E1CF6B85523}" type="sibTrans" cxnId="{65B6D5BD-5ADC-4826-B820-AB675AA70CAC}">
      <dgm:prSet/>
      <dgm:spPr/>
      <dgm:t>
        <a:bodyPr/>
        <a:lstStyle/>
        <a:p>
          <a:endParaRPr lang="en-US"/>
        </a:p>
      </dgm:t>
    </dgm:pt>
    <dgm:pt modelId="{498CFF4D-7585-48A2-958B-8515D77B0651}">
      <dgm:prSet custT="1"/>
      <dgm:spPr/>
      <dgm:t>
        <a:bodyPr/>
        <a:lstStyle/>
        <a:p>
          <a:r>
            <a:rPr lang="en-IN" sz="2000"/>
            <a:t>Spaces and line breaks can be added in any fashion.</a:t>
          </a:r>
          <a:endParaRPr lang="en-US" sz="2000"/>
        </a:p>
      </dgm:t>
    </dgm:pt>
    <dgm:pt modelId="{82651519-557D-40DF-8692-5ED4551A28CD}" type="parTrans" cxnId="{D17DB02D-7023-44E5-8A21-E5BEF7ADF4A9}">
      <dgm:prSet/>
      <dgm:spPr/>
      <dgm:t>
        <a:bodyPr/>
        <a:lstStyle/>
        <a:p>
          <a:endParaRPr lang="en-US"/>
        </a:p>
      </dgm:t>
    </dgm:pt>
    <dgm:pt modelId="{3AE5B707-3FC8-4DBE-B0AF-4BB7D413E979}" type="sibTrans" cxnId="{D17DB02D-7023-44E5-8A21-E5BEF7ADF4A9}">
      <dgm:prSet/>
      <dgm:spPr/>
      <dgm:t>
        <a:bodyPr/>
        <a:lstStyle/>
        <a:p>
          <a:endParaRPr lang="en-US"/>
        </a:p>
      </dgm:t>
    </dgm:pt>
    <dgm:pt modelId="{366CBCB3-DCC8-44C8-BDD3-C85E885B6C99}">
      <dgm:prSet custT="1"/>
      <dgm:spPr/>
      <dgm:t>
        <a:bodyPr/>
        <a:lstStyle/>
        <a:p>
          <a:pPr>
            <a:defRPr b="1"/>
          </a:pPr>
          <a:r>
            <a:rPr lang="en-IN" sz="2000" b="1" i="1"/>
            <a:t>Case Sensitive</a:t>
          </a:r>
          <a:endParaRPr lang="en-US" sz="2000"/>
        </a:p>
      </dgm:t>
    </dgm:pt>
    <dgm:pt modelId="{793D4760-214D-4743-8CF1-5930A0B40C09}" type="parTrans" cxnId="{DB39E842-467A-4C6C-966B-68D60D4E19AC}">
      <dgm:prSet/>
      <dgm:spPr/>
      <dgm:t>
        <a:bodyPr/>
        <a:lstStyle/>
        <a:p>
          <a:endParaRPr lang="en-US"/>
        </a:p>
      </dgm:t>
    </dgm:pt>
    <dgm:pt modelId="{CF2CD50C-1E78-4179-9B68-8B0EEAC9325C}" type="sibTrans" cxnId="{DB39E842-467A-4C6C-966B-68D60D4E19AC}">
      <dgm:prSet/>
      <dgm:spPr/>
      <dgm:t>
        <a:bodyPr/>
        <a:lstStyle/>
        <a:p>
          <a:endParaRPr lang="en-US"/>
        </a:p>
      </dgm:t>
    </dgm:pt>
    <dgm:pt modelId="{BA2CEFA7-7099-4BC3-B2E6-6820964355A0}">
      <dgm:prSet custT="1"/>
      <dgm:spPr/>
      <dgm:t>
        <a:bodyPr/>
        <a:lstStyle/>
        <a:p>
          <a:pPr>
            <a:defRPr b="1"/>
          </a:pPr>
          <a:r>
            <a:rPr lang="en-IN" sz="2000" b="1" i="1"/>
            <a:t>Literals</a:t>
          </a:r>
          <a:r>
            <a:rPr lang="en-IN" sz="2000" b="1"/>
            <a:t> : </a:t>
          </a:r>
          <a:endParaRPr lang="en-US" sz="2000"/>
        </a:p>
      </dgm:t>
    </dgm:pt>
    <dgm:pt modelId="{2E884D63-59FB-4C39-B62D-18B5B5FCB63B}" type="parTrans" cxnId="{22F2E0EE-1758-4C4D-B1A3-972D9CEA203E}">
      <dgm:prSet/>
      <dgm:spPr/>
      <dgm:t>
        <a:bodyPr/>
        <a:lstStyle/>
        <a:p>
          <a:endParaRPr lang="en-US"/>
        </a:p>
      </dgm:t>
    </dgm:pt>
    <dgm:pt modelId="{3421ADD1-49FF-404A-A759-123E5924C5FA}" type="sibTrans" cxnId="{22F2E0EE-1758-4C4D-B1A3-972D9CEA203E}">
      <dgm:prSet/>
      <dgm:spPr/>
      <dgm:t>
        <a:bodyPr/>
        <a:lstStyle/>
        <a:p>
          <a:endParaRPr lang="en-US"/>
        </a:p>
      </dgm:t>
    </dgm:pt>
    <dgm:pt modelId="{8BC6899B-291A-4452-8925-D11B19B11E66}">
      <dgm:prSet custT="1"/>
      <dgm:spPr/>
      <dgm:t>
        <a:bodyPr/>
        <a:lstStyle/>
        <a:p>
          <a:r>
            <a:rPr lang="en-IN" sz="2000" b="0" dirty="0"/>
            <a:t>Number</a:t>
          </a:r>
          <a:endParaRPr lang="en-US" sz="2000" b="0" dirty="0"/>
        </a:p>
      </dgm:t>
    </dgm:pt>
    <dgm:pt modelId="{C3F6183A-7A26-43AC-99D1-4348EE18E955}" type="parTrans" cxnId="{934FC91E-1B9C-4013-8A82-621EA913E4CA}">
      <dgm:prSet/>
      <dgm:spPr/>
      <dgm:t>
        <a:bodyPr/>
        <a:lstStyle/>
        <a:p>
          <a:endParaRPr lang="en-US"/>
        </a:p>
      </dgm:t>
    </dgm:pt>
    <dgm:pt modelId="{874E97A1-FABD-42BE-A086-9A595E651D49}" type="sibTrans" cxnId="{934FC91E-1B9C-4013-8A82-621EA913E4CA}">
      <dgm:prSet/>
      <dgm:spPr/>
      <dgm:t>
        <a:bodyPr/>
        <a:lstStyle/>
        <a:p>
          <a:endParaRPr lang="en-US"/>
        </a:p>
      </dgm:t>
    </dgm:pt>
    <dgm:pt modelId="{85978ABC-6307-44FC-AE66-F1C79D712A73}">
      <dgm:prSet custT="1"/>
      <dgm:spPr/>
      <dgm:t>
        <a:bodyPr/>
        <a:lstStyle/>
        <a:p>
          <a:r>
            <a:rPr lang="en-IN" sz="2000" b="0"/>
            <a:t>String</a:t>
          </a:r>
          <a:endParaRPr lang="en-US" sz="2000" b="0"/>
        </a:p>
      </dgm:t>
    </dgm:pt>
    <dgm:pt modelId="{980D21D4-4249-4FF7-9FDE-675D31C45E72}" type="parTrans" cxnId="{B5B0A8B8-6CCC-4BA9-8426-5F14F754EB0B}">
      <dgm:prSet/>
      <dgm:spPr/>
      <dgm:t>
        <a:bodyPr/>
        <a:lstStyle/>
        <a:p>
          <a:endParaRPr lang="en-US"/>
        </a:p>
      </dgm:t>
    </dgm:pt>
    <dgm:pt modelId="{44DA4C82-D20B-4AF0-8BDD-FAA87A57FDC8}" type="sibTrans" cxnId="{B5B0A8B8-6CCC-4BA9-8426-5F14F754EB0B}">
      <dgm:prSet/>
      <dgm:spPr/>
      <dgm:t>
        <a:bodyPr/>
        <a:lstStyle/>
        <a:p>
          <a:endParaRPr lang="en-US"/>
        </a:p>
      </dgm:t>
    </dgm:pt>
    <dgm:pt modelId="{1453854C-99DC-41C1-887A-9B7026949391}">
      <dgm:prSet custT="1"/>
      <dgm:spPr/>
      <dgm:t>
        <a:bodyPr/>
        <a:lstStyle/>
        <a:p>
          <a:r>
            <a:rPr lang="en-IN" sz="2000" b="0" dirty="0"/>
            <a:t>Boolean</a:t>
          </a:r>
          <a:endParaRPr lang="en-US" sz="2000" b="0" dirty="0"/>
        </a:p>
      </dgm:t>
    </dgm:pt>
    <dgm:pt modelId="{21283C67-113D-4139-A0B8-C61FE666040A}" type="parTrans" cxnId="{C4079C30-5999-46F9-ADFB-206DBF683641}">
      <dgm:prSet/>
      <dgm:spPr/>
      <dgm:t>
        <a:bodyPr/>
        <a:lstStyle/>
        <a:p>
          <a:endParaRPr lang="en-US"/>
        </a:p>
      </dgm:t>
    </dgm:pt>
    <dgm:pt modelId="{DC660FB0-1085-485B-BE14-5A1960AF8378}" type="sibTrans" cxnId="{C4079C30-5999-46F9-ADFB-206DBF683641}">
      <dgm:prSet/>
      <dgm:spPr/>
      <dgm:t>
        <a:bodyPr/>
        <a:lstStyle/>
        <a:p>
          <a:endParaRPr lang="en-US"/>
        </a:p>
      </dgm:t>
    </dgm:pt>
    <dgm:pt modelId="{4A3FA62B-C9CB-409F-BD24-A008BF2B39D5}">
      <dgm:prSet custT="1"/>
      <dgm:spPr/>
      <dgm:t>
        <a:bodyPr/>
        <a:lstStyle/>
        <a:p>
          <a:pPr>
            <a:defRPr b="1"/>
          </a:pPr>
          <a:r>
            <a:rPr lang="en-IN" sz="2000" b="1" i="1"/>
            <a:t>Identifiers</a:t>
          </a:r>
          <a:r>
            <a:rPr lang="en-IN" sz="2000" b="1"/>
            <a:t> :</a:t>
          </a:r>
          <a:endParaRPr lang="en-US" sz="2000"/>
        </a:p>
      </dgm:t>
    </dgm:pt>
    <dgm:pt modelId="{64880DE8-7D6D-45DF-9825-CCF476227ABA}" type="parTrans" cxnId="{7AE50FCC-3090-4253-9AC2-EDD58C6F274E}">
      <dgm:prSet/>
      <dgm:spPr/>
      <dgm:t>
        <a:bodyPr/>
        <a:lstStyle/>
        <a:p>
          <a:endParaRPr lang="en-US"/>
        </a:p>
      </dgm:t>
    </dgm:pt>
    <dgm:pt modelId="{9BB3A4DA-8CCB-49AF-A750-38AE14CF0311}" type="sibTrans" cxnId="{7AE50FCC-3090-4253-9AC2-EDD58C6F274E}">
      <dgm:prSet/>
      <dgm:spPr/>
      <dgm:t>
        <a:bodyPr/>
        <a:lstStyle/>
        <a:p>
          <a:endParaRPr lang="en-US"/>
        </a:p>
      </dgm:t>
    </dgm:pt>
    <dgm:pt modelId="{972CA162-D799-4AD6-AC59-21206CF38140}">
      <dgm:prSet custT="1"/>
      <dgm:spPr/>
      <dgm:t>
        <a:bodyPr/>
        <a:lstStyle/>
        <a:p>
          <a:r>
            <a:rPr lang="en-IN" sz="2000" b="0" dirty="0"/>
            <a:t>An identifier is a name given to variable, function, object</a:t>
          </a:r>
          <a:endParaRPr lang="en-US" sz="2000" b="0" dirty="0"/>
        </a:p>
      </dgm:t>
    </dgm:pt>
    <dgm:pt modelId="{68DBA762-AA05-4F3B-B8F8-E25FAF372D7C}" type="parTrans" cxnId="{B5CCE4CE-2503-45FA-B14F-D341C19B7612}">
      <dgm:prSet/>
      <dgm:spPr/>
      <dgm:t>
        <a:bodyPr/>
        <a:lstStyle/>
        <a:p>
          <a:endParaRPr lang="en-US"/>
        </a:p>
      </dgm:t>
    </dgm:pt>
    <dgm:pt modelId="{707583D7-D52D-4277-AE60-70090AA67D51}" type="sibTrans" cxnId="{B5CCE4CE-2503-45FA-B14F-D341C19B7612}">
      <dgm:prSet/>
      <dgm:spPr/>
      <dgm:t>
        <a:bodyPr/>
        <a:lstStyle/>
        <a:p>
          <a:endParaRPr lang="en-US"/>
        </a:p>
      </dgm:t>
    </dgm:pt>
    <dgm:pt modelId="{F4563E4E-55F6-4ABF-9034-3AEE785320E8}">
      <dgm:prSet custT="1"/>
      <dgm:spPr/>
      <dgm:t>
        <a:bodyPr/>
        <a:lstStyle/>
        <a:p>
          <a:r>
            <a:rPr lang="en-IN" sz="2000" b="0" dirty="0"/>
            <a:t>Rules to write identifier</a:t>
          </a:r>
          <a:endParaRPr lang="en-US" sz="2000" b="0" dirty="0"/>
        </a:p>
      </dgm:t>
    </dgm:pt>
    <dgm:pt modelId="{DE3A89DB-24F2-4537-B8CE-8B95DD008DB3}" type="parTrans" cxnId="{F5FB52C2-0A01-4127-ABB0-73EF7757DC58}">
      <dgm:prSet/>
      <dgm:spPr/>
      <dgm:t>
        <a:bodyPr/>
        <a:lstStyle/>
        <a:p>
          <a:endParaRPr lang="en-US"/>
        </a:p>
      </dgm:t>
    </dgm:pt>
    <dgm:pt modelId="{9375E2B8-4A04-44FC-81C0-AF91654097E9}" type="sibTrans" cxnId="{F5FB52C2-0A01-4127-ABB0-73EF7757DC58}">
      <dgm:prSet/>
      <dgm:spPr/>
      <dgm:t>
        <a:bodyPr/>
        <a:lstStyle/>
        <a:p>
          <a:endParaRPr lang="en-US"/>
        </a:p>
      </dgm:t>
    </dgm:pt>
    <dgm:pt modelId="{EAF232DF-1D5D-4060-A63E-671E002A9B25}">
      <dgm:prSet custT="1"/>
      <dgm:spPr/>
      <dgm:t>
        <a:bodyPr/>
        <a:lstStyle/>
        <a:p>
          <a:pPr>
            <a:defRPr b="1"/>
          </a:pPr>
          <a:r>
            <a:rPr lang="en-IN" sz="2000" b="1" i="1"/>
            <a:t>Comments :</a:t>
          </a:r>
          <a:endParaRPr lang="en-US" sz="2000"/>
        </a:p>
      </dgm:t>
    </dgm:pt>
    <dgm:pt modelId="{8071566E-81F7-4A60-A0B2-2AC4550741DC}" type="parTrans" cxnId="{C10AF31F-9234-4965-A398-CC494D331AC8}">
      <dgm:prSet/>
      <dgm:spPr/>
      <dgm:t>
        <a:bodyPr/>
        <a:lstStyle/>
        <a:p>
          <a:endParaRPr lang="en-US"/>
        </a:p>
      </dgm:t>
    </dgm:pt>
    <dgm:pt modelId="{FB151FCC-38DD-4766-B6A3-ECBA6CE26BBB}" type="sibTrans" cxnId="{C10AF31F-9234-4965-A398-CC494D331AC8}">
      <dgm:prSet/>
      <dgm:spPr/>
      <dgm:t>
        <a:bodyPr/>
        <a:lstStyle/>
        <a:p>
          <a:endParaRPr lang="en-US"/>
        </a:p>
      </dgm:t>
    </dgm:pt>
    <dgm:pt modelId="{D336717D-A19B-433D-98CC-733A8B65E491}">
      <dgm:prSet custT="1"/>
      <dgm:spPr/>
      <dgm:t>
        <a:bodyPr/>
        <a:lstStyle/>
        <a:p>
          <a:r>
            <a:rPr lang="en-IN" sz="2000" b="0" i="1"/>
            <a:t>Single line Comments</a:t>
          </a:r>
          <a:endParaRPr lang="en-US" sz="2000" b="0"/>
        </a:p>
      </dgm:t>
    </dgm:pt>
    <dgm:pt modelId="{31F440B7-81B5-440D-AC20-EF1C768F62FF}" type="parTrans" cxnId="{691743D2-D5A9-428F-9467-4048CD477C4E}">
      <dgm:prSet/>
      <dgm:spPr/>
      <dgm:t>
        <a:bodyPr/>
        <a:lstStyle/>
        <a:p>
          <a:endParaRPr lang="en-US"/>
        </a:p>
      </dgm:t>
    </dgm:pt>
    <dgm:pt modelId="{07A0975C-2CC5-4434-A5E3-4DB18E6EF6EB}" type="sibTrans" cxnId="{691743D2-D5A9-428F-9467-4048CD477C4E}">
      <dgm:prSet/>
      <dgm:spPr/>
      <dgm:t>
        <a:bodyPr/>
        <a:lstStyle/>
        <a:p>
          <a:endParaRPr lang="en-US"/>
        </a:p>
      </dgm:t>
    </dgm:pt>
    <dgm:pt modelId="{0C5EC22E-BC8F-4209-86C1-5A46C8217E75}">
      <dgm:prSet custT="1"/>
      <dgm:spPr/>
      <dgm:t>
        <a:bodyPr/>
        <a:lstStyle/>
        <a:p>
          <a:r>
            <a:rPr lang="en-IN" sz="2000" b="0" dirty="0"/>
            <a:t>Multiline Comments</a:t>
          </a:r>
          <a:endParaRPr lang="en-US" sz="2000" b="0" dirty="0"/>
        </a:p>
      </dgm:t>
    </dgm:pt>
    <dgm:pt modelId="{DA549538-85DB-4DBE-9C55-370CC63EF28B}" type="parTrans" cxnId="{E7B085DF-3912-4EA4-B394-7DA973FEDA91}">
      <dgm:prSet/>
      <dgm:spPr/>
      <dgm:t>
        <a:bodyPr/>
        <a:lstStyle/>
        <a:p>
          <a:endParaRPr lang="en-US"/>
        </a:p>
      </dgm:t>
    </dgm:pt>
    <dgm:pt modelId="{7071BC61-B769-4340-BD79-0F75AF76392E}" type="sibTrans" cxnId="{E7B085DF-3912-4EA4-B394-7DA973FEDA91}">
      <dgm:prSet/>
      <dgm:spPr/>
      <dgm:t>
        <a:bodyPr/>
        <a:lstStyle/>
        <a:p>
          <a:endParaRPr lang="en-US"/>
        </a:p>
      </dgm:t>
    </dgm:pt>
    <dgm:pt modelId="{340B3C08-47AC-4D0D-8FA5-77AD38934DB2}">
      <dgm:prSet custT="1"/>
      <dgm:spPr/>
      <dgm:t>
        <a:bodyPr/>
        <a:lstStyle/>
        <a:p>
          <a:pPr>
            <a:defRPr b="1"/>
          </a:pPr>
          <a:r>
            <a:rPr lang="en-IN" sz="2000" b="1" i="1"/>
            <a:t>Camel case :</a:t>
          </a:r>
          <a:endParaRPr lang="en-US" sz="2000"/>
        </a:p>
      </dgm:t>
    </dgm:pt>
    <dgm:pt modelId="{C8BB546B-F4C4-4CE4-9CDC-7420EF63C61B}" type="parTrans" cxnId="{0B7A0D6F-64E7-4832-BAEC-98D6E897701B}">
      <dgm:prSet/>
      <dgm:spPr/>
      <dgm:t>
        <a:bodyPr/>
        <a:lstStyle/>
        <a:p>
          <a:endParaRPr lang="en-US"/>
        </a:p>
      </dgm:t>
    </dgm:pt>
    <dgm:pt modelId="{5BC72A2B-E185-4043-8EE6-A48D61145F25}" type="sibTrans" cxnId="{0B7A0D6F-64E7-4832-BAEC-98D6E897701B}">
      <dgm:prSet/>
      <dgm:spPr/>
      <dgm:t>
        <a:bodyPr/>
        <a:lstStyle/>
        <a:p>
          <a:endParaRPr lang="en-US"/>
        </a:p>
      </dgm:t>
    </dgm:pt>
    <dgm:pt modelId="{E0FECD95-E1E1-4428-8B13-53439796F7CC}">
      <dgm:prSet custT="1"/>
      <dgm:spPr/>
      <dgm:t>
        <a:bodyPr/>
        <a:lstStyle/>
        <a:p>
          <a:r>
            <a:rPr lang="en-IN" sz="2000"/>
            <a:t>Hyphens</a:t>
          </a:r>
          <a:endParaRPr lang="en-US" sz="2000"/>
        </a:p>
      </dgm:t>
    </dgm:pt>
    <dgm:pt modelId="{1B7EE8FC-7284-4C1E-82FB-9C39666FFC29}" type="parTrans" cxnId="{73C7F8FF-D775-4990-B34E-616DBEF18A3E}">
      <dgm:prSet/>
      <dgm:spPr/>
      <dgm:t>
        <a:bodyPr/>
        <a:lstStyle/>
        <a:p>
          <a:endParaRPr lang="en-US"/>
        </a:p>
      </dgm:t>
    </dgm:pt>
    <dgm:pt modelId="{267A9164-E816-4D02-866A-7621FDC1BC24}" type="sibTrans" cxnId="{73C7F8FF-D775-4990-B34E-616DBEF18A3E}">
      <dgm:prSet/>
      <dgm:spPr/>
      <dgm:t>
        <a:bodyPr/>
        <a:lstStyle/>
        <a:p>
          <a:endParaRPr lang="en-US"/>
        </a:p>
      </dgm:t>
    </dgm:pt>
    <dgm:pt modelId="{E4B31798-14BF-4256-A727-61EAF4A858A1}">
      <dgm:prSet custT="1"/>
      <dgm:spPr/>
      <dgm:t>
        <a:bodyPr/>
        <a:lstStyle/>
        <a:p>
          <a:r>
            <a:rPr lang="en-IN" sz="2000"/>
            <a:t>Underscore</a:t>
          </a:r>
          <a:endParaRPr lang="en-US" sz="2000"/>
        </a:p>
      </dgm:t>
    </dgm:pt>
    <dgm:pt modelId="{188CB1BA-F840-4F6E-B6B0-6F6652035EAE}" type="parTrans" cxnId="{C7864894-FB4B-41D2-8EEC-B0929F921CB5}">
      <dgm:prSet/>
      <dgm:spPr/>
      <dgm:t>
        <a:bodyPr/>
        <a:lstStyle/>
        <a:p>
          <a:endParaRPr lang="en-US"/>
        </a:p>
      </dgm:t>
    </dgm:pt>
    <dgm:pt modelId="{E9147492-A842-4D1B-AA17-4B3D31570850}" type="sibTrans" cxnId="{C7864894-FB4B-41D2-8EEC-B0929F921CB5}">
      <dgm:prSet/>
      <dgm:spPr/>
      <dgm:t>
        <a:bodyPr/>
        <a:lstStyle/>
        <a:p>
          <a:endParaRPr lang="en-US"/>
        </a:p>
      </dgm:t>
    </dgm:pt>
    <dgm:pt modelId="{66FA63DC-A023-4539-8DCA-F4A65EBE7A3E}">
      <dgm:prSet custT="1"/>
      <dgm:spPr/>
      <dgm:t>
        <a:bodyPr/>
        <a:lstStyle/>
        <a:p>
          <a:r>
            <a:rPr lang="en-IN" sz="2000"/>
            <a:t>UpperC Camel Case</a:t>
          </a:r>
          <a:endParaRPr lang="en-US" sz="2000"/>
        </a:p>
      </dgm:t>
    </dgm:pt>
    <dgm:pt modelId="{4BE1DB05-5D22-47DB-B7B3-D395C53A1FB0}" type="parTrans" cxnId="{25BBC8ED-3329-4ABB-9F1B-D3F229FD994E}">
      <dgm:prSet/>
      <dgm:spPr/>
      <dgm:t>
        <a:bodyPr/>
        <a:lstStyle/>
        <a:p>
          <a:endParaRPr lang="en-US"/>
        </a:p>
      </dgm:t>
    </dgm:pt>
    <dgm:pt modelId="{E1803D56-2777-43CB-AC71-DE34B76BD3D0}" type="sibTrans" cxnId="{25BBC8ED-3329-4ABB-9F1B-D3F229FD994E}">
      <dgm:prSet/>
      <dgm:spPr/>
      <dgm:t>
        <a:bodyPr/>
        <a:lstStyle/>
        <a:p>
          <a:endParaRPr lang="en-US"/>
        </a:p>
      </dgm:t>
    </dgm:pt>
    <dgm:pt modelId="{AC839102-5B48-4C1F-82E4-86B6CCAA2975}">
      <dgm:prSet custT="1"/>
      <dgm:spPr/>
      <dgm:t>
        <a:bodyPr/>
        <a:lstStyle/>
        <a:p>
          <a:r>
            <a:rPr lang="en-IN" sz="2000"/>
            <a:t>Lower Camel Case</a:t>
          </a:r>
          <a:endParaRPr lang="en-US" sz="2000"/>
        </a:p>
      </dgm:t>
    </dgm:pt>
    <dgm:pt modelId="{A845DBB6-69DD-4BCE-AFA2-81E4797CBAC0}" type="parTrans" cxnId="{4401E7C4-38B8-42A2-9864-C7E2217776C8}">
      <dgm:prSet/>
      <dgm:spPr/>
      <dgm:t>
        <a:bodyPr/>
        <a:lstStyle/>
        <a:p>
          <a:endParaRPr lang="en-US"/>
        </a:p>
      </dgm:t>
    </dgm:pt>
    <dgm:pt modelId="{AF225750-D2C7-47AA-B786-19323861BE07}" type="sibTrans" cxnId="{4401E7C4-38B8-42A2-9864-C7E2217776C8}">
      <dgm:prSet/>
      <dgm:spPr/>
      <dgm:t>
        <a:bodyPr/>
        <a:lstStyle/>
        <a:p>
          <a:endParaRPr lang="en-US"/>
        </a:p>
      </dgm:t>
    </dgm:pt>
    <dgm:pt modelId="{803474EF-6E6C-4975-A8A9-CE072F347BF5}" type="pres">
      <dgm:prSet presAssocID="{86A10D6E-9EB1-4D02-A7FA-F9E4374FB42F}" presName="root" presStyleCnt="0">
        <dgm:presLayoutVars>
          <dgm:dir/>
          <dgm:resizeHandles val="exact"/>
        </dgm:presLayoutVars>
      </dgm:prSet>
      <dgm:spPr/>
    </dgm:pt>
    <dgm:pt modelId="{B844895F-98FD-4378-940F-ED0C3A3D015A}" type="pres">
      <dgm:prSet presAssocID="{64BF753A-B606-4B6B-B1FE-BAD4BC9C9A12}" presName="compNode" presStyleCnt="0"/>
      <dgm:spPr/>
    </dgm:pt>
    <dgm:pt modelId="{BFC07D56-3AB9-4E35-A18E-8DD011E7C3D8}" type="pres">
      <dgm:prSet presAssocID="{64BF753A-B606-4B6B-B1FE-BAD4BC9C9A1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8B7001BC-7374-499E-AA22-D937DDB31686}" type="pres">
      <dgm:prSet presAssocID="{64BF753A-B606-4B6B-B1FE-BAD4BC9C9A12}" presName="iconSpace" presStyleCnt="0"/>
      <dgm:spPr/>
    </dgm:pt>
    <dgm:pt modelId="{9C47E3FE-10EA-4EE5-A59F-812786862243}" type="pres">
      <dgm:prSet presAssocID="{64BF753A-B606-4B6B-B1FE-BAD4BC9C9A12}" presName="parTx" presStyleLbl="revTx" presStyleIdx="0" presStyleCnt="12">
        <dgm:presLayoutVars>
          <dgm:chMax val="0"/>
          <dgm:chPref val="0"/>
        </dgm:presLayoutVars>
      </dgm:prSet>
      <dgm:spPr/>
    </dgm:pt>
    <dgm:pt modelId="{4FEAD74E-26B3-4821-B2C5-A46636BBCEA4}" type="pres">
      <dgm:prSet presAssocID="{64BF753A-B606-4B6B-B1FE-BAD4BC9C9A12}" presName="txSpace" presStyleCnt="0"/>
      <dgm:spPr/>
    </dgm:pt>
    <dgm:pt modelId="{9BCC013A-2CBA-4425-846F-FF3A90685462}" type="pres">
      <dgm:prSet presAssocID="{64BF753A-B606-4B6B-B1FE-BAD4BC9C9A12}" presName="desTx" presStyleLbl="revTx" presStyleIdx="1" presStyleCnt="12">
        <dgm:presLayoutVars/>
      </dgm:prSet>
      <dgm:spPr/>
    </dgm:pt>
    <dgm:pt modelId="{4E11F4D5-6EA7-4FC7-B2FE-6A746A505ADF}" type="pres">
      <dgm:prSet presAssocID="{717568A1-80F5-4ED1-A4CA-0AC51A44B398}" presName="sibTrans" presStyleCnt="0"/>
      <dgm:spPr/>
    </dgm:pt>
    <dgm:pt modelId="{19AB12A3-491E-4BB0-B01D-203FC3AAD458}" type="pres">
      <dgm:prSet presAssocID="{366CBCB3-DCC8-44C8-BDD3-C85E885B6C99}" presName="compNode" presStyleCnt="0"/>
      <dgm:spPr/>
    </dgm:pt>
    <dgm:pt modelId="{52072EFF-F964-4B05-B364-1EF4A7873C96}" type="pres">
      <dgm:prSet presAssocID="{366CBCB3-DCC8-44C8-BDD3-C85E885B6C9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DF67EAD0-1AB3-46C6-84A1-317EFF5D079A}" type="pres">
      <dgm:prSet presAssocID="{366CBCB3-DCC8-44C8-BDD3-C85E885B6C99}" presName="iconSpace" presStyleCnt="0"/>
      <dgm:spPr/>
    </dgm:pt>
    <dgm:pt modelId="{4DEEB008-7AAD-484C-9F82-25295198FED7}" type="pres">
      <dgm:prSet presAssocID="{366CBCB3-DCC8-44C8-BDD3-C85E885B6C99}" presName="parTx" presStyleLbl="revTx" presStyleIdx="2" presStyleCnt="12">
        <dgm:presLayoutVars>
          <dgm:chMax val="0"/>
          <dgm:chPref val="0"/>
        </dgm:presLayoutVars>
      </dgm:prSet>
      <dgm:spPr/>
    </dgm:pt>
    <dgm:pt modelId="{A1857991-BCD4-4FC1-9B44-95C9A34EFE29}" type="pres">
      <dgm:prSet presAssocID="{366CBCB3-DCC8-44C8-BDD3-C85E885B6C99}" presName="txSpace" presStyleCnt="0"/>
      <dgm:spPr/>
    </dgm:pt>
    <dgm:pt modelId="{9F9D4C75-4B91-407B-B2C9-DCF36255C302}" type="pres">
      <dgm:prSet presAssocID="{366CBCB3-DCC8-44C8-BDD3-C85E885B6C99}" presName="desTx" presStyleLbl="revTx" presStyleIdx="3" presStyleCnt="12">
        <dgm:presLayoutVars/>
      </dgm:prSet>
      <dgm:spPr/>
    </dgm:pt>
    <dgm:pt modelId="{8C1F380C-3695-4A6D-8447-DEF83DC234FD}" type="pres">
      <dgm:prSet presAssocID="{CF2CD50C-1E78-4179-9B68-8B0EEAC9325C}" presName="sibTrans" presStyleCnt="0"/>
      <dgm:spPr/>
    </dgm:pt>
    <dgm:pt modelId="{979261C9-0935-4FD9-80BD-F7A482825B56}" type="pres">
      <dgm:prSet presAssocID="{BA2CEFA7-7099-4BC3-B2E6-6820964355A0}" presName="compNode" presStyleCnt="0"/>
      <dgm:spPr/>
    </dgm:pt>
    <dgm:pt modelId="{AFDFAA2E-12E7-446D-85A9-491552036133}" type="pres">
      <dgm:prSet presAssocID="{BA2CEFA7-7099-4BC3-B2E6-6820964355A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878113FE-58FC-4FD4-B84C-97855AEDD10A}" type="pres">
      <dgm:prSet presAssocID="{BA2CEFA7-7099-4BC3-B2E6-6820964355A0}" presName="iconSpace" presStyleCnt="0"/>
      <dgm:spPr/>
    </dgm:pt>
    <dgm:pt modelId="{60086D05-5EDA-41BE-829A-EA140988277C}" type="pres">
      <dgm:prSet presAssocID="{BA2CEFA7-7099-4BC3-B2E6-6820964355A0}" presName="parTx" presStyleLbl="revTx" presStyleIdx="4" presStyleCnt="12">
        <dgm:presLayoutVars>
          <dgm:chMax val="0"/>
          <dgm:chPref val="0"/>
        </dgm:presLayoutVars>
      </dgm:prSet>
      <dgm:spPr/>
    </dgm:pt>
    <dgm:pt modelId="{67B3B017-B786-400A-9717-AD013F8ECACD}" type="pres">
      <dgm:prSet presAssocID="{BA2CEFA7-7099-4BC3-B2E6-6820964355A0}" presName="txSpace" presStyleCnt="0"/>
      <dgm:spPr/>
    </dgm:pt>
    <dgm:pt modelId="{F29068B0-B090-4ED4-9963-A3136FA54FF5}" type="pres">
      <dgm:prSet presAssocID="{BA2CEFA7-7099-4BC3-B2E6-6820964355A0}" presName="desTx" presStyleLbl="revTx" presStyleIdx="5" presStyleCnt="12">
        <dgm:presLayoutVars/>
      </dgm:prSet>
      <dgm:spPr/>
    </dgm:pt>
    <dgm:pt modelId="{174E00B7-11CB-4378-8058-893AA0F25B82}" type="pres">
      <dgm:prSet presAssocID="{3421ADD1-49FF-404A-A759-123E5924C5FA}" presName="sibTrans" presStyleCnt="0"/>
      <dgm:spPr/>
    </dgm:pt>
    <dgm:pt modelId="{F6F95973-6D8A-49D8-B81B-715E748C6950}" type="pres">
      <dgm:prSet presAssocID="{4A3FA62B-C9CB-409F-BD24-A008BF2B39D5}" presName="compNode" presStyleCnt="0"/>
      <dgm:spPr/>
    </dgm:pt>
    <dgm:pt modelId="{5DDA1520-6E74-4EB7-B614-482EE6951F25}" type="pres">
      <dgm:prSet presAssocID="{4A3FA62B-C9CB-409F-BD24-A008BF2B39D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EB20AA0-C432-4DBB-8783-D9BC98F0556B}" type="pres">
      <dgm:prSet presAssocID="{4A3FA62B-C9CB-409F-BD24-A008BF2B39D5}" presName="iconSpace" presStyleCnt="0"/>
      <dgm:spPr/>
    </dgm:pt>
    <dgm:pt modelId="{04BD7FFC-D616-4B21-AB30-52C49F974922}" type="pres">
      <dgm:prSet presAssocID="{4A3FA62B-C9CB-409F-BD24-A008BF2B39D5}" presName="parTx" presStyleLbl="revTx" presStyleIdx="6" presStyleCnt="12">
        <dgm:presLayoutVars>
          <dgm:chMax val="0"/>
          <dgm:chPref val="0"/>
        </dgm:presLayoutVars>
      </dgm:prSet>
      <dgm:spPr/>
    </dgm:pt>
    <dgm:pt modelId="{CE43B837-A92B-488F-B71B-1830BB1952B0}" type="pres">
      <dgm:prSet presAssocID="{4A3FA62B-C9CB-409F-BD24-A008BF2B39D5}" presName="txSpace" presStyleCnt="0"/>
      <dgm:spPr/>
    </dgm:pt>
    <dgm:pt modelId="{5C0BBC05-E1AB-43CC-B98F-D3CBE03D30C2}" type="pres">
      <dgm:prSet presAssocID="{4A3FA62B-C9CB-409F-BD24-A008BF2B39D5}" presName="desTx" presStyleLbl="revTx" presStyleIdx="7" presStyleCnt="12">
        <dgm:presLayoutVars/>
      </dgm:prSet>
      <dgm:spPr/>
    </dgm:pt>
    <dgm:pt modelId="{B4391FBB-FE7C-446E-91F3-718A3DE3A666}" type="pres">
      <dgm:prSet presAssocID="{9BB3A4DA-8CCB-49AF-A750-38AE14CF0311}" presName="sibTrans" presStyleCnt="0"/>
      <dgm:spPr/>
    </dgm:pt>
    <dgm:pt modelId="{93986CBD-7FE0-4223-AEB8-97AD9710D405}" type="pres">
      <dgm:prSet presAssocID="{EAF232DF-1D5D-4060-A63E-671E002A9B25}" presName="compNode" presStyleCnt="0"/>
      <dgm:spPr/>
    </dgm:pt>
    <dgm:pt modelId="{580058FC-1F7E-42F9-90F0-BF494C3E749B}" type="pres">
      <dgm:prSet presAssocID="{EAF232DF-1D5D-4060-A63E-671E002A9B2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7BE5C03-6C34-4A67-9216-F4762B549B12}" type="pres">
      <dgm:prSet presAssocID="{EAF232DF-1D5D-4060-A63E-671E002A9B25}" presName="iconSpace" presStyleCnt="0"/>
      <dgm:spPr/>
    </dgm:pt>
    <dgm:pt modelId="{739CB408-7F02-4B89-BFB4-D2675FF40E65}" type="pres">
      <dgm:prSet presAssocID="{EAF232DF-1D5D-4060-A63E-671E002A9B25}" presName="parTx" presStyleLbl="revTx" presStyleIdx="8" presStyleCnt="12">
        <dgm:presLayoutVars>
          <dgm:chMax val="0"/>
          <dgm:chPref val="0"/>
        </dgm:presLayoutVars>
      </dgm:prSet>
      <dgm:spPr/>
    </dgm:pt>
    <dgm:pt modelId="{C373E28A-24CC-4C43-B1D0-46B894AF7FF8}" type="pres">
      <dgm:prSet presAssocID="{EAF232DF-1D5D-4060-A63E-671E002A9B25}" presName="txSpace" presStyleCnt="0"/>
      <dgm:spPr/>
    </dgm:pt>
    <dgm:pt modelId="{3F0F3349-F462-435F-8DF7-A5EC624E9CE9}" type="pres">
      <dgm:prSet presAssocID="{EAF232DF-1D5D-4060-A63E-671E002A9B25}" presName="desTx" presStyleLbl="revTx" presStyleIdx="9" presStyleCnt="12">
        <dgm:presLayoutVars/>
      </dgm:prSet>
      <dgm:spPr/>
    </dgm:pt>
    <dgm:pt modelId="{9E5D6D5E-5CF0-442A-A801-29A9527F07DB}" type="pres">
      <dgm:prSet presAssocID="{FB151FCC-38DD-4766-B6A3-ECBA6CE26BBB}" presName="sibTrans" presStyleCnt="0"/>
      <dgm:spPr/>
    </dgm:pt>
    <dgm:pt modelId="{E982F6D8-C726-4FB8-B903-47C37F99C382}" type="pres">
      <dgm:prSet presAssocID="{340B3C08-47AC-4D0D-8FA5-77AD38934DB2}" presName="compNode" presStyleCnt="0"/>
      <dgm:spPr/>
    </dgm:pt>
    <dgm:pt modelId="{06026D61-A237-4344-9220-F52CF2583332}" type="pres">
      <dgm:prSet presAssocID="{340B3C08-47AC-4D0D-8FA5-77AD38934DB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rse"/>
        </a:ext>
      </dgm:extLst>
    </dgm:pt>
    <dgm:pt modelId="{F0177949-F049-4A04-A6F4-9512341B40C5}" type="pres">
      <dgm:prSet presAssocID="{340B3C08-47AC-4D0D-8FA5-77AD38934DB2}" presName="iconSpace" presStyleCnt="0"/>
      <dgm:spPr/>
    </dgm:pt>
    <dgm:pt modelId="{FB822881-65A6-446C-8411-3B000284003A}" type="pres">
      <dgm:prSet presAssocID="{340B3C08-47AC-4D0D-8FA5-77AD38934DB2}" presName="parTx" presStyleLbl="revTx" presStyleIdx="10" presStyleCnt="12">
        <dgm:presLayoutVars>
          <dgm:chMax val="0"/>
          <dgm:chPref val="0"/>
        </dgm:presLayoutVars>
      </dgm:prSet>
      <dgm:spPr/>
    </dgm:pt>
    <dgm:pt modelId="{FE3DA9BC-16AE-434D-82AD-11D61FA51E26}" type="pres">
      <dgm:prSet presAssocID="{340B3C08-47AC-4D0D-8FA5-77AD38934DB2}" presName="txSpace" presStyleCnt="0"/>
      <dgm:spPr/>
    </dgm:pt>
    <dgm:pt modelId="{C66FAF53-C308-4BC2-93D5-6499A87EBF2D}" type="pres">
      <dgm:prSet presAssocID="{340B3C08-47AC-4D0D-8FA5-77AD38934DB2}" presName="desTx" presStyleLbl="revTx" presStyleIdx="11" presStyleCnt="12">
        <dgm:presLayoutVars/>
      </dgm:prSet>
      <dgm:spPr/>
    </dgm:pt>
  </dgm:ptLst>
  <dgm:cxnLst>
    <dgm:cxn modelId="{35D26413-C534-46B3-A005-F24B4358758D}" type="presOf" srcId="{8BC6899B-291A-4452-8925-D11B19B11E66}" destId="{F29068B0-B090-4ED4-9963-A3136FA54FF5}" srcOrd="0" destOrd="0" presId="urn:microsoft.com/office/officeart/2018/5/layout/CenteredIconLabelDescriptionList"/>
    <dgm:cxn modelId="{934FC91E-1B9C-4013-8A82-621EA913E4CA}" srcId="{BA2CEFA7-7099-4BC3-B2E6-6820964355A0}" destId="{8BC6899B-291A-4452-8925-D11B19B11E66}" srcOrd="0" destOrd="0" parTransId="{C3F6183A-7A26-43AC-99D1-4348EE18E955}" sibTransId="{874E97A1-FABD-42BE-A086-9A595E651D49}"/>
    <dgm:cxn modelId="{C10AF31F-9234-4965-A398-CC494D331AC8}" srcId="{86A10D6E-9EB1-4D02-A7FA-F9E4374FB42F}" destId="{EAF232DF-1D5D-4060-A63E-671E002A9B25}" srcOrd="4" destOrd="0" parTransId="{8071566E-81F7-4A60-A0B2-2AC4550741DC}" sibTransId="{FB151FCC-38DD-4766-B6A3-ECBA6CE26BBB}"/>
    <dgm:cxn modelId="{D17DB02D-7023-44E5-8A21-E5BEF7ADF4A9}" srcId="{64BF753A-B606-4B6B-B1FE-BAD4BC9C9A12}" destId="{498CFF4D-7585-48A2-958B-8515D77B0651}" srcOrd="1" destOrd="0" parTransId="{82651519-557D-40DF-8692-5ED4551A28CD}" sibTransId="{3AE5B707-3FC8-4DBE-B0AF-4BB7D413E979}"/>
    <dgm:cxn modelId="{C4079C30-5999-46F9-ADFB-206DBF683641}" srcId="{BA2CEFA7-7099-4BC3-B2E6-6820964355A0}" destId="{1453854C-99DC-41C1-887A-9B7026949391}" srcOrd="2" destOrd="0" parTransId="{21283C67-113D-4139-A0B8-C61FE666040A}" sibTransId="{DC660FB0-1085-485B-BE14-5A1960AF8378}"/>
    <dgm:cxn modelId="{06F4585B-DFED-4665-83BB-D861F1E55FB4}" type="presOf" srcId="{F4563E4E-55F6-4ABF-9034-3AEE785320E8}" destId="{5C0BBC05-E1AB-43CC-B98F-D3CBE03D30C2}" srcOrd="0" destOrd="1" presId="urn:microsoft.com/office/officeart/2018/5/layout/CenteredIconLabelDescriptionList"/>
    <dgm:cxn modelId="{A25A0241-AE9E-414C-A97B-A90C90496D9B}" type="presOf" srcId="{E0FECD95-E1E1-4428-8B13-53439796F7CC}" destId="{C66FAF53-C308-4BC2-93D5-6499A87EBF2D}" srcOrd="0" destOrd="0" presId="urn:microsoft.com/office/officeart/2018/5/layout/CenteredIconLabelDescriptionList"/>
    <dgm:cxn modelId="{BC636F41-3DEE-470A-A768-A347DA1AEC37}" type="presOf" srcId="{57D905AE-E0C7-4D7F-AD5A-69BD5D050A94}" destId="{9BCC013A-2CBA-4425-846F-FF3A90685462}" srcOrd="0" destOrd="0" presId="urn:microsoft.com/office/officeart/2018/5/layout/CenteredIconLabelDescriptionList"/>
    <dgm:cxn modelId="{DB39E842-467A-4C6C-966B-68D60D4E19AC}" srcId="{86A10D6E-9EB1-4D02-A7FA-F9E4374FB42F}" destId="{366CBCB3-DCC8-44C8-BDD3-C85E885B6C99}" srcOrd="1" destOrd="0" parTransId="{793D4760-214D-4743-8CF1-5930A0B40C09}" sibTransId="{CF2CD50C-1E78-4179-9B68-8B0EEAC9325C}"/>
    <dgm:cxn modelId="{A83A7B46-FAB0-4743-AA4F-4CB4640B67F0}" type="presOf" srcId="{498CFF4D-7585-48A2-958B-8515D77B0651}" destId="{9BCC013A-2CBA-4425-846F-FF3A90685462}" srcOrd="0" destOrd="1" presId="urn:microsoft.com/office/officeart/2018/5/layout/CenteredIconLabelDescriptionList"/>
    <dgm:cxn modelId="{56D6474A-4CA0-46DF-8329-27AB36F910EA}" type="presOf" srcId="{85978ABC-6307-44FC-AE66-F1C79D712A73}" destId="{F29068B0-B090-4ED4-9963-A3136FA54FF5}" srcOrd="0" destOrd="1" presId="urn:microsoft.com/office/officeart/2018/5/layout/CenteredIconLabelDescriptionList"/>
    <dgm:cxn modelId="{CC14AD6A-C282-4FE5-8E52-529449DCB8F2}" type="presOf" srcId="{66FA63DC-A023-4539-8DCA-F4A65EBE7A3E}" destId="{C66FAF53-C308-4BC2-93D5-6499A87EBF2D}" srcOrd="0" destOrd="2" presId="urn:microsoft.com/office/officeart/2018/5/layout/CenteredIconLabelDescriptionList"/>
    <dgm:cxn modelId="{0B7A0D6F-64E7-4832-BAEC-98D6E897701B}" srcId="{86A10D6E-9EB1-4D02-A7FA-F9E4374FB42F}" destId="{340B3C08-47AC-4D0D-8FA5-77AD38934DB2}" srcOrd="5" destOrd="0" parTransId="{C8BB546B-F4C4-4CE4-9CDC-7420EF63C61B}" sibTransId="{5BC72A2B-E185-4043-8EE6-A48D61145F25}"/>
    <dgm:cxn modelId="{1334C971-3DDA-402F-9EF0-07A0C35BB93D}" type="presOf" srcId="{EAF232DF-1D5D-4060-A63E-671E002A9B25}" destId="{739CB408-7F02-4B89-BFB4-D2675FF40E65}" srcOrd="0" destOrd="0" presId="urn:microsoft.com/office/officeart/2018/5/layout/CenteredIconLabelDescriptionList"/>
    <dgm:cxn modelId="{A44EE354-D3A8-4121-A4DA-B817F321A0F9}" type="presOf" srcId="{0C5EC22E-BC8F-4209-86C1-5A46C8217E75}" destId="{3F0F3349-F462-435F-8DF7-A5EC624E9CE9}" srcOrd="0" destOrd="1" presId="urn:microsoft.com/office/officeart/2018/5/layout/CenteredIconLabelDescriptionList"/>
    <dgm:cxn modelId="{B602ED78-8A44-49F6-9F46-0D4D656388F2}" type="presOf" srcId="{E4B31798-14BF-4256-A727-61EAF4A858A1}" destId="{C66FAF53-C308-4BC2-93D5-6499A87EBF2D}" srcOrd="0" destOrd="1" presId="urn:microsoft.com/office/officeart/2018/5/layout/CenteredIconLabelDescriptionList"/>
    <dgm:cxn modelId="{A11FC881-D430-44D3-A018-06049FDEF212}" type="presOf" srcId="{D336717D-A19B-433D-98CC-733A8B65E491}" destId="{3F0F3349-F462-435F-8DF7-A5EC624E9CE9}" srcOrd="0" destOrd="0" presId="urn:microsoft.com/office/officeart/2018/5/layout/CenteredIconLabelDescriptionList"/>
    <dgm:cxn modelId="{BCBA8692-1CDE-474D-BBF8-330EA4B649AE}" type="presOf" srcId="{86A10D6E-9EB1-4D02-A7FA-F9E4374FB42F}" destId="{803474EF-6E6C-4975-A8A9-CE072F347BF5}" srcOrd="0" destOrd="0" presId="urn:microsoft.com/office/officeart/2018/5/layout/CenteredIconLabelDescriptionList"/>
    <dgm:cxn modelId="{C7864894-FB4B-41D2-8EEC-B0929F921CB5}" srcId="{340B3C08-47AC-4D0D-8FA5-77AD38934DB2}" destId="{E4B31798-14BF-4256-A727-61EAF4A858A1}" srcOrd="1" destOrd="0" parTransId="{188CB1BA-F840-4F6E-B6B0-6F6652035EAE}" sibTransId="{E9147492-A842-4D1B-AA17-4B3D31570850}"/>
    <dgm:cxn modelId="{BE7A99B1-27F0-4D8B-85EC-783A2CE7FC80}" type="presOf" srcId="{4A3FA62B-C9CB-409F-BD24-A008BF2B39D5}" destId="{04BD7FFC-D616-4B21-AB30-52C49F974922}" srcOrd="0" destOrd="0" presId="urn:microsoft.com/office/officeart/2018/5/layout/CenteredIconLabelDescriptionList"/>
    <dgm:cxn modelId="{B5B0A8B8-6CCC-4BA9-8426-5F14F754EB0B}" srcId="{BA2CEFA7-7099-4BC3-B2E6-6820964355A0}" destId="{85978ABC-6307-44FC-AE66-F1C79D712A73}" srcOrd="1" destOrd="0" parTransId="{980D21D4-4249-4FF7-9FDE-675D31C45E72}" sibTransId="{44DA4C82-D20B-4AF0-8BDD-FAA87A57FDC8}"/>
    <dgm:cxn modelId="{270528BA-D2BE-4122-ABBA-669C7015E8D6}" type="presOf" srcId="{1453854C-99DC-41C1-887A-9B7026949391}" destId="{F29068B0-B090-4ED4-9963-A3136FA54FF5}" srcOrd="0" destOrd="2" presId="urn:microsoft.com/office/officeart/2018/5/layout/CenteredIconLabelDescriptionList"/>
    <dgm:cxn modelId="{65B6D5BD-5ADC-4826-B820-AB675AA70CAC}" srcId="{64BF753A-B606-4B6B-B1FE-BAD4BC9C9A12}" destId="{57D905AE-E0C7-4D7F-AD5A-69BD5D050A94}" srcOrd="0" destOrd="0" parTransId="{F57C75FD-1473-47C6-8FD2-5E63620E4099}" sibTransId="{A2C68EB0-01B1-4EB4-A63D-6E1CF6B85523}"/>
    <dgm:cxn modelId="{AD389ABF-2D26-4D64-BEAC-9386D1D76316}" type="presOf" srcId="{64BF753A-B606-4B6B-B1FE-BAD4BC9C9A12}" destId="{9C47E3FE-10EA-4EE5-A59F-812786862243}" srcOrd="0" destOrd="0" presId="urn:microsoft.com/office/officeart/2018/5/layout/CenteredIconLabelDescriptionList"/>
    <dgm:cxn modelId="{F5FB52C2-0A01-4127-ABB0-73EF7757DC58}" srcId="{4A3FA62B-C9CB-409F-BD24-A008BF2B39D5}" destId="{F4563E4E-55F6-4ABF-9034-3AEE785320E8}" srcOrd="1" destOrd="0" parTransId="{DE3A89DB-24F2-4537-B8CE-8B95DD008DB3}" sibTransId="{9375E2B8-4A04-44FC-81C0-AF91654097E9}"/>
    <dgm:cxn modelId="{4401E7C4-38B8-42A2-9864-C7E2217776C8}" srcId="{340B3C08-47AC-4D0D-8FA5-77AD38934DB2}" destId="{AC839102-5B48-4C1F-82E4-86B6CCAA2975}" srcOrd="3" destOrd="0" parTransId="{A845DBB6-69DD-4BCE-AFA2-81E4797CBAC0}" sibTransId="{AF225750-D2C7-47AA-B786-19323861BE07}"/>
    <dgm:cxn modelId="{7AE50FCC-3090-4253-9AC2-EDD58C6F274E}" srcId="{86A10D6E-9EB1-4D02-A7FA-F9E4374FB42F}" destId="{4A3FA62B-C9CB-409F-BD24-A008BF2B39D5}" srcOrd="3" destOrd="0" parTransId="{64880DE8-7D6D-45DF-9825-CCF476227ABA}" sibTransId="{9BB3A4DA-8CCB-49AF-A750-38AE14CF0311}"/>
    <dgm:cxn modelId="{B5CCE4CE-2503-45FA-B14F-D341C19B7612}" srcId="{4A3FA62B-C9CB-409F-BD24-A008BF2B39D5}" destId="{972CA162-D799-4AD6-AC59-21206CF38140}" srcOrd="0" destOrd="0" parTransId="{68DBA762-AA05-4F3B-B8F8-E25FAF372D7C}" sibTransId="{707583D7-D52D-4277-AE60-70090AA67D51}"/>
    <dgm:cxn modelId="{63A029D1-370D-4A85-BA39-4615B1956FCC}" type="presOf" srcId="{340B3C08-47AC-4D0D-8FA5-77AD38934DB2}" destId="{FB822881-65A6-446C-8411-3B000284003A}" srcOrd="0" destOrd="0" presId="urn:microsoft.com/office/officeart/2018/5/layout/CenteredIconLabelDescriptionList"/>
    <dgm:cxn modelId="{691743D2-D5A9-428F-9467-4048CD477C4E}" srcId="{EAF232DF-1D5D-4060-A63E-671E002A9B25}" destId="{D336717D-A19B-433D-98CC-733A8B65E491}" srcOrd="0" destOrd="0" parTransId="{31F440B7-81B5-440D-AC20-EF1C768F62FF}" sibTransId="{07A0975C-2CC5-4434-A5E3-4DB18E6EF6EB}"/>
    <dgm:cxn modelId="{6C4D3FD5-2DCA-42C1-B055-747C9B61E053}" type="presOf" srcId="{AC839102-5B48-4C1F-82E4-86B6CCAA2975}" destId="{C66FAF53-C308-4BC2-93D5-6499A87EBF2D}" srcOrd="0" destOrd="3" presId="urn:microsoft.com/office/officeart/2018/5/layout/CenteredIconLabelDescriptionList"/>
    <dgm:cxn modelId="{E7B085DF-3912-4EA4-B394-7DA973FEDA91}" srcId="{EAF232DF-1D5D-4060-A63E-671E002A9B25}" destId="{0C5EC22E-BC8F-4209-86C1-5A46C8217E75}" srcOrd="1" destOrd="0" parTransId="{DA549538-85DB-4DBE-9C55-370CC63EF28B}" sibTransId="{7071BC61-B769-4340-BD79-0F75AF76392E}"/>
    <dgm:cxn modelId="{D0303FE5-F82B-4AB0-823C-5F4B50A3574B}" type="presOf" srcId="{366CBCB3-DCC8-44C8-BDD3-C85E885B6C99}" destId="{4DEEB008-7AAD-484C-9F82-25295198FED7}" srcOrd="0" destOrd="0" presId="urn:microsoft.com/office/officeart/2018/5/layout/CenteredIconLabelDescriptionList"/>
    <dgm:cxn modelId="{A5A97BE6-72D5-4CA4-9A3E-85F226D54AF5}" type="presOf" srcId="{BA2CEFA7-7099-4BC3-B2E6-6820964355A0}" destId="{60086D05-5EDA-41BE-829A-EA140988277C}" srcOrd="0" destOrd="0" presId="urn:microsoft.com/office/officeart/2018/5/layout/CenteredIconLabelDescriptionList"/>
    <dgm:cxn modelId="{25BBC8ED-3329-4ABB-9F1B-D3F229FD994E}" srcId="{340B3C08-47AC-4D0D-8FA5-77AD38934DB2}" destId="{66FA63DC-A023-4539-8DCA-F4A65EBE7A3E}" srcOrd="2" destOrd="0" parTransId="{4BE1DB05-5D22-47DB-B7B3-D395C53A1FB0}" sibTransId="{E1803D56-2777-43CB-AC71-DE34B76BD3D0}"/>
    <dgm:cxn modelId="{22F2E0EE-1758-4C4D-B1A3-972D9CEA203E}" srcId="{86A10D6E-9EB1-4D02-A7FA-F9E4374FB42F}" destId="{BA2CEFA7-7099-4BC3-B2E6-6820964355A0}" srcOrd="2" destOrd="0" parTransId="{2E884D63-59FB-4C39-B62D-18B5B5FCB63B}" sibTransId="{3421ADD1-49FF-404A-A759-123E5924C5FA}"/>
    <dgm:cxn modelId="{B30F8EF9-0ED7-40BB-970E-0457840ABBB6}" type="presOf" srcId="{972CA162-D799-4AD6-AC59-21206CF38140}" destId="{5C0BBC05-E1AB-43CC-B98F-D3CBE03D30C2}" srcOrd="0" destOrd="0" presId="urn:microsoft.com/office/officeart/2018/5/layout/CenteredIconLabelDescriptionList"/>
    <dgm:cxn modelId="{25B5FAFE-E70B-41CC-AA08-52048300BCE7}" srcId="{86A10D6E-9EB1-4D02-A7FA-F9E4374FB42F}" destId="{64BF753A-B606-4B6B-B1FE-BAD4BC9C9A12}" srcOrd="0" destOrd="0" parTransId="{B6A03BBC-E9C8-484F-9CC8-DA1DE2CFEBEC}" sibTransId="{717568A1-80F5-4ED1-A4CA-0AC51A44B398}"/>
    <dgm:cxn modelId="{73C7F8FF-D775-4990-B34E-616DBEF18A3E}" srcId="{340B3C08-47AC-4D0D-8FA5-77AD38934DB2}" destId="{E0FECD95-E1E1-4428-8B13-53439796F7CC}" srcOrd="0" destOrd="0" parTransId="{1B7EE8FC-7284-4C1E-82FB-9C39666FFC29}" sibTransId="{267A9164-E816-4D02-866A-7621FDC1BC24}"/>
    <dgm:cxn modelId="{C57929E6-873B-4A0B-BE20-7D98A4E3F59C}" type="presParOf" srcId="{803474EF-6E6C-4975-A8A9-CE072F347BF5}" destId="{B844895F-98FD-4378-940F-ED0C3A3D015A}" srcOrd="0" destOrd="0" presId="urn:microsoft.com/office/officeart/2018/5/layout/CenteredIconLabelDescriptionList"/>
    <dgm:cxn modelId="{A07C8CBF-4E07-4D4B-A3FB-06554C301840}" type="presParOf" srcId="{B844895F-98FD-4378-940F-ED0C3A3D015A}" destId="{BFC07D56-3AB9-4E35-A18E-8DD011E7C3D8}" srcOrd="0" destOrd="0" presId="urn:microsoft.com/office/officeart/2018/5/layout/CenteredIconLabelDescriptionList"/>
    <dgm:cxn modelId="{0BF5790B-D149-489A-8C17-C81E4A9E3E8B}" type="presParOf" srcId="{B844895F-98FD-4378-940F-ED0C3A3D015A}" destId="{8B7001BC-7374-499E-AA22-D937DDB31686}" srcOrd="1" destOrd="0" presId="urn:microsoft.com/office/officeart/2018/5/layout/CenteredIconLabelDescriptionList"/>
    <dgm:cxn modelId="{2CAC4921-8BE5-4AA3-B151-965C8EA6AE6A}" type="presParOf" srcId="{B844895F-98FD-4378-940F-ED0C3A3D015A}" destId="{9C47E3FE-10EA-4EE5-A59F-812786862243}" srcOrd="2" destOrd="0" presId="urn:microsoft.com/office/officeart/2018/5/layout/CenteredIconLabelDescriptionList"/>
    <dgm:cxn modelId="{56156250-FADF-4ED6-8792-A3FD58AA40B9}" type="presParOf" srcId="{B844895F-98FD-4378-940F-ED0C3A3D015A}" destId="{4FEAD74E-26B3-4821-B2C5-A46636BBCEA4}" srcOrd="3" destOrd="0" presId="urn:microsoft.com/office/officeart/2018/5/layout/CenteredIconLabelDescriptionList"/>
    <dgm:cxn modelId="{1F99415A-7ADF-4AD8-8458-206D9FDCFD8A}" type="presParOf" srcId="{B844895F-98FD-4378-940F-ED0C3A3D015A}" destId="{9BCC013A-2CBA-4425-846F-FF3A90685462}" srcOrd="4" destOrd="0" presId="urn:microsoft.com/office/officeart/2018/5/layout/CenteredIconLabelDescriptionList"/>
    <dgm:cxn modelId="{C417B51A-CC0B-4526-AA6E-D4B5658C7C7E}" type="presParOf" srcId="{803474EF-6E6C-4975-A8A9-CE072F347BF5}" destId="{4E11F4D5-6EA7-4FC7-B2FE-6A746A505ADF}" srcOrd="1" destOrd="0" presId="urn:microsoft.com/office/officeart/2018/5/layout/CenteredIconLabelDescriptionList"/>
    <dgm:cxn modelId="{E9328868-90ED-445D-9F1E-A5957E2EEBE0}" type="presParOf" srcId="{803474EF-6E6C-4975-A8A9-CE072F347BF5}" destId="{19AB12A3-491E-4BB0-B01D-203FC3AAD458}" srcOrd="2" destOrd="0" presId="urn:microsoft.com/office/officeart/2018/5/layout/CenteredIconLabelDescriptionList"/>
    <dgm:cxn modelId="{654F93C7-F2BF-4A41-8813-A4416B39A555}" type="presParOf" srcId="{19AB12A3-491E-4BB0-B01D-203FC3AAD458}" destId="{52072EFF-F964-4B05-B364-1EF4A7873C96}" srcOrd="0" destOrd="0" presId="urn:microsoft.com/office/officeart/2018/5/layout/CenteredIconLabelDescriptionList"/>
    <dgm:cxn modelId="{D36DF7C0-8A31-4F86-BBED-1BD482E8A0F4}" type="presParOf" srcId="{19AB12A3-491E-4BB0-B01D-203FC3AAD458}" destId="{DF67EAD0-1AB3-46C6-84A1-317EFF5D079A}" srcOrd="1" destOrd="0" presId="urn:microsoft.com/office/officeart/2018/5/layout/CenteredIconLabelDescriptionList"/>
    <dgm:cxn modelId="{B5639282-0740-4178-B795-F570FCFCF207}" type="presParOf" srcId="{19AB12A3-491E-4BB0-B01D-203FC3AAD458}" destId="{4DEEB008-7AAD-484C-9F82-25295198FED7}" srcOrd="2" destOrd="0" presId="urn:microsoft.com/office/officeart/2018/5/layout/CenteredIconLabelDescriptionList"/>
    <dgm:cxn modelId="{78C037FA-2330-40D2-AF35-F2BEA5757493}" type="presParOf" srcId="{19AB12A3-491E-4BB0-B01D-203FC3AAD458}" destId="{A1857991-BCD4-4FC1-9B44-95C9A34EFE29}" srcOrd="3" destOrd="0" presId="urn:microsoft.com/office/officeart/2018/5/layout/CenteredIconLabelDescriptionList"/>
    <dgm:cxn modelId="{F5A0FDA5-701A-4EB6-9A41-6A88CB31CA0E}" type="presParOf" srcId="{19AB12A3-491E-4BB0-B01D-203FC3AAD458}" destId="{9F9D4C75-4B91-407B-B2C9-DCF36255C302}" srcOrd="4" destOrd="0" presId="urn:microsoft.com/office/officeart/2018/5/layout/CenteredIconLabelDescriptionList"/>
    <dgm:cxn modelId="{F5B2C903-8FF6-4756-B1FD-321F4A4BB69F}" type="presParOf" srcId="{803474EF-6E6C-4975-A8A9-CE072F347BF5}" destId="{8C1F380C-3695-4A6D-8447-DEF83DC234FD}" srcOrd="3" destOrd="0" presId="urn:microsoft.com/office/officeart/2018/5/layout/CenteredIconLabelDescriptionList"/>
    <dgm:cxn modelId="{80B18B2E-9137-45C7-8B03-8E7E20DC06F8}" type="presParOf" srcId="{803474EF-6E6C-4975-A8A9-CE072F347BF5}" destId="{979261C9-0935-4FD9-80BD-F7A482825B56}" srcOrd="4" destOrd="0" presId="urn:microsoft.com/office/officeart/2018/5/layout/CenteredIconLabelDescriptionList"/>
    <dgm:cxn modelId="{DE2436E8-1814-470B-B2A6-2C7B97E6E9EB}" type="presParOf" srcId="{979261C9-0935-4FD9-80BD-F7A482825B56}" destId="{AFDFAA2E-12E7-446D-85A9-491552036133}" srcOrd="0" destOrd="0" presId="urn:microsoft.com/office/officeart/2018/5/layout/CenteredIconLabelDescriptionList"/>
    <dgm:cxn modelId="{8BD625BE-26EC-4A20-BBA3-BA8F3B79DEFB}" type="presParOf" srcId="{979261C9-0935-4FD9-80BD-F7A482825B56}" destId="{878113FE-58FC-4FD4-B84C-97855AEDD10A}" srcOrd="1" destOrd="0" presId="urn:microsoft.com/office/officeart/2018/5/layout/CenteredIconLabelDescriptionList"/>
    <dgm:cxn modelId="{05593E27-17A4-430E-8E68-3D668C51E071}" type="presParOf" srcId="{979261C9-0935-4FD9-80BD-F7A482825B56}" destId="{60086D05-5EDA-41BE-829A-EA140988277C}" srcOrd="2" destOrd="0" presId="urn:microsoft.com/office/officeart/2018/5/layout/CenteredIconLabelDescriptionList"/>
    <dgm:cxn modelId="{E99BD540-3F54-41B4-9EA0-76525A436CC7}" type="presParOf" srcId="{979261C9-0935-4FD9-80BD-F7A482825B56}" destId="{67B3B017-B786-400A-9717-AD013F8ECACD}" srcOrd="3" destOrd="0" presId="urn:microsoft.com/office/officeart/2018/5/layout/CenteredIconLabelDescriptionList"/>
    <dgm:cxn modelId="{25FDEFFA-9D34-43E4-9B3C-972752CD2A65}" type="presParOf" srcId="{979261C9-0935-4FD9-80BD-F7A482825B56}" destId="{F29068B0-B090-4ED4-9963-A3136FA54FF5}" srcOrd="4" destOrd="0" presId="urn:microsoft.com/office/officeart/2018/5/layout/CenteredIconLabelDescriptionList"/>
    <dgm:cxn modelId="{C7B8C18B-9AB9-4D14-BF4B-2AAC16345CCB}" type="presParOf" srcId="{803474EF-6E6C-4975-A8A9-CE072F347BF5}" destId="{174E00B7-11CB-4378-8058-893AA0F25B82}" srcOrd="5" destOrd="0" presId="urn:microsoft.com/office/officeart/2018/5/layout/CenteredIconLabelDescriptionList"/>
    <dgm:cxn modelId="{4083D230-F4F2-44A9-A0A1-7DECED85DD4F}" type="presParOf" srcId="{803474EF-6E6C-4975-A8A9-CE072F347BF5}" destId="{F6F95973-6D8A-49D8-B81B-715E748C6950}" srcOrd="6" destOrd="0" presId="urn:microsoft.com/office/officeart/2018/5/layout/CenteredIconLabelDescriptionList"/>
    <dgm:cxn modelId="{CE61DAA1-9437-4832-A21E-C4F9C9645041}" type="presParOf" srcId="{F6F95973-6D8A-49D8-B81B-715E748C6950}" destId="{5DDA1520-6E74-4EB7-B614-482EE6951F25}" srcOrd="0" destOrd="0" presId="urn:microsoft.com/office/officeart/2018/5/layout/CenteredIconLabelDescriptionList"/>
    <dgm:cxn modelId="{3E2A7274-3FF2-4011-ACB6-0B002EF18593}" type="presParOf" srcId="{F6F95973-6D8A-49D8-B81B-715E748C6950}" destId="{6EB20AA0-C432-4DBB-8783-D9BC98F0556B}" srcOrd="1" destOrd="0" presId="urn:microsoft.com/office/officeart/2018/5/layout/CenteredIconLabelDescriptionList"/>
    <dgm:cxn modelId="{5B005A66-F5B7-480B-9D71-5204C6CB4C9F}" type="presParOf" srcId="{F6F95973-6D8A-49D8-B81B-715E748C6950}" destId="{04BD7FFC-D616-4B21-AB30-52C49F974922}" srcOrd="2" destOrd="0" presId="urn:microsoft.com/office/officeart/2018/5/layout/CenteredIconLabelDescriptionList"/>
    <dgm:cxn modelId="{111A96BD-58C7-4521-A21B-EBFDB4CC8C4C}" type="presParOf" srcId="{F6F95973-6D8A-49D8-B81B-715E748C6950}" destId="{CE43B837-A92B-488F-B71B-1830BB1952B0}" srcOrd="3" destOrd="0" presId="urn:microsoft.com/office/officeart/2018/5/layout/CenteredIconLabelDescriptionList"/>
    <dgm:cxn modelId="{BE3726A4-2FF6-4053-88D2-A0994B9897D7}" type="presParOf" srcId="{F6F95973-6D8A-49D8-B81B-715E748C6950}" destId="{5C0BBC05-E1AB-43CC-B98F-D3CBE03D30C2}" srcOrd="4" destOrd="0" presId="urn:microsoft.com/office/officeart/2018/5/layout/CenteredIconLabelDescriptionList"/>
    <dgm:cxn modelId="{E7D51124-89EC-4566-A084-F66733D98CCD}" type="presParOf" srcId="{803474EF-6E6C-4975-A8A9-CE072F347BF5}" destId="{B4391FBB-FE7C-446E-91F3-718A3DE3A666}" srcOrd="7" destOrd="0" presId="urn:microsoft.com/office/officeart/2018/5/layout/CenteredIconLabelDescriptionList"/>
    <dgm:cxn modelId="{6DA6EB1D-D891-4D82-8374-5DF83FA14C21}" type="presParOf" srcId="{803474EF-6E6C-4975-A8A9-CE072F347BF5}" destId="{93986CBD-7FE0-4223-AEB8-97AD9710D405}" srcOrd="8" destOrd="0" presId="urn:microsoft.com/office/officeart/2018/5/layout/CenteredIconLabelDescriptionList"/>
    <dgm:cxn modelId="{F685D630-551F-4C95-B2CE-39FC037F5A67}" type="presParOf" srcId="{93986CBD-7FE0-4223-AEB8-97AD9710D405}" destId="{580058FC-1F7E-42F9-90F0-BF494C3E749B}" srcOrd="0" destOrd="0" presId="urn:microsoft.com/office/officeart/2018/5/layout/CenteredIconLabelDescriptionList"/>
    <dgm:cxn modelId="{F5765AD3-6E6C-4858-B4DB-949026CDC79E}" type="presParOf" srcId="{93986CBD-7FE0-4223-AEB8-97AD9710D405}" destId="{D7BE5C03-6C34-4A67-9216-F4762B549B12}" srcOrd="1" destOrd="0" presId="urn:microsoft.com/office/officeart/2018/5/layout/CenteredIconLabelDescriptionList"/>
    <dgm:cxn modelId="{56360974-B2AF-4E42-A969-EA802E6D5BCE}" type="presParOf" srcId="{93986CBD-7FE0-4223-AEB8-97AD9710D405}" destId="{739CB408-7F02-4B89-BFB4-D2675FF40E65}" srcOrd="2" destOrd="0" presId="urn:microsoft.com/office/officeart/2018/5/layout/CenteredIconLabelDescriptionList"/>
    <dgm:cxn modelId="{C9E0AB8C-A2E3-436C-A66D-E7DBC1E13EBA}" type="presParOf" srcId="{93986CBD-7FE0-4223-AEB8-97AD9710D405}" destId="{C373E28A-24CC-4C43-B1D0-46B894AF7FF8}" srcOrd="3" destOrd="0" presId="urn:microsoft.com/office/officeart/2018/5/layout/CenteredIconLabelDescriptionList"/>
    <dgm:cxn modelId="{086F7DE1-F511-42D7-91A6-214EE0C19960}" type="presParOf" srcId="{93986CBD-7FE0-4223-AEB8-97AD9710D405}" destId="{3F0F3349-F462-435F-8DF7-A5EC624E9CE9}" srcOrd="4" destOrd="0" presId="urn:microsoft.com/office/officeart/2018/5/layout/CenteredIconLabelDescriptionList"/>
    <dgm:cxn modelId="{93C68F30-166F-4B97-908A-73359989F7D1}" type="presParOf" srcId="{803474EF-6E6C-4975-A8A9-CE072F347BF5}" destId="{9E5D6D5E-5CF0-442A-A801-29A9527F07DB}" srcOrd="9" destOrd="0" presId="urn:microsoft.com/office/officeart/2018/5/layout/CenteredIconLabelDescriptionList"/>
    <dgm:cxn modelId="{F8623C74-B962-49E3-895F-737BAA792CD9}" type="presParOf" srcId="{803474EF-6E6C-4975-A8A9-CE072F347BF5}" destId="{E982F6D8-C726-4FB8-B903-47C37F99C382}" srcOrd="10" destOrd="0" presId="urn:microsoft.com/office/officeart/2018/5/layout/CenteredIconLabelDescriptionList"/>
    <dgm:cxn modelId="{46CF15E4-CAEC-4DCB-AA22-7E2181BF2524}" type="presParOf" srcId="{E982F6D8-C726-4FB8-B903-47C37F99C382}" destId="{06026D61-A237-4344-9220-F52CF2583332}" srcOrd="0" destOrd="0" presId="urn:microsoft.com/office/officeart/2018/5/layout/CenteredIconLabelDescriptionList"/>
    <dgm:cxn modelId="{C96A9C26-B5CF-4A28-A820-4C797933D456}" type="presParOf" srcId="{E982F6D8-C726-4FB8-B903-47C37F99C382}" destId="{F0177949-F049-4A04-A6F4-9512341B40C5}" srcOrd="1" destOrd="0" presId="urn:microsoft.com/office/officeart/2018/5/layout/CenteredIconLabelDescriptionList"/>
    <dgm:cxn modelId="{114B7DF5-EF1C-4F38-A2E0-B80BB1041755}" type="presParOf" srcId="{E982F6D8-C726-4FB8-B903-47C37F99C382}" destId="{FB822881-65A6-446C-8411-3B000284003A}" srcOrd="2" destOrd="0" presId="urn:microsoft.com/office/officeart/2018/5/layout/CenteredIconLabelDescriptionList"/>
    <dgm:cxn modelId="{71B5B9D1-6764-4F11-8B12-AC83AB68E514}" type="presParOf" srcId="{E982F6D8-C726-4FB8-B903-47C37F99C382}" destId="{FE3DA9BC-16AE-434D-82AD-11D61FA51E26}" srcOrd="3" destOrd="0" presId="urn:microsoft.com/office/officeart/2018/5/layout/CenteredIconLabelDescriptionList"/>
    <dgm:cxn modelId="{299818CF-8028-4BD2-9B13-31345BC674CC}" type="presParOf" srcId="{E982F6D8-C726-4FB8-B903-47C37F99C382}" destId="{C66FAF53-C308-4BC2-93D5-6499A87EBF2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6E292-79F8-4ECC-8DB0-235FB6EF97A0}">
      <dsp:nvSpPr>
        <dsp:cNvPr id="0" name=""/>
        <dsp:cNvSpPr/>
      </dsp:nvSpPr>
      <dsp:spPr>
        <a:xfrm>
          <a:off x="805924" y="485756"/>
          <a:ext cx="1256817" cy="12568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B266D-A557-42A5-8F7D-374B14AA1AB0}">
      <dsp:nvSpPr>
        <dsp:cNvPr id="0" name=""/>
        <dsp:cNvSpPr/>
      </dsp:nvSpPr>
      <dsp:spPr>
        <a:xfrm>
          <a:off x="1073770" y="753603"/>
          <a:ext cx="721124" cy="721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BADA6-702C-4231-8648-3E7CA93F0A09}">
      <dsp:nvSpPr>
        <dsp:cNvPr id="0" name=""/>
        <dsp:cNvSpPr/>
      </dsp:nvSpPr>
      <dsp:spPr>
        <a:xfrm>
          <a:off x="404154" y="2134042"/>
          <a:ext cx="2060357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/>
            <a:t>JS inside head tag</a:t>
          </a:r>
          <a:endParaRPr lang="en-US" sz="2400" kern="1200"/>
        </a:p>
      </dsp:txBody>
      <dsp:txXfrm>
        <a:off x="404154" y="2134042"/>
        <a:ext cx="2060357" cy="765000"/>
      </dsp:txXfrm>
    </dsp:sp>
    <dsp:sp modelId="{258BB6B5-D68B-4275-873D-9C1825A9AE9A}">
      <dsp:nvSpPr>
        <dsp:cNvPr id="0" name=""/>
        <dsp:cNvSpPr/>
      </dsp:nvSpPr>
      <dsp:spPr>
        <a:xfrm>
          <a:off x="3226843" y="485756"/>
          <a:ext cx="1256817" cy="12568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F86D1-480F-4623-BB83-409A5DD2A231}">
      <dsp:nvSpPr>
        <dsp:cNvPr id="0" name=""/>
        <dsp:cNvSpPr/>
      </dsp:nvSpPr>
      <dsp:spPr>
        <a:xfrm>
          <a:off x="3494690" y="753603"/>
          <a:ext cx="721124" cy="721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9B0D3-A4A4-4C8C-8210-56F6E9186E2A}">
      <dsp:nvSpPr>
        <dsp:cNvPr id="0" name=""/>
        <dsp:cNvSpPr/>
      </dsp:nvSpPr>
      <dsp:spPr>
        <a:xfrm>
          <a:off x="2825074" y="2134042"/>
          <a:ext cx="2060357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/>
            <a:t>JS inside body tag</a:t>
          </a:r>
          <a:endParaRPr lang="en-US" sz="2400" kern="1200"/>
        </a:p>
      </dsp:txBody>
      <dsp:txXfrm>
        <a:off x="2825074" y="2134042"/>
        <a:ext cx="2060357" cy="765000"/>
      </dsp:txXfrm>
    </dsp:sp>
    <dsp:sp modelId="{5CACA716-6024-4DB3-9BE8-44AFB46A4538}">
      <dsp:nvSpPr>
        <dsp:cNvPr id="0" name=""/>
        <dsp:cNvSpPr/>
      </dsp:nvSpPr>
      <dsp:spPr>
        <a:xfrm>
          <a:off x="5647763" y="485756"/>
          <a:ext cx="1256817" cy="12568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C741B-11D8-49B7-AD64-2BDF9C6D540A}">
      <dsp:nvSpPr>
        <dsp:cNvPr id="0" name=""/>
        <dsp:cNvSpPr/>
      </dsp:nvSpPr>
      <dsp:spPr>
        <a:xfrm>
          <a:off x="5915609" y="753603"/>
          <a:ext cx="721124" cy="721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FE6EB-3256-435B-BA7D-52AA2E83AE27}">
      <dsp:nvSpPr>
        <dsp:cNvPr id="0" name=""/>
        <dsp:cNvSpPr/>
      </dsp:nvSpPr>
      <dsp:spPr>
        <a:xfrm>
          <a:off x="5245993" y="2134042"/>
          <a:ext cx="2060357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/>
            <a:t>JS in External file</a:t>
          </a:r>
          <a:endParaRPr lang="en-US" sz="2400" kern="1200"/>
        </a:p>
      </dsp:txBody>
      <dsp:txXfrm>
        <a:off x="5245993" y="2134042"/>
        <a:ext cx="2060357" cy="765000"/>
      </dsp:txXfrm>
    </dsp:sp>
    <dsp:sp modelId="{7A1290B1-68A5-40DE-B2BC-D81BFA5FFA29}">
      <dsp:nvSpPr>
        <dsp:cNvPr id="0" name=""/>
        <dsp:cNvSpPr/>
      </dsp:nvSpPr>
      <dsp:spPr>
        <a:xfrm>
          <a:off x="8068682" y="485756"/>
          <a:ext cx="1256817" cy="12568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A6F49-3B74-4CBD-8EB4-4EF661A9246B}">
      <dsp:nvSpPr>
        <dsp:cNvPr id="0" name=""/>
        <dsp:cNvSpPr/>
      </dsp:nvSpPr>
      <dsp:spPr>
        <a:xfrm>
          <a:off x="8336529" y="753603"/>
          <a:ext cx="721124" cy="721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E6ADA-896C-44FF-BFE8-DE93BFE0012C}">
      <dsp:nvSpPr>
        <dsp:cNvPr id="0" name=""/>
        <dsp:cNvSpPr/>
      </dsp:nvSpPr>
      <dsp:spPr>
        <a:xfrm>
          <a:off x="7666913" y="2134042"/>
          <a:ext cx="2060357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/>
            <a:t>JS in External References</a:t>
          </a:r>
          <a:endParaRPr lang="en-US" sz="2400" kern="1200"/>
        </a:p>
      </dsp:txBody>
      <dsp:txXfrm>
        <a:off x="7666913" y="2134042"/>
        <a:ext cx="2060357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07D56-3AB9-4E35-A18E-8DD011E7C3D8}">
      <dsp:nvSpPr>
        <dsp:cNvPr id="0" name=""/>
        <dsp:cNvSpPr/>
      </dsp:nvSpPr>
      <dsp:spPr>
        <a:xfrm>
          <a:off x="531022" y="115618"/>
          <a:ext cx="565708" cy="565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7E3FE-10EA-4EE5-A59F-812786862243}">
      <dsp:nvSpPr>
        <dsp:cNvPr id="0" name=""/>
        <dsp:cNvSpPr/>
      </dsp:nvSpPr>
      <dsp:spPr>
        <a:xfrm>
          <a:off x="5721" y="815415"/>
          <a:ext cx="1616310" cy="280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1" kern="1200"/>
            <a:t>White Space </a:t>
          </a:r>
          <a:r>
            <a:rPr lang="en-IN" sz="2000" kern="1200"/>
            <a:t>: </a:t>
          </a:r>
          <a:endParaRPr lang="en-US" sz="2000" kern="1200"/>
        </a:p>
      </dsp:txBody>
      <dsp:txXfrm>
        <a:off x="5721" y="815415"/>
        <a:ext cx="1616310" cy="280328"/>
      </dsp:txXfrm>
    </dsp:sp>
    <dsp:sp modelId="{9BCC013A-2CBA-4425-846F-FF3A90685462}">
      <dsp:nvSpPr>
        <dsp:cNvPr id="0" name=""/>
        <dsp:cNvSpPr/>
      </dsp:nvSpPr>
      <dsp:spPr>
        <a:xfrm>
          <a:off x="5721" y="1158110"/>
          <a:ext cx="1616310" cy="2075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Not meaningful</a:t>
          </a:r>
          <a:endParaRPr lang="en-US" sz="2000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Spaces and line breaks can be added in any fashion.</a:t>
          </a:r>
          <a:endParaRPr lang="en-US" sz="2000" kern="1200"/>
        </a:p>
      </dsp:txBody>
      <dsp:txXfrm>
        <a:off x="5721" y="1158110"/>
        <a:ext cx="1616310" cy="2075826"/>
      </dsp:txXfrm>
    </dsp:sp>
    <dsp:sp modelId="{52072EFF-F964-4B05-B364-1EF4A7873C96}">
      <dsp:nvSpPr>
        <dsp:cNvPr id="0" name=""/>
        <dsp:cNvSpPr/>
      </dsp:nvSpPr>
      <dsp:spPr>
        <a:xfrm>
          <a:off x="2430187" y="115618"/>
          <a:ext cx="565708" cy="565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EB008-7AAD-484C-9F82-25295198FED7}">
      <dsp:nvSpPr>
        <dsp:cNvPr id="0" name=""/>
        <dsp:cNvSpPr/>
      </dsp:nvSpPr>
      <dsp:spPr>
        <a:xfrm>
          <a:off x="1904886" y="815415"/>
          <a:ext cx="1616310" cy="280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1" kern="1200"/>
            <a:t>Case Sensitive</a:t>
          </a:r>
          <a:endParaRPr lang="en-US" sz="2000" kern="1200"/>
        </a:p>
      </dsp:txBody>
      <dsp:txXfrm>
        <a:off x="1904886" y="815415"/>
        <a:ext cx="1616310" cy="280328"/>
      </dsp:txXfrm>
    </dsp:sp>
    <dsp:sp modelId="{9F9D4C75-4B91-407B-B2C9-DCF36255C302}">
      <dsp:nvSpPr>
        <dsp:cNvPr id="0" name=""/>
        <dsp:cNvSpPr/>
      </dsp:nvSpPr>
      <dsp:spPr>
        <a:xfrm>
          <a:off x="1904886" y="1158110"/>
          <a:ext cx="1616310" cy="2075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FAA2E-12E7-446D-85A9-491552036133}">
      <dsp:nvSpPr>
        <dsp:cNvPr id="0" name=""/>
        <dsp:cNvSpPr/>
      </dsp:nvSpPr>
      <dsp:spPr>
        <a:xfrm>
          <a:off x="4329352" y="115618"/>
          <a:ext cx="565708" cy="565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86D05-5EDA-41BE-829A-EA140988277C}">
      <dsp:nvSpPr>
        <dsp:cNvPr id="0" name=""/>
        <dsp:cNvSpPr/>
      </dsp:nvSpPr>
      <dsp:spPr>
        <a:xfrm>
          <a:off x="3804051" y="815415"/>
          <a:ext cx="1616310" cy="280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1" kern="1200"/>
            <a:t>Literals</a:t>
          </a:r>
          <a:r>
            <a:rPr lang="en-IN" sz="2000" b="1" kern="1200"/>
            <a:t> : </a:t>
          </a:r>
          <a:endParaRPr lang="en-US" sz="2000" kern="1200"/>
        </a:p>
      </dsp:txBody>
      <dsp:txXfrm>
        <a:off x="3804051" y="815415"/>
        <a:ext cx="1616310" cy="280328"/>
      </dsp:txXfrm>
    </dsp:sp>
    <dsp:sp modelId="{F29068B0-B090-4ED4-9963-A3136FA54FF5}">
      <dsp:nvSpPr>
        <dsp:cNvPr id="0" name=""/>
        <dsp:cNvSpPr/>
      </dsp:nvSpPr>
      <dsp:spPr>
        <a:xfrm>
          <a:off x="3804051" y="1158110"/>
          <a:ext cx="1616310" cy="2075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Number</a:t>
          </a:r>
          <a:endParaRPr lang="en-US" sz="2000" b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/>
            <a:t>String</a:t>
          </a:r>
          <a:endParaRPr lang="en-US" sz="2000" b="0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Boolean</a:t>
          </a:r>
          <a:endParaRPr lang="en-US" sz="2000" b="0" kern="1200" dirty="0"/>
        </a:p>
      </dsp:txBody>
      <dsp:txXfrm>
        <a:off x="3804051" y="1158110"/>
        <a:ext cx="1616310" cy="2075826"/>
      </dsp:txXfrm>
    </dsp:sp>
    <dsp:sp modelId="{5DDA1520-6E74-4EB7-B614-482EE6951F25}">
      <dsp:nvSpPr>
        <dsp:cNvPr id="0" name=""/>
        <dsp:cNvSpPr/>
      </dsp:nvSpPr>
      <dsp:spPr>
        <a:xfrm>
          <a:off x="6228517" y="115618"/>
          <a:ext cx="565708" cy="5657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D7FFC-D616-4B21-AB30-52C49F974922}">
      <dsp:nvSpPr>
        <dsp:cNvPr id="0" name=""/>
        <dsp:cNvSpPr/>
      </dsp:nvSpPr>
      <dsp:spPr>
        <a:xfrm>
          <a:off x="5703216" y="815415"/>
          <a:ext cx="1616310" cy="280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1" kern="1200"/>
            <a:t>Identifiers</a:t>
          </a:r>
          <a:r>
            <a:rPr lang="en-IN" sz="2000" b="1" kern="1200"/>
            <a:t> :</a:t>
          </a:r>
          <a:endParaRPr lang="en-US" sz="2000" kern="1200"/>
        </a:p>
      </dsp:txBody>
      <dsp:txXfrm>
        <a:off x="5703216" y="815415"/>
        <a:ext cx="1616310" cy="280328"/>
      </dsp:txXfrm>
    </dsp:sp>
    <dsp:sp modelId="{5C0BBC05-E1AB-43CC-B98F-D3CBE03D30C2}">
      <dsp:nvSpPr>
        <dsp:cNvPr id="0" name=""/>
        <dsp:cNvSpPr/>
      </dsp:nvSpPr>
      <dsp:spPr>
        <a:xfrm>
          <a:off x="5703216" y="1158110"/>
          <a:ext cx="1616310" cy="2075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An identifier is a name given to variable, function, object</a:t>
          </a:r>
          <a:endParaRPr lang="en-US" sz="2000" b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Rules to write identifier</a:t>
          </a:r>
          <a:endParaRPr lang="en-US" sz="2000" b="0" kern="1200" dirty="0"/>
        </a:p>
      </dsp:txBody>
      <dsp:txXfrm>
        <a:off x="5703216" y="1158110"/>
        <a:ext cx="1616310" cy="2075826"/>
      </dsp:txXfrm>
    </dsp:sp>
    <dsp:sp modelId="{580058FC-1F7E-42F9-90F0-BF494C3E749B}">
      <dsp:nvSpPr>
        <dsp:cNvPr id="0" name=""/>
        <dsp:cNvSpPr/>
      </dsp:nvSpPr>
      <dsp:spPr>
        <a:xfrm>
          <a:off x="8127682" y="115618"/>
          <a:ext cx="565708" cy="5657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CB408-7F02-4B89-BFB4-D2675FF40E65}">
      <dsp:nvSpPr>
        <dsp:cNvPr id="0" name=""/>
        <dsp:cNvSpPr/>
      </dsp:nvSpPr>
      <dsp:spPr>
        <a:xfrm>
          <a:off x="7602381" y="815415"/>
          <a:ext cx="1616310" cy="280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1" kern="1200"/>
            <a:t>Comments :</a:t>
          </a:r>
          <a:endParaRPr lang="en-US" sz="2000" kern="1200"/>
        </a:p>
      </dsp:txBody>
      <dsp:txXfrm>
        <a:off x="7602381" y="815415"/>
        <a:ext cx="1616310" cy="280328"/>
      </dsp:txXfrm>
    </dsp:sp>
    <dsp:sp modelId="{3F0F3349-F462-435F-8DF7-A5EC624E9CE9}">
      <dsp:nvSpPr>
        <dsp:cNvPr id="0" name=""/>
        <dsp:cNvSpPr/>
      </dsp:nvSpPr>
      <dsp:spPr>
        <a:xfrm>
          <a:off x="7602381" y="1158110"/>
          <a:ext cx="1616310" cy="2075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1" kern="1200"/>
            <a:t>Single line Comments</a:t>
          </a:r>
          <a:endParaRPr lang="en-US" sz="2000" b="0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Multiline Comments</a:t>
          </a:r>
          <a:endParaRPr lang="en-US" sz="2000" b="0" kern="1200" dirty="0"/>
        </a:p>
      </dsp:txBody>
      <dsp:txXfrm>
        <a:off x="7602381" y="1158110"/>
        <a:ext cx="1616310" cy="2075826"/>
      </dsp:txXfrm>
    </dsp:sp>
    <dsp:sp modelId="{06026D61-A237-4344-9220-F52CF2583332}">
      <dsp:nvSpPr>
        <dsp:cNvPr id="0" name=""/>
        <dsp:cNvSpPr/>
      </dsp:nvSpPr>
      <dsp:spPr>
        <a:xfrm>
          <a:off x="10026847" y="115618"/>
          <a:ext cx="565708" cy="5657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22881-65A6-446C-8411-3B000284003A}">
      <dsp:nvSpPr>
        <dsp:cNvPr id="0" name=""/>
        <dsp:cNvSpPr/>
      </dsp:nvSpPr>
      <dsp:spPr>
        <a:xfrm>
          <a:off x="9501546" y="815415"/>
          <a:ext cx="1616310" cy="280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1" kern="1200"/>
            <a:t>Camel case :</a:t>
          </a:r>
          <a:endParaRPr lang="en-US" sz="2000" kern="1200"/>
        </a:p>
      </dsp:txBody>
      <dsp:txXfrm>
        <a:off x="9501546" y="815415"/>
        <a:ext cx="1616310" cy="280328"/>
      </dsp:txXfrm>
    </dsp:sp>
    <dsp:sp modelId="{C66FAF53-C308-4BC2-93D5-6499A87EBF2D}">
      <dsp:nvSpPr>
        <dsp:cNvPr id="0" name=""/>
        <dsp:cNvSpPr/>
      </dsp:nvSpPr>
      <dsp:spPr>
        <a:xfrm>
          <a:off x="9501546" y="1158110"/>
          <a:ext cx="1616310" cy="2075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Hyphens</a:t>
          </a:r>
          <a:endParaRPr lang="en-US" sz="2000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Underscore</a:t>
          </a:r>
          <a:endParaRPr lang="en-US" sz="2000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UpperC Camel Case</a:t>
          </a:r>
          <a:endParaRPr lang="en-US" sz="2000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Lower Camel Case</a:t>
          </a:r>
          <a:endParaRPr lang="en-US" sz="2000" kern="1200"/>
        </a:p>
      </dsp:txBody>
      <dsp:txXfrm>
        <a:off x="9501546" y="1158110"/>
        <a:ext cx="1616310" cy="2075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CFE50-1E29-4A51-ABC5-19C7ADFCDF5C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DE1AF-B6EC-40B6-A1F5-6B0876535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9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50" r:id="rId2"/>
    <p:sldLayoutId id="2147483746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7" Type="http://schemas.openxmlformats.org/officeDocument/2006/relationships/image" Target="../media/image48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7" Type="http://schemas.openxmlformats.org/officeDocument/2006/relationships/image" Target="../media/image59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G"/><Relationship Id="rId3" Type="http://schemas.openxmlformats.org/officeDocument/2006/relationships/image" Target="../media/image61.JPG"/><Relationship Id="rId7" Type="http://schemas.openxmlformats.org/officeDocument/2006/relationships/image" Target="../media/image65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JPG"/><Relationship Id="rId4" Type="http://schemas.openxmlformats.org/officeDocument/2006/relationships/image" Target="../media/image6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7" Type="http://schemas.openxmlformats.org/officeDocument/2006/relationships/image" Target="../media/image76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JPG"/><Relationship Id="rId5" Type="http://schemas.openxmlformats.org/officeDocument/2006/relationships/image" Target="../media/image74.JPG"/><Relationship Id="rId4" Type="http://schemas.openxmlformats.org/officeDocument/2006/relationships/image" Target="../media/image7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codecamp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linkedin.com/in/kruti-patel-08464214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337" y="2554817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Introduction to </a:t>
            </a:r>
            <a:r>
              <a:rPr lang="en-IN" sz="6000" b="1" dirty="0" err="1"/>
              <a:t>Javascript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299969"/>
            <a:ext cx="7197726" cy="1081780"/>
          </a:xfrm>
        </p:spPr>
        <p:txBody>
          <a:bodyPr>
            <a:normAutofit/>
          </a:bodyPr>
          <a:lstStyle/>
          <a:p>
            <a:r>
              <a:rPr lang="en-IN" sz="2000" dirty="0"/>
              <a:t> -  </a:t>
            </a:r>
            <a:r>
              <a:rPr lang="en-IN" sz="2000" dirty="0" err="1"/>
              <a:t>Kruti</a:t>
            </a:r>
            <a:r>
              <a:rPr lang="en-IN" sz="2000" dirty="0"/>
              <a:t> </a:t>
            </a:r>
            <a:r>
              <a:rPr lang="en-IN" sz="2000" dirty="0" err="1"/>
              <a:t>patel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97E5-26AE-47D7-A468-F669DFC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452568" cy="455784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err="1"/>
              <a:t>JaVAScript</a:t>
            </a:r>
            <a:r>
              <a:rPr lang="en-IN" sz="4000" b="1" dirty="0"/>
              <a:t> Concepts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8D821-1547-422A-9061-3E22B24C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294" y="659876"/>
            <a:ext cx="6971908" cy="5891752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b="1" i="1" dirty="0"/>
              <a:t>Types:</a:t>
            </a:r>
          </a:p>
          <a:p>
            <a:pPr marL="457200" lvl="1" indent="0">
              <a:buNone/>
            </a:pPr>
            <a:r>
              <a:rPr lang="en-IN" sz="2000" dirty="0"/>
              <a:t>Variables in JavaScript is untyped.</a:t>
            </a:r>
          </a:p>
          <a:p>
            <a:pPr marL="457200" lvl="1" indent="0">
              <a:buNone/>
            </a:pPr>
            <a:r>
              <a:rPr lang="en-IN" sz="2000" dirty="0"/>
              <a:t>Two main types: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800" dirty="0"/>
              <a:t>Primitive Types – Numbers, String, Boolean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800" dirty="0"/>
              <a:t>Object Types – Methods,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i="1" dirty="0"/>
              <a:t>Expressions :</a:t>
            </a:r>
          </a:p>
          <a:p>
            <a:pPr marL="457200" lvl="1" indent="0">
              <a:buNone/>
            </a:pPr>
            <a:r>
              <a:rPr lang="en-IN" sz="2000" dirty="0"/>
              <a:t>An expression is a single unit of JS code that JS engine can evaluate and return a value</a:t>
            </a:r>
          </a:p>
          <a:p>
            <a:pPr marL="457200" lvl="1" indent="0">
              <a:buNone/>
            </a:pPr>
            <a:r>
              <a:rPr lang="en-IN" sz="2000" dirty="0"/>
              <a:t>They are as follows: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800" dirty="0"/>
              <a:t>Primary expressions – this, 2, 2.02, ‘hello’, true, etc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800" dirty="0"/>
              <a:t>Arithmetic expressions – </a:t>
            </a:r>
            <a:r>
              <a:rPr lang="en-IN" sz="1800" dirty="0" err="1"/>
              <a:t>i</a:t>
            </a:r>
            <a:r>
              <a:rPr lang="en-IN" sz="1800" dirty="0"/>
              <a:t>/2, </a:t>
            </a:r>
            <a:r>
              <a:rPr lang="en-IN" sz="1800" dirty="0" err="1"/>
              <a:t>i</a:t>
            </a:r>
            <a:r>
              <a:rPr lang="en-IN" sz="1800" dirty="0"/>
              <a:t>*5, </a:t>
            </a:r>
            <a:r>
              <a:rPr lang="en-IN" sz="1800" dirty="0" err="1"/>
              <a:t>i</a:t>
            </a:r>
            <a:r>
              <a:rPr lang="en-IN" sz="1800" dirty="0"/>
              <a:t>++, </a:t>
            </a:r>
            <a:r>
              <a:rPr lang="en-IN" sz="1800" dirty="0" err="1"/>
              <a:t>i</a:t>
            </a:r>
            <a:r>
              <a:rPr lang="en-IN" sz="1800" dirty="0"/>
              <a:t>-=2, etc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800" dirty="0"/>
              <a:t>String expressions – ‘A’ + ‘string’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800" dirty="0"/>
              <a:t>Logical expressions – a&amp;&amp;b, a||b, !a, etc</a:t>
            </a:r>
          </a:p>
          <a:p>
            <a:pPr marL="457200" lvl="1" indent="0">
              <a:buNone/>
            </a:pPr>
            <a:r>
              <a:rPr lang="en-IN" sz="2000" dirty="0"/>
              <a:t>More advanced expressions – objects, functions &amp; arrays </a:t>
            </a:r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217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97E5-26AE-47D7-A468-F669DFC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68929"/>
            <a:ext cx="3452568" cy="455784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err="1"/>
              <a:t>JaVAScript</a:t>
            </a:r>
            <a:r>
              <a:rPr lang="en-IN" sz="4000" b="1" dirty="0"/>
              <a:t> Concepts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8D821-1547-422A-9061-3E22B24C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745" y="386500"/>
            <a:ext cx="7456602" cy="593888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b="1" i="1" dirty="0"/>
              <a:t>Operators :</a:t>
            </a:r>
          </a:p>
          <a:p>
            <a:pPr marL="457200" lvl="1" indent="0">
              <a:buNone/>
            </a:pPr>
            <a:r>
              <a:rPr lang="en-IN" sz="2000" dirty="0"/>
              <a:t>It allows you to combine two expressions to form more complex expression.</a:t>
            </a:r>
          </a:p>
          <a:p>
            <a:pPr marL="457200" lvl="1" indent="0">
              <a:buNone/>
            </a:pPr>
            <a:r>
              <a:rPr lang="en-IN" sz="2000" b="1" i="1" dirty="0"/>
              <a:t>Few operators are as follows: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dirty="0"/>
              <a:t>Assignment Operator – ‘ = ‘    </a:t>
            </a:r>
            <a:r>
              <a:rPr lang="en-IN" sz="2000" dirty="0" err="1"/>
              <a:t>eg</a:t>
            </a:r>
            <a:r>
              <a:rPr lang="en-IN" sz="2000" dirty="0"/>
              <a:t>: let b = 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dirty="0"/>
              <a:t>Addition Operator – ‘ + ‘   </a:t>
            </a:r>
            <a:r>
              <a:rPr lang="en-IN" sz="2000" dirty="0" err="1"/>
              <a:t>eg</a:t>
            </a:r>
            <a:r>
              <a:rPr lang="en-IN" sz="2000" dirty="0"/>
              <a:t>: </a:t>
            </a:r>
            <a:r>
              <a:rPr lang="en-IN" sz="2000" dirty="0" err="1"/>
              <a:t>const</a:t>
            </a:r>
            <a:r>
              <a:rPr lang="en-IN" sz="2000" dirty="0"/>
              <a:t> four = 3 + 1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dirty="0"/>
              <a:t>Subtraction Operator – ‘ – ‘  </a:t>
            </a:r>
            <a:r>
              <a:rPr lang="en-IN" sz="2000" dirty="0" err="1"/>
              <a:t>eg</a:t>
            </a:r>
            <a:r>
              <a:rPr lang="en-IN" sz="2000" dirty="0"/>
              <a:t>: </a:t>
            </a:r>
            <a:r>
              <a:rPr lang="en-IN" sz="2000" dirty="0" err="1"/>
              <a:t>const</a:t>
            </a:r>
            <a:r>
              <a:rPr lang="en-IN" sz="2000" dirty="0"/>
              <a:t> two = 4 – 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dirty="0"/>
              <a:t>Division Operator – ‘ / ‘  </a:t>
            </a:r>
            <a:r>
              <a:rPr lang="en-IN" sz="2000" dirty="0" err="1"/>
              <a:t>eg</a:t>
            </a:r>
            <a:r>
              <a:rPr lang="en-IN" sz="2000" dirty="0"/>
              <a:t>: </a:t>
            </a:r>
            <a:r>
              <a:rPr lang="en-IN" sz="2000" dirty="0" err="1"/>
              <a:t>const</a:t>
            </a:r>
            <a:r>
              <a:rPr lang="en-IN" sz="2000" dirty="0"/>
              <a:t> result = 20 / 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dirty="0"/>
              <a:t>Remainder Operator – ‘ % ‘  </a:t>
            </a:r>
            <a:r>
              <a:rPr lang="en-IN" sz="2000" dirty="0" err="1"/>
              <a:t>eg</a:t>
            </a:r>
            <a:r>
              <a:rPr lang="en-IN" sz="2000" dirty="0"/>
              <a:t>: </a:t>
            </a:r>
            <a:r>
              <a:rPr lang="en-IN" sz="2000" dirty="0" err="1"/>
              <a:t>const</a:t>
            </a:r>
            <a:r>
              <a:rPr lang="en-IN" sz="2000" dirty="0"/>
              <a:t> result = 20%5.</a:t>
            </a:r>
          </a:p>
          <a:p>
            <a:pPr marL="914400" lvl="2" indent="0">
              <a:buNone/>
            </a:pPr>
            <a:r>
              <a:rPr lang="en-IN" sz="2000" dirty="0"/>
              <a:t>Here remainder by zero returns </a:t>
            </a:r>
            <a:r>
              <a:rPr lang="en-IN" sz="2000" dirty="0" err="1"/>
              <a:t>NaN</a:t>
            </a:r>
            <a:r>
              <a:rPr lang="en-IN" sz="2000" dirty="0"/>
              <a:t>.</a:t>
            </a:r>
          </a:p>
          <a:p>
            <a:pPr marL="1257300" lvl="2" indent="-342900">
              <a:buAutoNum type="arabicPeriod" startAt="6"/>
            </a:pPr>
            <a:r>
              <a:rPr lang="en-IN" sz="2000" dirty="0"/>
              <a:t>Multiplication Operator – ‘ * ‘ </a:t>
            </a:r>
            <a:r>
              <a:rPr lang="en-IN" sz="2000" dirty="0" err="1"/>
              <a:t>eg</a:t>
            </a:r>
            <a:r>
              <a:rPr lang="en-IN" sz="2000" dirty="0"/>
              <a:t>: </a:t>
            </a:r>
            <a:r>
              <a:rPr lang="en-IN" sz="2000" dirty="0" err="1"/>
              <a:t>const</a:t>
            </a:r>
            <a:r>
              <a:rPr lang="en-IN" sz="2000" dirty="0"/>
              <a:t> </a:t>
            </a:r>
            <a:r>
              <a:rPr lang="en-IN" sz="2000" dirty="0" err="1"/>
              <a:t>minusTwo</a:t>
            </a:r>
            <a:r>
              <a:rPr lang="en-IN" sz="2000" dirty="0"/>
              <a:t> = -1 * 2</a:t>
            </a:r>
          </a:p>
          <a:p>
            <a:pPr marL="1257300" lvl="2" indent="-342900">
              <a:buAutoNum type="arabicPeriod" startAt="6"/>
            </a:pPr>
            <a:r>
              <a:rPr lang="en-IN" sz="2000" dirty="0"/>
              <a:t>Exponentiation Operator – ‘ ** ‘ </a:t>
            </a:r>
            <a:r>
              <a:rPr lang="en-IN" sz="2000" dirty="0" err="1"/>
              <a:t>eg</a:t>
            </a:r>
            <a:r>
              <a:rPr lang="en-IN" sz="2000" dirty="0"/>
              <a:t>: 2 ** 8 = 256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i="1" dirty="0"/>
              <a:t>Precedence:</a:t>
            </a:r>
          </a:p>
          <a:p>
            <a:pPr marL="457200" lvl="1" indent="0">
              <a:buNone/>
            </a:pPr>
            <a:r>
              <a:rPr lang="en-IN" sz="2000" dirty="0"/>
              <a:t>Let a = 1 * 2 + 5 / 2 % 2 = 2.5</a:t>
            </a:r>
          </a:p>
          <a:p>
            <a:pPr marL="457200" lvl="1" indent="0">
              <a:buNone/>
            </a:pPr>
            <a:r>
              <a:rPr lang="en-IN" sz="2000" dirty="0"/>
              <a:t>1)    *     /    %               2)     +      -       3)   =</a:t>
            </a:r>
          </a:p>
        </p:txBody>
      </p:sp>
    </p:spTree>
    <p:extLst>
      <p:ext uri="{BB962C8B-B14F-4D97-AF65-F5344CB8AC3E}">
        <p14:creationId xmlns:p14="http://schemas.microsoft.com/office/powerpoint/2010/main" val="213769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97E5-26AE-47D7-A468-F669DFC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452568" cy="455784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err="1"/>
              <a:t>JaVAScript</a:t>
            </a:r>
            <a:r>
              <a:rPr lang="en-IN" sz="4000" b="1" dirty="0"/>
              <a:t> Concepts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8D821-1547-422A-9061-3E22B24C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5015054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b="1" i="1" dirty="0"/>
              <a:t>Comparisons :</a:t>
            </a:r>
          </a:p>
          <a:p>
            <a:pPr marL="457200" lvl="1" indent="0">
              <a:buNone/>
            </a:pPr>
            <a:r>
              <a:rPr lang="en-IN" sz="2000" dirty="0"/>
              <a:t>Comparison operator always returns a </a:t>
            </a:r>
            <a:r>
              <a:rPr lang="en-IN" sz="2000" dirty="0" err="1"/>
              <a:t>boolean</a:t>
            </a:r>
            <a:r>
              <a:rPr lang="en-IN" sz="2000" dirty="0"/>
              <a:t>.</a:t>
            </a:r>
          </a:p>
          <a:p>
            <a:pPr marL="457200" lvl="1" indent="0">
              <a:buNone/>
            </a:pPr>
            <a:r>
              <a:rPr lang="en-IN" sz="2000" b="1" i="1" dirty="0"/>
              <a:t>&lt; , &lt;= , &gt; , &gt;= , == , != , === , !==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i="1" dirty="0"/>
              <a:t>Conditionals :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b="1" i="1" dirty="0"/>
          </a:p>
          <a:p>
            <a:pPr>
              <a:buFont typeface="Courier New" panose="02070309020205020404" pitchFamily="49" charset="0"/>
              <a:buChar char="o"/>
            </a:pPr>
            <a:endParaRPr lang="en-IN" sz="2000" b="1" i="1" dirty="0"/>
          </a:p>
          <a:p>
            <a:pPr>
              <a:buFont typeface="Courier New" panose="02070309020205020404" pitchFamily="49" charset="0"/>
              <a:buChar char="o"/>
            </a:pPr>
            <a:endParaRPr lang="en-IN" sz="2000" b="1" i="1" dirty="0"/>
          </a:p>
          <a:p>
            <a:pPr>
              <a:buFont typeface="Courier New" panose="02070309020205020404" pitchFamily="49" charset="0"/>
              <a:buChar char="o"/>
            </a:pPr>
            <a:endParaRPr lang="en-IN" sz="2000" b="1" i="1" dirty="0"/>
          </a:p>
          <a:p>
            <a:pPr>
              <a:buFont typeface="Courier New" panose="02070309020205020404" pitchFamily="49" charset="0"/>
              <a:buChar char="o"/>
            </a:pPr>
            <a:endParaRPr lang="en-IN" sz="2000" b="1" i="1" dirty="0"/>
          </a:p>
          <a:p>
            <a:pPr>
              <a:buFont typeface="Courier New" panose="02070309020205020404" pitchFamily="49" charset="0"/>
              <a:buChar char="o"/>
            </a:pPr>
            <a:endParaRPr lang="en-IN" sz="2000" b="1" i="1" dirty="0"/>
          </a:p>
          <a:p>
            <a:pPr>
              <a:buFont typeface="Courier New" panose="02070309020205020404" pitchFamily="49" charset="0"/>
              <a:buChar char="o"/>
            </a:pPr>
            <a:endParaRPr lang="en-IN" sz="2000" b="1" i="1" dirty="0"/>
          </a:p>
          <a:p>
            <a:pPr>
              <a:buFont typeface="Courier New" panose="02070309020205020404" pitchFamily="49" charset="0"/>
              <a:buChar char="o"/>
            </a:pPr>
            <a:endParaRPr lang="en-IN" sz="2000" b="1" i="1" dirty="0"/>
          </a:p>
          <a:p>
            <a:pPr>
              <a:buFont typeface="Courier New" panose="02070309020205020404" pitchFamily="49" charset="0"/>
              <a:buChar char="o"/>
            </a:pPr>
            <a:endParaRPr lang="en-IN" sz="2000" b="1" i="1" dirty="0"/>
          </a:p>
          <a:p>
            <a:pPr>
              <a:buFont typeface="Courier New" panose="02070309020205020404" pitchFamily="49" charset="0"/>
              <a:buChar char="o"/>
            </a:pPr>
            <a:endParaRPr lang="en-IN" sz="20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26A8F-E529-4F54-92E1-73D4C23E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05" y="2418840"/>
            <a:ext cx="6078796" cy="967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73091-3BBE-431A-B40E-8A7675E9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405" y="3429000"/>
            <a:ext cx="6078796" cy="1402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CCA3D8-EA51-40AB-B5DD-B8522689C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405" y="4873500"/>
            <a:ext cx="607879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4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97E5-26AE-47D7-A468-F669DFC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452568" cy="455784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err="1"/>
              <a:t>JaVAScript</a:t>
            </a:r>
            <a:r>
              <a:rPr lang="en-IN" sz="4000" b="1" dirty="0"/>
              <a:t> Concepts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8D821-1547-422A-9061-3E22B24C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949" y="199782"/>
            <a:ext cx="6517543" cy="537327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b="1" i="1" dirty="0"/>
              <a:t>Strings :</a:t>
            </a:r>
          </a:p>
          <a:p>
            <a:pPr marL="457200" lvl="1" indent="0">
              <a:buNone/>
            </a:pPr>
            <a:r>
              <a:rPr lang="en-IN" sz="2000" dirty="0"/>
              <a:t>A string is a sequence of characters.</a:t>
            </a:r>
          </a:p>
          <a:p>
            <a:pPr marL="457200" lvl="1" indent="0">
              <a:buNone/>
            </a:pPr>
            <a:r>
              <a:rPr lang="en-IN" sz="2000" b="1" i="1" dirty="0"/>
              <a:t>‘  ‘  ,  “  “  ,  `  `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i="1" dirty="0"/>
              <a:t>Length property : </a:t>
            </a:r>
          </a:p>
          <a:p>
            <a:pPr marL="914400" lvl="1" indent="-457200">
              <a:buFont typeface="+mj-lt"/>
              <a:buAutoNum type="arabicPeriod"/>
            </a:pPr>
            <a:endParaRPr lang="en-IN" sz="2000" i="1" dirty="0"/>
          </a:p>
          <a:p>
            <a:pPr marL="457200" lvl="1" indent="0">
              <a:buNone/>
            </a:pPr>
            <a:endParaRPr lang="en-IN" sz="2000" i="1" dirty="0"/>
          </a:p>
          <a:p>
            <a:pPr marL="457200" lvl="1" indent="0">
              <a:buNone/>
            </a:pPr>
            <a:endParaRPr lang="en-IN" sz="2000" i="1" dirty="0"/>
          </a:p>
          <a:p>
            <a:pPr marL="457200" lvl="1" indent="0">
              <a:buNone/>
            </a:pPr>
            <a:r>
              <a:rPr lang="en-IN" sz="2000" i="1" dirty="0"/>
              <a:t>2.   +, $ operator to interpolate strings:</a:t>
            </a:r>
          </a:p>
          <a:p>
            <a:pPr marL="914400" lvl="1" indent="-457200">
              <a:buFont typeface="+mj-lt"/>
              <a:buAutoNum type="arabicPeriod"/>
            </a:pPr>
            <a:endParaRPr lang="en-IN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B760C-C444-4F09-B06C-CA0B511E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86421"/>
            <a:ext cx="3607048" cy="906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E7501-E053-4A0B-8BCA-0CB7F519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38221"/>
            <a:ext cx="4999348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570E25-6504-4E00-8E75-BA67DCC5C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93250"/>
            <a:ext cx="4999348" cy="7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9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A47E-4E88-44B1-BACA-2EEF2792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8454"/>
            <a:ext cx="10131425" cy="1040091"/>
          </a:xfrm>
        </p:spPr>
        <p:txBody>
          <a:bodyPr/>
          <a:lstStyle/>
          <a:p>
            <a:r>
              <a:rPr lang="en-IN" b="1" dirty="0" err="1"/>
              <a:t>JaVAScript</a:t>
            </a:r>
            <a:r>
              <a:rPr lang="en-IN" b="1" dirty="0"/>
              <a:t>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1DFB-8583-45E8-8742-AA0875A3E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5410198" cy="4221026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b="1" i="1" dirty="0"/>
              <a:t>Arrays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 Arrays are collection of elements or Objects.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Initialization</a:t>
            </a:r>
            <a:r>
              <a:rPr lang="en-IN" sz="2000" dirty="0"/>
              <a:t> -  2 ways:</a:t>
            </a:r>
          </a:p>
          <a:p>
            <a:pPr lvl="2"/>
            <a:r>
              <a:rPr lang="en-IN" sz="1800" dirty="0" err="1"/>
              <a:t>Const</a:t>
            </a:r>
            <a:r>
              <a:rPr lang="en-IN" sz="1800" dirty="0"/>
              <a:t> a = [ ] ,  </a:t>
            </a:r>
            <a:r>
              <a:rPr lang="en-IN" sz="1800" dirty="0" err="1"/>
              <a:t>const</a:t>
            </a:r>
            <a:r>
              <a:rPr lang="en-IN" sz="1800" dirty="0"/>
              <a:t> a = [1, 2, 3]</a:t>
            </a:r>
          </a:p>
          <a:p>
            <a:pPr lvl="2"/>
            <a:r>
              <a:rPr lang="en-IN" sz="1800" dirty="0" err="1"/>
              <a:t>Const</a:t>
            </a:r>
            <a:r>
              <a:rPr lang="en-IN" sz="1800" dirty="0"/>
              <a:t> a = Array( ) , </a:t>
            </a:r>
            <a:r>
              <a:rPr lang="en-IN" sz="1800" dirty="0" err="1"/>
              <a:t>const</a:t>
            </a:r>
            <a:r>
              <a:rPr lang="en-IN" sz="1800" dirty="0"/>
              <a:t> a = </a:t>
            </a:r>
            <a:r>
              <a:rPr lang="en-IN" sz="1800" dirty="0" err="1"/>
              <a:t>Array.of</a:t>
            </a:r>
            <a:r>
              <a:rPr lang="en-IN" sz="1800" dirty="0"/>
              <a:t> (1, 2, 3)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Arrays can hold any values even different types. </a:t>
            </a:r>
          </a:p>
          <a:p>
            <a:pPr marL="457200" lvl="1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Eg</a:t>
            </a:r>
            <a:r>
              <a:rPr lang="en-IN" sz="2000" dirty="0"/>
              <a:t>: </a:t>
            </a:r>
            <a:r>
              <a:rPr lang="en-IN" sz="2000" dirty="0" err="1"/>
              <a:t>const</a:t>
            </a:r>
            <a:r>
              <a:rPr lang="en-IN" sz="2000" dirty="0"/>
              <a:t> a  = [1 , ‘Hello’ , [‘a’, ‘b’]]</a:t>
            </a:r>
          </a:p>
          <a:p>
            <a:pPr marL="914400" lvl="1" indent="-457200">
              <a:buAutoNum type="arabicPeriod" startAt="4"/>
            </a:pPr>
            <a:r>
              <a:rPr lang="en-IN" sz="2000" dirty="0"/>
              <a:t>Multidimensional Array 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FE558-8C7D-4DD3-8DF2-250DE7745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73897"/>
            <a:ext cx="5567310" cy="428919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sz="2000" dirty="0"/>
              <a:t>5.    Add item to Array: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/>
              <a:t>Push( ) – at last    </a:t>
            </a:r>
            <a:r>
              <a:rPr lang="en-IN" sz="1800" dirty="0" err="1"/>
              <a:t>eg</a:t>
            </a:r>
            <a:r>
              <a:rPr lang="en-IN" sz="1800" dirty="0"/>
              <a:t>: </a:t>
            </a:r>
            <a:r>
              <a:rPr lang="en-IN" sz="1800" dirty="0" err="1"/>
              <a:t>a.push</a:t>
            </a:r>
            <a:r>
              <a:rPr lang="en-IN" sz="1800" dirty="0"/>
              <a:t>(6)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/>
              <a:t>Unshift( ) – at the beginning   </a:t>
            </a:r>
            <a:r>
              <a:rPr lang="en-IN" sz="1800" dirty="0" err="1"/>
              <a:t>eg</a:t>
            </a:r>
            <a:r>
              <a:rPr lang="en-IN" sz="1800" dirty="0"/>
              <a:t>: </a:t>
            </a:r>
            <a:r>
              <a:rPr lang="en-IN" sz="1800" dirty="0" err="1"/>
              <a:t>a.unshift</a:t>
            </a:r>
            <a:r>
              <a:rPr lang="en-IN" sz="1800" dirty="0"/>
              <a:t>(0)</a:t>
            </a:r>
          </a:p>
          <a:p>
            <a:pPr marL="914400" lvl="1" indent="-457200">
              <a:buAutoNum type="arabicPeriod" startAt="6"/>
            </a:pPr>
            <a:r>
              <a:rPr lang="en-IN" sz="2000" dirty="0"/>
              <a:t>Remove item from an Array: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/>
              <a:t>Pop( ) – from last   </a:t>
            </a:r>
            <a:r>
              <a:rPr lang="en-IN" sz="1800" dirty="0" err="1"/>
              <a:t>eg</a:t>
            </a:r>
            <a:r>
              <a:rPr lang="en-IN" sz="1800" dirty="0"/>
              <a:t>: </a:t>
            </a:r>
            <a:r>
              <a:rPr lang="en-IN" sz="1800" dirty="0" err="1"/>
              <a:t>a.pop</a:t>
            </a:r>
            <a:r>
              <a:rPr lang="en-IN" sz="1800" dirty="0"/>
              <a:t> ( 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/>
              <a:t>Shift ( ) – from the beginning   </a:t>
            </a:r>
            <a:r>
              <a:rPr lang="en-IN" sz="1800" dirty="0" err="1"/>
              <a:t>eg</a:t>
            </a:r>
            <a:r>
              <a:rPr lang="en-IN" sz="1800" dirty="0"/>
              <a:t>: </a:t>
            </a:r>
            <a:r>
              <a:rPr lang="en-IN" sz="1800" dirty="0" err="1"/>
              <a:t>a.shift</a:t>
            </a:r>
            <a:r>
              <a:rPr lang="en-IN" sz="1800" dirty="0"/>
              <a:t> ( )</a:t>
            </a:r>
          </a:p>
          <a:p>
            <a:pPr marL="914400" lvl="1" indent="-457200">
              <a:buAutoNum type="arabicPeriod" startAt="7"/>
            </a:pPr>
            <a:r>
              <a:rPr lang="en-IN" sz="2000" dirty="0"/>
              <a:t>Find a specific element in array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/>
              <a:t>Find( 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 err="1"/>
              <a:t>findIndex</a:t>
            </a:r>
            <a:r>
              <a:rPr lang="en-IN" sz="1800" dirty="0"/>
              <a:t>( 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/>
              <a:t>Includes( )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14B9F-4674-4123-A731-7A62D530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670" y="190719"/>
            <a:ext cx="2245111" cy="19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85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8B5F-9B8C-4D62-9AC5-BA7B2709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64389" cy="87983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err="1"/>
              <a:t>Javascript</a:t>
            </a:r>
            <a:r>
              <a:rPr lang="en-IN" sz="4000" b="1" dirty="0"/>
              <a:t>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D768-44AA-4CBA-9807-68450F172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263192"/>
            <a:ext cx="4995334" cy="452800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b="1" i="1" dirty="0"/>
              <a:t>LOOPS:</a:t>
            </a:r>
          </a:p>
          <a:p>
            <a:pPr lvl="1"/>
            <a:r>
              <a:rPr lang="en-IN" b="1" i="1" dirty="0"/>
              <a:t>While :</a:t>
            </a:r>
          </a:p>
          <a:p>
            <a:pPr lvl="1"/>
            <a:endParaRPr lang="en-IN" b="1" i="1" dirty="0"/>
          </a:p>
          <a:p>
            <a:pPr lvl="1"/>
            <a:endParaRPr lang="en-IN" b="1" i="1" dirty="0"/>
          </a:p>
          <a:p>
            <a:pPr lvl="1"/>
            <a:endParaRPr lang="en-IN" b="1" i="1" dirty="0"/>
          </a:p>
          <a:p>
            <a:pPr lvl="1"/>
            <a:endParaRPr lang="en-IN" b="1" i="1" dirty="0"/>
          </a:p>
          <a:p>
            <a:pPr lvl="1"/>
            <a:endParaRPr lang="en-IN" b="1" i="1" dirty="0"/>
          </a:p>
          <a:p>
            <a:pPr lvl="1"/>
            <a:r>
              <a:rPr lang="en-IN" b="1" i="1" dirty="0"/>
              <a:t>Do while :</a:t>
            </a:r>
          </a:p>
          <a:p>
            <a:pPr lvl="1"/>
            <a:endParaRPr lang="en-IN" b="1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8F9529-0ECE-4DD4-9965-4EB43605D2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47198" y="2435368"/>
            <a:ext cx="3413759" cy="185166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BBA96-12F9-4BB5-A9BC-AC579B720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98" y="4656529"/>
            <a:ext cx="3413760" cy="1912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3363F3-69A2-465D-B8DC-EE850C4F252A}"/>
              </a:ext>
            </a:extLst>
          </p:cNvPr>
          <p:cNvSpPr txBox="1"/>
          <p:nvPr/>
        </p:nvSpPr>
        <p:spPr>
          <a:xfrm>
            <a:off x="6683604" y="1593130"/>
            <a:ext cx="49953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For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For .. Of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1BB36-49BF-4F70-9C35-48E260ACD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550" y="2435367"/>
            <a:ext cx="3596640" cy="1851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60B50E-B745-463E-94BA-41B883E8B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550" y="4656529"/>
            <a:ext cx="3596640" cy="19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9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5A19-5FB1-480F-8F86-5D652C96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91299"/>
          </a:xfrm>
        </p:spPr>
        <p:txBody>
          <a:bodyPr>
            <a:noAutofit/>
          </a:bodyPr>
          <a:lstStyle/>
          <a:p>
            <a:r>
              <a:rPr lang="en-IN" sz="4000" b="1" dirty="0" err="1"/>
              <a:t>Javascript</a:t>
            </a:r>
            <a:r>
              <a:rPr lang="en-IN" sz="4000" b="1" dirty="0"/>
              <a:t>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6EBB-08F1-4E46-9EFB-6961008E8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480008"/>
            <a:ext cx="5686718" cy="4656841"/>
          </a:xfrm>
        </p:spPr>
        <p:txBody>
          <a:bodyPr/>
          <a:lstStyle/>
          <a:p>
            <a:r>
              <a:rPr lang="en-IN" b="1" i="1" dirty="0"/>
              <a:t>Functions: </a:t>
            </a:r>
            <a:r>
              <a:rPr lang="en-IN" dirty="0"/>
              <a:t>It is a block of code, self contained.</a:t>
            </a:r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43F507-2D8C-4C12-A2A3-B26CF4F76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6309" y="2078201"/>
            <a:ext cx="3923333" cy="9906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D92ED0-AA53-41D2-BDE3-11986DDF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10" y="3247910"/>
            <a:ext cx="3923334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5245C2-6480-46C0-B7AB-4F8D24FAC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10" y="4073423"/>
            <a:ext cx="3923335" cy="1531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D54189-6E0F-4399-A3E4-AC899845C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546" y="2078201"/>
            <a:ext cx="4297680" cy="17793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027C46-0B38-40A6-ABCE-988074315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547" y="4073423"/>
            <a:ext cx="4297679" cy="723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03E984-0C51-4BD3-9521-A288585A36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548" y="4797323"/>
            <a:ext cx="4297678" cy="8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2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8714-3F61-49E8-9213-81153D56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66713"/>
          </a:xfrm>
        </p:spPr>
        <p:txBody>
          <a:bodyPr>
            <a:normAutofit/>
          </a:bodyPr>
          <a:lstStyle/>
          <a:p>
            <a:r>
              <a:rPr lang="en-IN" sz="4000" b="1" dirty="0" err="1"/>
              <a:t>JAvaScript</a:t>
            </a:r>
            <a:r>
              <a:rPr lang="en-IN" sz="4000" b="1" dirty="0"/>
              <a:t>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A60C-F55E-43B4-8A29-FA311704F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376312"/>
            <a:ext cx="10820397" cy="4872087"/>
          </a:xfrm>
        </p:spPr>
        <p:txBody>
          <a:bodyPr/>
          <a:lstStyle/>
          <a:p>
            <a:r>
              <a:rPr lang="en-IN" sz="2000" b="1" i="1" dirty="0"/>
              <a:t>Arrow Functions :</a:t>
            </a:r>
          </a:p>
          <a:p>
            <a:pPr marL="0" indent="0">
              <a:buNone/>
            </a:pPr>
            <a:r>
              <a:rPr lang="en-IN" sz="2000" dirty="0"/>
              <a:t>	They are used in replacement to ‘regular’ functions to write functions with short syntax.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11FEFE-34C4-4BE8-89D5-5136747E3D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6333" y="3009156"/>
            <a:ext cx="4216116" cy="9906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C45EF-E324-4967-9A01-657A25EC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33" y="4112877"/>
            <a:ext cx="4216116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1EEC0B-E51F-438F-915D-F7F25726E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33" y="5493058"/>
            <a:ext cx="4216116" cy="594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B84AA0-599E-4834-9344-69D93F630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180" y="3009156"/>
            <a:ext cx="4306753" cy="990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6D68A5-830A-42A4-AA47-C0925B9D0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179" y="4209148"/>
            <a:ext cx="4306753" cy="12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6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8714-3F61-49E8-9213-81153D56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66713"/>
          </a:xfrm>
        </p:spPr>
        <p:txBody>
          <a:bodyPr>
            <a:normAutofit/>
          </a:bodyPr>
          <a:lstStyle/>
          <a:p>
            <a:r>
              <a:rPr lang="en-IN" sz="4000" b="1" dirty="0" err="1"/>
              <a:t>JAvaScript</a:t>
            </a:r>
            <a:r>
              <a:rPr lang="en-IN" sz="4000" b="1" dirty="0"/>
              <a:t>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A60C-F55E-43B4-8A29-FA311704F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480009"/>
            <a:ext cx="4734611" cy="5377992"/>
          </a:xfrm>
        </p:spPr>
        <p:txBody>
          <a:bodyPr/>
          <a:lstStyle/>
          <a:p>
            <a:r>
              <a:rPr lang="en-IN" sz="2000" b="1" i="1" dirty="0"/>
              <a:t>Objects :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US" sz="2000" dirty="0"/>
              <a:t>Any value that's not of a primitive type (a string, a number, a </a:t>
            </a:r>
            <a:r>
              <a:rPr lang="en-US" sz="2000" dirty="0" err="1"/>
              <a:t>boolean</a:t>
            </a:r>
            <a:r>
              <a:rPr lang="en-US" sz="2000" dirty="0"/>
              <a:t>, a symbol, null, or undefined) is an object.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Define an Object :</a:t>
            </a:r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2.     Create an Object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593929-1674-4605-9637-4DFB39C82E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1706" y="3688945"/>
            <a:ext cx="3951890" cy="96012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240783-EBA4-4D5B-92B9-2D4DC10E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05" y="5377991"/>
            <a:ext cx="3951889" cy="5257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58470F-68CA-4906-B833-DB64F9A21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705" y="6007467"/>
            <a:ext cx="3951888" cy="571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3BC44B-C59C-4946-954E-519BFE8D908D}"/>
              </a:ext>
            </a:extLst>
          </p:cNvPr>
          <p:cNvSpPr txBox="1"/>
          <p:nvPr/>
        </p:nvSpPr>
        <p:spPr>
          <a:xfrm>
            <a:off x="7371760" y="1819373"/>
            <a:ext cx="378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6B4B8D-0378-471D-8312-AE5F23075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808" y="2071695"/>
            <a:ext cx="4031528" cy="1120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4AB4E8-FF74-4392-B824-AC4851E3F188}"/>
              </a:ext>
            </a:extLst>
          </p:cNvPr>
          <p:cNvSpPr txBox="1"/>
          <p:nvPr/>
        </p:nvSpPr>
        <p:spPr>
          <a:xfrm>
            <a:off x="6598763" y="1621410"/>
            <a:ext cx="408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   Initialize an Object 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62DADB6-7235-4018-B474-D9BCE83C0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9807" y="3385674"/>
            <a:ext cx="4031529" cy="6678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D82743-A8EF-42E8-8364-7F3724148E96}"/>
              </a:ext>
            </a:extLst>
          </p:cNvPr>
          <p:cNvSpPr txBox="1"/>
          <p:nvPr/>
        </p:nvSpPr>
        <p:spPr>
          <a:xfrm>
            <a:off x="6598763" y="4477732"/>
            <a:ext cx="432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   Objects are always passes by reference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BB06EE6-17B9-4221-8C35-9A19BAB68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9807" y="5047347"/>
            <a:ext cx="4076700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0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6868-27CA-4165-96E3-9068C498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10153"/>
          </a:xfrm>
        </p:spPr>
        <p:txBody>
          <a:bodyPr>
            <a:normAutofit/>
          </a:bodyPr>
          <a:lstStyle/>
          <a:p>
            <a:r>
              <a:rPr lang="en-IN" sz="4000" b="1" dirty="0" err="1"/>
              <a:t>Javascript</a:t>
            </a:r>
            <a:r>
              <a:rPr lang="en-IN" sz="4000" b="1" dirty="0"/>
              <a:t>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B75F-6BE4-4BEE-AC32-5D9798AEF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602557"/>
            <a:ext cx="4995334" cy="4188644"/>
          </a:xfrm>
        </p:spPr>
        <p:txBody>
          <a:bodyPr>
            <a:normAutofit/>
          </a:bodyPr>
          <a:lstStyle/>
          <a:p>
            <a:r>
              <a:rPr lang="en-IN" b="1" i="1" dirty="0"/>
              <a:t>Object Properties :</a:t>
            </a:r>
          </a:p>
          <a:p>
            <a:pPr lvl="1"/>
            <a:r>
              <a:rPr lang="en-IN" sz="1800" dirty="0"/>
              <a:t>It is the label associated with a value.</a:t>
            </a:r>
          </a:p>
          <a:p>
            <a:pPr lvl="1"/>
            <a:r>
              <a:rPr lang="en-IN" sz="1800" dirty="0"/>
              <a:t>The value of the property can be of any type like, array, a function, even objects (nested Object)</a:t>
            </a:r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B1157D-8595-4F5A-8AF5-53E9885E07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2298" y="3429000"/>
            <a:ext cx="3930980" cy="111252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8E244-E39A-4A0A-B8E5-28C4F9799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298" y="4706803"/>
            <a:ext cx="393098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07C53-F962-4548-A371-7468FA195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298" y="5386634"/>
            <a:ext cx="3930980" cy="548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40A7FB-0B19-4BFB-BA56-5BDB23904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273" y="2129358"/>
            <a:ext cx="3855996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901991-51F3-4A36-8BEB-8B29E021B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273" y="2943599"/>
            <a:ext cx="3855996" cy="1569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978031-22AC-4F81-A7E8-6D1227FA89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474" y="5386634"/>
            <a:ext cx="3849795" cy="5486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118381-E28F-41E8-B38D-D2BF380A32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2474" y="4706803"/>
            <a:ext cx="384979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9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7AF2-A436-D042-B9CE-1E697EB9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Contents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5FF3-6F04-6145-AA7C-BDD8019D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4251"/>
            <a:ext cx="10131425" cy="4553663"/>
          </a:xfrm>
        </p:spPr>
        <p:txBody>
          <a:bodyPr>
            <a:normAutofit/>
          </a:bodyPr>
          <a:lstStyle/>
          <a:p>
            <a:r>
              <a:rPr lang="en-IN" sz="2800"/>
              <a:t>What is Javascript?</a:t>
            </a:r>
          </a:p>
          <a:p>
            <a:r>
              <a:rPr lang="en-IN" sz="2800"/>
              <a:t>Why use Javascript?</a:t>
            </a:r>
          </a:p>
          <a:p>
            <a:r>
              <a:rPr lang="en-IN" sz="2800"/>
              <a:t>What can JavaScript do?</a:t>
            </a:r>
          </a:p>
          <a:p>
            <a:r>
              <a:rPr lang="en-IN" sz="2800"/>
              <a:t>History </a:t>
            </a:r>
          </a:p>
          <a:p>
            <a:r>
              <a:rPr lang="en-IN" sz="2800"/>
              <a:t>Where to use JavaScript?</a:t>
            </a:r>
          </a:p>
          <a:p>
            <a:r>
              <a:rPr lang="en-IN" sz="2800"/>
              <a:t>JavaScript Concepts</a:t>
            </a:r>
          </a:p>
          <a:p>
            <a:r>
              <a:rPr lang="en-IN" sz="2800"/>
              <a:t>First Game using Javascript</a:t>
            </a:r>
          </a:p>
          <a:p>
            <a:r>
              <a:rPr lang="en-IN" sz="2800"/>
              <a:t>References</a:t>
            </a:r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A964E-7A20-4CFD-B542-84EF1BAC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51" y="1864251"/>
            <a:ext cx="31908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86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BCFE-7FFA-4ACE-936C-09580192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38433"/>
          </a:xfrm>
        </p:spPr>
        <p:txBody>
          <a:bodyPr/>
          <a:lstStyle/>
          <a:p>
            <a:r>
              <a:rPr lang="en-IN" b="1"/>
              <a:t>Javascript ConceptS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4F96-2D0C-48C6-A343-EF188C060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621410"/>
            <a:ext cx="4995334" cy="4169791"/>
          </a:xfrm>
        </p:spPr>
        <p:txBody>
          <a:bodyPr/>
          <a:lstStyle/>
          <a:p>
            <a:r>
              <a:rPr lang="en-IN" b="1" i="1"/>
              <a:t>Object Methods :</a:t>
            </a:r>
          </a:p>
          <a:p>
            <a:endParaRPr lang="en-IN" b="1" i="1"/>
          </a:p>
          <a:p>
            <a:endParaRPr lang="en-IN" b="1" i="1"/>
          </a:p>
          <a:p>
            <a:endParaRPr lang="en-IN" b="1" i="1"/>
          </a:p>
          <a:p>
            <a:endParaRPr lang="en-IN" b="1" i="1"/>
          </a:p>
          <a:p>
            <a:endParaRPr lang="en-IN" b="1" i="1"/>
          </a:p>
          <a:p>
            <a:endParaRPr lang="en-IN" b="1" i="1"/>
          </a:p>
          <a:p>
            <a:endParaRPr lang="en-IN" b="1" i="1"/>
          </a:p>
          <a:p>
            <a:endParaRPr lang="en-IN" b="1" i="1"/>
          </a:p>
          <a:p>
            <a:endParaRPr lang="en-IN" b="1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9546FE-6EFF-4872-8872-F09BCDC8C6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7744" y="2194719"/>
            <a:ext cx="4628301" cy="185543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5E7140-3B17-4E1D-A2F0-819B28944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2" y="2194719"/>
            <a:ext cx="4628303" cy="1855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E4D2D-559F-40E0-AD41-6E09C2A84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32" y="4122421"/>
            <a:ext cx="4628302" cy="2052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E8D835-3CD2-4E44-AFDF-E91C15032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744" y="4122421"/>
            <a:ext cx="4628302" cy="20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28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1DBA-EF45-4E53-81F1-ACA8619B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94994"/>
          </a:xfrm>
        </p:spPr>
        <p:txBody>
          <a:bodyPr/>
          <a:lstStyle/>
          <a:p>
            <a:r>
              <a:rPr lang="en-IN" b="1" dirty="0" err="1"/>
              <a:t>JAvaScript</a:t>
            </a:r>
            <a:r>
              <a:rPr lang="en-IN" b="1" dirty="0"/>
              <a:t>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397C-6AE2-48C1-B706-A8344DA0A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19373"/>
            <a:ext cx="4995334" cy="4429026"/>
          </a:xfrm>
        </p:spPr>
        <p:txBody>
          <a:bodyPr>
            <a:normAutofit/>
          </a:bodyPr>
          <a:lstStyle/>
          <a:p>
            <a:r>
              <a:rPr lang="en-IN" sz="2000" b="1" i="1" dirty="0"/>
              <a:t>Classes :</a:t>
            </a:r>
          </a:p>
          <a:p>
            <a:pPr lvl="1"/>
            <a:r>
              <a:rPr lang="en-US" sz="1800" dirty="0"/>
              <a:t>They are a way to define a common pattern for multiple objects. </a:t>
            </a:r>
            <a:endParaRPr lang="en-IN" sz="1800" b="1" i="1" dirty="0"/>
          </a:p>
          <a:p>
            <a:endParaRPr lang="en-IN" sz="2000" b="1" i="1" dirty="0"/>
          </a:p>
          <a:p>
            <a:endParaRPr lang="en-IN" sz="2000" b="1" i="1" dirty="0"/>
          </a:p>
          <a:p>
            <a:endParaRPr lang="en-IN" sz="2000" b="1" i="1" dirty="0"/>
          </a:p>
          <a:p>
            <a:endParaRPr lang="en-IN" sz="2000" b="1" i="1" dirty="0"/>
          </a:p>
          <a:p>
            <a:endParaRPr lang="en-IN" sz="2000" b="1" i="1" dirty="0"/>
          </a:p>
          <a:p>
            <a:endParaRPr lang="en-IN" sz="2000" b="1" i="1" dirty="0"/>
          </a:p>
          <a:p>
            <a:endParaRPr lang="en-IN" sz="2000" b="1" i="1" dirty="0"/>
          </a:p>
          <a:p>
            <a:endParaRPr lang="en-IN" sz="2000" b="1" i="1" dirty="0"/>
          </a:p>
          <a:p>
            <a:endParaRPr lang="en-IN" sz="2000" b="1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452349-4B06-470E-8B08-08A8AA6AAB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9352" y="3632421"/>
            <a:ext cx="4502555" cy="68403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465A4-F985-4F7F-AAF8-EBB1582B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88" y="2697479"/>
            <a:ext cx="4059636" cy="8092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F7399E-F5DB-4405-B84D-565D66983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888" y="3666007"/>
            <a:ext cx="4059636" cy="491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753446-5376-4AEA-9BE7-CDEB374EC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888" y="4316457"/>
            <a:ext cx="4059636" cy="1678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79363C-4D6D-440C-AD92-7B129E1DA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353" y="1819373"/>
            <a:ext cx="4502555" cy="16840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695D02-00DA-4AAD-A76B-30A55F7ED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9352" y="4445485"/>
            <a:ext cx="4502554" cy="15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545-2150-4476-B4A6-E2D0522E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64676"/>
          </a:xfrm>
        </p:spPr>
        <p:txBody>
          <a:bodyPr>
            <a:normAutofit/>
          </a:bodyPr>
          <a:lstStyle/>
          <a:p>
            <a:r>
              <a:rPr lang="en-IN" sz="4000" b="1" dirty="0" err="1"/>
              <a:t>Javascript</a:t>
            </a:r>
            <a:r>
              <a:rPr lang="en-IN" sz="4000" b="1" dirty="0"/>
              <a:t>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9996-5523-4DCD-A5C1-69218F1C0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828041"/>
            <a:ext cx="4995334" cy="2963160"/>
          </a:xfrm>
        </p:spPr>
        <p:txBody>
          <a:bodyPr/>
          <a:lstStyle/>
          <a:p>
            <a:r>
              <a:rPr lang="en-IN" sz="2000" b="1" i="1" dirty="0"/>
              <a:t>Inheritance :</a:t>
            </a:r>
          </a:p>
          <a:p>
            <a:pPr lvl="1"/>
            <a:r>
              <a:rPr lang="en-US" sz="2000" dirty="0"/>
              <a:t>A class can extend another class, and objects initialized using that class inherit all the methods of both classes.</a:t>
            </a:r>
            <a:endParaRPr lang="en-IN" sz="2000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37A9CF-23BB-449E-87E2-678FD928BF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0689" y="3780031"/>
            <a:ext cx="4337942" cy="14329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C66EE8-64C9-4119-A6AE-376674B44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324" y="1913582"/>
            <a:ext cx="4722829" cy="25829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CAE8AE-CF1A-4CB4-A4D0-13659AB7DBE2}"/>
              </a:ext>
            </a:extLst>
          </p:cNvPr>
          <p:cNvSpPr txBox="1"/>
          <p:nvPr/>
        </p:nvSpPr>
        <p:spPr>
          <a:xfrm>
            <a:off x="6627043" y="4675695"/>
            <a:ext cx="4779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above program prints Hello, I am a Person. I am also a programmer..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3011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4AF56-AA90-4A15-9582-78AB6990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87" y="1231397"/>
            <a:ext cx="4712433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Let’s start Coding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BC5E6993-522E-40F8-93E6-C2788CEDC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016" y="1731777"/>
            <a:ext cx="2694880" cy="460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2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2AFD-ACA4-4AA2-8359-10D7298D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074332"/>
            <a:ext cx="3629320" cy="1564413"/>
          </a:xfrm>
        </p:spPr>
        <p:txBody>
          <a:bodyPr>
            <a:normAutofit/>
          </a:bodyPr>
          <a:lstStyle/>
          <a:p>
            <a:r>
              <a:rPr lang="en-IN" sz="4000" b="1" dirty="0"/>
              <a:t>Memory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E5EA-6638-406C-8FD6-82DF3476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174" y="1005527"/>
            <a:ext cx="6169026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Things we are going to cover: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Push (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err="1"/>
              <a:t>querySelector</a:t>
            </a:r>
            <a:r>
              <a:rPr lang="en-IN" sz="2400" dirty="0"/>
              <a:t> (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err="1"/>
              <a:t>setAttribute</a:t>
            </a:r>
            <a:r>
              <a:rPr lang="en-IN" sz="2400" dirty="0"/>
              <a:t> (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err="1"/>
              <a:t>getAttribute</a:t>
            </a:r>
            <a:r>
              <a:rPr lang="en-IN" sz="2400" dirty="0"/>
              <a:t> (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err="1"/>
              <a:t>createElement</a:t>
            </a:r>
            <a:r>
              <a:rPr lang="en-IN" sz="2400" dirty="0"/>
              <a:t> (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err="1"/>
              <a:t>appendChild</a:t>
            </a:r>
            <a:r>
              <a:rPr lang="en-IN" sz="2400" dirty="0"/>
              <a:t> (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err="1"/>
              <a:t>Math.random</a:t>
            </a:r>
            <a:r>
              <a:rPr lang="en-IN" sz="2400" dirty="0"/>
              <a:t> (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Sort (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For loops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4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C244-CB64-4953-ACBA-6F5C7255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3012-9978-4FE3-81DB-CF1B3E78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IN" sz="2400" dirty="0"/>
              <a:t>Book – The JavaScript Beginner Handbook – by Flavio Copes</a:t>
            </a:r>
          </a:p>
          <a:p>
            <a:r>
              <a:rPr lang="en-IN" sz="2400" dirty="0"/>
              <a:t>Website –  JavaScript W3Schools Tutorials</a:t>
            </a:r>
          </a:p>
          <a:p>
            <a:r>
              <a:rPr lang="en-IN" sz="2400" dirty="0"/>
              <a:t>Website – </a:t>
            </a:r>
            <a:r>
              <a:rPr lang="en-IN" sz="2400" dirty="0">
                <a:hlinkClick r:id="rId2"/>
              </a:rPr>
              <a:t>www.freeCodeCamp.org</a:t>
            </a:r>
            <a:endParaRPr lang="en-IN" sz="2400" dirty="0"/>
          </a:p>
          <a:p>
            <a:r>
              <a:rPr lang="en-IN" sz="2400" dirty="0"/>
              <a:t>Book – You Don’t know JavaScript</a:t>
            </a:r>
          </a:p>
        </p:txBody>
      </p:sp>
    </p:spTree>
    <p:extLst>
      <p:ext uri="{BB962C8B-B14F-4D97-AF65-F5344CB8AC3E}">
        <p14:creationId xmlns:p14="http://schemas.microsoft.com/office/powerpoint/2010/main" val="999394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sz="5400" b="1" dirty="0"/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C51D-24A5-4653-AC18-5468D838FD93}"/>
              </a:ext>
            </a:extLst>
          </p:cNvPr>
          <p:cNvSpPr txBox="1"/>
          <p:nvPr/>
        </p:nvSpPr>
        <p:spPr>
          <a:xfrm>
            <a:off x="5887618" y="5064576"/>
            <a:ext cx="616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- </a:t>
            </a:r>
            <a:r>
              <a:rPr lang="en-IN" dirty="0">
                <a:hlinkClick r:id="rId4"/>
              </a:rPr>
              <a:t>https://www.linkedin.com/in/kruti-patel-084642140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7D54-1D85-B944-B776-5BB68102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87225"/>
          </a:xfrm>
        </p:spPr>
        <p:txBody>
          <a:bodyPr/>
          <a:lstStyle/>
          <a:p>
            <a:r>
              <a:rPr lang="en-IN" b="1" dirty="0"/>
              <a:t>What is </a:t>
            </a:r>
            <a:r>
              <a:rPr lang="en-IN" b="1" dirty="0" err="1"/>
              <a:t>Javascript</a:t>
            </a:r>
            <a:r>
              <a:rPr lang="en-IN" b="1" dirty="0"/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AA5D-2B77-3248-BED8-A195048E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838227"/>
            <a:ext cx="10131425" cy="4738607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JavaScript is a programming language Of HTML and Web.</a:t>
            </a:r>
          </a:p>
          <a:p>
            <a:r>
              <a:rPr lang="en-IN" sz="2400" dirty="0"/>
              <a:t>It is used to create websites, web Applications, Server-side applications.</a:t>
            </a:r>
          </a:p>
          <a:p>
            <a:r>
              <a:rPr lang="en-IN" sz="2400" dirty="0"/>
              <a:t>Not limited to this, it can create Mobile Apps, Programs for microcontrollers and IOT, smart watch applications, etc.</a:t>
            </a:r>
          </a:p>
          <a:p>
            <a:r>
              <a:rPr lang="en-IN" sz="2400" dirty="0"/>
              <a:t>Features of JavaScript: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/>
              <a:t>High level Language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/>
              <a:t>Dynamic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/>
              <a:t>Interpreted language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/>
              <a:t>Multiparadigm</a:t>
            </a:r>
          </a:p>
          <a:p>
            <a:pPr marL="457200" lvl="1" indent="0">
              <a:buNone/>
            </a:pPr>
            <a:r>
              <a:rPr lang="en-IN" sz="2400" b="1" dirty="0"/>
              <a:t>Note: JavaScript has nothing to do with Java.</a:t>
            </a:r>
          </a:p>
          <a:p>
            <a:endParaRPr lang="en-IN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6FD4149-C8EC-45DA-8E61-3D5E8CF4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139" y="3114681"/>
            <a:ext cx="3133719" cy="31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A365-9330-FC49-8477-FEA6309C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Why use Javascript?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B90-1CCB-A340-9A64-6F1E2F66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/>
              <a:t>JavaScript is easy to learn.</a:t>
            </a:r>
          </a:p>
          <a:p>
            <a:r>
              <a:rPr lang="en-IN" sz="2400"/>
              <a:t>One to the 3 languages a web developer must know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/>
              <a:t>Html -  To define contents of the web pages.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/>
              <a:t>CSS – To specify the layout of Web pages.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/>
              <a:t>JavaScript – To program the behaviour of web pages.</a:t>
            </a:r>
          </a:p>
          <a:p>
            <a:pPr marL="800100" lvl="1" indent="-342900">
              <a:buFont typeface="+mj-lt"/>
              <a:buAutoNum type="arabicPeriod"/>
            </a:pPr>
            <a:endParaRPr lang="en-IN"/>
          </a:p>
          <a:p>
            <a:endParaRPr lang="en-US"/>
          </a:p>
        </p:txBody>
      </p:sp>
      <p:pic>
        <p:nvPicPr>
          <p:cNvPr id="4" name="Picture 3" descr="A picture containing toy, doll, sign&#10;&#10;Description automatically generated">
            <a:extLst>
              <a:ext uri="{FF2B5EF4-FFF2-40B4-BE49-F238E27FC236}">
                <a16:creationId xmlns:a16="http://schemas.microsoft.com/office/drawing/2014/main" id="{61284704-55E7-4968-8EB4-A177AE261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806" y="2406407"/>
            <a:ext cx="2411393" cy="3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4908-B980-7F47-ACFB-89002270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What can javascript Do?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9B82-3223-0C40-987F-D7369E0BE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JavaScript can change HTML content.</a:t>
            </a:r>
          </a:p>
          <a:p>
            <a:r>
              <a:rPr lang="en-IN" sz="2400" dirty="0"/>
              <a:t>JavaScript can change HTML Attributes  value.</a:t>
            </a:r>
          </a:p>
          <a:p>
            <a:r>
              <a:rPr lang="en-IN" sz="2400" dirty="0"/>
              <a:t>JavaScript can change HTML Styles (CSS).</a:t>
            </a:r>
          </a:p>
          <a:p>
            <a:r>
              <a:rPr lang="en-IN" sz="2400" dirty="0"/>
              <a:t>JavaScript can hide HTML Elements.</a:t>
            </a:r>
          </a:p>
          <a:p>
            <a:r>
              <a:rPr lang="en-IN" sz="2400" dirty="0"/>
              <a:t>JavaScript can show HTML Elements.</a:t>
            </a:r>
          </a:p>
          <a:p>
            <a:endParaRPr lang="en-IN" sz="2400" dirty="0"/>
          </a:p>
          <a:p>
            <a:r>
              <a:rPr lang="en-IN" sz="2400" b="1" dirty="0"/>
              <a:t>NOTE : You don’t have to download </a:t>
            </a:r>
            <a:r>
              <a:rPr lang="en-IN" sz="2400" b="1" dirty="0" err="1"/>
              <a:t>Javascript</a:t>
            </a:r>
            <a:r>
              <a:rPr lang="en-IN" sz="2400" b="1" dirty="0"/>
              <a:t>, as it is already running in your web browser.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2089972-03BC-4F0C-8BA8-81C22D33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917" y="1521678"/>
            <a:ext cx="3161235" cy="31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9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74B0-81E1-B949-A39A-56685E3B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History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637A-60CD-054D-8F2D-FCB7FF4D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/>
              <a:t>JavaScript was created in 1995.</a:t>
            </a:r>
          </a:p>
          <a:p>
            <a:r>
              <a:rPr lang="en-IN" sz="2400"/>
              <a:t>First Scripting Language that was supported natively by web browsers.</a:t>
            </a:r>
          </a:p>
          <a:p>
            <a:r>
              <a:rPr lang="en-IN" sz="2400"/>
              <a:t>In beginnings, JavaScript was used for fancy animations and marvel which was also known as Dynamic Html.</a:t>
            </a:r>
          </a:p>
          <a:p>
            <a:r>
              <a:rPr lang="en-IN" sz="2400"/>
              <a:t>At present, JavaScript is widely used outside of browser for backend development – Node.js, databases, embedded applications, mobile applications, TV sets apps and much more.</a:t>
            </a:r>
          </a:p>
          <a:p>
            <a:r>
              <a:rPr lang="en-IN" sz="2400"/>
              <a:t>What started as a tiny language inside the browser is now the most popular language in the world.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D3A7-BA26-DD47-936F-058C1350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b="1" dirty="0"/>
              <a:t>Where to use JavaScript?</a:t>
            </a:r>
            <a:endParaRPr lang="en-US" sz="40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869524-9CA1-41FB-A42A-2FB218E36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28170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502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EA0D-D0EC-E046-A011-EB57D873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 sz="4400" b="1" dirty="0"/>
              <a:t>Important Syntax</a:t>
            </a:r>
            <a:endParaRPr lang="en-US" sz="44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00A9B9-1B2F-40E4-BAB0-2E7BBC362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756188"/>
              </p:ext>
            </p:extLst>
          </p:nvPr>
        </p:nvGraphicFramePr>
        <p:xfrm>
          <a:off x="685800" y="2441643"/>
          <a:ext cx="11123579" cy="3349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58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E97E5-26AE-47D7-A468-F669DFC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452568" cy="455784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err="1"/>
              <a:t>JaVAScript</a:t>
            </a:r>
            <a:r>
              <a:rPr lang="en-IN" sz="4000" b="1" dirty="0"/>
              <a:t> Concepts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8D821-1547-422A-9061-3E22B24C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5015054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b="1" i="1" dirty="0"/>
              <a:t>Semicolon :</a:t>
            </a:r>
          </a:p>
          <a:p>
            <a:pPr marL="457200" lvl="1" indent="0">
              <a:buNone/>
            </a:pPr>
            <a:r>
              <a:rPr lang="en-IN" sz="2000" dirty="0"/>
              <a:t>Every line in JavaScript is </a:t>
            </a:r>
            <a:r>
              <a:rPr lang="en-IN" sz="2000" b="1" u="sng" dirty="0"/>
              <a:t>optionally</a:t>
            </a:r>
            <a:r>
              <a:rPr lang="en-IN" sz="2000" dirty="0"/>
              <a:t> terminated using Semicolons.</a:t>
            </a:r>
            <a:endParaRPr lang="en-IN" sz="2000" b="1" i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i="1" dirty="0"/>
              <a:t>Values :</a:t>
            </a:r>
          </a:p>
          <a:p>
            <a:pPr marL="457200" lvl="1" indent="0">
              <a:buNone/>
            </a:pPr>
            <a:r>
              <a:rPr lang="en-IN" sz="2000" dirty="0"/>
              <a:t>A </a:t>
            </a:r>
            <a:r>
              <a:rPr lang="en-IN" sz="2000" b="1" dirty="0"/>
              <a:t>‘hello’ </a:t>
            </a:r>
            <a:r>
              <a:rPr lang="en-IN" sz="2000" dirty="0"/>
              <a:t>is a string value while </a:t>
            </a:r>
            <a:r>
              <a:rPr lang="en-IN" sz="2000" b="1" dirty="0"/>
              <a:t>15</a:t>
            </a:r>
            <a:r>
              <a:rPr lang="en-IN" sz="2000" dirty="0"/>
              <a:t> is a number.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i="1" dirty="0"/>
              <a:t>Variables :</a:t>
            </a:r>
          </a:p>
          <a:p>
            <a:pPr marL="457200" lvl="1" indent="0">
              <a:buNone/>
            </a:pPr>
            <a:r>
              <a:rPr lang="en-IN" sz="2000" dirty="0"/>
              <a:t>A variable is a value assigned to an identifier, for later reference in program.</a:t>
            </a:r>
          </a:p>
          <a:p>
            <a:pPr marL="457200" lvl="1" indent="0">
              <a:buNone/>
            </a:pPr>
            <a:r>
              <a:rPr lang="en-IN" sz="2000" dirty="0"/>
              <a:t>Variables are loosely typed.</a:t>
            </a:r>
          </a:p>
          <a:p>
            <a:pPr marL="457200" lvl="1" indent="0">
              <a:buNone/>
            </a:pPr>
            <a:r>
              <a:rPr lang="en-IN" sz="2000" dirty="0"/>
              <a:t>There are  3 ways to declare variable: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2000" dirty="0"/>
              <a:t>Var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2000" dirty="0" err="1"/>
              <a:t>Const</a:t>
            </a:r>
            <a:endParaRPr lang="en-IN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2000" dirty="0"/>
              <a:t>let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B4BAA2-9569-41EF-AB2E-F46D91470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" t="11523" r="79269" b="-836"/>
          <a:stretch/>
        </p:blipFill>
        <p:spPr>
          <a:xfrm>
            <a:off x="7308787" y="5330206"/>
            <a:ext cx="1486421" cy="8349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7E63A2-5E70-4B3E-9BF6-1602247F7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22" r="78286"/>
          <a:stretch/>
        </p:blipFill>
        <p:spPr>
          <a:xfrm>
            <a:off x="9369340" y="5318132"/>
            <a:ext cx="1486421" cy="84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43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Microsoft Office PowerPoint</Application>
  <PresentationFormat>Widescreen</PresentationFormat>
  <Paragraphs>261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Celestial</vt:lpstr>
      <vt:lpstr>Celestial</vt:lpstr>
      <vt:lpstr>Introduction to Javascript</vt:lpstr>
      <vt:lpstr>Contents</vt:lpstr>
      <vt:lpstr>What is Javascript?</vt:lpstr>
      <vt:lpstr>Why use Javascript?</vt:lpstr>
      <vt:lpstr>What can javascript Do?</vt:lpstr>
      <vt:lpstr>History</vt:lpstr>
      <vt:lpstr>Where to use JavaScript?</vt:lpstr>
      <vt:lpstr>Important Syntax</vt:lpstr>
      <vt:lpstr>JaVAScript Concepts</vt:lpstr>
      <vt:lpstr>JaVAScript Concepts</vt:lpstr>
      <vt:lpstr>JaVAScript Concepts</vt:lpstr>
      <vt:lpstr>JaVAScript Concepts</vt:lpstr>
      <vt:lpstr>JaVAScript Concepts</vt:lpstr>
      <vt:lpstr>JaVAScript Concepts</vt:lpstr>
      <vt:lpstr>Javascript Concepts</vt:lpstr>
      <vt:lpstr>Javascript Concepts</vt:lpstr>
      <vt:lpstr>JAvaScript Concepts</vt:lpstr>
      <vt:lpstr>JAvaScript Concepts</vt:lpstr>
      <vt:lpstr>Javascript concepts</vt:lpstr>
      <vt:lpstr>Javascript ConceptS</vt:lpstr>
      <vt:lpstr>JAvaScript Concepts</vt:lpstr>
      <vt:lpstr>Javascript concepts</vt:lpstr>
      <vt:lpstr>Let’s start Coding</vt:lpstr>
      <vt:lpstr>Memory game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Kathan Patel</dc:creator>
  <cp:lastModifiedBy>Kathan Patel</cp:lastModifiedBy>
  <cp:revision>22</cp:revision>
  <dcterms:created xsi:type="dcterms:W3CDTF">2020-05-06T16:04:27Z</dcterms:created>
  <dcterms:modified xsi:type="dcterms:W3CDTF">2020-05-07T02:59:07Z</dcterms:modified>
</cp:coreProperties>
</file>