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7104063" cy="10234613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8262E"/>
    <a:srgbClr val="000000"/>
    <a:srgbClr val="D81C24"/>
    <a:srgbClr val="CC000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DCC0E-72D2-4306-86D3-075A251DCD69}" v="28" dt="2020-08-07T02:04:14.462"/>
    <p1510:client id="{8EE32069-0075-4BE3-A048-BF89DF57F4A0}" v="13" dt="2020-08-06T09:03:44.625"/>
    <p1510:client id="{D197B275-FEAD-4CDC-9452-045EC3EC8ADD}" v="67" dt="2020-08-06T12:49:25.457"/>
    <p1510:client id="{DF9BE40A-D0A1-4123-B006-B74E14D0D60E}" v="18" dt="2020-08-07T00:45:30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819" autoAdjust="0"/>
  </p:normalViewPr>
  <p:slideViewPr>
    <p:cSldViewPr snapToGrid="0" snapToObjects="1">
      <p:cViewPr varScale="1">
        <p:scale>
          <a:sx n="76" d="100"/>
          <a:sy n="76" d="100"/>
        </p:scale>
        <p:origin x="946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Huijsen" userId="ebd506f1-b64d-401b-b5dc-e4bc6c5db72b" providerId="ADAL" clId="{8EE32069-0075-4BE3-A048-BF89DF57F4A0}"/>
    <pc:docChg chg="undo custSel addSld delSld modSld delSection modSection">
      <pc:chgData name="Sander Huijsen" userId="ebd506f1-b64d-401b-b5dc-e4bc6c5db72b" providerId="ADAL" clId="{8EE32069-0075-4BE3-A048-BF89DF57F4A0}" dt="2020-08-06T10:09:31.352" v="3591" actId="20577"/>
      <pc:docMkLst>
        <pc:docMk/>
      </pc:docMkLst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786166827" sldId="259"/>
        </pc:sldMkLst>
      </pc:sldChg>
      <pc:sldChg chg="del">
        <pc:chgData name="Sander Huijsen" userId="ebd506f1-b64d-401b-b5dc-e4bc6c5db72b" providerId="ADAL" clId="{8EE32069-0075-4BE3-A048-BF89DF57F4A0}" dt="2020-08-06T07:05:13.821" v="66" actId="47"/>
        <pc:sldMkLst>
          <pc:docMk/>
          <pc:sldMk cId="3479014816" sldId="262"/>
        </pc:sldMkLst>
      </pc:sldChg>
      <pc:sldChg chg="modSp mod">
        <pc:chgData name="Sander Huijsen" userId="ebd506f1-b64d-401b-b5dc-e4bc6c5db72b" providerId="ADAL" clId="{8EE32069-0075-4BE3-A048-BF89DF57F4A0}" dt="2020-08-06T10:09:31.352" v="3591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8EE32069-0075-4BE3-A048-BF89DF57F4A0}" dt="2020-08-06T07:05:10.920" v="65" actId="20577"/>
          <ac:spMkLst>
            <pc:docMk/>
            <pc:sldMk cId="1908322339" sldId="263"/>
            <ac:spMk id="2" creationId="{00000000-0000-0000-0000-000000000000}"/>
          </ac:spMkLst>
        </pc:spChg>
        <pc:spChg chg="mod">
          <ac:chgData name="Sander Huijsen" userId="ebd506f1-b64d-401b-b5dc-e4bc6c5db72b" providerId="ADAL" clId="{8EE32069-0075-4BE3-A048-BF89DF57F4A0}" dt="2020-08-06T10:09:31.352" v="3591" actId="20577"/>
          <ac:spMkLst>
            <pc:docMk/>
            <pc:sldMk cId="1908322339" sldId="263"/>
            <ac:spMk id="5" creationId="{00000000-0000-0000-0000-000000000000}"/>
          </ac:spMkLst>
        </pc:spChg>
        <pc:spChg chg="mod">
          <ac:chgData name="Sander Huijsen" userId="ebd506f1-b64d-401b-b5dc-e4bc6c5db72b" providerId="ADAL" clId="{8EE32069-0075-4BE3-A048-BF89DF57F4A0}" dt="2020-08-06T07:04:58.372" v="16" actId="20577"/>
          <ac:spMkLst>
            <pc:docMk/>
            <pc:sldMk cId="1908322339" sldId="263"/>
            <ac:spMk id="40" creationId="{00000000-0000-0000-0000-000000000000}"/>
          </ac:spMkLst>
        </pc:spChg>
      </pc:sldChg>
      <pc:sldChg chg="modSp new mod">
        <pc:chgData name="Sander Huijsen" userId="ebd506f1-b64d-401b-b5dc-e4bc6c5db72b" providerId="ADAL" clId="{8EE32069-0075-4BE3-A048-BF89DF57F4A0}" dt="2020-08-06T08:14:45.539" v="279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8EE32069-0075-4BE3-A048-BF89DF57F4A0}" dt="2020-08-06T07:05:42.542" v="86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14:45.539" v="279" actId="20577"/>
          <ac:spMkLst>
            <pc:docMk/>
            <pc:sldMk cId="1298150388" sldId="264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16:41.129" v="496" actId="20577"/>
        <pc:sldMkLst>
          <pc:docMk/>
          <pc:sldMk cId="890481101" sldId="265"/>
        </pc:sldMkLst>
        <pc:spChg chg="mod">
          <ac:chgData name="Sander Huijsen" userId="ebd506f1-b64d-401b-b5dc-e4bc6c5db72b" providerId="ADAL" clId="{8EE32069-0075-4BE3-A048-BF89DF57F4A0}" dt="2020-08-06T08:14:57.316" v="290" actId="20577"/>
          <ac:spMkLst>
            <pc:docMk/>
            <pc:sldMk cId="890481101" sldId="265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16:41.129" v="496" actId="20577"/>
          <ac:spMkLst>
            <pc:docMk/>
            <pc:sldMk cId="890481101" sldId="265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18:38.116" v="757" actId="20577"/>
        <pc:sldMkLst>
          <pc:docMk/>
          <pc:sldMk cId="3045424229" sldId="266"/>
        </pc:sldMkLst>
        <pc:spChg chg="mod">
          <ac:chgData name="Sander Huijsen" userId="ebd506f1-b64d-401b-b5dc-e4bc6c5db72b" providerId="ADAL" clId="{8EE32069-0075-4BE3-A048-BF89DF57F4A0}" dt="2020-08-06T08:18:38.116" v="757" actId="20577"/>
          <ac:spMkLst>
            <pc:docMk/>
            <pc:sldMk cId="3045424229" sldId="266"/>
            <ac:spMk id="3" creationId="{6838EB3B-E51C-4BDE-A966-2A491B3A09C3}"/>
          </ac:spMkLst>
        </pc:spChg>
      </pc:sldChg>
      <pc:sldChg chg="addSp delSp modSp add mod">
        <pc:chgData name="Sander Huijsen" userId="ebd506f1-b64d-401b-b5dc-e4bc6c5db72b" providerId="ADAL" clId="{8EE32069-0075-4BE3-A048-BF89DF57F4A0}" dt="2020-08-06T08:22:30.994" v="1155" actId="20577"/>
        <pc:sldMkLst>
          <pc:docMk/>
          <pc:sldMk cId="3043004097" sldId="267"/>
        </pc:sldMkLst>
        <pc:spChg chg="mod">
          <ac:chgData name="Sander Huijsen" userId="ebd506f1-b64d-401b-b5dc-e4bc6c5db72b" providerId="ADAL" clId="{8EE32069-0075-4BE3-A048-BF89DF57F4A0}" dt="2020-08-06T08:18:53.373" v="792" actId="20577"/>
          <ac:spMkLst>
            <pc:docMk/>
            <pc:sldMk cId="3043004097" sldId="267"/>
            <ac:spMk id="2" creationId="{111D2AB0-662C-4E7A-8F46-8AF290E850F0}"/>
          </ac:spMkLst>
        </pc:spChg>
        <pc:spChg chg="del">
          <ac:chgData name="Sander Huijsen" userId="ebd506f1-b64d-401b-b5dc-e4bc6c5db72b" providerId="ADAL" clId="{8EE32069-0075-4BE3-A048-BF89DF57F4A0}" dt="2020-08-06T08:19:03.137" v="793" actId="478"/>
          <ac:spMkLst>
            <pc:docMk/>
            <pc:sldMk cId="3043004097" sldId="267"/>
            <ac:spMk id="3" creationId="{6838EB3B-E51C-4BDE-A966-2A491B3A09C3}"/>
          </ac:spMkLst>
        </pc:spChg>
        <pc:spChg chg="add del mod">
          <ac:chgData name="Sander Huijsen" userId="ebd506f1-b64d-401b-b5dc-e4bc6c5db72b" providerId="ADAL" clId="{8EE32069-0075-4BE3-A048-BF89DF57F4A0}" dt="2020-08-06T08:19:05.695" v="794" actId="478"/>
          <ac:spMkLst>
            <pc:docMk/>
            <pc:sldMk cId="3043004097" sldId="267"/>
            <ac:spMk id="5" creationId="{E2857FD6-9B26-4587-A1E1-F6A673FB1ADD}"/>
          </ac:spMkLst>
        </pc:spChg>
        <pc:graphicFrameChg chg="add del">
          <ac:chgData name="Sander Huijsen" userId="ebd506f1-b64d-401b-b5dc-e4bc6c5db72b" providerId="ADAL" clId="{8EE32069-0075-4BE3-A048-BF89DF57F4A0}" dt="2020-08-06T08:19:13.225" v="796" actId="3680"/>
          <ac:graphicFrameMkLst>
            <pc:docMk/>
            <pc:sldMk cId="3043004097" sldId="267"/>
            <ac:graphicFrameMk id="6" creationId="{C974A317-1462-4EE4-90F7-1447249AD31A}"/>
          </ac:graphicFrameMkLst>
        </pc:graphicFrameChg>
        <pc:graphicFrameChg chg="add mod modGraphic">
          <ac:chgData name="Sander Huijsen" userId="ebd506f1-b64d-401b-b5dc-e4bc6c5db72b" providerId="ADAL" clId="{8EE32069-0075-4BE3-A048-BF89DF57F4A0}" dt="2020-08-06T08:22:30.994" v="1155" actId="20577"/>
          <ac:graphicFrameMkLst>
            <pc:docMk/>
            <pc:sldMk cId="3043004097" sldId="267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24:55.982" v="1452" actId="2165"/>
        <pc:sldMkLst>
          <pc:docMk/>
          <pc:sldMk cId="4215045576" sldId="268"/>
        </pc:sldMkLst>
        <pc:graphicFrameChg chg="modGraphic">
          <ac:chgData name="Sander Huijsen" userId="ebd506f1-b64d-401b-b5dc-e4bc6c5db72b" providerId="ADAL" clId="{8EE32069-0075-4BE3-A048-BF89DF57F4A0}" dt="2020-08-06T08:24:55.982" v="1452" actId="2165"/>
          <ac:graphicFrameMkLst>
            <pc:docMk/>
            <pc:sldMk cId="4215045576" sldId="268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27:45.954" v="1891" actId="20577"/>
        <pc:sldMkLst>
          <pc:docMk/>
          <pc:sldMk cId="761270173" sldId="269"/>
        </pc:sldMkLst>
        <pc:graphicFrameChg chg="modGraphic">
          <ac:chgData name="Sander Huijsen" userId="ebd506f1-b64d-401b-b5dc-e4bc6c5db72b" providerId="ADAL" clId="{8EE32069-0075-4BE3-A048-BF89DF57F4A0}" dt="2020-08-06T08:27:45.954" v="1891" actId="20577"/>
          <ac:graphicFrameMkLst>
            <pc:docMk/>
            <pc:sldMk cId="761270173" sldId="269"/>
            <ac:graphicFrameMk id="7" creationId="{9274A86A-9F82-4FC8-AC2F-F5FA64774150}"/>
          </ac:graphicFrameMkLst>
        </pc:graphicFrameChg>
      </pc:sldChg>
      <pc:sldChg chg="addSp modSp add mod">
        <pc:chgData name="Sander Huijsen" userId="ebd506f1-b64d-401b-b5dc-e4bc6c5db72b" providerId="ADAL" clId="{8EE32069-0075-4BE3-A048-BF89DF57F4A0}" dt="2020-08-06T08:30:10.533" v="2124" actId="20577"/>
        <pc:sldMkLst>
          <pc:docMk/>
          <pc:sldMk cId="4272009351" sldId="270"/>
        </pc:sldMkLst>
        <pc:spChg chg="add mod">
          <ac:chgData name="Sander Huijsen" userId="ebd506f1-b64d-401b-b5dc-e4bc6c5db72b" providerId="ADAL" clId="{8EE32069-0075-4BE3-A048-BF89DF57F4A0}" dt="2020-08-06T08:30:10.533" v="2124" actId="20577"/>
          <ac:spMkLst>
            <pc:docMk/>
            <pc:sldMk cId="4272009351" sldId="270"/>
            <ac:spMk id="5" creationId="{2891527D-C597-4D00-ABED-7039BBB58BEC}"/>
          </ac:spMkLst>
        </pc:spChg>
        <pc:graphicFrameChg chg="modGraphic">
          <ac:chgData name="Sander Huijsen" userId="ebd506f1-b64d-401b-b5dc-e4bc6c5db72b" providerId="ADAL" clId="{8EE32069-0075-4BE3-A048-BF89DF57F4A0}" dt="2020-08-06T08:28:50.558" v="1980" actId="2165"/>
          <ac:graphicFrameMkLst>
            <pc:docMk/>
            <pc:sldMk cId="4272009351" sldId="270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33:58.039" v="2366" actId="2711"/>
        <pc:sldMkLst>
          <pc:docMk/>
          <pc:sldMk cId="1235786737" sldId="271"/>
        </pc:sldMkLst>
        <pc:spChg chg="mod">
          <ac:chgData name="Sander Huijsen" userId="ebd506f1-b64d-401b-b5dc-e4bc6c5db72b" providerId="ADAL" clId="{8EE32069-0075-4BE3-A048-BF89DF57F4A0}" dt="2020-08-06T08:30:23.798" v="2144" actId="20577"/>
          <ac:spMkLst>
            <pc:docMk/>
            <pc:sldMk cId="1235786737" sldId="271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33:58.039" v="2366" actId="2711"/>
          <ac:spMkLst>
            <pc:docMk/>
            <pc:sldMk cId="1235786737" sldId="271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38:46.954" v="2626" actId="33524"/>
        <pc:sldMkLst>
          <pc:docMk/>
          <pc:sldMk cId="3465792764" sldId="272"/>
        </pc:sldMkLst>
        <pc:spChg chg="mod">
          <ac:chgData name="Sander Huijsen" userId="ebd506f1-b64d-401b-b5dc-e4bc6c5db72b" providerId="ADAL" clId="{8EE32069-0075-4BE3-A048-BF89DF57F4A0}" dt="2020-08-06T08:36:32.152" v="2376" actId="20577"/>
          <ac:spMkLst>
            <pc:docMk/>
            <pc:sldMk cId="3465792764" sldId="272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38:46.954" v="2626" actId="33524"/>
          <ac:spMkLst>
            <pc:docMk/>
            <pc:sldMk cId="3465792764" sldId="272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42:14.614" v="2939" actId="20577"/>
        <pc:sldMkLst>
          <pc:docMk/>
          <pc:sldMk cId="1012732276" sldId="273"/>
        </pc:sldMkLst>
        <pc:spChg chg="mod">
          <ac:chgData name="Sander Huijsen" userId="ebd506f1-b64d-401b-b5dc-e4bc6c5db72b" providerId="ADAL" clId="{8EE32069-0075-4BE3-A048-BF89DF57F4A0}" dt="2020-08-06T08:40:27.234" v="2635" actId="20577"/>
          <ac:spMkLst>
            <pc:docMk/>
            <pc:sldMk cId="1012732276" sldId="273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42:14.614" v="2939" actId="20577"/>
          <ac:spMkLst>
            <pc:docMk/>
            <pc:sldMk cId="1012732276" sldId="273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9:02:19.526" v="3289" actId="20577"/>
        <pc:sldMkLst>
          <pc:docMk/>
          <pc:sldMk cId="1988800022" sldId="274"/>
        </pc:sldMkLst>
        <pc:spChg chg="mod">
          <ac:chgData name="Sander Huijsen" userId="ebd506f1-b64d-401b-b5dc-e4bc6c5db72b" providerId="ADAL" clId="{8EE32069-0075-4BE3-A048-BF89DF57F4A0}" dt="2020-08-06T09:02:19.526" v="3289" actId="20577"/>
          <ac:spMkLst>
            <pc:docMk/>
            <pc:sldMk cId="1988800022" sldId="274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9:03:29.289" v="3417" actId="33524"/>
        <pc:sldMkLst>
          <pc:docMk/>
          <pc:sldMk cId="1629590281" sldId="275"/>
        </pc:sldMkLst>
        <pc:spChg chg="mod">
          <ac:chgData name="Sander Huijsen" userId="ebd506f1-b64d-401b-b5dc-e4bc6c5db72b" providerId="ADAL" clId="{8EE32069-0075-4BE3-A048-BF89DF57F4A0}" dt="2020-08-06T09:02:42.081" v="3306" actId="20577"/>
          <ac:spMkLst>
            <pc:docMk/>
            <pc:sldMk cId="1629590281" sldId="275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9:03:29.289" v="3417" actId="33524"/>
          <ac:spMkLst>
            <pc:docMk/>
            <pc:sldMk cId="1629590281" sldId="275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2753562907" sldId="275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2912881254" sldId="276"/>
        </pc:sldMkLst>
      </pc:sldChg>
      <pc:sldChg chg="modSp add mod">
        <pc:chgData name="Sander Huijsen" userId="ebd506f1-b64d-401b-b5dc-e4bc6c5db72b" providerId="ADAL" clId="{8EE32069-0075-4BE3-A048-BF89DF57F4A0}" dt="2020-08-06T09:05:32.280" v="3580" actId="6549"/>
        <pc:sldMkLst>
          <pc:docMk/>
          <pc:sldMk cId="3016942023" sldId="276"/>
        </pc:sldMkLst>
        <pc:spChg chg="mod">
          <ac:chgData name="Sander Huijsen" userId="ebd506f1-b64d-401b-b5dc-e4bc6c5db72b" providerId="ADAL" clId="{8EE32069-0075-4BE3-A048-BF89DF57F4A0}" dt="2020-08-06T09:03:53.943" v="3440" actId="20577"/>
          <ac:spMkLst>
            <pc:docMk/>
            <pc:sldMk cId="3016942023" sldId="276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9:05:32.280" v="3580" actId="6549"/>
          <ac:spMkLst>
            <pc:docMk/>
            <pc:sldMk cId="3016942023" sldId="276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1583286351" sldId="277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1221580259" sldId="278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410325221" sldId="279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522241968" sldId="280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566317518" sldId="281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638355920" sldId="282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424542824" sldId="283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761211799" sldId="284"/>
        </pc:sldMkLst>
      </pc:sldChg>
    </pc:docChg>
  </pc:docChgLst>
  <pc:docChgLst>
    <pc:chgData name="Sander Huijsen" userId="ebd506f1-b64d-401b-b5dc-e4bc6c5db72b" providerId="ADAL" clId="{51BDCC0E-72D2-4306-86D3-075A251DCD69}"/>
    <pc:docChg chg="undo custSel mod addSld delSld modSld modSection">
      <pc:chgData name="Sander Huijsen" userId="ebd506f1-b64d-401b-b5dc-e4bc6c5db72b" providerId="ADAL" clId="{51BDCC0E-72D2-4306-86D3-075A251DCD69}" dt="2020-08-07T02:44:49.831" v="1556" actId="20577"/>
      <pc:docMkLst>
        <pc:docMk/>
      </pc:docMkLst>
      <pc:sldChg chg="modSp mod">
        <pc:chgData name="Sander Huijsen" userId="ebd506f1-b64d-401b-b5dc-e4bc6c5db72b" providerId="ADAL" clId="{51BDCC0E-72D2-4306-86D3-075A251DCD69}" dt="2020-08-07T02:44:49.831" v="1556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51BDCC0E-72D2-4306-86D3-075A251DCD69}" dt="2020-08-07T02:08:10.272" v="1554" actId="20577"/>
          <ac:spMkLst>
            <pc:docMk/>
            <pc:sldMk cId="1908322339" sldId="263"/>
            <ac:spMk id="2" creationId="{00000000-0000-0000-0000-000000000000}"/>
          </ac:spMkLst>
        </pc:spChg>
        <pc:spChg chg="mod">
          <ac:chgData name="Sander Huijsen" userId="ebd506f1-b64d-401b-b5dc-e4bc6c5db72b" providerId="ADAL" clId="{51BDCC0E-72D2-4306-86D3-075A251DCD69}" dt="2020-08-07T02:44:49.831" v="1556" actId="20577"/>
          <ac:spMkLst>
            <pc:docMk/>
            <pc:sldMk cId="1908322339" sldId="263"/>
            <ac:spMk id="5" creationId="{00000000-0000-0000-0000-000000000000}"/>
          </ac:spMkLst>
        </pc:spChg>
      </pc:sldChg>
      <pc:sldChg chg="delSp modSp mod">
        <pc:chgData name="Sander Huijsen" userId="ebd506f1-b64d-401b-b5dc-e4bc6c5db72b" providerId="ADAL" clId="{51BDCC0E-72D2-4306-86D3-075A251DCD69}" dt="2020-08-07T01:53:14.793" v="194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51BDCC0E-72D2-4306-86D3-075A251DCD69}" dt="2020-08-07T01:49:53.816" v="36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1:53:14.793" v="194" actId="20577"/>
          <ac:spMkLst>
            <pc:docMk/>
            <pc:sldMk cId="1298150388" sldId="264"/>
            <ac:spMk id="3" creationId="{6838EB3B-E51C-4BDE-A966-2A491B3A09C3}"/>
          </ac:spMkLst>
        </pc:spChg>
        <pc:picChg chg="del">
          <ac:chgData name="Sander Huijsen" userId="ebd506f1-b64d-401b-b5dc-e4bc6c5db72b" providerId="ADAL" clId="{51BDCC0E-72D2-4306-86D3-075A251DCD69}" dt="2020-08-07T01:49:56.130" v="37" actId="478"/>
          <ac:picMkLst>
            <pc:docMk/>
            <pc:sldMk cId="1298150388" sldId="264"/>
            <ac:picMk id="4" creationId="{F741D822-1553-4556-B8EF-EC8D548C6635}"/>
          </ac:picMkLst>
        </pc:picChg>
      </pc:sldChg>
      <pc:sldChg chg="addSp modSp add mod modClrScheme chgLayout">
        <pc:chgData name="Sander Huijsen" userId="ebd506f1-b64d-401b-b5dc-e4bc6c5db72b" providerId="ADAL" clId="{51BDCC0E-72D2-4306-86D3-075A251DCD69}" dt="2020-08-07T01:56:13.499" v="530" actId="1076"/>
        <pc:sldMkLst>
          <pc:docMk/>
          <pc:sldMk cId="3224908726" sldId="265"/>
        </pc:sldMkLst>
        <pc:spChg chg="mod">
          <ac:chgData name="Sander Huijsen" userId="ebd506f1-b64d-401b-b5dc-e4bc6c5db72b" providerId="ADAL" clId="{51BDCC0E-72D2-4306-86D3-075A251DCD69}" dt="2020-08-07T01:55:25.036" v="516" actId="26606"/>
          <ac:spMkLst>
            <pc:docMk/>
            <pc:sldMk cId="3224908726" sldId="265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1:56:02.407" v="529" actId="20577"/>
          <ac:spMkLst>
            <pc:docMk/>
            <pc:sldMk cId="3224908726" sldId="265"/>
            <ac:spMk id="3" creationId="{6838EB3B-E51C-4BDE-A966-2A491B3A09C3}"/>
          </ac:spMkLst>
        </pc:spChg>
        <pc:picChg chg="add mod">
          <ac:chgData name="Sander Huijsen" userId="ebd506f1-b64d-401b-b5dc-e4bc6c5db72b" providerId="ADAL" clId="{51BDCC0E-72D2-4306-86D3-075A251DCD69}" dt="2020-08-07T01:56:13.499" v="530" actId="1076"/>
          <ac:picMkLst>
            <pc:docMk/>
            <pc:sldMk cId="3224908726" sldId="265"/>
            <ac:picMk id="1026" creationId="{B01A6A34-55CD-4356-841A-995E48DC61F6}"/>
          </ac:picMkLst>
        </pc:picChg>
      </pc:sldChg>
      <pc:sldChg chg="del">
        <pc:chgData name="Sander Huijsen" userId="ebd506f1-b64d-401b-b5dc-e4bc6c5db72b" providerId="ADAL" clId="{51BDCC0E-72D2-4306-86D3-075A251DCD69}" dt="2020-08-07T01:49:46.265" v="24" actId="47"/>
        <pc:sldMkLst>
          <pc:docMk/>
          <pc:sldMk cId="4108369504" sldId="265"/>
        </pc:sldMkLst>
      </pc:sldChg>
      <pc:sldChg chg="modSp add mod">
        <pc:chgData name="Sander Huijsen" userId="ebd506f1-b64d-401b-b5dc-e4bc6c5db72b" providerId="ADAL" clId="{51BDCC0E-72D2-4306-86D3-075A251DCD69}" dt="2020-08-07T01:58:06.485" v="917" actId="20577"/>
        <pc:sldMkLst>
          <pc:docMk/>
          <pc:sldMk cId="1120968924" sldId="266"/>
        </pc:sldMkLst>
        <pc:spChg chg="mod">
          <ac:chgData name="Sander Huijsen" userId="ebd506f1-b64d-401b-b5dc-e4bc6c5db72b" providerId="ADAL" clId="{51BDCC0E-72D2-4306-86D3-075A251DCD69}" dt="2020-08-07T01:56:45.108" v="557" actId="20577"/>
          <ac:spMkLst>
            <pc:docMk/>
            <pc:sldMk cId="1120968924" sldId="266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1:58:06.485" v="917" actId="20577"/>
          <ac:spMkLst>
            <pc:docMk/>
            <pc:sldMk cId="1120968924" sldId="266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51BDCC0E-72D2-4306-86D3-075A251DCD69}" dt="2020-08-07T02:00:17.145" v="1449" actId="20577"/>
        <pc:sldMkLst>
          <pc:docMk/>
          <pc:sldMk cId="1059935641" sldId="267"/>
        </pc:sldMkLst>
        <pc:spChg chg="mod">
          <ac:chgData name="Sander Huijsen" userId="ebd506f1-b64d-401b-b5dc-e4bc6c5db72b" providerId="ADAL" clId="{51BDCC0E-72D2-4306-86D3-075A251DCD69}" dt="2020-08-07T01:58:13.131" v="923" actId="20577"/>
          <ac:spMkLst>
            <pc:docMk/>
            <pc:sldMk cId="1059935641" sldId="267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2:00:17.145" v="1449" actId="20577"/>
          <ac:spMkLst>
            <pc:docMk/>
            <pc:sldMk cId="1059935641" sldId="267"/>
            <ac:spMk id="3" creationId="{6838EB3B-E51C-4BDE-A966-2A491B3A09C3}"/>
          </ac:spMkLst>
        </pc:spChg>
      </pc:sldChg>
      <pc:sldChg chg="addSp delSp modSp add mod modNotesTx">
        <pc:chgData name="Sander Huijsen" userId="ebd506f1-b64d-401b-b5dc-e4bc6c5db72b" providerId="ADAL" clId="{51BDCC0E-72D2-4306-86D3-075A251DCD69}" dt="2020-08-07T02:07:26.481" v="1531" actId="478"/>
        <pc:sldMkLst>
          <pc:docMk/>
          <pc:sldMk cId="2997854217" sldId="268"/>
        </pc:sldMkLst>
        <pc:spChg chg="mod">
          <ac:chgData name="Sander Huijsen" userId="ebd506f1-b64d-401b-b5dc-e4bc6c5db72b" providerId="ADAL" clId="{51BDCC0E-72D2-4306-86D3-075A251DCD69}" dt="2020-08-07T02:01:05.573" v="1485" actId="20577"/>
          <ac:spMkLst>
            <pc:docMk/>
            <pc:sldMk cId="2997854217" sldId="268"/>
            <ac:spMk id="2" creationId="{111D2AB0-662C-4E7A-8F46-8AF290E850F0}"/>
          </ac:spMkLst>
        </pc:spChg>
        <pc:spChg chg="add del mod">
          <ac:chgData name="Sander Huijsen" userId="ebd506f1-b64d-401b-b5dc-e4bc6c5db72b" providerId="ADAL" clId="{51BDCC0E-72D2-4306-86D3-075A251DCD69}" dt="2020-08-07T02:07:26.481" v="1531" actId="478"/>
          <ac:spMkLst>
            <pc:docMk/>
            <pc:sldMk cId="2997854217" sldId="268"/>
            <ac:spMk id="3" creationId="{6838EB3B-E51C-4BDE-A966-2A491B3A09C3}"/>
          </ac:spMkLst>
        </pc:spChg>
        <pc:spChg chg="add mod">
          <ac:chgData name="Sander Huijsen" userId="ebd506f1-b64d-401b-b5dc-e4bc6c5db72b" providerId="ADAL" clId="{51BDCC0E-72D2-4306-86D3-075A251DCD69}" dt="2020-08-07T02:07:24.067" v="1530" actId="14100"/>
          <ac:spMkLst>
            <pc:docMk/>
            <pc:sldMk cId="2997854217" sldId="268"/>
            <ac:spMk id="5" creationId="{472A3539-8621-4994-A1DC-021A7E03C07B}"/>
          </ac:spMkLst>
        </pc:spChg>
        <pc:spChg chg="add mod">
          <ac:chgData name="Sander Huijsen" userId="ebd506f1-b64d-401b-b5dc-e4bc6c5db72b" providerId="ADAL" clId="{51BDCC0E-72D2-4306-86D3-075A251DCD69}" dt="2020-08-07T02:04:22.895" v="1519" actId="1076"/>
          <ac:spMkLst>
            <pc:docMk/>
            <pc:sldMk cId="2997854217" sldId="268"/>
            <ac:spMk id="10" creationId="{91D28DBE-6F81-4A6B-AE42-A2C6F51163E8}"/>
          </ac:spMkLst>
        </pc:spChg>
        <pc:picChg chg="add del mod">
          <ac:chgData name="Sander Huijsen" userId="ebd506f1-b64d-401b-b5dc-e4bc6c5db72b" providerId="ADAL" clId="{51BDCC0E-72D2-4306-86D3-075A251DCD69}" dt="2020-08-07T02:01:46.918" v="1494"/>
          <ac:picMkLst>
            <pc:docMk/>
            <pc:sldMk cId="2997854217" sldId="268"/>
            <ac:picMk id="4" creationId="{E4739F40-179F-4591-A296-7C4F19CB1281}"/>
          </ac:picMkLst>
        </pc:picChg>
        <pc:picChg chg="add del">
          <ac:chgData name="Sander Huijsen" userId="ebd506f1-b64d-401b-b5dc-e4bc6c5db72b" providerId="ADAL" clId="{51BDCC0E-72D2-4306-86D3-075A251DCD69}" dt="2020-08-07T02:01:22.522" v="1490"/>
          <ac:picMkLst>
            <pc:docMk/>
            <pc:sldMk cId="2997854217" sldId="268"/>
            <ac:picMk id="2050" creationId="{FA4B7192-FF27-4360-80F2-A8A0A3083666}"/>
          </ac:picMkLst>
        </pc:picChg>
        <pc:picChg chg="add mod">
          <ac:chgData name="Sander Huijsen" userId="ebd506f1-b64d-401b-b5dc-e4bc6c5db72b" providerId="ADAL" clId="{51BDCC0E-72D2-4306-86D3-075A251DCD69}" dt="2020-08-07T02:02:39.668" v="1501" actId="1076"/>
          <ac:picMkLst>
            <pc:docMk/>
            <pc:sldMk cId="2997854217" sldId="268"/>
            <ac:picMk id="2052" creationId="{CC63E633-2AED-4D78-B324-34CCF9A22B5D}"/>
          </ac:picMkLst>
        </pc:picChg>
        <pc:picChg chg="add mod">
          <ac:chgData name="Sander Huijsen" userId="ebd506f1-b64d-401b-b5dc-e4bc6c5db72b" providerId="ADAL" clId="{51BDCC0E-72D2-4306-86D3-075A251DCD69}" dt="2020-08-07T02:03:08.039" v="1505" actId="1076"/>
          <ac:picMkLst>
            <pc:docMk/>
            <pc:sldMk cId="2997854217" sldId="268"/>
            <ac:picMk id="2054" creationId="{387782FB-BF33-4D4B-B926-3690AA1E3C20}"/>
          </ac:picMkLst>
        </pc:picChg>
      </pc:sldChg>
      <pc:sldChg chg="add del">
        <pc:chgData name="Sander Huijsen" userId="ebd506f1-b64d-401b-b5dc-e4bc6c5db72b" providerId="ADAL" clId="{51BDCC0E-72D2-4306-86D3-075A251DCD69}" dt="2020-08-07T02:01:12.818" v="1488"/>
        <pc:sldMkLst>
          <pc:docMk/>
          <pc:sldMk cId="4165469336" sldId="269"/>
        </pc:sldMkLst>
      </pc:sldChg>
      <pc:sldChg chg="del">
        <pc:chgData name="Sander Huijsen" userId="ebd506f1-b64d-401b-b5dc-e4bc6c5db72b" providerId="ADAL" clId="{51BDCC0E-72D2-4306-86D3-075A251DCD69}" dt="2020-08-07T01:49:46.265" v="24" actId="47"/>
        <pc:sldMkLst>
          <pc:docMk/>
          <pc:sldMk cId="1275382644" sldId="270"/>
        </pc:sldMkLst>
      </pc:sldChg>
      <pc:sldChg chg="del">
        <pc:chgData name="Sander Huijsen" userId="ebd506f1-b64d-401b-b5dc-e4bc6c5db72b" providerId="ADAL" clId="{51BDCC0E-72D2-4306-86D3-075A251DCD69}" dt="2020-08-07T01:49:46.265" v="24" actId="47"/>
        <pc:sldMkLst>
          <pc:docMk/>
          <pc:sldMk cId="1192883722" sldId="272"/>
        </pc:sldMkLst>
      </pc:sldChg>
    </pc:docChg>
  </pc:docChgLst>
  <pc:docChgLst>
    <pc:chgData name="Sander Huijsen" userId="ebd506f1-b64d-401b-b5dc-e4bc6c5db72b" providerId="ADAL" clId="{D197B275-FEAD-4CDC-9452-045EC3EC8ADD}"/>
    <pc:docChg chg="undo custSel addSld delSld modSld modSection">
      <pc:chgData name="Sander Huijsen" userId="ebd506f1-b64d-401b-b5dc-e4bc6c5db72b" providerId="ADAL" clId="{D197B275-FEAD-4CDC-9452-045EC3EC8ADD}" dt="2020-08-06T13:09:46.423" v="2373" actId="20577"/>
      <pc:docMkLst>
        <pc:docMk/>
      </pc:docMkLst>
      <pc:sldChg chg="modSp mod">
        <pc:chgData name="Sander Huijsen" userId="ebd506f1-b64d-401b-b5dc-e4bc6c5db72b" providerId="ADAL" clId="{D197B275-FEAD-4CDC-9452-045EC3EC8ADD}" dt="2020-08-06T10:10:55.182" v="11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D197B275-FEAD-4CDC-9452-045EC3EC8ADD}" dt="2020-08-06T10:10:55.182" v="11" actId="20577"/>
          <ac:spMkLst>
            <pc:docMk/>
            <pc:sldMk cId="1908322339" sldId="263"/>
            <ac:spMk id="2" creationId="{00000000-0000-0000-0000-000000000000}"/>
          </ac:spMkLst>
        </pc:spChg>
      </pc:sldChg>
      <pc:sldChg chg="addSp modSp mod">
        <pc:chgData name="Sander Huijsen" userId="ebd506f1-b64d-401b-b5dc-e4bc6c5db72b" providerId="ADAL" clId="{D197B275-FEAD-4CDC-9452-045EC3EC8ADD}" dt="2020-08-06T10:37:52.282" v="265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D197B275-FEAD-4CDC-9452-045EC3EC8ADD}" dt="2020-08-06T10:18:00.851" v="18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0:37:52.282" v="265" actId="20577"/>
          <ac:spMkLst>
            <pc:docMk/>
            <pc:sldMk cId="1298150388" sldId="264"/>
            <ac:spMk id="3" creationId="{6838EB3B-E51C-4BDE-A966-2A491B3A09C3}"/>
          </ac:spMkLst>
        </pc:spChg>
        <pc:picChg chg="add mod">
          <ac:chgData name="Sander Huijsen" userId="ebd506f1-b64d-401b-b5dc-e4bc6c5db72b" providerId="ADAL" clId="{D197B275-FEAD-4CDC-9452-045EC3EC8ADD}" dt="2020-08-06T10:31:53.557" v="259" actId="1076"/>
          <ac:picMkLst>
            <pc:docMk/>
            <pc:sldMk cId="1298150388" sldId="264"/>
            <ac:picMk id="1026" creationId="{2AC31FCD-99A9-45AA-BF10-0C4EF5A86CC6}"/>
          </ac:picMkLst>
        </pc:pic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890481101" sldId="265"/>
        </pc:sldMkLst>
      </pc:sldChg>
      <pc:sldChg chg="delSp modSp add mod">
        <pc:chgData name="Sander Huijsen" userId="ebd506f1-b64d-401b-b5dc-e4bc6c5db72b" providerId="ADAL" clId="{D197B275-FEAD-4CDC-9452-045EC3EC8ADD}" dt="2020-08-06T10:41:41.488" v="340" actId="14100"/>
        <pc:sldMkLst>
          <pc:docMk/>
          <pc:sldMk cId="1480220056" sldId="265"/>
        </pc:sldMkLst>
        <pc:spChg chg="mod">
          <ac:chgData name="Sander Huijsen" userId="ebd506f1-b64d-401b-b5dc-e4bc6c5db72b" providerId="ADAL" clId="{D197B275-FEAD-4CDC-9452-045EC3EC8ADD}" dt="2020-08-06T10:41:41.488" v="340" actId="14100"/>
          <ac:spMkLst>
            <pc:docMk/>
            <pc:sldMk cId="1480220056" sldId="265"/>
            <ac:spMk id="3" creationId="{6838EB3B-E51C-4BDE-A966-2A491B3A09C3}"/>
          </ac:spMkLst>
        </pc:spChg>
        <pc:picChg chg="del">
          <ac:chgData name="Sander Huijsen" userId="ebd506f1-b64d-401b-b5dc-e4bc6c5db72b" providerId="ADAL" clId="{D197B275-FEAD-4CDC-9452-045EC3EC8ADD}" dt="2020-08-06T10:41:24.929" v="338" actId="478"/>
          <ac:picMkLst>
            <pc:docMk/>
            <pc:sldMk cId="1480220056" sldId="265"/>
            <ac:picMk id="1026" creationId="{2AC31FCD-99A9-45AA-BF10-0C4EF5A86CC6}"/>
          </ac:picMkLst>
        </pc:pic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045424229" sldId="266"/>
        </pc:sldMkLst>
      </pc:sldChg>
      <pc:sldChg chg="modSp add mod">
        <pc:chgData name="Sander Huijsen" userId="ebd506f1-b64d-401b-b5dc-e4bc6c5db72b" providerId="ADAL" clId="{D197B275-FEAD-4CDC-9452-045EC3EC8ADD}" dt="2020-08-06T10:43:25.897" v="705" actId="20577"/>
        <pc:sldMkLst>
          <pc:docMk/>
          <pc:sldMk cId="3798537444" sldId="266"/>
        </pc:sldMkLst>
        <pc:spChg chg="mod">
          <ac:chgData name="Sander Huijsen" userId="ebd506f1-b64d-401b-b5dc-e4bc6c5db72b" providerId="ADAL" clId="{D197B275-FEAD-4CDC-9452-045EC3EC8ADD}" dt="2020-08-06T10:43:25.897" v="705" actId="20577"/>
          <ac:spMkLst>
            <pc:docMk/>
            <pc:sldMk cId="3798537444" sldId="266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0:43:01.814" v="684" actId="20577"/>
          <ac:spMkLst>
            <pc:docMk/>
            <pc:sldMk cId="3798537444" sldId="266"/>
            <ac:spMk id="3" creationId="{6838EB3B-E51C-4BDE-A966-2A491B3A09C3}"/>
          </ac:spMkLst>
        </pc:spChg>
      </pc:sldChg>
      <pc:sldChg chg="add del">
        <pc:chgData name="Sander Huijsen" userId="ebd506f1-b64d-401b-b5dc-e4bc6c5db72b" providerId="ADAL" clId="{D197B275-FEAD-4CDC-9452-045EC3EC8ADD}" dt="2020-08-06T10:37:42.724" v="262" actId="47"/>
        <pc:sldMkLst>
          <pc:docMk/>
          <pc:sldMk cId="4218988880" sldId="266"/>
        </pc:sldMkLst>
      </pc:sldChg>
      <pc:sldChg chg="modSp add mod">
        <pc:chgData name="Sander Huijsen" userId="ebd506f1-b64d-401b-b5dc-e4bc6c5db72b" providerId="ADAL" clId="{D197B275-FEAD-4CDC-9452-045EC3EC8ADD}" dt="2020-08-06T11:09:01.443" v="997" actId="33524"/>
        <pc:sldMkLst>
          <pc:docMk/>
          <pc:sldMk cId="807834430" sldId="267"/>
        </pc:sldMkLst>
        <pc:spChg chg="mod">
          <ac:chgData name="Sander Huijsen" userId="ebd506f1-b64d-401b-b5dc-e4bc6c5db72b" providerId="ADAL" clId="{D197B275-FEAD-4CDC-9452-045EC3EC8ADD}" dt="2020-08-06T11:09:01.443" v="997" actId="33524"/>
          <ac:spMkLst>
            <pc:docMk/>
            <pc:sldMk cId="807834430" sldId="267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043004097" sldId="267"/>
        </pc:sldMkLst>
      </pc:sldChg>
      <pc:sldChg chg="addSp delSp modSp add mod">
        <pc:chgData name="Sander Huijsen" userId="ebd506f1-b64d-401b-b5dc-e4bc6c5db72b" providerId="ADAL" clId="{D197B275-FEAD-4CDC-9452-045EC3EC8ADD}" dt="2020-08-06T11:12:38.654" v="1037" actId="207"/>
        <pc:sldMkLst>
          <pc:docMk/>
          <pc:sldMk cId="2796032594" sldId="268"/>
        </pc:sldMkLst>
        <pc:spChg chg="mod">
          <ac:chgData name="Sander Huijsen" userId="ebd506f1-b64d-401b-b5dc-e4bc6c5db72b" providerId="ADAL" clId="{D197B275-FEAD-4CDC-9452-045EC3EC8ADD}" dt="2020-08-06T11:10:28.834" v="1026" actId="20577"/>
          <ac:spMkLst>
            <pc:docMk/>
            <pc:sldMk cId="2796032594" sldId="268"/>
            <ac:spMk id="2" creationId="{111D2AB0-662C-4E7A-8F46-8AF290E850F0}"/>
          </ac:spMkLst>
        </pc:spChg>
        <pc:spChg chg="add del mod">
          <ac:chgData name="Sander Huijsen" userId="ebd506f1-b64d-401b-b5dc-e4bc6c5db72b" providerId="ADAL" clId="{D197B275-FEAD-4CDC-9452-045EC3EC8ADD}" dt="2020-08-06T11:12:38.654" v="1037" actId="207"/>
          <ac:spMkLst>
            <pc:docMk/>
            <pc:sldMk cId="2796032594" sldId="268"/>
            <ac:spMk id="3" creationId="{6838EB3B-E51C-4BDE-A966-2A491B3A09C3}"/>
          </ac:spMkLst>
        </pc:spChg>
        <pc:spChg chg="add del mod">
          <ac:chgData name="Sander Huijsen" userId="ebd506f1-b64d-401b-b5dc-e4bc6c5db72b" providerId="ADAL" clId="{D197B275-FEAD-4CDC-9452-045EC3EC8ADD}" dt="2020-08-06T11:11:39.252" v="1029"/>
          <ac:spMkLst>
            <pc:docMk/>
            <pc:sldMk cId="2796032594" sldId="268"/>
            <ac:spMk id="4" creationId="{BE23CAC9-F54F-4BBA-A00C-8187150C8E5E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4215045576" sldId="268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761270173" sldId="269"/>
        </pc:sldMkLst>
      </pc:sldChg>
      <pc:sldChg chg="addSp delSp modSp add mod">
        <pc:chgData name="Sander Huijsen" userId="ebd506f1-b64d-401b-b5dc-e4bc6c5db72b" providerId="ADAL" clId="{D197B275-FEAD-4CDC-9452-045EC3EC8ADD}" dt="2020-08-06T11:30:27.499" v="1322" actId="14100"/>
        <pc:sldMkLst>
          <pc:docMk/>
          <pc:sldMk cId="3761429455" sldId="269"/>
        </pc:sldMkLst>
        <pc:spChg chg="mod">
          <ac:chgData name="Sander Huijsen" userId="ebd506f1-b64d-401b-b5dc-e4bc6c5db72b" providerId="ADAL" clId="{D197B275-FEAD-4CDC-9452-045EC3EC8ADD}" dt="2020-08-06T11:30:20.475" v="1321" actId="14100"/>
          <ac:spMkLst>
            <pc:docMk/>
            <pc:sldMk cId="3761429455" sldId="269"/>
            <ac:spMk id="3" creationId="{6838EB3B-E51C-4BDE-A966-2A491B3A09C3}"/>
          </ac:spMkLst>
        </pc:spChg>
        <pc:spChg chg="add mod">
          <ac:chgData name="Sander Huijsen" userId="ebd506f1-b64d-401b-b5dc-e4bc6c5db72b" providerId="ADAL" clId="{D197B275-FEAD-4CDC-9452-045EC3EC8ADD}" dt="2020-08-06T11:30:27.499" v="1322" actId="14100"/>
          <ac:spMkLst>
            <pc:docMk/>
            <pc:sldMk cId="3761429455" sldId="269"/>
            <ac:spMk id="4" creationId="{38D4CB60-F190-42B5-8724-CD2517DE6906}"/>
          </ac:spMkLst>
        </pc:spChg>
        <pc:spChg chg="add del">
          <ac:chgData name="Sander Huijsen" userId="ebd506f1-b64d-401b-b5dc-e4bc6c5db72b" providerId="ADAL" clId="{D197B275-FEAD-4CDC-9452-045EC3EC8ADD}" dt="2020-08-06T11:14:42.883" v="1044"/>
          <ac:spMkLst>
            <pc:docMk/>
            <pc:sldMk cId="3761429455" sldId="269"/>
            <ac:spMk id="5" creationId="{01C9A488-B6B8-40BA-8E62-B9BF3CEEA882}"/>
          </ac:spMkLst>
        </pc:spChg>
        <pc:spChg chg="add del">
          <ac:chgData name="Sander Huijsen" userId="ebd506f1-b64d-401b-b5dc-e4bc6c5db72b" providerId="ADAL" clId="{D197B275-FEAD-4CDC-9452-045EC3EC8ADD}" dt="2020-08-06T11:15:06.098" v="1054" actId="22"/>
          <ac:spMkLst>
            <pc:docMk/>
            <pc:sldMk cId="3761429455" sldId="269"/>
            <ac:spMk id="7" creationId="{49C00BD4-C73F-4089-9C96-5AB25A28B15E}"/>
          </ac:spMkLst>
        </pc:spChg>
        <pc:spChg chg="add mod">
          <ac:chgData name="Sander Huijsen" userId="ebd506f1-b64d-401b-b5dc-e4bc6c5db72b" providerId="ADAL" clId="{D197B275-FEAD-4CDC-9452-045EC3EC8ADD}" dt="2020-08-06T11:27:43.547" v="1320" actId="1036"/>
          <ac:spMkLst>
            <pc:docMk/>
            <pc:sldMk cId="3761429455" sldId="269"/>
            <ac:spMk id="9" creationId="{F084DFEE-69A4-47B1-A39C-8600E7C1219C}"/>
          </ac:spMkLst>
        </pc:spChg>
      </pc:sldChg>
      <pc:sldChg chg="modSp add mod">
        <pc:chgData name="Sander Huijsen" userId="ebd506f1-b64d-401b-b5dc-e4bc6c5db72b" providerId="ADAL" clId="{D197B275-FEAD-4CDC-9452-045EC3EC8ADD}" dt="2020-08-06T11:40:02.115" v="1635" actId="2711"/>
        <pc:sldMkLst>
          <pc:docMk/>
          <pc:sldMk cId="1275382644" sldId="270"/>
        </pc:sldMkLst>
        <pc:spChg chg="mod">
          <ac:chgData name="Sander Huijsen" userId="ebd506f1-b64d-401b-b5dc-e4bc6c5db72b" providerId="ADAL" clId="{D197B275-FEAD-4CDC-9452-045EC3EC8ADD}" dt="2020-08-06T11:37:31.632" v="1353" actId="20577"/>
          <ac:spMkLst>
            <pc:docMk/>
            <pc:sldMk cId="1275382644" sldId="270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1:40:02.115" v="1635" actId="2711"/>
          <ac:spMkLst>
            <pc:docMk/>
            <pc:sldMk cId="1275382644" sldId="270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4272009351" sldId="270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235786737" sldId="271"/>
        </pc:sldMkLst>
      </pc:sldChg>
      <pc:sldChg chg="modSp add mod">
        <pc:chgData name="Sander Huijsen" userId="ebd506f1-b64d-401b-b5dc-e4bc6c5db72b" providerId="ADAL" clId="{D197B275-FEAD-4CDC-9452-045EC3EC8ADD}" dt="2020-08-06T12:26:43.846" v="1834" actId="207"/>
        <pc:sldMkLst>
          <pc:docMk/>
          <pc:sldMk cId="3972833660" sldId="271"/>
        </pc:sldMkLst>
        <pc:spChg chg="mod">
          <ac:chgData name="Sander Huijsen" userId="ebd506f1-b64d-401b-b5dc-e4bc6c5db72b" providerId="ADAL" clId="{D197B275-FEAD-4CDC-9452-045EC3EC8ADD}" dt="2020-08-06T12:23:12.706" v="1648" actId="20577"/>
          <ac:spMkLst>
            <pc:docMk/>
            <pc:sldMk cId="3972833660" sldId="271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2:26:43.846" v="1834" actId="207"/>
          <ac:spMkLst>
            <pc:docMk/>
            <pc:sldMk cId="3972833660" sldId="271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D197B275-FEAD-4CDC-9452-045EC3EC8ADD}" dt="2020-08-06T12:36:05.744" v="2088" actId="20577"/>
        <pc:sldMkLst>
          <pc:docMk/>
          <pc:sldMk cId="1192883722" sldId="272"/>
        </pc:sldMkLst>
        <pc:spChg chg="mod">
          <ac:chgData name="Sander Huijsen" userId="ebd506f1-b64d-401b-b5dc-e4bc6c5db72b" providerId="ADAL" clId="{D197B275-FEAD-4CDC-9452-045EC3EC8ADD}" dt="2020-08-06T12:36:05.744" v="2088" actId="20577"/>
          <ac:spMkLst>
            <pc:docMk/>
            <pc:sldMk cId="1192883722" sldId="272"/>
            <ac:spMk id="3" creationId="{6838EB3B-E51C-4BDE-A966-2A491B3A09C3}"/>
          </ac:spMkLst>
        </pc:spChg>
      </pc:sldChg>
      <pc:sldChg chg="add del">
        <pc:chgData name="Sander Huijsen" userId="ebd506f1-b64d-401b-b5dc-e4bc6c5db72b" providerId="ADAL" clId="{D197B275-FEAD-4CDC-9452-045EC3EC8ADD}" dt="2020-08-06T12:30:46.429" v="1836"/>
        <pc:sldMkLst>
          <pc:docMk/>
          <pc:sldMk cId="3193581074" sldId="272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465792764" sldId="272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012732276" sldId="273"/>
        </pc:sldMkLst>
      </pc:sldChg>
      <pc:sldChg chg="modSp add mod">
        <pc:chgData name="Sander Huijsen" userId="ebd506f1-b64d-401b-b5dc-e4bc6c5db72b" providerId="ADAL" clId="{D197B275-FEAD-4CDC-9452-045EC3EC8ADD}" dt="2020-08-06T13:09:46.423" v="2373" actId="20577"/>
        <pc:sldMkLst>
          <pc:docMk/>
          <pc:sldMk cId="1487237393" sldId="273"/>
        </pc:sldMkLst>
        <pc:spChg chg="mod">
          <ac:chgData name="Sander Huijsen" userId="ebd506f1-b64d-401b-b5dc-e4bc6c5db72b" providerId="ADAL" clId="{D197B275-FEAD-4CDC-9452-045EC3EC8ADD}" dt="2020-08-06T12:49:54.964" v="2357" actId="20577"/>
          <ac:spMkLst>
            <pc:docMk/>
            <pc:sldMk cId="1487237393" sldId="273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3:09:46.423" v="2373" actId="20577"/>
          <ac:spMkLst>
            <pc:docMk/>
            <pc:sldMk cId="1487237393" sldId="273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988800022" sldId="274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629590281" sldId="275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016942023" sldId="276"/>
        </pc:sldMkLst>
      </pc:sldChg>
    </pc:docChg>
  </pc:docChgLst>
  <pc:docChgLst>
    <pc:chgData name="Sander Huijsen" userId="ebd506f1-b64d-401b-b5dc-e4bc6c5db72b" providerId="ADAL" clId="{DF9BE40A-D0A1-4123-B006-B74E14D0D60E}"/>
    <pc:docChg chg="undo custSel addSld delSld modSld modSection">
      <pc:chgData name="Sander Huijsen" userId="ebd506f1-b64d-401b-b5dc-e4bc6c5db72b" providerId="ADAL" clId="{DF9BE40A-D0A1-4123-B006-B74E14D0D60E}" dt="2020-08-07T00:45:30.326" v="863" actId="207"/>
      <pc:docMkLst>
        <pc:docMk/>
      </pc:docMkLst>
      <pc:sldChg chg="modSp mod">
        <pc:chgData name="Sander Huijsen" userId="ebd506f1-b64d-401b-b5dc-e4bc6c5db72b" providerId="ADAL" clId="{DF9BE40A-D0A1-4123-B006-B74E14D0D60E}" dt="2020-08-07T00:16:46.115" v="6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DF9BE40A-D0A1-4123-B006-B74E14D0D60E}" dt="2020-08-07T00:16:46.115" v="6" actId="20577"/>
          <ac:spMkLst>
            <pc:docMk/>
            <pc:sldMk cId="1908322339" sldId="263"/>
            <ac:spMk id="2" creationId="{00000000-0000-0000-0000-000000000000}"/>
          </ac:spMkLst>
        </pc:spChg>
      </pc:sldChg>
      <pc:sldChg chg="addSp delSp modSp mod">
        <pc:chgData name="Sander Huijsen" userId="ebd506f1-b64d-401b-b5dc-e4bc6c5db72b" providerId="ADAL" clId="{DF9BE40A-D0A1-4123-B006-B74E14D0D60E}" dt="2020-08-07T00:39:44.062" v="443" actId="1076"/>
        <pc:sldMkLst>
          <pc:docMk/>
          <pc:sldMk cId="1298150388" sldId="264"/>
        </pc:sldMkLst>
        <pc:spChg chg="mod">
          <ac:chgData name="Sander Huijsen" userId="ebd506f1-b64d-401b-b5dc-e4bc6c5db72b" providerId="ADAL" clId="{DF9BE40A-D0A1-4123-B006-B74E14D0D60E}" dt="2020-08-07T00:16:54.085" v="14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DF9BE40A-D0A1-4123-B006-B74E14D0D60E}" dt="2020-08-07T00:39:34.479" v="442" actId="27636"/>
          <ac:spMkLst>
            <pc:docMk/>
            <pc:sldMk cId="1298150388" sldId="264"/>
            <ac:spMk id="3" creationId="{6838EB3B-E51C-4BDE-A966-2A491B3A09C3}"/>
          </ac:spMkLst>
        </pc:spChg>
        <pc:picChg chg="add mod">
          <ac:chgData name="Sander Huijsen" userId="ebd506f1-b64d-401b-b5dc-e4bc6c5db72b" providerId="ADAL" clId="{DF9BE40A-D0A1-4123-B006-B74E14D0D60E}" dt="2020-08-07T00:39:44.062" v="443" actId="1076"/>
          <ac:picMkLst>
            <pc:docMk/>
            <pc:sldMk cId="1298150388" sldId="264"/>
            <ac:picMk id="4" creationId="{F741D822-1553-4556-B8EF-EC8D548C6635}"/>
          </ac:picMkLst>
        </pc:picChg>
        <pc:picChg chg="del">
          <ac:chgData name="Sander Huijsen" userId="ebd506f1-b64d-401b-b5dc-e4bc6c5db72b" providerId="ADAL" clId="{DF9BE40A-D0A1-4123-B006-B74E14D0D60E}" dt="2020-08-07T00:16:41.474" v="1" actId="478"/>
          <ac:picMkLst>
            <pc:docMk/>
            <pc:sldMk cId="1298150388" sldId="264"/>
            <ac:picMk id="1026" creationId="{2AC31FCD-99A9-45AA-BF10-0C4EF5A86CC6}"/>
          </ac:picMkLst>
        </pc:pic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1480220056" sldId="265"/>
        </pc:sldMkLst>
      </pc:sldChg>
      <pc:sldChg chg="modSp add mod">
        <pc:chgData name="Sander Huijsen" userId="ebd506f1-b64d-401b-b5dc-e4bc6c5db72b" providerId="ADAL" clId="{DF9BE40A-D0A1-4123-B006-B74E14D0D60E}" dt="2020-08-07T00:40:29.297" v="473" actId="27636"/>
        <pc:sldMkLst>
          <pc:docMk/>
          <pc:sldMk cId="4108369504" sldId="265"/>
        </pc:sldMkLst>
        <pc:spChg chg="mod">
          <ac:chgData name="Sander Huijsen" userId="ebd506f1-b64d-401b-b5dc-e4bc6c5db72b" providerId="ADAL" clId="{DF9BE40A-D0A1-4123-B006-B74E14D0D60E}" dt="2020-08-07T00:40:29.297" v="473" actId="27636"/>
          <ac:spMkLst>
            <pc:docMk/>
            <pc:sldMk cId="4108369504" sldId="265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3798537444" sldId="266"/>
        </pc:sldMkLst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807834430" sldId="267"/>
        </pc:sldMkLst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2796032594" sldId="268"/>
        </pc:sldMkLst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3761429455" sldId="269"/>
        </pc:sldMkLst>
      </pc:sldChg>
      <pc:sldChg chg="modSp add del mod">
        <pc:chgData name="Sander Huijsen" userId="ebd506f1-b64d-401b-b5dc-e4bc6c5db72b" providerId="ADAL" clId="{DF9BE40A-D0A1-4123-B006-B74E14D0D60E}" dt="2020-08-07T00:28:09.229" v="436" actId="114"/>
        <pc:sldMkLst>
          <pc:docMk/>
          <pc:sldMk cId="1275382644" sldId="270"/>
        </pc:sldMkLst>
        <pc:spChg chg="mod">
          <ac:chgData name="Sander Huijsen" userId="ebd506f1-b64d-401b-b5dc-e4bc6c5db72b" providerId="ADAL" clId="{DF9BE40A-D0A1-4123-B006-B74E14D0D60E}" dt="2020-08-07T00:25:18.908" v="291" actId="20577"/>
          <ac:spMkLst>
            <pc:docMk/>
            <pc:sldMk cId="1275382644" sldId="270"/>
            <ac:spMk id="2" creationId="{111D2AB0-662C-4E7A-8F46-8AF290E850F0}"/>
          </ac:spMkLst>
        </pc:spChg>
        <pc:spChg chg="mod">
          <ac:chgData name="Sander Huijsen" userId="ebd506f1-b64d-401b-b5dc-e4bc6c5db72b" providerId="ADAL" clId="{DF9BE40A-D0A1-4123-B006-B74E14D0D60E}" dt="2020-08-07T00:28:09.229" v="436" actId="114"/>
          <ac:spMkLst>
            <pc:docMk/>
            <pc:sldMk cId="1275382644" sldId="270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3972833660" sldId="271"/>
        </pc:sldMkLst>
      </pc:sldChg>
      <pc:sldChg chg="modSp add del mod">
        <pc:chgData name="Sander Huijsen" userId="ebd506f1-b64d-401b-b5dc-e4bc6c5db72b" providerId="ADAL" clId="{DF9BE40A-D0A1-4123-B006-B74E14D0D60E}" dt="2020-08-07T00:45:30.326" v="863" actId="207"/>
        <pc:sldMkLst>
          <pc:docMk/>
          <pc:sldMk cId="1192883722" sldId="272"/>
        </pc:sldMkLst>
        <pc:spChg chg="mod">
          <ac:chgData name="Sander Huijsen" userId="ebd506f1-b64d-401b-b5dc-e4bc6c5db72b" providerId="ADAL" clId="{DF9BE40A-D0A1-4123-B006-B74E14D0D60E}" dt="2020-08-07T00:45:30.326" v="863" actId="207"/>
          <ac:spMkLst>
            <pc:docMk/>
            <pc:sldMk cId="1192883722" sldId="272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1487237393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AF7CA-B53A-442A-A928-F7DF1261151C}" type="datetime1">
              <a:rPr lang="en-AU" smtClean="0"/>
              <a:t>7/08/2020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singly linked list whose nodes contain two fields: an integer value and a link to the next node.</a:t>
            </a:r>
          </a:p>
          <a:p>
            <a:endParaRPr lang="en-US" b="0" i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doubly linked list whose nodes contain three fields: an integer value, the link forward to the next node, and the link backward to the previous node.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7/08/2020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Linked_list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Python: Introduction to Linked Lists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Week 2</a:t>
            </a:r>
            <a:endParaRPr lang="en-AU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Adrian Gould / Sander Huijsen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AU" dirty="0"/>
              <a:t>ICT40518 Certificate IV in Programming</a:t>
            </a:r>
            <a:br>
              <a:rPr lang="en-AU" dirty="0"/>
            </a:br>
            <a:r>
              <a:rPr lang="en-AU" dirty="0"/>
              <a:t>ICT50718 Diploma of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90832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/>
          </a:bodyPr>
          <a:lstStyle/>
          <a:p>
            <a:r>
              <a:rPr lang="en-US" dirty="0"/>
              <a:t>A data structure which consists of a group of nodes that forms a sequence</a:t>
            </a:r>
          </a:p>
          <a:p>
            <a:endParaRPr lang="en-US" dirty="0"/>
          </a:p>
          <a:p>
            <a:r>
              <a:rPr lang="en-US" dirty="0"/>
              <a:t>Common data structure which can create other ADTs: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graph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9815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r>
              <a:rPr lang="en-US" dirty="0"/>
              <a:t>Linked 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870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Each node in a Linked List </a:t>
            </a:r>
            <a:r>
              <a:rPr lang="en-US" sz="2400" i="1" dirty="0"/>
              <a:t>links</a:t>
            </a:r>
            <a:r>
              <a:rPr lang="en-US" sz="2400" dirty="0"/>
              <a:t> to the next node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Linked List is a series of Nodes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Each node consists of a data part and a pointer (or reference) to the next Node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pointer part stores the address of the next Node (or a reference as Python doesn’t use pointers)</a:t>
            </a:r>
          </a:p>
        </p:txBody>
      </p:sp>
      <p:pic>
        <p:nvPicPr>
          <p:cNvPr id="1026" name="Picture 2" descr="Linked List Data Structure - GeeksforGeeks">
            <a:extLst>
              <a:ext uri="{FF2B5EF4-FFF2-40B4-BE49-F238E27FC236}">
                <a16:creationId xmlns:a16="http://schemas.microsoft.com/office/drawing/2014/main" id="{B01A6A34-55CD-4356-841A-995E48DC6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4648" y="5024861"/>
            <a:ext cx="7282703" cy="16204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2490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Linked List is a dynamic data structure</a:t>
            </a:r>
          </a:p>
          <a:p>
            <a:r>
              <a:rPr lang="en-US" dirty="0"/>
              <a:t>It can grow and shrink during run time</a:t>
            </a:r>
          </a:p>
          <a:p>
            <a:r>
              <a:rPr lang="en-US" dirty="0"/>
              <a:t>Insertion and deletion are easier</a:t>
            </a:r>
          </a:p>
          <a:p>
            <a:r>
              <a:rPr lang="en-US" dirty="0"/>
              <a:t>Efficient memory utilization (no need to pre-allocate memory)</a:t>
            </a:r>
          </a:p>
          <a:p>
            <a:r>
              <a:rPr lang="en-US" dirty="0"/>
              <a:t>Faster access time, can be expanded in constant time without memory overhead</a:t>
            </a:r>
          </a:p>
          <a:p>
            <a:r>
              <a:rPr lang="en-US" dirty="0"/>
              <a:t>Linear data structures such as Stacks or Queues can be implemented using Linked Lists</a:t>
            </a:r>
          </a:p>
        </p:txBody>
      </p:sp>
    </p:spTree>
    <p:extLst>
      <p:ext uri="{BB962C8B-B14F-4D97-AF65-F5344CB8AC3E}">
        <p14:creationId xmlns:p14="http://schemas.microsoft.com/office/powerpoint/2010/main" val="112096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Pointers or references require extra memory for storage</a:t>
            </a:r>
          </a:p>
          <a:p>
            <a:r>
              <a:rPr lang="en-US" dirty="0"/>
              <a:t>No random access; to access an item, we must access all previous nodes sequentially</a:t>
            </a:r>
          </a:p>
          <a:p>
            <a:r>
              <a:rPr lang="en-US" dirty="0"/>
              <a:t>Time complexity: access for individual element is </a:t>
            </a:r>
            <a:r>
              <a:rPr lang="en-US" b="1" dirty="0"/>
              <a:t>O(n)</a:t>
            </a:r>
            <a:r>
              <a:rPr lang="en-US" dirty="0"/>
              <a:t> whereas for an array it’s </a:t>
            </a:r>
            <a:r>
              <a:rPr lang="en-US" b="1" dirty="0"/>
              <a:t>O(1)</a:t>
            </a:r>
            <a:r>
              <a:rPr lang="en-US" dirty="0"/>
              <a:t>.</a:t>
            </a:r>
          </a:p>
          <a:p>
            <a:r>
              <a:rPr lang="en-US" dirty="0"/>
              <a:t>Reverse travel is difficult. This can be overcome by using a doubly-linked list.</a:t>
            </a:r>
          </a:p>
          <a:p>
            <a:r>
              <a:rPr lang="en-US" dirty="0"/>
              <a:t>Heap space restriction. Memory is allocated from heap. Individual nodes are not stored at contiguous memory locations.</a:t>
            </a:r>
          </a:p>
        </p:txBody>
      </p:sp>
    </p:spTree>
    <p:extLst>
      <p:ext uri="{BB962C8B-B14F-4D97-AF65-F5344CB8AC3E}">
        <p14:creationId xmlns:p14="http://schemas.microsoft.com/office/powerpoint/2010/main" val="105993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 double-linked list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2A3539-8621-4994-A1DC-021A7E03C07B}"/>
              </a:ext>
            </a:extLst>
          </p:cNvPr>
          <p:cNvSpPr/>
          <p:nvPr/>
        </p:nvSpPr>
        <p:spPr>
          <a:xfrm>
            <a:off x="609600" y="2190541"/>
            <a:ext cx="10549812" cy="35872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63E633-2AED-4D78-B324-34CCF9A2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92" y="2846517"/>
            <a:ext cx="5796416" cy="58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87782FB-BF33-4D4B-B926-3690AA1E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95" y="4602312"/>
            <a:ext cx="8666210" cy="58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D28DBE-6F81-4A6B-AE42-A2C6F51163E8}"/>
              </a:ext>
            </a:extLst>
          </p:cNvPr>
          <p:cNvSpPr txBox="1"/>
          <p:nvPr/>
        </p:nvSpPr>
        <p:spPr>
          <a:xfrm>
            <a:off x="3047223" y="64122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Source: </a:t>
            </a:r>
            <a:r>
              <a:rPr lang="en-AU" dirty="0">
                <a:solidFill>
                  <a:schemeClr val="tx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https://en.wikipedia.org/wiki/Linked_list</a:t>
            </a:r>
            <a:endParaRPr lang="en-AU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854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33ce3ab-d172-455c-9989-f10facae9784" xsi:nil="true"/>
    <Students xmlns="833ce3ab-d172-455c-9989-f10facae9784">
      <UserInfo>
        <DisplayName/>
        <AccountId xsi:nil="true"/>
        <AccountType/>
      </UserInfo>
    </Students>
    <TeamsChannelId xmlns="833ce3ab-d172-455c-9989-f10facae9784" xsi:nil="true"/>
    <Student_Groups xmlns="833ce3ab-d172-455c-9989-f10facae9784">
      <UserInfo>
        <DisplayName/>
        <AccountId xsi:nil="true"/>
        <AccountType/>
      </UserInfo>
    </Student_Groups>
    <Math_Settings xmlns="833ce3ab-d172-455c-9989-f10facae9784" xsi:nil="true"/>
    <Is_Collaboration_Space_Locked xmlns="833ce3ab-d172-455c-9989-f10facae9784" xsi:nil="true"/>
    <AppVersion xmlns="833ce3ab-d172-455c-9989-f10facae9784" xsi:nil="true"/>
    <Owner xmlns="833ce3ab-d172-455c-9989-f10facae9784">
      <UserInfo>
        <DisplayName/>
        <AccountId xsi:nil="true"/>
        <AccountType/>
      </UserInfo>
    </Owner>
    <Has_Teacher_Only_SectionGroup xmlns="833ce3ab-d172-455c-9989-f10facae9784" xsi:nil="true"/>
    <NotebookType xmlns="833ce3ab-d172-455c-9989-f10facae9784" xsi:nil="true"/>
    <Teachers xmlns="833ce3ab-d172-455c-9989-f10facae9784">
      <UserInfo>
        <DisplayName/>
        <AccountId xsi:nil="true"/>
        <AccountType/>
      </UserInfo>
    </Teachers>
    <Templates xmlns="833ce3ab-d172-455c-9989-f10facae9784" xsi:nil="true"/>
    <DefaultSectionNames xmlns="833ce3ab-d172-455c-9989-f10facae9784" xsi:nil="true"/>
    <CultureName xmlns="833ce3ab-d172-455c-9989-f10facae9784" xsi:nil="true"/>
    <Distribution_Groups xmlns="833ce3ab-d172-455c-9989-f10facae9784" xsi:nil="true"/>
    <Self_Registration_Enabled xmlns="833ce3ab-d172-455c-9989-f10facae9784" xsi:nil="true"/>
    <LMS_Mappings xmlns="833ce3ab-d172-455c-9989-f10facae9784" xsi:nil="true"/>
    <Invited_Teachers xmlns="833ce3ab-d172-455c-9989-f10facae9784" xsi:nil="true"/>
    <Invited_Students xmlns="833ce3ab-d172-455c-9989-f10facae9784" xsi:nil="true"/>
    <IsNotebookLocked xmlns="833ce3ab-d172-455c-9989-f10facae978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2CBA738D00D4AAC9330883AE1DA78" ma:contentTypeVersion="33" ma:contentTypeDescription="Create a new document." ma:contentTypeScope="" ma:versionID="8e47dcab4e34a32242880baf61f0a73d">
  <xsd:schema xmlns:xsd="http://www.w3.org/2001/XMLSchema" xmlns:xs="http://www.w3.org/2001/XMLSchema" xmlns:p="http://schemas.microsoft.com/office/2006/metadata/properties" xmlns:ns3="3936cbe9-feea-4685-b03c-7f8d09c550f1" xmlns:ns4="833ce3ab-d172-455c-9989-f10facae9784" targetNamespace="http://schemas.microsoft.com/office/2006/metadata/properties" ma:root="true" ma:fieldsID="174389be43a91ce68753c33b6ac99b4e" ns3:_="" ns4:_="">
    <xsd:import namespace="3936cbe9-feea-4685-b03c-7f8d09c550f1"/>
    <xsd:import namespace="833ce3ab-d172-455c-9989-f10facae97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6cbe9-feea-4685-b03c-7f8d09c55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e3ab-d172-455c-9989-f10facae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F79D9B-5A67-492D-BB4F-F3913BAD942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33ce3ab-d172-455c-9989-f10facae9784"/>
    <ds:schemaRef ds:uri="http://purl.org/dc/terms/"/>
    <ds:schemaRef ds:uri="http://schemas.openxmlformats.org/package/2006/metadata/core-properties"/>
    <ds:schemaRef ds:uri="3936cbe9-feea-4685-b03c-7f8d09c550f1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DE3886-A981-4E1C-91EF-EBC9EDE0D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6cbe9-feea-4685-b03c-7f8d09c550f1"/>
    <ds:schemaRef ds:uri="833ce3ab-d172-455c-9989-f10facae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326</Words>
  <Application>Microsoft Office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Python: Introduction to Linked Lists</vt:lpstr>
      <vt:lpstr>Linked Lists</vt:lpstr>
      <vt:lpstr>Linked Lists</vt:lpstr>
      <vt:lpstr>Advantages</vt:lpstr>
      <vt:lpstr>Disadvantages</vt:lpstr>
      <vt:lpstr>Single vs double-linked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Linked Lists Lesson</dc:title>
  <dc:creator>Sander Huijsen</dc:creator>
  <cp:lastModifiedBy>Sander Huijsen</cp:lastModifiedBy>
  <cp:revision>1</cp:revision>
  <dcterms:created xsi:type="dcterms:W3CDTF">2020-08-07T01:55:25Z</dcterms:created>
  <dcterms:modified xsi:type="dcterms:W3CDTF">2020-08-07T02:44:50Z</dcterms:modified>
</cp:coreProperties>
</file>