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63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7104063" cy="10234613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8262E"/>
    <a:srgbClr val="000000"/>
    <a:srgbClr val="D81C24"/>
    <a:srgbClr val="CC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C7E77-B0B6-4ABD-8999-1976A7313933}" v="15" dt="2020-08-25T08:01:3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19" autoAdjust="0"/>
  </p:normalViewPr>
  <p:slideViewPr>
    <p:cSldViewPr snapToGrid="0" snapToObjects="1">
      <p:cViewPr varScale="1">
        <p:scale>
          <a:sx n="76" d="100"/>
          <a:sy n="76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8EE32069-0075-4BE3-A048-BF89DF57F4A0}"/>
    <pc:docChg chg="undo custSel addSld delSld modSld delSection modSection">
      <pc:chgData name="Sander Huijsen" userId="ebd506f1-b64d-401b-b5dc-e4bc6c5db72b" providerId="ADAL" clId="{8EE32069-0075-4BE3-A048-BF89DF57F4A0}" dt="2020-08-06T10:09:31.352" v="3591" actId="20577"/>
      <pc:docMkLst>
        <pc:docMk/>
      </pc:docMkLst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786166827" sldId="259"/>
        </pc:sldMkLst>
      </pc:sldChg>
      <pc:sldChg chg="del">
        <pc:chgData name="Sander Huijsen" userId="ebd506f1-b64d-401b-b5dc-e4bc6c5db72b" providerId="ADAL" clId="{8EE32069-0075-4BE3-A048-BF89DF57F4A0}" dt="2020-08-06T07:05:13.821" v="66" actId="47"/>
        <pc:sldMkLst>
          <pc:docMk/>
          <pc:sldMk cId="3479014816" sldId="262"/>
        </pc:sldMkLst>
      </pc:sldChg>
      <pc:sldChg chg="modSp mod">
        <pc:chgData name="Sander Huijsen" userId="ebd506f1-b64d-401b-b5dc-e4bc6c5db72b" providerId="ADAL" clId="{8EE32069-0075-4BE3-A048-BF89DF57F4A0}" dt="2020-08-06T10:09:31.352" v="359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8EE32069-0075-4BE3-A048-BF89DF57F4A0}" dt="2020-08-06T07:05:10.920" v="65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10:09:31.352" v="3591" actId="20577"/>
          <ac:spMkLst>
            <pc:docMk/>
            <pc:sldMk cId="1908322339" sldId="263"/>
            <ac:spMk id="5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07:04:58.372" v="16" actId="20577"/>
          <ac:spMkLst>
            <pc:docMk/>
            <pc:sldMk cId="1908322339" sldId="263"/>
            <ac:spMk id="40" creationId="{00000000-0000-0000-0000-000000000000}"/>
          </ac:spMkLst>
        </pc:spChg>
      </pc:sldChg>
      <pc:sldChg chg="modSp new mod">
        <pc:chgData name="Sander Huijsen" userId="ebd506f1-b64d-401b-b5dc-e4bc6c5db72b" providerId="ADAL" clId="{8EE32069-0075-4BE3-A048-BF89DF57F4A0}" dt="2020-08-06T08:14:45.539" v="279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8EE32069-0075-4BE3-A048-BF89DF57F4A0}" dt="2020-08-06T07:05:42.542" v="8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4:45.539" v="279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6:41.129" v="496" actId="20577"/>
        <pc:sldMkLst>
          <pc:docMk/>
          <pc:sldMk cId="890481101" sldId="265"/>
        </pc:sldMkLst>
        <pc:spChg chg="mod">
          <ac:chgData name="Sander Huijsen" userId="ebd506f1-b64d-401b-b5dc-e4bc6c5db72b" providerId="ADAL" clId="{8EE32069-0075-4BE3-A048-BF89DF57F4A0}" dt="2020-08-06T08:14:57.316" v="290" actId="20577"/>
          <ac:spMkLst>
            <pc:docMk/>
            <pc:sldMk cId="890481101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6:41.129" v="496" actId="20577"/>
          <ac:spMkLst>
            <pc:docMk/>
            <pc:sldMk cId="890481101" sldId="265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8:38.116" v="757" actId="20577"/>
        <pc:sldMkLst>
          <pc:docMk/>
          <pc:sldMk cId="3045424229" sldId="266"/>
        </pc:sldMkLst>
        <pc:spChg chg="mod">
          <ac:chgData name="Sander Huijsen" userId="ebd506f1-b64d-401b-b5dc-e4bc6c5db72b" providerId="ADAL" clId="{8EE32069-0075-4BE3-A048-BF89DF57F4A0}" dt="2020-08-06T08:18:38.116" v="757" actId="20577"/>
          <ac:spMkLst>
            <pc:docMk/>
            <pc:sldMk cId="3045424229" sldId="266"/>
            <ac:spMk id="3" creationId="{6838EB3B-E51C-4BDE-A966-2A491B3A09C3}"/>
          </ac:spMkLst>
        </pc:spChg>
      </pc:sldChg>
      <pc:sldChg chg="addSp delSp modSp add mod">
        <pc:chgData name="Sander Huijsen" userId="ebd506f1-b64d-401b-b5dc-e4bc6c5db72b" providerId="ADAL" clId="{8EE32069-0075-4BE3-A048-BF89DF57F4A0}" dt="2020-08-06T08:22:30.994" v="1155" actId="20577"/>
        <pc:sldMkLst>
          <pc:docMk/>
          <pc:sldMk cId="3043004097" sldId="267"/>
        </pc:sldMkLst>
        <pc:spChg chg="mod">
          <ac:chgData name="Sander Huijsen" userId="ebd506f1-b64d-401b-b5dc-e4bc6c5db72b" providerId="ADAL" clId="{8EE32069-0075-4BE3-A048-BF89DF57F4A0}" dt="2020-08-06T08:18:53.373" v="792" actId="20577"/>
          <ac:spMkLst>
            <pc:docMk/>
            <pc:sldMk cId="3043004097" sldId="267"/>
            <ac:spMk id="2" creationId="{111D2AB0-662C-4E7A-8F46-8AF290E850F0}"/>
          </ac:spMkLst>
        </pc:spChg>
        <pc:spChg chg="del">
          <ac:chgData name="Sander Huijsen" userId="ebd506f1-b64d-401b-b5dc-e4bc6c5db72b" providerId="ADAL" clId="{8EE32069-0075-4BE3-A048-BF89DF57F4A0}" dt="2020-08-06T08:19:03.137" v="793" actId="478"/>
          <ac:spMkLst>
            <pc:docMk/>
            <pc:sldMk cId="3043004097" sldId="267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8EE32069-0075-4BE3-A048-BF89DF57F4A0}" dt="2020-08-06T08:19:05.695" v="794" actId="478"/>
          <ac:spMkLst>
            <pc:docMk/>
            <pc:sldMk cId="3043004097" sldId="267"/>
            <ac:spMk id="5" creationId="{E2857FD6-9B26-4587-A1E1-F6A673FB1ADD}"/>
          </ac:spMkLst>
        </pc:spChg>
        <pc:graphicFrameChg chg="add del">
          <ac:chgData name="Sander Huijsen" userId="ebd506f1-b64d-401b-b5dc-e4bc6c5db72b" providerId="ADAL" clId="{8EE32069-0075-4BE3-A048-BF89DF57F4A0}" dt="2020-08-06T08:19:13.225" v="796" actId="3680"/>
          <ac:graphicFrameMkLst>
            <pc:docMk/>
            <pc:sldMk cId="3043004097" sldId="267"/>
            <ac:graphicFrameMk id="6" creationId="{C974A317-1462-4EE4-90F7-1447249AD31A}"/>
          </ac:graphicFrameMkLst>
        </pc:graphicFrameChg>
        <pc:graphicFrameChg chg="add mod modGraphic">
          <ac:chgData name="Sander Huijsen" userId="ebd506f1-b64d-401b-b5dc-e4bc6c5db72b" providerId="ADAL" clId="{8EE32069-0075-4BE3-A048-BF89DF57F4A0}" dt="2020-08-06T08:22:30.994" v="1155" actId="20577"/>
          <ac:graphicFrameMkLst>
            <pc:docMk/>
            <pc:sldMk cId="3043004097" sldId="267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4:55.982" v="1452" actId="2165"/>
        <pc:sldMkLst>
          <pc:docMk/>
          <pc:sldMk cId="4215045576" sldId="268"/>
        </pc:sldMkLst>
        <pc:graphicFrameChg chg="modGraphic">
          <ac:chgData name="Sander Huijsen" userId="ebd506f1-b64d-401b-b5dc-e4bc6c5db72b" providerId="ADAL" clId="{8EE32069-0075-4BE3-A048-BF89DF57F4A0}" dt="2020-08-06T08:24:55.982" v="1452" actId="2165"/>
          <ac:graphicFrameMkLst>
            <pc:docMk/>
            <pc:sldMk cId="4215045576" sldId="268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7:45.954" v="1891" actId="20577"/>
        <pc:sldMkLst>
          <pc:docMk/>
          <pc:sldMk cId="761270173" sldId="269"/>
        </pc:sldMkLst>
        <pc:graphicFrameChg chg="modGraphic">
          <ac:chgData name="Sander Huijsen" userId="ebd506f1-b64d-401b-b5dc-e4bc6c5db72b" providerId="ADAL" clId="{8EE32069-0075-4BE3-A048-BF89DF57F4A0}" dt="2020-08-06T08:27:45.954" v="1891" actId="20577"/>
          <ac:graphicFrameMkLst>
            <pc:docMk/>
            <pc:sldMk cId="761270173" sldId="269"/>
            <ac:graphicFrameMk id="7" creationId="{9274A86A-9F82-4FC8-AC2F-F5FA64774150}"/>
          </ac:graphicFrameMkLst>
        </pc:graphicFrameChg>
      </pc:sldChg>
      <pc:sldChg chg="addSp modSp add mod">
        <pc:chgData name="Sander Huijsen" userId="ebd506f1-b64d-401b-b5dc-e4bc6c5db72b" providerId="ADAL" clId="{8EE32069-0075-4BE3-A048-BF89DF57F4A0}" dt="2020-08-06T08:30:10.533" v="2124" actId="20577"/>
        <pc:sldMkLst>
          <pc:docMk/>
          <pc:sldMk cId="4272009351" sldId="270"/>
        </pc:sldMkLst>
        <pc:spChg chg="add mod">
          <ac:chgData name="Sander Huijsen" userId="ebd506f1-b64d-401b-b5dc-e4bc6c5db72b" providerId="ADAL" clId="{8EE32069-0075-4BE3-A048-BF89DF57F4A0}" dt="2020-08-06T08:30:10.533" v="2124" actId="20577"/>
          <ac:spMkLst>
            <pc:docMk/>
            <pc:sldMk cId="4272009351" sldId="270"/>
            <ac:spMk id="5" creationId="{2891527D-C597-4D00-ABED-7039BBB58BEC}"/>
          </ac:spMkLst>
        </pc:spChg>
        <pc:graphicFrameChg chg="modGraphic">
          <ac:chgData name="Sander Huijsen" userId="ebd506f1-b64d-401b-b5dc-e4bc6c5db72b" providerId="ADAL" clId="{8EE32069-0075-4BE3-A048-BF89DF57F4A0}" dt="2020-08-06T08:28:50.558" v="1980" actId="2165"/>
          <ac:graphicFrameMkLst>
            <pc:docMk/>
            <pc:sldMk cId="4272009351" sldId="270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33:58.039" v="2366" actId="2711"/>
        <pc:sldMkLst>
          <pc:docMk/>
          <pc:sldMk cId="1235786737" sldId="271"/>
        </pc:sldMkLst>
        <pc:spChg chg="mod">
          <ac:chgData name="Sander Huijsen" userId="ebd506f1-b64d-401b-b5dc-e4bc6c5db72b" providerId="ADAL" clId="{8EE32069-0075-4BE3-A048-BF89DF57F4A0}" dt="2020-08-06T08:30:23.798" v="2144" actId="20577"/>
          <ac:spMkLst>
            <pc:docMk/>
            <pc:sldMk cId="1235786737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3:58.039" v="2366" actId="2711"/>
          <ac:spMkLst>
            <pc:docMk/>
            <pc:sldMk cId="1235786737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38:46.954" v="2626" actId="33524"/>
        <pc:sldMkLst>
          <pc:docMk/>
          <pc:sldMk cId="3465792764" sldId="272"/>
        </pc:sldMkLst>
        <pc:spChg chg="mod">
          <ac:chgData name="Sander Huijsen" userId="ebd506f1-b64d-401b-b5dc-e4bc6c5db72b" providerId="ADAL" clId="{8EE32069-0075-4BE3-A048-BF89DF57F4A0}" dt="2020-08-06T08:36:32.152" v="2376" actId="20577"/>
          <ac:spMkLst>
            <pc:docMk/>
            <pc:sldMk cId="3465792764" sldId="272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8:46.954" v="2626" actId="33524"/>
          <ac:spMkLst>
            <pc:docMk/>
            <pc:sldMk cId="3465792764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42:14.614" v="2939" actId="20577"/>
        <pc:sldMkLst>
          <pc:docMk/>
          <pc:sldMk cId="1012732276" sldId="273"/>
        </pc:sldMkLst>
        <pc:spChg chg="mod">
          <ac:chgData name="Sander Huijsen" userId="ebd506f1-b64d-401b-b5dc-e4bc6c5db72b" providerId="ADAL" clId="{8EE32069-0075-4BE3-A048-BF89DF57F4A0}" dt="2020-08-06T08:40:27.234" v="2635" actId="20577"/>
          <ac:spMkLst>
            <pc:docMk/>
            <pc:sldMk cId="1012732276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42:14.614" v="2939" actId="20577"/>
          <ac:spMkLst>
            <pc:docMk/>
            <pc:sldMk cId="1012732276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2:19.526" v="3289" actId="20577"/>
        <pc:sldMkLst>
          <pc:docMk/>
          <pc:sldMk cId="1988800022" sldId="274"/>
        </pc:sldMkLst>
        <pc:spChg chg="mod">
          <ac:chgData name="Sander Huijsen" userId="ebd506f1-b64d-401b-b5dc-e4bc6c5db72b" providerId="ADAL" clId="{8EE32069-0075-4BE3-A048-BF89DF57F4A0}" dt="2020-08-06T09:02:19.526" v="3289" actId="20577"/>
          <ac:spMkLst>
            <pc:docMk/>
            <pc:sldMk cId="1988800022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3:29.289" v="3417" actId="33524"/>
        <pc:sldMkLst>
          <pc:docMk/>
          <pc:sldMk cId="1629590281" sldId="275"/>
        </pc:sldMkLst>
        <pc:spChg chg="mod">
          <ac:chgData name="Sander Huijsen" userId="ebd506f1-b64d-401b-b5dc-e4bc6c5db72b" providerId="ADAL" clId="{8EE32069-0075-4BE3-A048-BF89DF57F4A0}" dt="2020-08-06T09:02:42.081" v="3306" actId="20577"/>
          <ac:spMkLst>
            <pc:docMk/>
            <pc:sldMk cId="1629590281" sldId="27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3:29.289" v="3417" actId="33524"/>
          <ac:spMkLst>
            <pc:docMk/>
            <pc:sldMk cId="1629590281" sldId="27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753562907" sldId="275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912881254" sldId="276"/>
        </pc:sldMkLst>
      </pc:sldChg>
      <pc:sldChg chg="modSp add mod">
        <pc:chgData name="Sander Huijsen" userId="ebd506f1-b64d-401b-b5dc-e4bc6c5db72b" providerId="ADAL" clId="{8EE32069-0075-4BE3-A048-BF89DF57F4A0}" dt="2020-08-06T09:05:32.280" v="3580" actId="6549"/>
        <pc:sldMkLst>
          <pc:docMk/>
          <pc:sldMk cId="3016942023" sldId="276"/>
        </pc:sldMkLst>
        <pc:spChg chg="mod">
          <ac:chgData name="Sander Huijsen" userId="ebd506f1-b64d-401b-b5dc-e4bc6c5db72b" providerId="ADAL" clId="{8EE32069-0075-4BE3-A048-BF89DF57F4A0}" dt="2020-08-06T09:03:53.943" v="3440" actId="20577"/>
          <ac:spMkLst>
            <pc:docMk/>
            <pc:sldMk cId="3016942023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5:32.280" v="3580" actId="6549"/>
          <ac:spMkLst>
            <pc:docMk/>
            <pc:sldMk cId="3016942023" sldId="27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583286351" sldId="277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221580259" sldId="278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410325221" sldId="279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22241968" sldId="280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66317518" sldId="281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638355920" sldId="282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424542824" sldId="283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761211799" sldId="284"/>
        </pc:sldMkLst>
      </pc:sldChg>
    </pc:docChg>
  </pc:docChgLst>
  <pc:docChgLst>
    <pc:chgData name="Sander Huijsen" userId="ebd506f1-b64d-401b-b5dc-e4bc6c5db72b" providerId="ADAL" clId="{B4034BB7-D76A-44CC-851A-628CA26E8401}"/>
    <pc:docChg chg="undo custSel mod addSld delSld modSld modSection">
      <pc:chgData name="Sander Huijsen" userId="ebd506f1-b64d-401b-b5dc-e4bc6c5db72b" providerId="ADAL" clId="{B4034BB7-D76A-44CC-851A-628CA26E8401}" dt="2020-08-11T08:24:10.744" v="2194" actId="33524"/>
      <pc:docMkLst>
        <pc:docMk/>
      </pc:docMkLst>
      <pc:sldChg chg="delSp modSp mod">
        <pc:chgData name="Sander Huijsen" userId="ebd506f1-b64d-401b-b5dc-e4bc6c5db72b" providerId="ADAL" clId="{B4034BB7-D76A-44CC-851A-628CA26E8401}" dt="2020-08-11T07:23:11.767" v="13"/>
        <pc:sldMkLst>
          <pc:docMk/>
          <pc:sldMk cId="1908322339" sldId="263"/>
        </pc:sldMkLst>
        <pc:spChg chg="mod">
          <ac:chgData name="Sander Huijsen" userId="ebd506f1-b64d-401b-b5dc-e4bc6c5db72b" providerId="ADAL" clId="{B4034BB7-D76A-44CC-851A-628CA26E8401}" dt="2020-08-11T07:23:00.627" v="11" actId="20577"/>
          <ac:spMkLst>
            <pc:docMk/>
            <pc:sldMk cId="1908322339" sldId="263"/>
            <ac:spMk id="2" creationId="{00000000-0000-0000-0000-000000000000}"/>
          </ac:spMkLst>
        </pc:spChg>
        <pc:graphicFrameChg chg="del mod">
          <ac:chgData name="Sander Huijsen" userId="ebd506f1-b64d-401b-b5dc-e4bc6c5db72b" providerId="ADAL" clId="{B4034BB7-D76A-44CC-851A-628CA26E8401}" dt="2020-08-11T07:23:11.767" v="13"/>
          <ac:graphicFrameMkLst>
            <pc:docMk/>
            <pc:sldMk cId="1908322339" sldId="263"/>
            <ac:graphicFrameMk id="3" creationId="{E0CA2422-F3F5-4B25-852D-D63B0A477307}"/>
          </ac:graphicFrameMkLst>
        </pc:graphicFrameChg>
      </pc:sldChg>
      <pc:sldChg chg="new del">
        <pc:chgData name="Sander Huijsen" userId="ebd506f1-b64d-401b-b5dc-e4bc6c5db72b" providerId="ADAL" clId="{B4034BB7-D76A-44CC-851A-628CA26E8401}" dt="2020-08-11T07:23:16.925" v="15" actId="680"/>
        <pc:sldMkLst>
          <pc:docMk/>
          <pc:sldMk cId="3632433797" sldId="264"/>
        </pc:sldMkLst>
      </pc:sldChg>
      <pc:sldChg chg="addSp delSp modSp new mod modClrScheme chgLayout">
        <pc:chgData name="Sander Huijsen" userId="ebd506f1-b64d-401b-b5dc-e4bc6c5db72b" providerId="ADAL" clId="{B4034BB7-D76A-44CC-851A-628CA26E8401}" dt="2020-08-11T07:48:08.207" v="2041" actId="15"/>
        <pc:sldMkLst>
          <pc:docMk/>
          <pc:sldMk cId="3698824205" sldId="264"/>
        </pc:sldMkLst>
        <pc:spChg chg="mod">
          <ac:chgData name="Sander Huijsen" userId="ebd506f1-b64d-401b-b5dc-e4bc6c5db72b" providerId="ADAL" clId="{B4034BB7-D76A-44CC-851A-628CA26E8401}" dt="2020-08-11T07:24:11.063" v="41" actId="26606"/>
          <ac:spMkLst>
            <pc:docMk/>
            <pc:sldMk cId="3698824205" sldId="264"/>
            <ac:spMk id="2" creationId="{A1E2BC1A-58FE-4B71-8AB0-557221623BD1}"/>
          </ac:spMkLst>
        </pc:spChg>
        <pc:spChg chg="del">
          <ac:chgData name="Sander Huijsen" userId="ebd506f1-b64d-401b-b5dc-e4bc6c5db72b" providerId="ADAL" clId="{B4034BB7-D76A-44CC-851A-628CA26E8401}" dt="2020-08-11T07:24:11.063" v="41" actId="26606"/>
          <ac:spMkLst>
            <pc:docMk/>
            <pc:sldMk cId="3698824205" sldId="264"/>
            <ac:spMk id="3" creationId="{DF6F5DFF-111A-4763-93FC-1F971ED3A29F}"/>
          </ac:spMkLst>
        </pc:spChg>
        <pc:spChg chg="add mod">
          <ac:chgData name="Sander Huijsen" userId="ebd506f1-b64d-401b-b5dc-e4bc6c5db72b" providerId="ADAL" clId="{B4034BB7-D76A-44CC-851A-628CA26E8401}" dt="2020-08-11T07:48:08.207" v="2041" actId="15"/>
          <ac:spMkLst>
            <pc:docMk/>
            <pc:sldMk cId="3698824205" sldId="264"/>
            <ac:spMk id="9" creationId="{D5BE4E7B-9508-472E-AEB7-5C2927B1AF8B}"/>
          </ac:spMkLst>
        </pc:spChg>
        <pc:picChg chg="add mod">
          <ac:chgData name="Sander Huijsen" userId="ebd506f1-b64d-401b-b5dc-e4bc6c5db72b" providerId="ADAL" clId="{B4034BB7-D76A-44CC-851A-628CA26E8401}" dt="2020-08-11T07:24:11.063" v="41" actId="26606"/>
          <ac:picMkLst>
            <pc:docMk/>
            <pc:sldMk cId="3698824205" sldId="264"/>
            <ac:picMk id="4" creationId="{52D57461-6DAB-4940-A69A-0F37D1EA6188}"/>
          </ac:picMkLst>
        </pc:picChg>
      </pc:sldChg>
      <pc:sldChg chg="addSp delSp modSp new mod modClrScheme chgLayout">
        <pc:chgData name="Sander Huijsen" userId="ebd506f1-b64d-401b-b5dc-e4bc6c5db72b" providerId="ADAL" clId="{B4034BB7-D76A-44CC-851A-628CA26E8401}" dt="2020-08-11T07:27:51.375" v="340" actId="15"/>
        <pc:sldMkLst>
          <pc:docMk/>
          <pc:sldMk cId="3291292880" sldId="265"/>
        </pc:sldMkLst>
        <pc:spChg chg="mod">
          <ac:chgData name="Sander Huijsen" userId="ebd506f1-b64d-401b-b5dc-e4bc6c5db72b" providerId="ADAL" clId="{B4034BB7-D76A-44CC-851A-628CA26E8401}" dt="2020-08-11T07:26:15.215" v="224" actId="26606"/>
          <ac:spMkLst>
            <pc:docMk/>
            <pc:sldMk cId="3291292880" sldId="265"/>
            <ac:spMk id="2" creationId="{2AE832CB-4AC5-4B00-ACE2-EE094B46078E}"/>
          </ac:spMkLst>
        </pc:spChg>
        <pc:spChg chg="del">
          <ac:chgData name="Sander Huijsen" userId="ebd506f1-b64d-401b-b5dc-e4bc6c5db72b" providerId="ADAL" clId="{B4034BB7-D76A-44CC-851A-628CA26E8401}" dt="2020-08-11T07:26:15.215" v="224" actId="26606"/>
          <ac:spMkLst>
            <pc:docMk/>
            <pc:sldMk cId="3291292880" sldId="265"/>
            <ac:spMk id="3" creationId="{F8672381-7229-49B0-ABBF-D39FD82A17EF}"/>
          </ac:spMkLst>
        </pc:spChg>
        <pc:spChg chg="add mod">
          <ac:chgData name="Sander Huijsen" userId="ebd506f1-b64d-401b-b5dc-e4bc6c5db72b" providerId="ADAL" clId="{B4034BB7-D76A-44CC-851A-628CA26E8401}" dt="2020-08-11T07:27:14.126" v="273" actId="1582"/>
          <ac:spMkLst>
            <pc:docMk/>
            <pc:sldMk cId="3291292880" sldId="265"/>
            <ac:spMk id="5" creationId="{C0A11054-881B-42F2-A94A-FDFAF5D4F854}"/>
          </ac:spMkLst>
        </pc:spChg>
        <pc:spChg chg="add mod">
          <ac:chgData name="Sander Huijsen" userId="ebd506f1-b64d-401b-b5dc-e4bc6c5db72b" providerId="ADAL" clId="{B4034BB7-D76A-44CC-851A-628CA26E8401}" dt="2020-08-11T07:27:51.375" v="340" actId="15"/>
          <ac:spMkLst>
            <pc:docMk/>
            <pc:sldMk cId="3291292880" sldId="265"/>
            <ac:spMk id="9" creationId="{8F7DA9DB-5859-494E-9E22-BAA7EC466F22}"/>
          </ac:spMkLst>
        </pc:spChg>
        <pc:picChg chg="add mod">
          <ac:chgData name="Sander Huijsen" userId="ebd506f1-b64d-401b-b5dc-e4bc6c5db72b" providerId="ADAL" clId="{B4034BB7-D76A-44CC-851A-628CA26E8401}" dt="2020-08-11T07:26:15.215" v="224" actId="26606"/>
          <ac:picMkLst>
            <pc:docMk/>
            <pc:sldMk cId="3291292880" sldId="265"/>
            <ac:picMk id="4" creationId="{F1910DDA-D93B-4E23-9600-4377DAD79482}"/>
          </ac:picMkLst>
        </pc:picChg>
      </pc:sldChg>
      <pc:sldChg chg="modSp new mod modNotesTx">
        <pc:chgData name="Sander Huijsen" userId="ebd506f1-b64d-401b-b5dc-e4bc6c5db72b" providerId="ADAL" clId="{B4034BB7-D76A-44CC-851A-628CA26E8401}" dt="2020-08-11T08:24:10.744" v="2194" actId="33524"/>
        <pc:sldMkLst>
          <pc:docMk/>
          <pc:sldMk cId="3591944253" sldId="266"/>
        </pc:sldMkLst>
        <pc:spChg chg="mod">
          <ac:chgData name="Sander Huijsen" userId="ebd506f1-b64d-401b-b5dc-e4bc6c5db72b" providerId="ADAL" clId="{B4034BB7-D76A-44CC-851A-628CA26E8401}" dt="2020-08-11T07:28:06.360" v="364" actId="20577"/>
          <ac:spMkLst>
            <pc:docMk/>
            <pc:sldMk cId="3591944253" sldId="266"/>
            <ac:spMk id="2" creationId="{3684949C-6D35-4B62-8326-33D3F790E549}"/>
          </ac:spMkLst>
        </pc:spChg>
        <pc:spChg chg="mod">
          <ac:chgData name="Sander Huijsen" userId="ebd506f1-b64d-401b-b5dc-e4bc6c5db72b" providerId="ADAL" clId="{B4034BB7-D76A-44CC-851A-628CA26E8401}" dt="2020-08-11T07:41:34.524" v="1854" actId="6549"/>
          <ac:spMkLst>
            <pc:docMk/>
            <pc:sldMk cId="3591944253" sldId="266"/>
            <ac:spMk id="3" creationId="{8478BC49-6C38-42BF-AF06-F8F2C04236C5}"/>
          </ac:spMkLst>
        </pc:spChg>
      </pc:sldChg>
      <pc:sldChg chg="addSp delSp modSp add mod modNotesTx">
        <pc:chgData name="Sander Huijsen" userId="ebd506f1-b64d-401b-b5dc-e4bc6c5db72b" providerId="ADAL" clId="{B4034BB7-D76A-44CC-851A-628CA26E8401}" dt="2020-08-11T07:39:41.096" v="1790" actId="20577"/>
        <pc:sldMkLst>
          <pc:docMk/>
          <pc:sldMk cId="2492164795" sldId="267"/>
        </pc:sldMkLst>
        <pc:spChg chg="mod">
          <ac:chgData name="Sander Huijsen" userId="ebd506f1-b64d-401b-b5dc-e4bc6c5db72b" providerId="ADAL" clId="{B4034BB7-D76A-44CC-851A-628CA26E8401}" dt="2020-08-11T07:32:18.799" v="868"/>
          <ac:spMkLst>
            <pc:docMk/>
            <pc:sldMk cId="2492164795" sldId="267"/>
            <ac:spMk id="3" creationId="{8478BC49-6C38-42BF-AF06-F8F2C04236C5}"/>
          </ac:spMkLst>
        </pc:spChg>
        <pc:spChg chg="add del">
          <ac:chgData name="Sander Huijsen" userId="ebd506f1-b64d-401b-b5dc-e4bc6c5db72b" providerId="ADAL" clId="{B4034BB7-D76A-44CC-851A-628CA26E8401}" dt="2020-08-11T07:32:16.826" v="866"/>
          <ac:spMkLst>
            <pc:docMk/>
            <pc:sldMk cId="2492164795" sldId="267"/>
            <ac:spMk id="4" creationId="{49F54FC7-F3BE-4557-90AF-4EFED84C5F84}"/>
          </ac:spMkLst>
        </pc:spChg>
      </pc:sldChg>
      <pc:sldChg chg="del">
        <pc:chgData name="Sander Huijsen" userId="ebd506f1-b64d-401b-b5dc-e4bc6c5db72b" providerId="ADAL" clId="{B4034BB7-D76A-44CC-851A-628CA26E8401}" dt="2020-08-11T07:23:04.756" v="12" actId="47"/>
        <pc:sldMkLst>
          <pc:docMk/>
          <pc:sldMk cId="2997854217" sldId="268"/>
        </pc:sldMkLst>
      </pc:sldChg>
      <pc:sldChg chg="addSp modSp new mod">
        <pc:chgData name="Sander Huijsen" userId="ebd506f1-b64d-401b-b5dc-e4bc6c5db72b" providerId="ADAL" clId="{B4034BB7-D76A-44CC-851A-628CA26E8401}" dt="2020-08-11T07:34:24.905" v="1166" actId="1076"/>
        <pc:sldMkLst>
          <pc:docMk/>
          <pc:sldMk cId="4281942598" sldId="268"/>
        </pc:sldMkLst>
        <pc:spChg chg="mod">
          <ac:chgData name="Sander Huijsen" userId="ebd506f1-b64d-401b-b5dc-e4bc6c5db72b" providerId="ADAL" clId="{B4034BB7-D76A-44CC-851A-628CA26E8401}" dt="2020-08-11T07:33:12.991" v="1084" actId="20577"/>
          <ac:spMkLst>
            <pc:docMk/>
            <pc:sldMk cId="4281942598" sldId="268"/>
            <ac:spMk id="2" creationId="{DC69FFED-D621-4E06-B48D-157E708B9E1A}"/>
          </ac:spMkLst>
        </pc:spChg>
        <pc:spChg chg="mod">
          <ac:chgData name="Sander Huijsen" userId="ebd506f1-b64d-401b-b5dc-e4bc6c5db72b" providerId="ADAL" clId="{B4034BB7-D76A-44CC-851A-628CA26E8401}" dt="2020-08-11T07:33:22.914" v="1143" actId="20577"/>
          <ac:spMkLst>
            <pc:docMk/>
            <pc:sldMk cId="4281942598" sldId="268"/>
            <ac:spMk id="3" creationId="{876E86DC-D9B6-409F-BB2E-0A390F7C3497}"/>
          </ac:spMkLst>
        </pc:spChg>
        <pc:picChg chg="add mod">
          <ac:chgData name="Sander Huijsen" userId="ebd506f1-b64d-401b-b5dc-e4bc6c5db72b" providerId="ADAL" clId="{B4034BB7-D76A-44CC-851A-628CA26E8401}" dt="2020-08-11T07:34:17.968" v="1165" actId="1076"/>
          <ac:picMkLst>
            <pc:docMk/>
            <pc:sldMk cId="4281942598" sldId="268"/>
            <ac:picMk id="5" creationId="{88E8491F-6C52-4670-B3E1-18475707E98A}"/>
          </ac:picMkLst>
        </pc:picChg>
        <pc:picChg chg="add mod">
          <ac:chgData name="Sander Huijsen" userId="ebd506f1-b64d-401b-b5dc-e4bc6c5db72b" providerId="ADAL" clId="{B4034BB7-D76A-44CC-851A-628CA26E8401}" dt="2020-08-11T07:34:24.905" v="1166" actId="1076"/>
          <ac:picMkLst>
            <pc:docMk/>
            <pc:sldMk cId="4281942598" sldId="268"/>
            <ac:picMk id="7" creationId="{0505E0FB-D782-492E-8687-9ACFDCF195A3}"/>
          </ac:picMkLst>
        </pc:picChg>
      </pc:sldChg>
      <pc:sldChg chg="addSp delSp modSp add mod">
        <pc:chgData name="Sander Huijsen" userId="ebd506f1-b64d-401b-b5dc-e4bc6c5db72b" providerId="ADAL" clId="{B4034BB7-D76A-44CC-851A-628CA26E8401}" dt="2020-08-11T07:34:41.148" v="1175" actId="1035"/>
        <pc:sldMkLst>
          <pc:docMk/>
          <pc:sldMk cId="425548933" sldId="269"/>
        </pc:sldMkLst>
        <pc:picChg chg="del">
          <ac:chgData name="Sander Huijsen" userId="ebd506f1-b64d-401b-b5dc-e4bc6c5db72b" providerId="ADAL" clId="{B4034BB7-D76A-44CC-851A-628CA26E8401}" dt="2020-08-11T07:33:56.102" v="1154" actId="478"/>
          <ac:picMkLst>
            <pc:docMk/>
            <pc:sldMk cId="425548933" sldId="269"/>
            <ac:picMk id="5" creationId="{88E8491F-6C52-4670-B3E1-18475707E98A}"/>
          </ac:picMkLst>
        </pc:picChg>
        <pc:picChg chg="add mod">
          <ac:chgData name="Sander Huijsen" userId="ebd506f1-b64d-401b-b5dc-e4bc6c5db72b" providerId="ADAL" clId="{B4034BB7-D76A-44CC-851A-628CA26E8401}" dt="2020-08-11T07:34:41.148" v="1175" actId="1035"/>
          <ac:picMkLst>
            <pc:docMk/>
            <pc:sldMk cId="425548933" sldId="269"/>
            <ac:picMk id="6" creationId="{566D8AB7-AB92-43AF-9B67-EC70DB286F6B}"/>
          </ac:picMkLst>
        </pc:picChg>
        <pc:picChg chg="del">
          <ac:chgData name="Sander Huijsen" userId="ebd506f1-b64d-401b-b5dc-e4bc6c5db72b" providerId="ADAL" clId="{B4034BB7-D76A-44CC-851A-628CA26E8401}" dt="2020-08-11T07:33:56.866" v="1155" actId="478"/>
          <ac:picMkLst>
            <pc:docMk/>
            <pc:sldMk cId="425548933" sldId="269"/>
            <ac:picMk id="7" creationId="{0505E0FB-D782-492E-8687-9ACFDCF195A3}"/>
          </ac:picMkLst>
        </pc:picChg>
        <pc:picChg chg="add mod">
          <ac:chgData name="Sander Huijsen" userId="ebd506f1-b64d-401b-b5dc-e4bc6c5db72b" providerId="ADAL" clId="{B4034BB7-D76A-44CC-851A-628CA26E8401}" dt="2020-08-11T07:34:41.148" v="1175" actId="1035"/>
          <ac:picMkLst>
            <pc:docMk/>
            <pc:sldMk cId="425548933" sldId="269"/>
            <ac:picMk id="9" creationId="{5B79E22A-4750-4749-B95B-AC232234CCC2}"/>
          </ac:picMkLst>
        </pc:picChg>
      </pc:sldChg>
      <pc:sldChg chg="del">
        <pc:chgData name="Sander Huijsen" userId="ebd506f1-b64d-401b-b5dc-e4bc6c5db72b" providerId="ADAL" clId="{B4034BB7-D76A-44CC-851A-628CA26E8401}" dt="2020-08-11T07:23:04.756" v="12" actId="47"/>
        <pc:sldMkLst>
          <pc:docMk/>
          <pc:sldMk cId="3646466310" sldId="269"/>
        </pc:sldMkLst>
      </pc:sldChg>
      <pc:sldChg chg="del">
        <pc:chgData name="Sander Huijsen" userId="ebd506f1-b64d-401b-b5dc-e4bc6c5db72b" providerId="ADAL" clId="{B4034BB7-D76A-44CC-851A-628CA26E8401}" dt="2020-08-11T07:23:04.756" v="12" actId="47"/>
        <pc:sldMkLst>
          <pc:docMk/>
          <pc:sldMk cId="1463060400" sldId="270"/>
        </pc:sldMkLst>
      </pc:sldChg>
      <pc:sldChg chg="modSp add mod modNotesTx">
        <pc:chgData name="Sander Huijsen" userId="ebd506f1-b64d-401b-b5dc-e4bc6c5db72b" providerId="ADAL" clId="{B4034BB7-D76A-44CC-851A-628CA26E8401}" dt="2020-08-11T07:44:56.752" v="1929" actId="20577"/>
        <pc:sldMkLst>
          <pc:docMk/>
          <pc:sldMk cId="3887479198" sldId="270"/>
        </pc:sldMkLst>
        <pc:spChg chg="mod">
          <ac:chgData name="Sander Huijsen" userId="ebd506f1-b64d-401b-b5dc-e4bc6c5db72b" providerId="ADAL" clId="{B4034BB7-D76A-44CC-851A-628CA26E8401}" dt="2020-08-11T07:35:08.419" v="1194" actId="20577"/>
          <ac:spMkLst>
            <pc:docMk/>
            <pc:sldMk cId="3887479198" sldId="270"/>
            <ac:spMk id="2" creationId="{3684949C-6D35-4B62-8326-33D3F790E549}"/>
          </ac:spMkLst>
        </pc:spChg>
        <pc:spChg chg="mod">
          <ac:chgData name="Sander Huijsen" userId="ebd506f1-b64d-401b-b5dc-e4bc6c5db72b" providerId="ADAL" clId="{B4034BB7-D76A-44CC-851A-628CA26E8401}" dt="2020-08-11T07:44:56.752" v="1929" actId="20577"/>
          <ac:spMkLst>
            <pc:docMk/>
            <pc:sldMk cId="3887479198" sldId="270"/>
            <ac:spMk id="3" creationId="{8478BC49-6C38-42BF-AF06-F8F2C04236C5}"/>
          </ac:spMkLst>
        </pc:spChg>
      </pc:sldChg>
      <pc:sldChg chg="del">
        <pc:chgData name="Sander Huijsen" userId="ebd506f1-b64d-401b-b5dc-e4bc6c5db72b" providerId="ADAL" clId="{B4034BB7-D76A-44CC-851A-628CA26E8401}" dt="2020-08-11T07:23:04.756" v="12" actId="47"/>
        <pc:sldMkLst>
          <pc:docMk/>
          <pc:sldMk cId="2106320999" sldId="271"/>
        </pc:sldMkLst>
      </pc:sldChg>
      <pc:sldChg chg="modSp add mod modNotesTx">
        <pc:chgData name="Sander Huijsen" userId="ebd506f1-b64d-401b-b5dc-e4bc6c5db72b" providerId="ADAL" clId="{B4034BB7-D76A-44CC-851A-628CA26E8401}" dt="2020-08-11T07:47:05.723" v="2001" actId="20577"/>
        <pc:sldMkLst>
          <pc:docMk/>
          <pc:sldMk cId="2604953308" sldId="271"/>
        </pc:sldMkLst>
        <pc:spChg chg="mod">
          <ac:chgData name="Sander Huijsen" userId="ebd506f1-b64d-401b-b5dc-e4bc6c5db72b" providerId="ADAL" clId="{B4034BB7-D76A-44CC-851A-628CA26E8401}" dt="2020-08-11T07:38:58.525" v="1662" actId="207"/>
          <ac:spMkLst>
            <pc:docMk/>
            <pc:sldMk cId="2604953308" sldId="271"/>
            <ac:spMk id="3" creationId="{8478BC49-6C38-42BF-AF06-F8F2C04236C5}"/>
          </ac:spMkLst>
        </pc:spChg>
      </pc:sldChg>
    </pc:docChg>
  </pc:docChgLst>
  <pc:docChgLst>
    <pc:chgData name="Sander Huijsen" userId="ebd506f1-b64d-401b-b5dc-e4bc6c5db72b" providerId="ADAL" clId="{AF9C7E77-B0B6-4ABD-8999-1976A7313933}"/>
    <pc:docChg chg="custSel addSld delSld modSld modSection">
      <pc:chgData name="Sander Huijsen" userId="ebd506f1-b64d-401b-b5dc-e4bc6c5db72b" providerId="ADAL" clId="{AF9C7E77-B0B6-4ABD-8999-1976A7313933}" dt="2020-08-25T08:01:50.355" v="2491" actId="20577"/>
      <pc:docMkLst>
        <pc:docMk/>
      </pc:docMkLst>
      <pc:sldChg chg="modSp mod">
        <pc:chgData name="Sander Huijsen" userId="ebd506f1-b64d-401b-b5dc-e4bc6c5db72b" providerId="ADAL" clId="{AF9C7E77-B0B6-4ABD-8999-1976A7313933}" dt="2020-08-25T07:04:06.270" v="1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AF9C7E77-B0B6-4ABD-8999-1976A7313933}" dt="2020-08-25T07:04:03.104" v="14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AF9C7E77-B0B6-4ABD-8999-1976A7313933}" dt="2020-08-25T07:04:06.270" v="16" actId="20577"/>
          <ac:spMkLst>
            <pc:docMk/>
            <pc:sldMk cId="1908322339" sldId="263"/>
            <ac:spMk id="5" creationId="{00000000-0000-0000-0000-000000000000}"/>
          </ac:spMkLst>
        </pc:spChg>
      </pc:sldChg>
      <pc:sldChg chg="modSp mod">
        <pc:chgData name="Sander Huijsen" userId="ebd506f1-b64d-401b-b5dc-e4bc6c5db72b" providerId="ADAL" clId="{AF9C7E77-B0B6-4ABD-8999-1976A7313933}" dt="2020-08-25T07:27:34.837" v="344" actId="20577"/>
        <pc:sldMkLst>
          <pc:docMk/>
          <pc:sldMk cId="3887479198" sldId="270"/>
        </pc:sldMkLst>
        <pc:spChg chg="mod">
          <ac:chgData name="Sander Huijsen" userId="ebd506f1-b64d-401b-b5dc-e4bc6c5db72b" providerId="ADAL" clId="{AF9C7E77-B0B6-4ABD-8999-1976A7313933}" dt="2020-08-25T07:04:15.327" v="28" actId="20577"/>
          <ac:spMkLst>
            <pc:docMk/>
            <pc:sldMk cId="3887479198" sldId="270"/>
            <ac:spMk id="2" creationId="{3684949C-6D35-4B62-8326-33D3F790E549}"/>
          </ac:spMkLst>
        </pc:spChg>
        <pc:spChg chg="mod">
          <ac:chgData name="Sander Huijsen" userId="ebd506f1-b64d-401b-b5dc-e4bc6c5db72b" providerId="ADAL" clId="{AF9C7E77-B0B6-4ABD-8999-1976A7313933}" dt="2020-08-25T07:27:34.837" v="344" actId="20577"/>
          <ac:spMkLst>
            <pc:docMk/>
            <pc:sldMk cId="3887479198" sldId="270"/>
            <ac:spMk id="3" creationId="{8478BC49-6C38-42BF-AF06-F8F2C04236C5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1180149600" sldId="271"/>
        </pc:sldMkLst>
      </pc:sldChg>
      <pc:sldChg chg="modSp add mod">
        <pc:chgData name="Sander Huijsen" userId="ebd506f1-b64d-401b-b5dc-e4bc6c5db72b" providerId="ADAL" clId="{AF9C7E77-B0B6-4ABD-8999-1976A7313933}" dt="2020-08-25T07:29:01.167" v="541" actId="20577"/>
        <pc:sldMkLst>
          <pc:docMk/>
          <pc:sldMk cId="3053014633" sldId="271"/>
        </pc:sldMkLst>
        <pc:spChg chg="mod">
          <ac:chgData name="Sander Huijsen" userId="ebd506f1-b64d-401b-b5dc-e4bc6c5db72b" providerId="ADAL" clId="{AF9C7E77-B0B6-4ABD-8999-1976A7313933}" dt="2020-08-25T07:29:01.167" v="541" actId="20577"/>
          <ac:spMkLst>
            <pc:docMk/>
            <pc:sldMk cId="3053014633" sldId="271"/>
            <ac:spMk id="3" creationId="{8478BC49-6C38-42BF-AF06-F8F2C04236C5}"/>
          </ac:spMkLst>
        </pc:spChg>
      </pc:sldChg>
      <pc:sldChg chg="modSp add mod">
        <pc:chgData name="Sander Huijsen" userId="ebd506f1-b64d-401b-b5dc-e4bc6c5db72b" providerId="ADAL" clId="{AF9C7E77-B0B6-4ABD-8999-1976A7313933}" dt="2020-08-25T07:32:38.959" v="845" actId="207"/>
        <pc:sldMkLst>
          <pc:docMk/>
          <pc:sldMk cId="2247744872" sldId="272"/>
        </pc:sldMkLst>
        <pc:spChg chg="mod">
          <ac:chgData name="Sander Huijsen" userId="ebd506f1-b64d-401b-b5dc-e4bc6c5db72b" providerId="ADAL" clId="{AF9C7E77-B0B6-4ABD-8999-1976A7313933}" dt="2020-08-25T07:29:26.102" v="552" actId="20577"/>
          <ac:spMkLst>
            <pc:docMk/>
            <pc:sldMk cId="2247744872" sldId="272"/>
            <ac:spMk id="2" creationId="{3684949C-6D35-4B62-8326-33D3F790E549}"/>
          </ac:spMkLst>
        </pc:spChg>
        <pc:spChg chg="mod">
          <ac:chgData name="Sander Huijsen" userId="ebd506f1-b64d-401b-b5dc-e4bc6c5db72b" providerId="ADAL" clId="{AF9C7E77-B0B6-4ABD-8999-1976A7313933}" dt="2020-08-25T07:32:38.959" v="845" actId="207"/>
          <ac:spMkLst>
            <pc:docMk/>
            <pc:sldMk cId="2247744872" sldId="272"/>
            <ac:spMk id="3" creationId="{8478BC49-6C38-42BF-AF06-F8F2C04236C5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3677415108" sldId="272"/>
        </pc:sldMkLst>
      </pc:sldChg>
      <pc:sldChg chg="modSp add mod">
        <pc:chgData name="Sander Huijsen" userId="ebd506f1-b64d-401b-b5dc-e4bc6c5db72b" providerId="ADAL" clId="{AF9C7E77-B0B6-4ABD-8999-1976A7313933}" dt="2020-08-25T07:35:38.086" v="1067" actId="207"/>
        <pc:sldMkLst>
          <pc:docMk/>
          <pc:sldMk cId="158871479" sldId="273"/>
        </pc:sldMkLst>
        <pc:spChg chg="mod">
          <ac:chgData name="Sander Huijsen" userId="ebd506f1-b64d-401b-b5dc-e4bc6c5db72b" providerId="ADAL" clId="{AF9C7E77-B0B6-4ABD-8999-1976A7313933}" dt="2020-08-25T07:35:38.086" v="1067" actId="207"/>
          <ac:spMkLst>
            <pc:docMk/>
            <pc:sldMk cId="158871479" sldId="273"/>
            <ac:spMk id="3" creationId="{8478BC49-6C38-42BF-AF06-F8F2C04236C5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1577968288" sldId="273"/>
        </pc:sldMkLst>
      </pc:sldChg>
      <pc:sldChg chg="modSp new mod">
        <pc:chgData name="Sander Huijsen" userId="ebd506f1-b64d-401b-b5dc-e4bc6c5db72b" providerId="ADAL" clId="{AF9C7E77-B0B6-4ABD-8999-1976A7313933}" dt="2020-08-25T07:41:15.743" v="1379" actId="20577"/>
        <pc:sldMkLst>
          <pc:docMk/>
          <pc:sldMk cId="1765194048" sldId="274"/>
        </pc:sldMkLst>
        <pc:spChg chg="mod">
          <ac:chgData name="Sander Huijsen" userId="ebd506f1-b64d-401b-b5dc-e4bc6c5db72b" providerId="ADAL" clId="{AF9C7E77-B0B6-4ABD-8999-1976A7313933}" dt="2020-08-25T07:39:31.507" v="1075" actId="20577"/>
          <ac:spMkLst>
            <pc:docMk/>
            <pc:sldMk cId="1765194048" sldId="274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7:41:15.743" v="1379" actId="20577"/>
          <ac:spMkLst>
            <pc:docMk/>
            <pc:sldMk cId="1765194048" sldId="274"/>
            <ac:spMk id="3" creationId="{A4088984-5C58-4CAA-93EB-DE89BF56FA91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2776954473" sldId="274"/>
        </pc:sldMkLst>
      </pc:sldChg>
      <pc:sldChg chg="modSp add mod">
        <pc:chgData name="Sander Huijsen" userId="ebd506f1-b64d-401b-b5dc-e4bc6c5db72b" providerId="ADAL" clId="{AF9C7E77-B0B6-4ABD-8999-1976A7313933}" dt="2020-08-25T07:42:39.247" v="1671" actId="20577"/>
        <pc:sldMkLst>
          <pc:docMk/>
          <pc:sldMk cId="2375607397" sldId="275"/>
        </pc:sldMkLst>
        <pc:spChg chg="mod">
          <ac:chgData name="Sander Huijsen" userId="ebd506f1-b64d-401b-b5dc-e4bc6c5db72b" providerId="ADAL" clId="{AF9C7E77-B0B6-4ABD-8999-1976A7313933}" dt="2020-08-25T07:41:32.668" v="1381" actId="1076"/>
          <ac:spMkLst>
            <pc:docMk/>
            <pc:sldMk cId="2375607397" sldId="275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7:42:39.247" v="1671" actId="20577"/>
          <ac:spMkLst>
            <pc:docMk/>
            <pc:sldMk cId="2375607397" sldId="275"/>
            <ac:spMk id="3" creationId="{A4088984-5C58-4CAA-93EB-DE89BF56FA91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2980332674" sldId="275"/>
        </pc:sldMkLst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2634873962" sldId="276"/>
        </pc:sldMkLst>
      </pc:sldChg>
      <pc:sldChg chg="modSp add mod">
        <pc:chgData name="Sander Huijsen" userId="ebd506f1-b64d-401b-b5dc-e4bc6c5db72b" providerId="ADAL" clId="{AF9C7E77-B0B6-4ABD-8999-1976A7313933}" dt="2020-08-25T07:43:21.683" v="1803" actId="20577"/>
        <pc:sldMkLst>
          <pc:docMk/>
          <pc:sldMk cId="3916880942" sldId="276"/>
        </pc:sldMkLst>
        <pc:spChg chg="mod">
          <ac:chgData name="Sander Huijsen" userId="ebd506f1-b64d-401b-b5dc-e4bc6c5db72b" providerId="ADAL" clId="{AF9C7E77-B0B6-4ABD-8999-1976A7313933}" dt="2020-08-25T07:42:55.270" v="1683" actId="20577"/>
          <ac:spMkLst>
            <pc:docMk/>
            <pc:sldMk cId="3916880942" sldId="276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7:43:21.683" v="1803" actId="20577"/>
          <ac:spMkLst>
            <pc:docMk/>
            <pc:sldMk cId="3916880942" sldId="276"/>
            <ac:spMk id="3" creationId="{A4088984-5C58-4CAA-93EB-DE89BF56FA91}"/>
          </ac:spMkLst>
        </pc:spChg>
      </pc:sldChg>
      <pc:sldChg chg="modSp add mod">
        <pc:chgData name="Sander Huijsen" userId="ebd506f1-b64d-401b-b5dc-e4bc6c5db72b" providerId="ADAL" clId="{AF9C7E77-B0B6-4ABD-8999-1976A7313933}" dt="2020-08-25T07:43:59.338" v="1857" actId="5793"/>
        <pc:sldMkLst>
          <pc:docMk/>
          <pc:sldMk cId="1953555462" sldId="277"/>
        </pc:sldMkLst>
        <pc:spChg chg="mod">
          <ac:chgData name="Sander Huijsen" userId="ebd506f1-b64d-401b-b5dc-e4bc6c5db72b" providerId="ADAL" clId="{AF9C7E77-B0B6-4ABD-8999-1976A7313933}" dt="2020-08-25T07:43:41.474" v="1821" actId="20577"/>
          <ac:spMkLst>
            <pc:docMk/>
            <pc:sldMk cId="1953555462" sldId="277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7:43:59.338" v="1857" actId="5793"/>
          <ac:spMkLst>
            <pc:docMk/>
            <pc:sldMk cId="1953555462" sldId="277"/>
            <ac:spMk id="3" creationId="{A4088984-5C58-4CAA-93EB-DE89BF56FA91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3797584738" sldId="277"/>
        </pc:sldMkLst>
      </pc:sldChg>
      <pc:sldChg chg="modSp add mod">
        <pc:chgData name="Sander Huijsen" userId="ebd506f1-b64d-401b-b5dc-e4bc6c5db72b" providerId="ADAL" clId="{AF9C7E77-B0B6-4ABD-8999-1976A7313933}" dt="2020-08-25T07:54:10.083" v="2185" actId="207"/>
        <pc:sldMkLst>
          <pc:docMk/>
          <pc:sldMk cId="1611199759" sldId="278"/>
        </pc:sldMkLst>
        <pc:spChg chg="mod">
          <ac:chgData name="Sander Huijsen" userId="ebd506f1-b64d-401b-b5dc-e4bc6c5db72b" providerId="ADAL" clId="{AF9C7E77-B0B6-4ABD-8999-1976A7313933}" dt="2020-08-25T07:49:40.221" v="1886" actId="20577"/>
          <ac:spMkLst>
            <pc:docMk/>
            <pc:sldMk cId="1611199759" sldId="278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7:54:10.083" v="2185" actId="207"/>
          <ac:spMkLst>
            <pc:docMk/>
            <pc:sldMk cId="1611199759" sldId="278"/>
            <ac:spMk id="3" creationId="{A4088984-5C58-4CAA-93EB-DE89BF56FA91}"/>
          </ac:spMkLst>
        </pc:spChg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1998850467" sldId="278"/>
        </pc:sldMkLst>
      </pc:sldChg>
      <pc:sldChg chg="del">
        <pc:chgData name="Sander Huijsen" userId="ebd506f1-b64d-401b-b5dc-e4bc6c5db72b" providerId="ADAL" clId="{AF9C7E77-B0B6-4ABD-8999-1976A7313933}" dt="2020-08-25T07:04:19.773" v="29" actId="47"/>
        <pc:sldMkLst>
          <pc:docMk/>
          <pc:sldMk cId="232190082" sldId="279"/>
        </pc:sldMkLst>
      </pc:sldChg>
      <pc:sldChg chg="modSp add mod">
        <pc:chgData name="Sander Huijsen" userId="ebd506f1-b64d-401b-b5dc-e4bc6c5db72b" providerId="ADAL" clId="{AF9C7E77-B0B6-4ABD-8999-1976A7313933}" dt="2020-08-25T08:01:11.545" v="2418" actId="20577"/>
        <pc:sldMkLst>
          <pc:docMk/>
          <pc:sldMk cId="3660187737" sldId="279"/>
        </pc:sldMkLst>
        <pc:spChg chg="mod">
          <ac:chgData name="Sander Huijsen" userId="ebd506f1-b64d-401b-b5dc-e4bc6c5db72b" providerId="ADAL" clId="{AF9C7E77-B0B6-4ABD-8999-1976A7313933}" dt="2020-08-25T07:54:59.764" v="2213" actId="20577"/>
          <ac:spMkLst>
            <pc:docMk/>
            <pc:sldMk cId="3660187737" sldId="279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8:01:11.545" v="2418" actId="20577"/>
          <ac:spMkLst>
            <pc:docMk/>
            <pc:sldMk cId="3660187737" sldId="279"/>
            <ac:spMk id="3" creationId="{A4088984-5C58-4CAA-93EB-DE89BF56FA91}"/>
          </ac:spMkLst>
        </pc:spChg>
      </pc:sldChg>
      <pc:sldChg chg="modSp add mod">
        <pc:chgData name="Sander Huijsen" userId="ebd506f1-b64d-401b-b5dc-e4bc6c5db72b" providerId="ADAL" clId="{AF9C7E77-B0B6-4ABD-8999-1976A7313933}" dt="2020-08-25T08:01:50.355" v="2491" actId="20577"/>
        <pc:sldMkLst>
          <pc:docMk/>
          <pc:sldMk cId="642640538" sldId="280"/>
        </pc:sldMkLst>
        <pc:spChg chg="mod">
          <ac:chgData name="Sander Huijsen" userId="ebd506f1-b64d-401b-b5dc-e4bc6c5db72b" providerId="ADAL" clId="{AF9C7E77-B0B6-4ABD-8999-1976A7313933}" dt="2020-08-25T08:01:38.865" v="2435" actId="20577"/>
          <ac:spMkLst>
            <pc:docMk/>
            <pc:sldMk cId="642640538" sldId="280"/>
            <ac:spMk id="2" creationId="{C02ED11E-1E25-434C-9230-12BDB7DCC41F}"/>
          </ac:spMkLst>
        </pc:spChg>
        <pc:spChg chg="mod">
          <ac:chgData name="Sander Huijsen" userId="ebd506f1-b64d-401b-b5dc-e4bc6c5db72b" providerId="ADAL" clId="{AF9C7E77-B0B6-4ABD-8999-1976A7313933}" dt="2020-08-25T08:01:50.355" v="2491" actId="20577"/>
          <ac:spMkLst>
            <pc:docMk/>
            <pc:sldMk cId="642640538" sldId="280"/>
            <ac:spMk id="3" creationId="{A4088984-5C58-4CAA-93EB-DE89BF56FA91}"/>
          </ac:spMkLst>
        </pc:spChg>
      </pc:sldChg>
      <pc:sldChg chg="del">
        <pc:chgData name="Sander Huijsen" userId="ebd506f1-b64d-401b-b5dc-e4bc6c5db72b" providerId="ADAL" clId="{AF9C7E77-B0B6-4ABD-8999-1976A7313933}" dt="2020-08-25T07:04:22.027" v="30" actId="47"/>
        <pc:sldMkLst>
          <pc:docMk/>
          <pc:sldMk cId="3462800582" sldId="280"/>
        </pc:sldMkLst>
      </pc:sldChg>
    </pc:docChg>
  </pc:docChgLst>
  <pc:docChgLst>
    <pc:chgData name="Sander Huijsen" userId="ebd506f1-b64d-401b-b5dc-e4bc6c5db72b" providerId="ADAL" clId="{51BDCC0E-72D2-4306-86D3-075A251DCD69}"/>
    <pc:docChg chg="undo custSel mod addSld delSld modSld modSection">
      <pc:chgData name="Sander Huijsen" userId="ebd506f1-b64d-401b-b5dc-e4bc6c5db72b" providerId="ADAL" clId="{51BDCC0E-72D2-4306-86D3-075A251DCD69}" dt="2020-08-07T02:08:10.272" v="1554" actId="20577"/>
      <pc:docMkLst>
        <pc:docMk/>
      </pc:docMkLst>
      <pc:sldChg chg="modSp mod">
        <pc:chgData name="Sander Huijsen" userId="ebd506f1-b64d-401b-b5dc-e4bc6c5db72b" providerId="ADAL" clId="{51BDCC0E-72D2-4306-86D3-075A251DCD69}" dt="2020-08-07T02:08:10.272" v="1554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51BDCC0E-72D2-4306-86D3-075A251DCD69}" dt="2020-08-07T02:08:10.272" v="1554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delSp modSp mod">
        <pc:chgData name="Sander Huijsen" userId="ebd506f1-b64d-401b-b5dc-e4bc6c5db72b" providerId="ADAL" clId="{51BDCC0E-72D2-4306-86D3-075A251DCD69}" dt="2020-08-07T01:53:14.793" v="194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51BDCC0E-72D2-4306-86D3-075A251DCD69}" dt="2020-08-07T01:49:53.816" v="3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3:14.793" v="194" actId="20577"/>
          <ac:spMkLst>
            <pc:docMk/>
            <pc:sldMk cId="1298150388" sldId="264"/>
            <ac:spMk id="3" creationId="{6838EB3B-E51C-4BDE-A966-2A491B3A09C3}"/>
          </ac:spMkLst>
        </pc:spChg>
        <pc:picChg chg="del">
          <ac:chgData name="Sander Huijsen" userId="ebd506f1-b64d-401b-b5dc-e4bc6c5db72b" providerId="ADAL" clId="{51BDCC0E-72D2-4306-86D3-075A251DCD69}" dt="2020-08-07T01:49:56.130" v="37" actId="478"/>
          <ac:picMkLst>
            <pc:docMk/>
            <pc:sldMk cId="1298150388" sldId="264"/>
            <ac:picMk id="4" creationId="{F741D822-1553-4556-B8EF-EC8D548C6635}"/>
          </ac:picMkLst>
        </pc:picChg>
      </pc:sldChg>
      <pc:sldChg chg="addSp modSp add mod modClrScheme chgLayout">
        <pc:chgData name="Sander Huijsen" userId="ebd506f1-b64d-401b-b5dc-e4bc6c5db72b" providerId="ADAL" clId="{51BDCC0E-72D2-4306-86D3-075A251DCD69}" dt="2020-08-07T01:56:13.499" v="530" actId="1076"/>
        <pc:sldMkLst>
          <pc:docMk/>
          <pc:sldMk cId="3224908726" sldId="265"/>
        </pc:sldMkLst>
        <pc:spChg chg="mod">
          <ac:chgData name="Sander Huijsen" userId="ebd506f1-b64d-401b-b5dc-e4bc6c5db72b" providerId="ADAL" clId="{51BDCC0E-72D2-4306-86D3-075A251DCD69}" dt="2020-08-07T01:55:25.036" v="516" actId="26606"/>
          <ac:spMkLst>
            <pc:docMk/>
            <pc:sldMk cId="3224908726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6:02.407" v="529" actId="20577"/>
          <ac:spMkLst>
            <pc:docMk/>
            <pc:sldMk cId="3224908726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51BDCC0E-72D2-4306-86D3-075A251DCD69}" dt="2020-08-07T01:56:13.499" v="530" actId="1076"/>
          <ac:picMkLst>
            <pc:docMk/>
            <pc:sldMk cId="3224908726" sldId="265"/>
            <ac:picMk id="1026" creationId="{B01A6A34-55CD-4356-841A-995E48DC61F6}"/>
          </ac:picMkLst>
        </pc:picChg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4108369504" sldId="265"/>
        </pc:sldMkLst>
      </pc:sldChg>
      <pc:sldChg chg="modSp add mod">
        <pc:chgData name="Sander Huijsen" userId="ebd506f1-b64d-401b-b5dc-e4bc6c5db72b" providerId="ADAL" clId="{51BDCC0E-72D2-4306-86D3-075A251DCD69}" dt="2020-08-07T01:58:06.485" v="917" actId="20577"/>
        <pc:sldMkLst>
          <pc:docMk/>
          <pc:sldMk cId="1120968924" sldId="266"/>
        </pc:sldMkLst>
        <pc:spChg chg="mod">
          <ac:chgData name="Sander Huijsen" userId="ebd506f1-b64d-401b-b5dc-e4bc6c5db72b" providerId="ADAL" clId="{51BDCC0E-72D2-4306-86D3-075A251DCD69}" dt="2020-08-07T01:56:45.108" v="557" actId="20577"/>
          <ac:spMkLst>
            <pc:docMk/>
            <pc:sldMk cId="112096892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8:06.485" v="917" actId="20577"/>
          <ac:spMkLst>
            <pc:docMk/>
            <pc:sldMk cId="1120968924" sldId="266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51BDCC0E-72D2-4306-86D3-075A251DCD69}" dt="2020-08-07T02:00:17.145" v="1449" actId="20577"/>
        <pc:sldMkLst>
          <pc:docMk/>
          <pc:sldMk cId="1059935641" sldId="267"/>
        </pc:sldMkLst>
        <pc:spChg chg="mod">
          <ac:chgData name="Sander Huijsen" userId="ebd506f1-b64d-401b-b5dc-e4bc6c5db72b" providerId="ADAL" clId="{51BDCC0E-72D2-4306-86D3-075A251DCD69}" dt="2020-08-07T01:58:13.131" v="923" actId="20577"/>
          <ac:spMkLst>
            <pc:docMk/>
            <pc:sldMk cId="1059935641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2:00:17.145" v="1449" actId="20577"/>
          <ac:spMkLst>
            <pc:docMk/>
            <pc:sldMk cId="1059935641" sldId="267"/>
            <ac:spMk id="3" creationId="{6838EB3B-E51C-4BDE-A966-2A491B3A09C3}"/>
          </ac:spMkLst>
        </pc:spChg>
      </pc:sldChg>
      <pc:sldChg chg="addSp delSp modSp add mod modNotesTx">
        <pc:chgData name="Sander Huijsen" userId="ebd506f1-b64d-401b-b5dc-e4bc6c5db72b" providerId="ADAL" clId="{51BDCC0E-72D2-4306-86D3-075A251DCD69}" dt="2020-08-07T02:07:26.481" v="1531" actId="478"/>
        <pc:sldMkLst>
          <pc:docMk/>
          <pc:sldMk cId="2997854217" sldId="268"/>
        </pc:sldMkLst>
        <pc:spChg chg="mod">
          <ac:chgData name="Sander Huijsen" userId="ebd506f1-b64d-401b-b5dc-e4bc6c5db72b" providerId="ADAL" clId="{51BDCC0E-72D2-4306-86D3-075A251DCD69}" dt="2020-08-07T02:01:05.573" v="1485" actId="20577"/>
          <ac:spMkLst>
            <pc:docMk/>
            <pc:sldMk cId="2997854217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51BDCC0E-72D2-4306-86D3-075A251DCD69}" dt="2020-08-07T02:07:26.481" v="1531" actId="478"/>
          <ac:spMkLst>
            <pc:docMk/>
            <pc:sldMk cId="2997854217" sldId="268"/>
            <ac:spMk id="3" creationId="{6838EB3B-E51C-4BDE-A966-2A491B3A09C3}"/>
          </ac:spMkLst>
        </pc:spChg>
        <pc:spChg chg="add mod">
          <ac:chgData name="Sander Huijsen" userId="ebd506f1-b64d-401b-b5dc-e4bc6c5db72b" providerId="ADAL" clId="{51BDCC0E-72D2-4306-86D3-075A251DCD69}" dt="2020-08-07T02:07:24.067" v="1530" actId="14100"/>
          <ac:spMkLst>
            <pc:docMk/>
            <pc:sldMk cId="2997854217" sldId="268"/>
            <ac:spMk id="5" creationId="{472A3539-8621-4994-A1DC-021A7E03C07B}"/>
          </ac:spMkLst>
        </pc:spChg>
        <pc:spChg chg="add mod">
          <ac:chgData name="Sander Huijsen" userId="ebd506f1-b64d-401b-b5dc-e4bc6c5db72b" providerId="ADAL" clId="{51BDCC0E-72D2-4306-86D3-075A251DCD69}" dt="2020-08-07T02:04:22.895" v="1519" actId="1076"/>
          <ac:spMkLst>
            <pc:docMk/>
            <pc:sldMk cId="2997854217" sldId="268"/>
            <ac:spMk id="10" creationId="{91D28DBE-6F81-4A6B-AE42-A2C6F51163E8}"/>
          </ac:spMkLst>
        </pc:spChg>
        <pc:picChg chg="add del mod">
          <ac:chgData name="Sander Huijsen" userId="ebd506f1-b64d-401b-b5dc-e4bc6c5db72b" providerId="ADAL" clId="{51BDCC0E-72D2-4306-86D3-075A251DCD69}" dt="2020-08-07T02:01:46.918" v="1494"/>
          <ac:picMkLst>
            <pc:docMk/>
            <pc:sldMk cId="2997854217" sldId="268"/>
            <ac:picMk id="4" creationId="{E4739F40-179F-4591-A296-7C4F19CB1281}"/>
          </ac:picMkLst>
        </pc:picChg>
        <pc:picChg chg="add del">
          <ac:chgData name="Sander Huijsen" userId="ebd506f1-b64d-401b-b5dc-e4bc6c5db72b" providerId="ADAL" clId="{51BDCC0E-72D2-4306-86D3-075A251DCD69}" dt="2020-08-07T02:01:22.522" v="1490"/>
          <ac:picMkLst>
            <pc:docMk/>
            <pc:sldMk cId="2997854217" sldId="268"/>
            <ac:picMk id="2050" creationId="{FA4B7192-FF27-4360-80F2-A8A0A3083666}"/>
          </ac:picMkLst>
        </pc:picChg>
        <pc:picChg chg="add mod">
          <ac:chgData name="Sander Huijsen" userId="ebd506f1-b64d-401b-b5dc-e4bc6c5db72b" providerId="ADAL" clId="{51BDCC0E-72D2-4306-86D3-075A251DCD69}" dt="2020-08-07T02:02:39.668" v="1501" actId="1076"/>
          <ac:picMkLst>
            <pc:docMk/>
            <pc:sldMk cId="2997854217" sldId="268"/>
            <ac:picMk id="2052" creationId="{CC63E633-2AED-4D78-B324-34CCF9A22B5D}"/>
          </ac:picMkLst>
        </pc:picChg>
        <pc:picChg chg="add mod">
          <ac:chgData name="Sander Huijsen" userId="ebd506f1-b64d-401b-b5dc-e4bc6c5db72b" providerId="ADAL" clId="{51BDCC0E-72D2-4306-86D3-075A251DCD69}" dt="2020-08-07T02:03:08.039" v="1505" actId="1076"/>
          <ac:picMkLst>
            <pc:docMk/>
            <pc:sldMk cId="2997854217" sldId="268"/>
            <ac:picMk id="2054" creationId="{387782FB-BF33-4D4B-B926-3690AA1E3C20}"/>
          </ac:picMkLst>
        </pc:picChg>
      </pc:sldChg>
      <pc:sldChg chg="add del">
        <pc:chgData name="Sander Huijsen" userId="ebd506f1-b64d-401b-b5dc-e4bc6c5db72b" providerId="ADAL" clId="{51BDCC0E-72D2-4306-86D3-075A251DCD69}" dt="2020-08-07T02:01:12.818" v="1488"/>
        <pc:sldMkLst>
          <pc:docMk/>
          <pc:sldMk cId="4165469336" sldId="269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275382644" sldId="270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192883722" sldId="272"/>
        </pc:sldMkLst>
      </pc:sldChg>
    </pc:docChg>
  </pc:docChgLst>
  <pc:docChgLst>
    <pc:chgData name="Sander Huijsen" userId="ebd506f1-b64d-401b-b5dc-e4bc6c5db72b" providerId="ADAL" clId="{D197B275-FEAD-4CDC-9452-045EC3EC8ADD}"/>
    <pc:docChg chg="undo custSel addSld delSld modSld modSection">
      <pc:chgData name="Sander Huijsen" userId="ebd506f1-b64d-401b-b5dc-e4bc6c5db72b" providerId="ADAL" clId="{D197B275-FEAD-4CDC-9452-045EC3EC8ADD}" dt="2020-08-06T13:09:46.423" v="2373" actId="20577"/>
      <pc:docMkLst>
        <pc:docMk/>
      </pc:docMkLst>
      <pc:sldChg chg="modSp mod">
        <pc:chgData name="Sander Huijsen" userId="ebd506f1-b64d-401b-b5dc-e4bc6c5db72b" providerId="ADAL" clId="{D197B275-FEAD-4CDC-9452-045EC3EC8ADD}" dt="2020-08-06T10:10:55.182" v="1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197B275-FEAD-4CDC-9452-045EC3EC8ADD}" dt="2020-08-06T10:10:55.182" v="11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modSp mod">
        <pc:chgData name="Sander Huijsen" userId="ebd506f1-b64d-401b-b5dc-e4bc6c5db72b" providerId="ADAL" clId="{D197B275-FEAD-4CDC-9452-045EC3EC8ADD}" dt="2020-08-06T10:37:52.282" v="26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D197B275-FEAD-4CDC-9452-045EC3EC8ADD}" dt="2020-08-06T10:18:00.851" v="18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37:52.282" v="265" actId="20577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197B275-FEAD-4CDC-9452-045EC3EC8ADD}" dt="2020-08-06T10:31:53.557" v="259" actId="1076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890481101" sldId="265"/>
        </pc:sldMkLst>
      </pc:sldChg>
      <pc:sldChg chg="delSp modSp add mod">
        <pc:chgData name="Sander Huijsen" userId="ebd506f1-b64d-401b-b5dc-e4bc6c5db72b" providerId="ADAL" clId="{D197B275-FEAD-4CDC-9452-045EC3EC8ADD}" dt="2020-08-06T10:41:41.488" v="340" actId="14100"/>
        <pc:sldMkLst>
          <pc:docMk/>
          <pc:sldMk cId="1480220056" sldId="265"/>
        </pc:sldMkLst>
        <pc:spChg chg="mod">
          <ac:chgData name="Sander Huijsen" userId="ebd506f1-b64d-401b-b5dc-e4bc6c5db72b" providerId="ADAL" clId="{D197B275-FEAD-4CDC-9452-045EC3EC8ADD}" dt="2020-08-06T10:41:41.488" v="340" actId="14100"/>
          <ac:spMkLst>
            <pc:docMk/>
            <pc:sldMk cId="1480220056" sldId="265"/>
            <ac:spMk id="3" creationId="{6838EB3B-E51C-4BDE-A966-2A491B3A09C3}"/>
          </ac:spMkLst>
        </pc:spChg>
        <pc:picChg chg="del">
          <ac:chgData name="Sander Huijsen" userId="ebd506f1-b64d-401b-b5dc-e4bc6c5db72b" providerId="ADAL" clId="{D197B275-FEAD-4CDC-9452-045EC3EC8ADD}" dt="2020-08-06T10:41:24.929" v="338" actId="478"/>
          <ac:picMkLst>
            <pc:docMk/>
            <pc:sldMk cId="1480220056" sldId="265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5424229" sldId="266"/>
        </pc:sldMkLst>
      </pc:sldChg>
      <pc:sldChg chg="modSp add mod">
        <pc:chgData name="Sander Huijsen" userId="ebd506f1-b64d-401b-b5dc-e4bc6c5db72b" providerId="ADAL" clId="{D197B275-FEAD-4CDC-9452-045EC3EC8ADD}" dt="2020-08-06T10:43:25.897" v="705" actId="20577"/>
        <pc:sldMkLst>
          <pc:docMk/>
          <pc:sldMk cId="3798537444" sldId="266"/>
        </pc:sldMkLst>
        <pc:spChg chg="mod">
          <ac:chgData name="Sander Huijsen" userId="ebd506f1-b64d-401b-b5dc-e4bc6c5db72b" providerId="ADAL" clId="{D197B275-FEAD-4CDC-9452-045EC3EC8ADD}" dt="2020-08-06T10:43:25.897" v="705" actId="20577"/>
          <ac:spMkLst>
            <pc:docMk/>
            <pc:sldMk cId="379853744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43:01.814" v="684" actId="20577"/>
          <ac:spMkLst>
            <pc:docMk/>
            <pc:sldMk cId="3798537444" sldId="266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0:37:42.724" v="262" actId="47"/>
        <pc:sldMkLst>
          <pc:docMk/>
          <pc:sldMk cId="4218988880" sldId="266"/>
        </pc:sldMkLst>
      </pc:sldChg>
      <pc:sldChg chg="modSp add mod">
        <pc:chgData name="Sander Huijsen" userId="ebd506f1-b64d-401b-b5dc-e4bc6c5db72b" providerId="ADAL" clId="{D197B275-FEAD-4CDC-9452-045EC3EC8ADD}" dt="2020-08-06T11:09:01.443" v="997" actId="33524"/>
        <pc:sldMkLst>
          <pc:docMk/>
          <pc:sldMk cId="807834430" sldId="267"/>
        </pc:sldMkLst>
        <pc:spChg chg="mod">
          <ac:chgData name="Sander Huijsen" userId="ebd506f1-b64d-401b-b5dc-e4bc6c5db72b" providerId="ADAL" clId="{D197B275-FEAD-4CDC-9452-045EC3EC8ADD}" dt="2020-08-06T11:09:01.443" v="997" actId="33524"/>
          <ac:spMkLst>
            <pc:docMk/>
            <pc:sldMk cId="807834430" sldId="267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3004097" sldId="267"/>
        </pc:sldMkLst>
      </pc:sldChg>
      <pc:sldChg chg="addSp delSp modSp add mod">
        <pc:chgData name="Sander Huijsen" userId="ebd506f1-b64d-401b-b5dc-e4bc6c5db72b" providerId="ADAL" clId="{D197B275-FEAD-4CDC-9452-045EC3EC8ADD}" dt="2020-08-06T11:12:38.654" v="1037" actId="207"/>
        <pc:sldMkLst>
          <pc:docMk/>
          <pc:sldMk cId="2796032594" sldId="268"/>
        </pc:sldMkLst>
        <pc:spChg chg="mod">
          <ac:chgData name="Sander Huijsen" userId="ebd506f1-b64d-401b-b5dc-e4bc6c5db72b" providerId="ADAL" clId="{D197B275-FEAD-4CDC-9452-045EC3EC8ADD}" dt="2020-08-06T11:10:28.834" v="1026" actId="20577"/>
          <ac:spMkLst>
            <pc:docMk/>
            <pc:sldMk cId="2796032594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D197B275-FEAD-4CDC-9452-045EC3EC8ADD}" dt="2020-08-06T11:12:38.654" v="1037" actId="207"/>
          <ac:spMkLst>
            <pc:docMk/>
            <pc:sldMk cId="2796032594" sldId="268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D197B275-FEAD-4CDC-9452-045EC3EC8ADD}" dt="2020-08-06T11:11:39.252" v="1029"/>
          <ac:spMkLst>
            <pc:docMk/>
            <pc:sldMk cId="2796032594" sldId="268"/>
            <ac:spMk id="4" creationId="{BE23CAC9-F54F-4BBA-A00C-8187150C8E5E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15045576" sldId="268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761270173" sldId="269"/>
        </pc:sldMkLst>
      </pc:sldChg>
      <pc:sldChg chg="addSp delSp modSp add mod">
        <pc:chgData name="Sander Huijsen" userId="ebd506f1-b64d-401b-b5dc-e4bc6c5db72b" providerId="ADAL" clId="{D197B275-FEAD-4CDC-9452-045EC3EC8ADD}" dt="2020-08-06T11:30:27.499" v="1322" actId="14100"/>
        <pc:sldMkLst>
          <pc:docMk/>
          <pc:sldMk cId="3761429455" sldId="269"/>
        </pc:sldMkLst>
        <pc:spChg chg="mod">
          <ac:chgData name="Sander Huijsen" userId="ebd506f1-b64d-401b-b5dc-e4bc6c5db72b" providerId="ADAL" clId="{D197B275-FEAD-4CDC-9452-045EC3EC8ADD}" dt="2020-08-06T11:30:20.475" v="1321" actId="14100"/>
          <ac:spMkLst>
            <pc:docMk/>
            <pc:sldMk cId="3761429455" sldId="269"/>
            <ac:spMk id="3" creationId="{6838EB3B-E51C-4BDE-A966-2A491B3A09C3}"/>
          </ac:spMkLst>
        </pc:spChg>
        <pc:spChg chg="add mod">
          <ac:chgData name="Sander Huijsen" userId="ebd506f1-b64d-401b-b5dc-e4bc6c5db72b" providerId="ADAL" clId="{D197B275-FEAD-4CDC-9452-045EC3EC8ADD}" dt="2020-08-06T11:30:27.499" v="1322" actId="14100"/>
          <ac:spMkLst>
            <pc:docMk/>
            <pc:sldMk cId="3761429455" sldId="269"/>
            <ac:spMk id="4" creationId="{38D4CB60-F190-42B5-8724-CD2517DE6906}"/>
          </ac:spMkLst>
        </pc:spChg>
        <pc:spChg chg="add del">
          <ac:chgData name="Sander Huijsen" userId="ebd506f1-b64d-401b-b5dc-e4bc6c5db72b" providerId="ADAL" clId="{D197B275-FEAD-4CDC-9452-045EC3EC8ADD}" dt="2020-08-06T11:14:42.883" v="1044"/>
          <ac:spMkLst>
            <pc:docMk/>
            <pc:sldMk cId="3761429455" sldId="269"/>
            <ac:spMk id="5" creationId="{01C9A488-B6B8-40BA-8E62-B9BF3CEEA882}"/>
          </ac:spMkLst>
        </pc:spChg>
        <pc:spChg chg="add del">
          <ac:chgData name="Sander Huijsen" userId="ebd506f1-b64d-401b-b5dc-e4bc6c5db72b" providerId="ADAL" clId="{D197B275-FEAD-4CDC-9452-045EC3EC8ADD}" dt="2020-08-06T11:15:06.098" v="1054" actId="22"/>
          <ac:spMkLst>
            <pc:docMk/>
            <pc:sldMk cId="3761429455" sldId="269"/>
            <ac:spMk id="7" creationId="{49C00BD4-C73F-4089-9C96-5AB25A28B15E}"/>
          </ac:spMkLst>
        </pc:spChg>
        <pc:spChg chg="add mod">
          <ac:chgData name="Sander Huijsen" userId="ebd506f1-b64d-401b-b5dc-e4bc6c5db72b" providerId="ADAL" clId="{D197B275-FEAD-4CDC-9452-045EC3EC8ADD}" dt="2020-08-06T11:27:43.547" v="1320" actId="1036"/>
          <ac:spMkLst>
            <pc:docMk/>
            <pc:sldMk cId="3761429455" sldId="269"/>
            <ac:spMk id="9" creationId="{F084DFEE-69A4-47B1-A39C-8600E7C1219C}"/>
          </ac:spMkLst>
        </pc:spChg>
      </pc:sldChg>
      <pc:sldChg chg="modSp add mod">
        <pc:chgData name="Sander Huijsen" userId="ebd506f1-b64d-401b-b5dc-e4bc6c5db72b" providerId="ADAL" clId="{D197B275-FEAD-4CDC-9452-045EC3EC8ADD}" dt="2020-08-06T11:40:02.115" v="1635" actId="2711"/>
        <pc:sldMkLst>
          <pc:docMk/>
          <pc:sldMk cId="1275382644" sldId="270"/>
        </pc:sldMkLst>
        <pc:spChg chg="mod">
          <ac:chgData name="Sander Huijsen" userId="ebd506f1-b64d-401b-b5dc-e4bc6c5db72b" providerId="ADAL" clId="{D197B275-FEAD-4CDC-9452-045EC3EC8ADD}" dt="2020-08-06T11:37:31.632" v="1353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1:40:02.115" v="1635" actId="2711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72009351" sldId="270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235786737" sldId="271"/>
        </pc:sldMkLst>
      </pc:sldChg>
      <pc:sldChg chg="modSp add mod">
        <pc:chgData name="Sander Huijsen" userId="ebd506f1-b64d-401b-b5dc-e4bc6c5db72b" providerId="ADAL" clId="{D197B275-FEAD-4CDC-9452-045EC3EC8ADD}" dt="2020-08-06T12:26:43.846" v="1834" actId="207"/>
        <pc:sldMkLst>
          <pc:docMk/>
          <pc:sldMk cId="3972833660" sldId="271"/>
        </pc:sldMkLst>
        <pc:spChg chg="mod">
          <ac:chgData name="Sander Huijsen" userId="ebd506f1-b64d-401b-b5dc-e4bc6c5db72b" providerId="ADAL" clId="{D197B275-FEAD-4CDC-9452-045EC3EC8ADD}" dt="2020-08-06T12:23:12.706" v="1648" actId="20577"/>
          <ac:spMkLst>
            <pc:docMk/>
            <pc:sldMk cId="397283366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2:26:43.846" v="1834" actId="207"/>
          <ac:spMkLst>
            <pc:docMk/>
            <pc:sldMk cId="397283366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D197B275-FEAD-4CDC-9452-045EC3EC8ADD}" dt="2020-08-06T12:36:05.744" v="2088" actId="20577"/>
        <pc:sldMkLst>
          <pc:docMk/>
          <pc:sldMk cId="1192883722" sldId="272"/>
        </pc:sldMkLst>
        <pc:spChg chg="mod">
          <ac:chgData name="Sander Huijsen" userId="ebd506f1-b64d-401b-b5dc-e4bc6c5db72b" providerId="ADAL" clId="{D197B275-FEAD-4CDC-9452-045EC3EC8ADD}" dt="2020-08-06T12:36:05.744" v="2088" actId="20577"/>
          <ac:spMkLst>
            <pc:docMk/>
            <pc:sldMk cId="1192883722" sldId="272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2:30:46.429" v="1836"/>
        <pc:sldMkLst>
          <pc:docMk/>
          <pc:sldMk cId="319358107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46579276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012732276" sldId="273"/>
        </pc:sldMkLst>
      </pc:sldChg>
      <pc:sldChg chg="modSp add mod">
        <pc:chgData name="Sander Huijsen" userId="ebd506f1-b64d-401b-b5dc-e4bc6c5db72b" providerId="ADAL" clId="{D197B275-FEAD-4CDC-9452-045EC3EC8ADD}" dt="2020-08-06T13:09:46.423" v="2373" actId="20577"/>
        <pc:sldMkLst>
          <pc:docMk/>
          <pc:sldMk cId="1487237393" sldId="273"/>
        </pc:sldMkLst>
        <pc:spChg chg="mod">
          <ac:chgData name="Sander Huijsen" userId="ebd506f1-b64d-401b-b5dc-e4bc6c5db72b" providerId="ADAL" clId="{D197B275-FEAD-4CDC-9452-045EC3EC8ADD}" dt="2020-08-06T12:49:54.964" v="2357" actId="20577"/>
          <ac:spMkLst>
            <pc:docMk/>
            <pc:sldMk cId="1487237393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3:09:46.423" v="2373" actId="20577"/>
          <ac:spMkLst>
            <pc:docMk/>
            <pc:sldMk cId="1487237393" sldId="273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988800022" sldId="274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629590281" sldId="275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16942023" sldId="276"/>
        </pc:sldMkLst>
      </pc:sldChg>
    </pc:docChg>
  </pc:docChgLst>
  <pc:docChgLst>
    <pc:chgData name="Sander Huijsen" userId="ebd506f1-b64d-401b-b5dc-e4bc6c5db72b" providerId="ADAL" clId="{DF9BE40A-D0A1-4123-B006-B74E14D0D60E}"/>
    <pc:docChg chg="undo custSel addSld delSld modSld modSection">
      <pc:chgData name="Sander Huijsen" userId="ebd506f1-b64d-401b-b5dc-e4bc6c5db72b" providerId="ADAL" clId="{DF9BE40A-D0A1-4123-B006-B74E14D0D60E}" dt="2020-08-07T00:45:30.326" v="863" actId="207"/>
      <pc:docMkLst>
        <pc:docMk/>
      </pc:docMkLst>
      <pc:sldChg chg="modSp mod">
        <pc:chgData name="Sander Huijsen" userId="ebd506f1-b64d-401b-b5dc-e4bc6c5db72b" providerId="ADAL" clId="{DF9BE40A-D0A1-4123-B006-B74E14D0D60E}" dt="2020-08-07T00:16:46.115" v="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F9BE40A-D0A1-4123-B006-B74E14D0D60E}" dt="2020-08-07T00:16:46.115" v="6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delSp modSp mod">
        <pc:chgData name="Sander Huijsen" userId="ebd506f1-b64d-401b-b5dc-e4bc6c5db72b" providerId="ADAL" clId="{DF9BE40A-D0A1-4123-B006-B74E14D0D60E}" dt="2020-08-07T00:39:44.062" v="443" actId="1076"/>
        <pc:sldMkLst>
          <pc:docMk/>
          <pc:sldMk cId="1298150388" sldId="264"/>
        </pc:sldMkLst>
        <pc:spChg chg="mod">
          <ac:chgData name="Sander Huijsen" userId="ebd506f1-b64d-401b-b5dc-e4bc6c5db72b" providerId="ADAL" clId="{DF9BE40A-D0A1-4123-B006-B74E14D0D60E}" dt="2020-08-07T00:16:54.085" v="14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39:34.479" v="442" actId="27636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F9BE40A-D0A1-4123-B006-B74E14D0D60E}" dt="2020-08-07T00:39:44.062" v="443" actId="1076"/>
          <ac:picMkLst>
            <pc:docMk/>
            <pc:sldMk cId="1298150388" sldId="264"/>
            <ac:picMk id="4" creationId="{F741D822-1553-4556-B8EF-EC8D548C6635}"/>
          </ac:picMkLst>
        </pc:picChg>
        <pc:picChg chg="del">
          <ac:chgData name="Sander Huijsen" userId="ebd506f1-b64d-401b-b5dc-e4bc6c5db72b" providerId="ADAL" clId="{DF9BE40A-D0A1-4123-B006-B74E14D0D60E}" dt="2020-08-07T00:16:41.474" v="1" actId="478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0220056" sldId="265"/>
        </pc:sldMkLst>
      </pc:sldChg>
      <pc:sldChg chg="modSp add mod">
        <pc:chgData name="Sander Huijsen" userId="ebd506f1-b64d-401b-b5dc-e4bc6c5db72b" providerId="ADAL" clId="{DF9BE40A-D0A1-4123-B006-B74E14D0D60E}" dt="2020-08-07T00:40:29.297" v="473" actId="27636"/>
        <pc:sldMkLst>
          <pc:docMk/>
          <pc:sldMk cId="4108369504" sldId="265"/>
        </pc:sldMkLst>
        <pc:spChg chg="mod">
          <ac:chgData name="Sander Huijsen" userId="ebd506f1-b64d-401b-b5dc-e4bc6c5db72b" providerId="ADAL" clId="{DF9BE40A-D0A1-4123-B006-B74E14D0D60E}" dt="2020-08-07T00:40:29.297" v="473" actId="27636"/>
          <ac:spMkLst>
            <pc:docMk/>
            <pc:sldMk cId="4108369504" sldId="26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98537444" sldId="266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807834430" sldId="267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2796032594" sldId="268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61429455" sldId="269"/>
        </pc:sldMkLst>
      </pc:sldChg>
      <pc:sldChg chg="modSp add del mod">
        <pc:chgData name="Sander Huijsen" userId="ebd506f1-b64d-401b-b5dc-e4bc6c5db72b" providerId="ADAL" clId="{DF9BE40A-D0A1-4123-B006-B74E14D0D60E}" dt="2020-08-07T00:28:09.229" v="436" actId="114"/>
        <pc:sldMkLst>
          <pc:docMk/>
          <pc:sldMk cId="1275382644" sldId="270"/>
        </pc:sldMkLst>
        <pc:spChg chg="mod">
          <ac:chgData name="Sander Huijsen" userId="ebd506f1-b64d-401b-b5dc-e4bc6c5db72b" providerId="ADAL" clId="{DF9BE40A-D0A1-4123-B006-B74E14D0D60E}" dt="2020-08-07T00:25:18.908" v="291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28:09.229" v="436" actId="114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972833660" sldId="271"/>
        </pc:sldMkLst>
      </pc:sldChg>
      <pc:sldChg chg="modSp add del mod">
        <pc:chgData name="Sander Huijsen" userId="ebd506f1-b64d-401b-b5dc-e4bc6c5db72b" providerId="ADAL" clId="{DF9BE40A-D0A1-4123-B006-B74E14D0D60E}" dt="2020-08-07T00:45:30.326" v="863" actId="207"/>
        <pc:sldMkLst>
          <pc:docMk/>
          <pc:sldMk cId="1192883722" sldId="272"/>
        </pc:sldMkLst>
        <pc:spChg chg="mod">
          <ac:chgData name="Sander Huijsen" userId="ebd506f1-b64d-401b-b5dc-e4bc6c5db72b" providerId="ADAL" clId="{DF9BE40A-D0A1-4123-B006-B74E14D0D60E}" dt="2020-08-07T00:45:30.326" v="863" actId="207"/>
          <ac:spMkLst>
            <pc:docMk/>
            <pc:sldMk cId="1192883722" sldId="272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7237393" sldId="273"/>
        </pc:sldMkLst>
      </pc:sldChg>
    </pc:docChg>
  </pc:docChgLst>
  <pc:docChgLst>
    <pc:chgData name="Sander Huijsen" userId="ebd506f1-b64d-401b-b5dc-e4bc6c5db72b" providerId="ADAL" clId="{F624D139-5EB4-48A6-A94D-39FB781427EC}"/>
    <pc:docChg chg="undo custSel mod addSld delSld modSld modSection">
      <pc:chgData name="Sander Huijsen" userId="ebd506f1-b64d-401b-b5dc-e4bc6c5db72b" providerId="ADAL" clId="{F624D139-5EB4-48A6-A94D-39FB781427EC}" dt="2020-08-07T08:47:11.975" v="2789" actId="20577"/>
      <pc:docMkLst>
        <pc:docMk/>
      </pc:docMkLst>
      <pc:sldChg chg="modSp mod">
        <pc:chgData name="Sander Huijsen" userId="ebd506f1-b64d-401b-b5dc-e4bc6c5db72b" providerId="ADAL" clId="{F624D139-5EB4-48A6-A94D-39FB781427EC}" dt="2020-08-07T02:44:39.315" v="2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F624D139-5EB4-48A6-A94D-39FB781427EC}" dt="2020-08-07T02:44:36.693" v="0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F624D139-5EB4-48A6-A94D-39FB781427EC}" dt="2020-08-07T02:44:39.315" v="2" actId="20577"/>
          <ac:spMkLst>
            <pc:docMk/>
            <pc:sldMk cId="1908322339" sldId="263"/>
            <ac:spMk id="5" creationId="{00000000-0000-0000-0000-000000000000}"/>
          </ac:spMkLst>
        </pc:spChg>
      </pc:sldChg>
      <pc:sldChg chg="modSp mod">
        <pc:chgData name="Sander Huijsen" userId="ebd506f1-b64d-401b-b5dc-e4bc6c5db72b" providerId="ADAL" clId="{F624D139-5EB4-48A6-A94D-39FB781427EC}" dt="2020-08-07T02:46:38.485" v="19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F624D139-5EB4-48A6-A94D-39FB781427EC}" dt="2020-08-07T02:46:38.485" v="195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3224908726" sldId="265"/>
        </pc:sldMkLst>
      </pc:sldChg>
      <pc:sldChg chg="addSp modSp add mod modClrScheme chgLayout">
        <pc:chgData name="Sander Huijsen" userId="ebd506f1-b64d-401b-b5dc-e4bc6c5db72b" providerId="ADAL" clId="{F624D139-5EB4-48A6-A94D-39FB781427EC}" dt="2020-08-07T02:49:59.204" v="370" actId="26606"/>
        <pc:sldMkLst>
          <pc:docMk/>
          <pc:sldMk cId="3889487042" sldId="265"/>
        </pc:sldMkLst>
        <pc:spChg chg="mod">
          <ac:chgData name="Sander Huijsen" userId="ebd506f1-b64d-401b-b5dc-e4bc6c5db72b" providerId="ADAL" clId="{F624D139-5EB4-48A6-A94D-39FB781427EC}" dt="2020-08-07T02:49:59.204" v="370" actId="26606"/>
          <ac:spMkLst>
            <pc:docMk/>
            <pc:sldMk cId="3889487042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2:49:59.204" v="370" actId="26606"/>
          <ac:spMkLst>
            <pc:docMk/>
            <pc:sldMk cId="3889487042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F624D139-5EB4-48A6-A94D-39FB781427EC}" dt="2020-08-07T02:49:59.204" v="370" actId="26606"/>
          <ac:picMkLst>
            <pc:docMk/>
            <pc:sldMk cId="3889487042" sldId="265"/>
            <ac:picMk id="1026" creationId="{72C7EAEB-5041-4856-A3B9-2DEF90ADEB2C}"/>
          </ac:picMkLst>
        </pc:picChg>
      </pc:sldChg>
      <pc:sldChg chg="modSp add mod">
        <pc:chgData name="Sander Huijsen" userId="ebd506f1-b64d-401b-b5dc-e4bc6c5db72b" providerId="ADAL" clId="{F624D139-5EB4-48A6-A94D-39FB781427EC}" dt="2020-08-07T02:51:31.217" v="551" actId="2711"/>
        <pc:sldMkLst>
          <pc:docMk/>
          <pc:sldMk cId="1084444278" sldId="266"/>
        </pc:sldMkLst>
        <pc:spChg chg="mod">
          <ac:chgData name="Sander Huijsen" userId="ebd506f1-b64d-401b-b5dc-e4bc6c5db72b" providerId="ADAL" clId="{F624D139-5EB4-48A6-A94D-39FB781427EC}" dt="2020-08-07T02:51:31.217" v="551" actId="2711"/>
          <ac:spMkLst>
            <pc:docMk/>
            <pc:sldMk cId="1084444278" sldId="26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1120968924" sldId="266"/>
        </pc:sldMkLst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1059935641" sldId="267"/>
        </pc:sldMkLst>
      </pc:sldChg>
      <pc:sldChg chg="modSp add mod">
        <pc:chgData name="Sander Huijsen" userId="ebd506f1-b64d-401b-b5dc-e4bc6c5db72b" providerId="ADAL" clId="{F624D139-5EB4-48A6-A94D-39FB781427EC}" dt="2020-08-07T08:15:24.117" v="796" actId="207"/>
        <pc:sldMkLst>
          <pc:docMk/>
          <pc:sldMk cId="2092865546" sldId="267"/>
        </pc:sldMkLst>
        <pc:spChg chg="mod">
          <ac:chgData name="Sander Huijsen" userId="ebd506f1-b64d-401b-b5dc-e4bc6c5db72b" providerId="ADAL" clId="{F624D139-5EB4-48A6-A94D-39FB781427EC}" dt="2020-08-07T04:43:45.807" v="559" actId="20577"/>
          <ac:spMkLst>
            <pc:docMk/>
            <pc:sldMk cId="2092865546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15:24.117" v="796" actId="207"/>
          <ac:spMkLst>
            <pc:docMk/>
            <pc:sldMk cId="2092865546" sldId="267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39:52.542" v="2594" actId="20577"/>
        <pc:sldMkLst>
          <pc:docMk/>
          <pc:sldMk cId="126192842" sldId="268"/>
        </pc:sldMkLst>
        <pc:spChg chg="mod">
          <ac:chgData name="Sander Huijsen" userId="ebd506f1-b64d-401b-b5dc-e4bc6c5db72b" providerId="ADAL" clId="{F624D139-5EB4-48A6-A94D-39FB781427EC}" dt="2020-08-07T08:39:52.542" v="2594" actId="20577"/>
          <ac:spMkLst>
            <pc:docMk/>
            <pc:sldMk cId="126192842" sldId="268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F624D139-5EB4-48A6-A94D-39FB781427EC}" dt="2020-08-07T08:13:59.061" v="733" actId="47"/>
        <pc:sldMkLst>
          <pc:docMk/>
          <pc:sldMk cId="1803122662" sldId="268"/>
        </pc:sldMkLst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2997854217" sldId="268"/>
        </pc:sldMkLst>
      </pc:sldChg>
      <pc:sldChg chg="add del">
        <pc:chgData name="Sander Huijsen" userId="ebd506f1-b64d-401b-b5dc-e4bc6c5db72b" providerId="ADAL" clId="{F624D139-5EB4-48A6-A94D-39FB781427EC}" dt="2020-08-07T08:13:58.490" v="732" actId="47"/>
        <pc:sldMkLst>
          <pc:docMk/>
          <pc:sldMk cId="678050243" sldId="269"/>
        </pc:sldMkLst>
      </pc:sldChg>
      <pc:sldChg chg="addSp modSp add mod">
        <pc:chgData name="Sander Huijsen" userId="ebd506f1-b64d-401b-b5dc-e4bc6c5db72b" providerId="ADAL" clId="{F624D139-5EB4-48A6-A94D-39FB781427EC}" dt="2020-08-07T08:19:25.404" v="1012" actId="20577"/>
        <pc:sldMkLst>
          <pc:docMk/>
          <pc:sldMk cId="4242439069" sldId="269"/>
        </pc:sldMkLst>
        <pc:spChg chg="mod">
          <ac:chgData name="Sander Huijsen" userId="ebd506f1-b64d-401b-b5dc-e4bc6c5db72b" providerId="ADAL" clId="{F624D139-5EB4-48A6-A94D-39FB781427EC}" dt="2020-08-07T08:16:40.478" v="912" actId="20577"/>
          <ac:spMkLst>
            <pc:docMk/>
            <pc:sldMk cId="4242439069" sldId="269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19:25.404" v="1012" actId="20577"/>
          <ac:spMkLst>
            <pc:docMk/>
            <pc:sldMk cId="4242439069" sldId="269"/>
            <ac:spMk id="3" creationId="{6838EB3B-E51C-4BDE-A966-2A491B3A09C3}"/>
          </ac:spMkLst>
        </pc:spChg>
        <pc:picChg chg="add mod">
          <ac:chgData name="Sander Huijsen" userId="ebd506f1-b64d-401b-b5dc-e4bc6c5db72b" providerId="ADAL" clId="{F624D139-5EB4-48A6-A94D-39FB781427EC}" dt="2020-08-07T08:19:15.532" v="1001" actId="1076"/>
          <ac:picMkLst>
            <pc:docMk/>
            <pc:sldMk cId="4242439069" sldId="269"/>
            <ac:picMk id="2050" creationId="{91CC9240-3F70-49E7-9EA2-717B2E81098C}"/>
          </ac:picMkLst>
        </pc:picChg>
      </pc:sldChg>
      <pc:sldChg chg="modSp add mod">
        <pc:chgData name="Sander Huijsen" userId="ebd506f1-b64d-401b-b5dc-e4bc6c5db72b" providerId="ADAL" clId="{F624D139-5EB4-48A6-A94D-39FB781427EC}" dt="2020-08-07T08:42:20.621" v="2736" actId="20577"/>
        <pc:sldMkLst>
          <pc:docMk/>
          <pc:sldMk cId="401336695" sldId="270"/>
        </pc:sldMkLst>
        <pc:spChg chg="mod">
          <ac:chgData name="Sander Huijsen" userId="ebd506f1-b64d-401b-b5dc-e4bc6c5db72b" providerId="ADAL" clId="{F624D139-5EB4-48A6-A94D-39FB781427EC}" dt="2020-08-07T08:42:20.621" v="2736" actId="20577"/>
          <ac:spMkLst>
            <pc:docMk/>
            <pc:sldMk cId="401336695" sldId="270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F624D139-5EB4-48A6-A94D-39FB781427EC}" dt="2020-08-07T08:21:27.437" v="1014" actId="47"/>
        <pc:sldMkLst>
          <pc:docMk/>
          <pc:sldMk cId="3465974809" sldId="270"/>
        </pc:sldMkLst>
      </pc:sldChg>
      <pc:sldChg chg="modSp add mod">
        <pc:chgData name="Sander Huijsen" userId="ebd506f1-b64d-401b-b5dc-e4bc6c5db72b" providerId="ADAL" clId="{F624D139-5EB4-48A6-A94D-39FB781427EC}" dt="2020-08-07T08:45:06.996" v="2771" actId="20577"/>
        <pc:sldMkLst>
          <pc:docMk/>
          <pc:sldMk cId="3349387590" sldId="271"/>
        </pc:sldMkLst>
        <pc:spChg chg="mod">
          <ac:chgData name="Sander Huijsen" userId="ebd506f1-b64d-401b-b5dc-e4bc6c5db72b" providerId="ADAL" clId="{F624D139-5EB4-48A6-A94D-39FB781427EC}" dt="2020-08-07T08:26:53.137" v="1175" actId="20577"/>
          <ac:spMkLst>
            <pc:docMk/>
            <pc:sldMk cId="334938759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45:06.996" v="2771" actId="20577"/>
          <ac:spMkLst>
            <pc:docMk/>
            <pc:sldMk cId="334938759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4:07.733" v="2769" actId="404"/>
        <pc:sldMkLst>
          <pc:docMk/>
          <pc:sldMk cId="900632536" sldId="272"/>
        </pc:sldMkLst>
        <pc:spChg chg="mod">
          <ac:chgData name="Sander Huijsen" userId="ebd506f1-b64d-401b-b5dc-e4bc6c5db72b" providerId="ADAL" clId="{F624D139-5EB4-48A6-A94D-39FB781427EC}" dt="2020-08-07T08:44:07.733" v="2769" actId="404"/>
          <ac:spMkLst>
            <pc:docMk/>
            <pc:sldMk cId="900632536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30:35.574" v="1765" actId="20577"/>
        <pc:sldMkLst>
          <pc:docMk/>
          <pc:sldMk cId="4071558067" sldId="273"/>
        </pc:sldMkLst>
        <pc:spChg chg="mod">
          <ac:chgData name="Sander Huijsen" userId="ebd506f1-b64d-401b-b5dc-e4bc6c5db72b" providerId="ADAL" clId="{F624D139-5EB4-48A6-A94D-39FB781427EC}" dt="2020-08-07T08:30:35.574" v="1765" actId="20577"/>
          <ac:spMkLst>
            <pc:docMk/>
            <pc:sldMk cId="4071558067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7:11.975" v="2789" actId="20577"/>
        <pc:sldMkLst>
          <pc:docMk/>
          <pc:sldMk cId="195840588" sldId="274"/>
        </pc:sldMkLst>
        <pc:spChg chg="mod">
          <ac:chgData name="Sander Huijsen" userId="ebd506f1-b64d-401b-b5dc-e4bc6c5db72b" providerId="ADAL" clId="{F624D139-5EB4-48A6-A94D-39FB781427EC}" dt="2020-08-07T08:47:11.975" v="2789" actId="20577"/>
          <ac:spMkLst>
            <pc:docMk/>
            <pc:sldMk cId="195840588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1:07.468" v="2733" actId="20577"/>
        <pc:sldMkLst>
          <pc:docMk/>
          <pc:sldMk cId="1436633146" sldId="275"/>
        </pc:sldMkLst>
        <pc:spChg chg="mod">
          <ac:chgData name="Sander Huijsen" userId="ebd506f1-b64d-401b-b5dc-e4bc6c5db72b" providerId="ADAL" clId="{F624D139-5EB4-48A6-A94D-39FB781427EC}" dt="2020-08-07T08:41:07.468" v="2733" actId="20577"/>
          <ac:spMkLst>
            <pc:docMk/>
            <pc:sldMk cId="1436633146" sldId="275"/>
            <ac:spMk id="3" creationId="{6838EB3B-E51C-4BDE-A966-2A491B3A09C3}"/>
          </ac:spMkLst>
        </pc:spChg>
      </pc:sldChg>
    </pc:docChg>
  </pc:docChgLst>
  <pc:docChgLst>
    <pc:chgData name="Sander Huijsen" userId="ebd506f1-b64d-401b-b5dc-e4bc6c5db72b" providerId="ADAL" clId="{23AC18B3-A60A-4AAD-B39D-CF153333A733}"/>
    <pc:docChg chg="undo custSel addSld delSld modSld modSection">
      <pc:chgData name="Sander Huijsen" userId="ebd506f1-b64d-401b-b5dc-e4bc6c5db72b" providerId="ADAL" clId="{23AC18B3-A60A-4AAD-B39D-CF153333A733}" dt="2020-08-11T07:01:01.331" v="820" actId="20577"/>
      <pc:docMkLst>
        <pc:docMk/>
      </pc:docMkLst>
      <pc:sldChg chg="modSp mod">
        <pc:chgData name="Sander Huijsen" userId="ebd506f1-b64d-401b-b5dc-e4bc6c5db72b" providerId="ADAL" clId="{23AC18B3-A60A-4AAD-B39D-CF153333A733}" dt="2020-08-11T05:48:56.621" v="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23AC18B3-A60A-4AAD-B39D-CF153333A733}" dt="2020-08-11T05:48:56.621" v="6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1298150388" sldId="264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3889487042" sldId="265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1084444278" sldId="266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2092865546" sldId="267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126192842" sldId="268"/>
        </pc:sldMkLst>
      </pc:sldChg>
      <pc:sldChg chg="modSp add mod">
        <pc:chgData name="Sander Huijsen" userId="ebd506f1-b64d-401b-b5dc-e4bc6c5db72b" providerId="ADAL" clId="{23AC18B3-A60A-4AAD-B39D-CF153333A733}" dt="2020-08-11T06:08:41.255" v="533" actId="20577"/>
        <pc:sldMkLst>
          <pc:docMk/>
          <pc:sldMk cId="2997854217" sldId="268"/>
        </pc:sldMkLst>
        <pc:spChg chg="mod">
          <ac:chgData name="Sander Huijsen" userId="ebd506f1-b64d-401b-b5dc-e4bc6c5db72b" providerId="ADAL" clId="{23AC18B3-A60A-4AAD-B39D-CF153333A733}" dt="2020-08-11T06:08:41.255" v="533" actId="20577"/>
          <ac:spMkLst>
            <pc:docMk/>
            <pc:sldMk cId="2997854217" sldId="268"/>
            <ac:spMk id="2" creationId="{111D2AB0-662C-4E7A-8F46-8AF290E850F0}"/>
          </ac:spMkLst>
        </pc:spChg>
      </pc:sldChg>
      <pc:sldChg chg="modSp new mod">
        <pc:chgData name="Sander Huijsen" userId="ebd506f1-b64d-401b-b5dc-e4bc6c5db72b" providerId="ADAL" clId="{23AC18B3-A60A-4AAD-B39D-CF153333A733}" dt="2020-08-11T06:06:07.575" v="338" actId="20577"/>
        <pc:sldMkLst>
          <pc:docMk/>
          <pc:sldMk cId="3646466310" sldId="269"/>
        </pc:sldMkLst>
        <pc:spChg chg="mod">
          <ac:chgData name="Sander Huijsen" userId="ebd506f1-b64d-401b-b5dc-e4bc6c5db72b" providerId="ADAL" clId="{23AC18B3-A60A-4AAD-B39D-CF153333A733}" dt="2020-08-11T06:04:54.178" v="48" actId="20577"/>
          <ac:spMkLst>
            <pc:docMk/>
            <pc:sldMk cId="3646466310" sldId="269"/>
            <ac:spMk id="2" creationId="{FFCF79FB-B180-4E1B-BFE8-7286396809EE}"/>
          </ac:spMkLst>
        </pc:spChg>
        <pc:spChg chg="mod">
          <ac:chgData name="Sander Huijsen" userId="ebd506f1-b64d-401b-b5dc-e4bc6c5db72b" providerId="ADAL" clId="{23AC18B3-A60A-4AAD-B39D-CF153333A733}" dt="2020-08-11T06:06:07.575" v="338" actId="20577"/>
          <ac:spMkLst>
            <pc:docMk/>
            <pc:sldMk cId="3646466310" sldId="269"/>
            <ac:spMk id="3" creationId="{6A6240F6-0B17-4055-BE31-284B3AC17FEC}"/>
          </ac:spMkLst>
        </pc:spChg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4242439069" sldId="269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401336695" sldId="270"/>
        </pc:sldMkLst>
      </pc:sldChg>
      <pc:sldChg chg="addSp delSp modSp new mod">
        <pc:chgData name="Sander Huijsen" userId="ebd506f1-b64d-401b-b5dc-e4bc6c5db72b" providerId="ADAL" clId="{23AC18B3-A60A-4AAD-B39D-CF153333A733}" dt="2020-08-11T06:09:02.223" v="535" actId="22"/>
        <pc:sldMkLst>
          <pc:docMk/>
          <pc:sldMk cId="1463060400" sldId="270"/>
        </pc:sldMkLst>
        <pc:spChg chg="mod">
          <ac:chgData name="Sander Huijsen" userId="ebd506f1-b64d-401b-b5dc-e4bc6c5db72b" providerId="ADAL" clId="{23AC18B3-A60A-4AAD-B39D-CF153333A733}" dt="2020-08-11T06:08:27.682" v="530" actId="20577"/>
          <ac:spMkLst>
            <pc:docMk/>
            <pc:sldMk cId="1463060400" sldId="270"/>
            <ac:spMk id="2" creationId="{FC02660C-A3B5-4268-A3D8-8083380A0C2D}"/>
          </ac:spMkLst>
        </pc:spChg>
        <pc:spChg chg="mod">
          <ac:chgData name="Sander Huijsen" userId="ebd506f1-b64d-401b-b5dc-e4bc6c5db72b" providerId="ADAL" clId="{23AC18B3-A60A-4AAD-B39D-CF153333A733}" dt="2020-08-11T06:07:42.513" v="510" actId="207"/>
          <ac:spMkLst>
            <pc:docMk/>
            <pc:sldMk cId="1463060400" sldId="270"/>
            <ac:spMk id="3" creationId="{96D56869-8573-40B2-943E-75EEF8DF20A5}"/>
          </ac:spMkLst>
        </pc:spChg>
        <pc:spChg chg="add mod ord">
          <ac:chgData name="Sander Huijsen" userId="ebd506f1-b64d-401b-b5dc-e4bc6c5db72b" providerId="ADAL" clId="{23AC18B3-A60A-4AAD-B39D-CF153333A733}" dt="2020-08-11T06:06:41.726" v="346" actId="14100"/>
          <ac:spMkLst>
            <pc:docMk/>
            <pc:sldMk cId="1463060400" sldId="270"/>
            <ac:spMk id="7" creationId="{C9722937-DB64-4482-80E5-1B9812858ECB}"/>
          </ac:spMkLst>
        </pc:spChg>
        <pc:spChg chg="add del">
          <ac:chgData name="Sander Huijsen" userId="ebd506f1-b64d-401b-b5dc-e4bc6c5db72b" providerId="ADAL" clId="{23AC18B3-A60A-4AAD-B39D-CF153333A733}" dt="2020-08-11T06:09:02.223" v="535" actId="22"/>
          <ac:spMkLst>
            <pc:docMk/>
            <pc:sldMk cId="1463060400" sldId="270"/>
            <ac:spMk id="9" creationId="{C0A031F2-0230-435B-8CE7-F8FCC0EF25E7}"/>
          </ac:spMkLst>
        </pc:spChg>
        <pc:picChg chg="add mod">
          <ac:chgData name="Sander Huijsen" userId="ebd506f1-b64d-401b-b5dc-e4bc6c5db72b" providerId="ADAL" clId="{23AC18B3-A60A-4AAD-B39D-CF153333A733}" dt="2020-08-11T06:06:46.165" v="347" actId="1076"/>
          <ac:picMkLst>
            <pc:docMk/>
            <pc:sldMk cId="1463060400" sldId="270"/>
            <ac:picMk id="5" creationId="{53923CCC-0FD1-4D25-9136-C8C45D14F982}"/>
          </ac:picMkLst>
        </pc:picChg>
      </pc:sldChg>
      <pc:sldChg chg="delSp modSp add mod">
        <pc:chgData name="Sander Huijsen" userId="ebd506f1-b64d-401b-b5dc-e4bc6c5db72b" providerId="ADAL" clId="{23AC18B3-A60A-4AAD-B39D-CF153333A733}" dt="2020-08-11T07:01:01.331" v="820" actId="20577"/>
        <pc:sldMkLst>
          <pc:docMk/>
          <pc:sldMk cId="2106320999" sldId="271"/>
        </pc:sldMkLst>
        <pc:spChg chg="mod">
          <ac:chgData name="Sander Huijsen" userId="ebd506f1-b64d-401b-b5dc-e4bc6c5db72b" providerId="ADAL" clId="{23AC18B3-A60A-4AAD-B39D-CF153333A733}" dt="2020-08-11T07:01:01.331" v="820" actId="20577"/>
          <ac:spMkLst>
            <pc:docMk/>
            <pc:sldMk cId="2106320999" sldId="271"/>
            <ac:spMk id="3" creationId="{96D56869-8573-40B2-943E-75EEF8DF20A5}"/>
          </ac:spMkLst>
        </pc:spChg>
        <pc:spChg chg="del">
          <ac:chgData name="Sander Huijsen" userId="ebd506f1-b64d-401b-b5dc-e4bc6c5db72b" providerId="ADAL" clId="{23AC18B3-A60A-4AAD-B39D-CF153333A733}" dt="2020-08-11T06:09:16.307" v="537" actId="478"/>
          <ac:spMkLst>
            <pc:docMk/>
            <pc:sldMk cId="2106320999" sldId="271"/>
            <ac:spMk id="7" creationId="{C9722937-DB64-4482-80E5-1B9812858ECB}"/>
          </ac:spMkLst>
        </pc:spChg>
        <pc:picChg chg="del">
          <ac:chgData name="Sander Huijsen" userId="ebd506f1-b64d-401b-b5dc-e4bc6c5db72b" providerId="ADAL" clId="{23AC18B3-A60A-4AAD-B39D-CF153333A733}" dt="2020-08-11T06:09:16.307" v="537" actId="478"/>
          <ac:picMkLst>
            <pc:docMk/>
            <pc:sldMk cId="2106320999" sldId="271"/>
            <ac:picMk id="5" creationId="{53923CCC-0FD1-4D25-9136-C8C45D14F982}"/>
          </ac:picMkLst>
        </pc:picChg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3349387590" sldId="271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900632536" sldId="272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4071558067" sldId="273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195840588" sldId="274"/>
        </pc:sldMkLst>
      </pc:sldChg>
      <pc:sldChg chg="del">
        <pc:chgData name="Sander Huijsen" userId="ebd506f1-b64d-401b-b5dc-e4bc6c5db72b" providerId="ADAL" clId="{23AC18B3-A60A-4AAD-B39D-CF153333A733}" dt="2020-08-11T05:49:34.136" v="7" actId="47"/>
        <pc:sldMkLst>
          <pc:docMk/>
          <pc:sldMk cId="1436633146" sldId="275"/>
        </pc:sldMkLst>
      </pc:sldChg>
    </pc:docChg>
  </pc:docChgLst>
  <pc:docChgLst>
    <pc:chgData name="Sander Huijsen" userId="ebd506f1-b64d-401b-b5dc-e4bc6c5db72b" providerId="ADAL" clId="{250ADDF2-171A-453E-BC9A-7977FDEE6F7D}"/>
    <pc:docChg chg="modSld">
      <pc:chgData name="Sander Huijsen" userId="ebd506f1-b64d-401b-b5dc-e4bc6c5db72b" providerId="ADAL" clId="{250ADDF2-171A-453E-BC9A-7977FDEE6F7D}" dt="2020-08-19T11:18:29.411" v="0" actId="20577"/>
      <pc:docMkLst>
        <pc:docMk/>
      </pc:docMkLst>
      <pc:sldChg chg="modSp mod">
        <pc:chgData name="Sander Huijsen" userId="ebd506f1-b64d-401b-b5dc-e4bc6c5db72b" providerId="ADAL" clId="{250ADDF2-171A-453E-BC9A-7977FDEE6F7D}" dt="2020-08-19T11:18:29.411" v="0" actId="20577"/>
        <pc:sldMkLst>
          <pc:docMk/>
          <pc:sldMk cId="1180149600" sldId="271"/>
        </pc:sldMkLst>
        <pc:spChg chg="mod">
          <ac:chgData name="Sander Huijsen" userId="ebd506f1-b64d-401b-b5dc-e4bc6c5db72b" providerId="ADAL" clId="{250ADDF2-171A-453E-BC9A-7977FDEE6F7D}" dt="2020-08-19T11:18:29.411" v="0" actId="20577"/>
          <ac:spMkLst>
            <pc:docMk/>
            <pc:sldMk cId="1180149600" sldId="271"/>
            <ac:spMk id="3" creationId="{8478BC49-6C38-42BF-AF06-F8F2C0423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25/08/2020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1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25/08/2020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Hash Tables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6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 / Sander Huijsen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ICT40518 Certificate IV in Programming</a:t>
            </a:r>
            <a:br>
              <a:rPr lang="en-AU" dirty="0"/>
            </a:br>
            <a:r>
              <a:rPr lang="en-AU" dirty="0"/>
              <a:t>ICT50718 Diploma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Hashing: inserting (double hashing)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def insert(self, key, 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“””A very naïve 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	“””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hash1 = myhash1(key)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hash2 = myhash2(key)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while table[hash1] is not None: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	hash1 = (hash1 + hash2) % TABLE_SIZE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	table[hash1] = value</a:t>
            </a:r>
          </a:p>
        </p:txBody>
      </p:sp>
    </p:spTree>
    <p:extLst>
      <p:ext uri="{BB962C8B-B14F-4D97-AF65-F5344CB8AC3E}">
        <p14:creationId xmlns:p14="http://schemas.microsoft.com/office/powerpoint/2010/main" val="161119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Hashing: ways to handle collisions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probing</a:t>
            </a:r>
          </a:p>
          <a:p>
            <a:pPr lvl="1"/>
            <a:r>
              <a:rPr lang="en-US" dirty="0"/>
              <a:t>Upon collision, just find the next empty spot in the array</a:t>
            </a:r>
          </a:p>
          <a:p>
            <a:pPr lvl="1"/>
            <a:endParaRPr lang="en-US" dirty="0"/>
          </a:p>
          <a:p>
            <a:r>
              <a:rPr lang="en-US" dirty="0"/>
              <a:t>Chaining</a:t>
            </a:r>
          </a:p>
          <a:p>
            <a:pPr lvl="1"/>
            <a:r>
              <a:rPr lang="en-US" dirty="0"/>
              <a:t>Upon collision, just append the item to the end of that location’s list / linked list /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Hashing: deletion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Obviously uses the hashing procedure </a:t>
            </a:r>
            <a:r>
              <a:rPr lang="en-US"/>
              <a:t>for insertion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49C-6D35-4B62-8326-33D3F79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BC49-6C38-42BF-AF06-F8F2C042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 arrays (in Python: list)</a:t>
            </a:r>
          </a:p>
          <a:p>
            <a:r>
              <a:rPr lang="en-US" dirty="0">
                <a:solidFill>
                  <a:schemeClr val="bg1"/>
                </a:solidFill>
              </a:rPr>
              <a:t>Fast insertion and searching</a:t>
            </a:r>
          </a:p>
          <a:p>
            <a:r>
              <a:rPr lang="en-US" dirty="0">
                <a:solidFill>
                  <a:schemeClr val="bg1"/>
                </a:solidFill>
              </a:rPr>
              <a:t>Easy to program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Disadvantages: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based on arrays (hard to expand)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table performs inefficiently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cannot be used to store or access items in order</a:t>
            </a:r>
          </a:p>
        </p:txBody>
      </p:sp>
    </p:spTree>
    <p:extLst>
      <p:ext uri="{BB962C8B-B14F-4D97-AF65-F5344CB8AC3E}">
        <p14:creationId xmlns:p14="http://schemas.microsoft.com/office/powerpoint/2010/main" val="38874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49C-6D35-4B62-8326-33D3F79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BC49-6C38-42BF-AF06-F8F2C042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 arrays (in Python: list)</a:t>
            </a:r>
          </a:p>
          <a:p>
            <a:r>
              <a:rPr lang="en-US" dirty="0">
                <a:solidFill>
                  <a:schemeClr val="bg1"/>
                </a:solidFill>
              </a:rPr>
              <a:t>Convert key values to array index values: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function</a:t>
            </a:r>
          </a:p>
          <a:p>
            <a:r>
              <a:rPr lang="en-US" dirty="0">
                <a:solidFill>
                  <a:schemeClr val="bg1"/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employee database, key: employee 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hash function converts the employee ID into an array index</a:t>
            </a:r>
          </a:p>
        </p:txBody>
      </p:sp>
    </p:spTree>
    <p:extLst>
      <p:ext uri="{BB962C8B-B14F-4D97-AF65-F5344CB8AC3E}">
        <p14:creationId xmlns:p14="http://schemas.microsoft.com/office/powerpoint/2010/main" val="305301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49C-6D35-4B62-8326-33D3F79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BC49-6C38-42BF-AF06-F8F2C042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Consider all values 0 .. 199</a:t>
            </a:r>
          </a:p>
          <a:p>
            <a:r>
              <a:rPr lang="en-US" dirty="0">
                <a:solidFill>
                  <a:schemeClr val="bg1"/>
                </a:solidFill>
              </a:rPr>
              <a:t>We could convert them into the range 0 .. 9</a:t>
            </a:r>
          </a:p>
          <a:p>
            <a:r>
              <a:rPr lang="en-US" dirty="0">
                <a:solidFill>
                  <a:schemeClr val="bg1"/>
                </a:solidFill>
              </a:rPr>
              <a:t>A simple solution is to use modulo (remainder after division) of the value with 10: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key</a:t>
            </a:r>
            <a:r>
              <a:rPr lang="en-US" dirty="0">
                <a:solidFill>
                  <a:schemeClr val="accent3"/>
                </a:solidFill>
              </a:rPr>
              <a:t> = value % 10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could also use this principle for an array index: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index = number % 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array_size</a:t>
            </a:r>
            <a:endParaRPr lang="en-US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49C-6D35-4B62-8326-33D3F79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BC49-6C38-42BF-AF06-F8F2C042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last calculation can be used to implement the </a:t>
            </a:r>
            <a:r>
              <a:rPr lang="en-US" i="1" dirty="0">
                <a:solidFill>
                  <a:srgbClr val="00B050"/>
                </a:solidFill>
              </a:rPr>
              <a:t>hash function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The array into which data is inserted using a hash function is called a </a:t>
            </a:r>
            <a:r>
              <a:rPr lang="en-US" i="1" dirty="0">
                <a:solidFill>
                  <a:srgbClr val="00B050"/>
                </a:solidFill>
              </a:rPr>
              <a:t>hash table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process of generating a number or a string for a larger message (e.g., a string, a file, etc.)</a:t>
            </a:r>
          </a:p>
          <a:p>
            <a:endParaRPr lang="en-US" dirty="0"/>
          </a:p>
          <a:p>
            <a:r>
              <a:rPr lang="en-US" dirty="0"/>
              <a:t>A hash should be unique, but fundamentally cannot be unique. </a:t>
            </a:r>
          </a:p>
          <a:p>
            <a:pPr lvl="1"/>
            <a:r>
              <a:rPr lang="en-US" dirty="0"/>
              <a:t>Think about the numbers example.</a:t>
            </a:r>
          </a:p>
          <a:p>
            <a:pPr lvl="1"/>
            <a:r>
              <a:rPr lang="en-US" dirty="0"/>
              <a:t>There must be a balance.</a:t>
            </a:r>
          </a:p>
          <a:p>
            <a:endParaRPr lang="en-US" dirty="0"/>
          </a:p>
          <a:p>
            <a:r>
              <a:rPr lang="en-US" dirty="0"/>
              <a:t>The original input cannot be calculated from the hash.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519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security, digital fingerprinting, cryptography;</a:t>
            </a:r>
          </a:p>
          <a:p>
            <a:pPr lvl="1"/>
            <a:r>
              <a:rPr lang="en-US" dirty="0"/>
              <a:t>convert key into index for lookup (hash tables);</a:t>
            </a:r>
          </a:p>
          <a:p>
            <a:pPr lvl="1"/>
            <a:r>
              <a:rPr lang="en-US" dirty="0"/>
              <a:t>compiler: keyword and value;</a:t>
            </a:r>
          </a:p>
          <a:p>
            <a:pPr lvl="1"/>
            <a:r>
              <a:rPr lang="en-US" dirty="0"/>
              <a:t>compiler: optimizing switch statements;</a:t>
            </a:r>
          </a:p>
          <a:p>
            <a:pPr lvl="1"/>
            <a:r>
              <a:rPr lang="en-US" dirty="0"/>
              <a:t>cache implementation on web browsers, OS, etc., and</a:t>
            </a:r>
          </a:p>
          <a:p>
            <a:pPr lvl="1"/>
            <a:r>
              <a:rPr lang="en-US" dirty="0"/>
              <a:t>many others.</a:t>
            </a:r>
          </a:p>
        </p:txBody>
      </p:sp>
    </p:spTree>
    <p:extLst>
      <p:ext uri="{BB962C8B-B14F-4D97-AF65-F5344CB8AC3E}">
        <p14:creationId xmlns:p14="http://schemas.microsoft.com/office/powerpoint/2010/main" val="237560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 algorithms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Bernstein hash;</a:t>
            </a:r>
          </a:p>
          <a:p>
            <a:pPr lvl="1"/>
            <a:r>
              <a:rPr lang="en-US" dirty="0"/>
              <a:t>additive hash;</a:t>
            </a:r>
          </a:p>
          <a:p>
            <a:pPr lvl="1"/>
            <a:r>
              <a:rPr lang="en-US" dirty="0"/>
              <a:t>XOR hash;</a:t>
            </a:r>
          </a:p>
          <a:p>
            <a:pPr lvl="1"/>
            <a:r>
              <a:rPr lang="en-US" dirty="0"/>
              <a:t>rotating hash;</a:t>
            </a:r>
          </a:p>
          <a:p>
            <a:pPr lvl="1"/>
            <a:r>
              <a:rPr lang="en-US" dirty="0"/>
              <a:t>many others.</a:t>
            </a:r>
          </a:p>
        </p:txBody>
      </p:sp>
    </p:spTree>
    <p:extLst>
      <p:ext uri="{BB962C8B-B14F-4D97-AF65-F5344CB8AC3E}">
        <p14:creationId xmlns:p14="http://schemas.microsoft.com/office/powerpoint/2010/main" val="391688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11E-1E25-434C-9230-12BDB7D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47"/>
            <a:ext cx="10972800" cy="1003205"/>
          </a:xfrm>
        </p:spPr>
        <p:txBody>
          <a:bodyPr/>
          <a:lstStyle/>
          <a:p>
            <a:r>
              <a:rPr lang="en-US" dirty="0"/>
              <a:t>Hashing: cryptography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8984-5C58-4CAA-93EB-DE89BF56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Types:</a:t>
            </a:r>
          </a:p>
          <a:p>
            <a:pPr lvl="1"/>
            <a:r>
              <a:rPr lang="en-US" dirty="0"/>
              <a:t>MD5</a:t>
            </a:r>
          </a:p>
          <a:p>
            <a:pPr lvl="1"/>
            <a:r>
              <a:rPr lang="en-US" dirty="0"/>
              <a:t>DES</a:t>
            </a:r>
          </a:p>
          <a:p>
            <a:pPr lvl="1"/>
            <a:r>
              <a:rPr lang="en-US" dirty="0"/>
              <a:t>SHA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AES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3555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openxmlformats.org/package/2006/metadata/core-properties"/>
    <ds:schemaRef ds:uri="3936cbe9-feea-4685-b03c-7f8d09c550f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465</Words>
  <Application>Microsoft Office PowerPoint</Application>
  <PresentationFormat>Widescreen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Lucida Console</vt:lpstr>
      <vt:lpstr>Office Theme</vt:lpstr>
      <vt:lpstr>Python: Hash Tables</vt:lpstr>
      <vt:lpstr>Hash Tables</vt:lpstr>
      <vt:lpstr>Hash Tables</vt:lpstr>
      <vt:lpstr>Hash Table: example</vt:lpstr>
      <vt:lpstr>Hash Table: example</vt:lpstr>
      <vt:lpstr>Hashing</vt:lpstr>
      <vt:lpstr>Hashing</vt:lpstr>
      <vt:lpstr>Hashing algorithms</vt:lpstr>
      <vt:lpstr>Hashing: cryptography</vt:lpstr>
      <vt:lpstr>Hashing: inserting (double hashing)</vt:lpstr>
      <vt:lpstr>Hashing: ways to handle collisions</vt:lpstr>
      <vt:lpstr>Hashing: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Unit testing</dc:title>
  <dc:creator>Sander Huijsen</dc:creator>
  <cp:lastModifiedBy>Sander Huijsen</cp:lastModifiedBy>
  <cp:revision>5</cp:revision>
  <dcterms:created xsi:type="dcterms:W3CDTF">2020-08-11T07:26:15Z</dcterms:created>
  <dcterms:modified xsi:type="dcterms:W3CDTF">2020-08-25T08:02:00Z</dcterms:modified>
</cp:coreProperties>
</file>