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7" r:id="rId5"/>
    <p:sldId id="262" r:id="rId6"/>
    <p:sldId id="265" r:id="rId7"/>
    <p:sldId id="266" r:id="rId8"/>
    <p:sldId id="267" r:id="rId9"/>
    <p:sldId id="268" r:id="rId10"/>
    <p:sldId id="271" r:id="rId11"/>
    <p:sldId id="270" r:id="rId12"/>
    <p:sldId id="269" r:id="rId13"/>
  </p:sldIdLst>
  <p:sldSz cx="12192000" cy="6858000"/>
  <p:notesSz cx="7104063" cy="10234613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57"/>
            <p14:sldId id="262"/>
          </p14:sldIdLst>
        </p14:section>
        <p14:section name="ICTIOT503 Power" id="{1A871789-A5FB-2C42-8BE5-A35D6F63C50F}">
          <p14:sldIdLst>
            <p14:sldId id="265"/>
            <p14:sldId id="266"/>
            <p14:sldId id="267"/>
            <p14:sldId id="268"/>
            <p14:sldId id="271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  <a:srgbClr val="632523"/>
    <a:srgbClr val="3A0000"/>
    <a:srgbClr val="D9272D"/>
    <a:srgbClr val="CC0000"/>
    <a:srgbClr val="D81C24"/>
    <a:srgbClr val="D9272E"/>
    <a:srgbClr val="D8262E"/>
    <a:srgbClr val="00000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75618" autoAdjust="0"/>
  </p:normalViewPr>
  <p:slideViewPr>
    <p:cSldViewPr snapToGrid="0" snapToObjects="1">
      <p:cViewPr varScale="1">
        <p:scale>
          <a:sx n="77" d="100"/>
          <a:sy n="77" d="100"/>
        </p:scale>
        <p:origin x="144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Gould" userId="0a44525a-5416-41c1-827b-f073cee28c70" providerId="ADAL" clId="{50B48588-704E-4A8A-9581-CD8FA2BAAF75}"/>
    <pc:docChg chg="undo custSel addSld delSld modSld delSection modSection">
      <pc:chgData name="Adrian Gould" userId="0a44525a-5416-41c1-827b-f073cee28c70" providerId="ADAL" clId="{50B48588-704E-4A8A-9581-CD8FA2BAAF75}" dt="2022-03-15T04:24:18.257" v="417"/>
      <pc:docMkLst>
        <pc:docMk/>
      </pc:docMkLst>
      <pc:sldChg chg="modSp">
        <pc:chgData name="Adrian Gould" userId="0a44525a-5416-41c1-827b-f073cee28c70" providerId="ADAL" clId="{50B48588-704E-4A8A-9581-CD8FA2BAAF75}" dt="2022-03-15T02:52:45.236" v="33" actId="20577"/>
        <pc:sldMkLst>
          <pc:docMk/>
          <pc:sldMk cId="913344883" sldId="257"/>
        </pc:sldMkLst>
        <pc:spChg chg="mod">
          <ac:chgData name="Adrian Gould" userId="0a44525a-5416-41c1-827b-f073cee28c70" providerId="ADAL" clId="{50B48588-704E-4A8A-9581-CD8FA2BAAF75}" dt="2022-03-15T02:52:45.236" v="33" actId="20577"/>
          <ac:spMkLst>
            <pc:docMk/>
            <pc:sldMk cId="913344883" sldId="257"/>
            <ac:spMk id="2" creationId="{00000000-0000-0000-0000-000000000000}"/>
          </ac:spMkLst>
        </pc:spChg>
        <pc:spChg chg="mod">
          <ac:chgData name="Adrian Gould" userId="0a44525a-5416-41c1-827b-f073cee28c70" providerId="ADAL" clId="{50B48588-704E-4A8A-9581-CD8FA2BAAF75}" dt="2022-03-15T02:52:31.596" v="1" actId="20577"/>
          <ac:spMkLst>
            <pc:docMk/>
            <pc:sldMk cId="913344883" sldId="257"/>
            <ac:spMk id="5" creationId="{00000000-0000-0000-0000-000000000000}"/>
          </ac:spMkLst>
        </pc:spChg>
      </pc:sldChg>
      <pc:sldChg chg="modSp">
        <pc:chgData name="Adrian Gould" userId="0a44525a-5416-41c1-827b-f073cee28c70" providerId="ADAL" clId="{50B48588-704E-4A8A-9581-CD8FA2BAAF75}" dt="2022-03-15T02:53:03.948" v="38" actId="20577"/>
        <pc:sldMkLst>
          <pc:docMk/>
          <pc:sldMk cId="572069851" sldId="265"/>
        </pc:sldMkLst>
        <pc:spChg chg="mod">
          <ac:chgData name="Adrian Gould" userId="0a44525a-5416-41c1-827b-f073cee28c70" providerId="ADAL" clId="{50B48588-704E-4A8A-9581-CD8FA2BAAF75}" dt="2022-03-15T02:53:03.948" v="38" actId="20577"/>
          <ac:spMkLst>
            <pc:docMk/>
            <pc:sldMk cId="572069851" sldId="265"/>
            <ac:spMk id="2" creationId="{00000000-0000-0000-0000-000000000000}"/>
          </ac:spMkLst>
        </pc:spChg>
      </pc:sldChg>
      <pc:sldChg chg="modSp">
        <pc:chgData name="Adrian Gould" userId="0a44525a-5416-41c1-827b-f073cee28c70" providerId="ADAL" clId="{50B48588-704E-4A8A-9581-CD8FA2BAAF75}" dt="2022-03-15T02:53:18.533" v="74" actId="20577"/>
        <pc:sldMkLst>
          <pc:docMk/>
          <pc:sldMk cId="3570449779" sldId="266"/>
        </pc:sldMkLst>
        <pc:spChg chg="mod">
          <ac:chgData name="Adrian Gould" userId="0a44525a-5416-41c1-827b-f073cee28c70" providerId="ADAL" clId="{50B48588-704E-4A8A-9581-CD8FA2BAAF75}" dt="2022-03-15T02:53:09.004" v="42" actId="20577"/>
          <ac:spMkLst>
            <pc:docMk/>
            <pc:sldMk cId="3570449779" sldId="266"/>
            <ac:spMk id="2" creationId="{F1AC5394-97A4-4348-B286-B6373C0D4C6F}"/>
          </ac:spMkLst>
        </pc:spChg>
        <pc:spChg chg="mod">
          <ac:chgData name="Adrian Gould" userId="0a44525a-5416-41c1-827b-f073cee28c70" providerId="ADAL" clId="{50B48588-704E-4A8A-9581-CD8FA2BAAF75}" dt="2022-03-15T02:53:18.533" v="74" actId="20577"/>
          <ac:spMkLst>
            <pc:docMk/>
            <pc:sldMk cId="3570449779" sldId="266"/>
            <ac:spMk id="4" creationId="{00000000-0000-0000-0000-000000000000}"/>
          </ac:spMkLst>
        </pc:spChg>
      </pc:sldChg>
      <pc:sldChg chg="modSp add">
        <pc:chgData name="Adrian Gould" userId="0a44525a-5416-41c1-827b-f073cee28c70" providerId="ADAL" clId="{50B48588-704E-4A8A-9581-CD8FA2BAAF75}" dt="2022-03-15T02:53:48.763" v="130" actId="20577"/>
        <pc:sldMkLst>
          <pc:docMk/>
          <pc:sldMk cId="278944311" sldId="267"/>
        </pc:sldMkLst>
        <pc:spChg chg="mod">
          <ac:chgData name="Adrian Gould" userId="0a44525a-5416-41c1-827b-f073cee28c70" providerId="ADAL" clId="{50B48588-704E-4A8A-9581-CD8FA2BAAF75}" dt="2022-03-15T02:53:48.763" v="130" actId="20577"/>
          <ac:spMkLst>
            <pc:docMk/>
            <pc:sldMk cId="278944311" sldId="267"/>
            <ac:spMk id="2" creationId="{00000000-0000-0000-0000-000000000000}"/>
          </ac:spMkLst>
        </pc:spChg>
      </pc:sldChg>
      <pc:sldChg chg="addSp delSp modSp add modNotesTx">
        <pc:chgData name="Adrian Gould" userId="0a44525a-5416-41c1-827b-f073cee28c70" providerId="ADAL" clId="{50B48588-704E-4A8A-9581-CD8FA2BAAF75}" dt="2022-03-15T03:19:32.914" v="333" actId="6549"/>
        <pc:sldMkLst>
          <pc:docMk/>
          <pc:sldMk cId="2266413749" sldId="268"/>
        </pc:sldMkLst>
        <pc:spChg chg="mod">
          <ac:chgData name="Adrian Gould" userId="0a44525a-5416-41c1-827b-f073cee28c70" providerId="ADAL" clId="{50B48588-704E-4A8A-9581-CD8FA2BAAF75}" dt="2022-03-15T03:03:41.379" v="237" actId="20577"/>
          <ac:spMkLst>
            <pc:docMk/>
            <pc:sldMk cId="2266413749" sldId="268"/>
            <ac:spMk id="2" creationId="{F1AC5394-97A4-4348-B286-B6373C0D4C6F}"/>
          </ac:spMkLst>
        </pc:spChg>
        <pc:spChg chg="add del mod">
          <ac:chgData name="Adrian Gould" userId="0a44525a-5416-41c1-827b-f073cee28c70" providerId="ADAL" clId="{50B48588-704E-4A8A-9581-CD8FA2BAAF75}" dt="2022-03-15T03:03:47.629" v="240"/>
          <ac:spMkLst>
            <pc:docMk/>
            <pc:sldMk cId="2266413749" sldId="268"/>
            <ac:spMk id="3" creationId="{C0D72F3B-FFE2-4AEB-A553-68E26A2F6DF0}"/>
          </ac:spMkLst>
        </pc:spChg>
        <pc:spChg chg="mod">
          <ac:chgData name="Adrian Gould" userId="0a44525a-5416-41c1-827b-f073cee28c70" providerId="ADAL" clId="{50B48588-704E-4A8A-9581-CD8FA2BAAF75}" dt="2022-03-15T03:04:50.836" v="327" actId="403"/>
          <ac:spMkLst>
            <pc:docMk/>
            <pc:sldMk cId="2266413749" sldId="268"/>
            <ac:spMk id="4" creationId="{00000000-0000-0000-0000-000000000000}"/>
          </ac:spMkLst>
        </pc:spChg>
        <pc:spChg chg="add del mod">
          <ac:chgData name="Adrian Gould" userId="0a44525a-5416-41c1-827b-f073cee28c70" providerId="ADAL" clId="{50B48588-704E-4A8A-9581-CD8FA2BAAF75}" dt="2022-03-15T03:03:47.629" v="240"/>
          <ac:spMkLst>
            <pc:docMk/>
            <pc:sldMk cId="2266413749" sldId="268"/>
            <ac:spMk id="5" creationId="{2C7685BA-35CB-4C2F-90F3-62163E0A7E2D}"/>
          </ac:spMkLst>
        </pc:spChg>
      </pc:sldChg>
      <pc:sldChg chg="addSp delSp modSp add">
        <pc:chgData name="Adrian Gould" userId="0a44525a-5416-41c1-827b-f073cee28c70" providerId="ADAL" clId="{50B48588-704E-4A8A-9581-CD8FA2BAAF75}" dt="2022-03-15T03:01:04.003" v="221" actId="478"/>
        <pc:sldMkLst>
          <pc:docMk/>
          <pc:sldMk cId="2284748242" sldId="269"/>
        </pc:sldMkLst>
        <pc:spChg chg="mod">
          <ac:chgData name="Adrian Gould" userId="0a44525a-5416-41c1-827b-f073cee28c70" providerId="ADAL" clId="{50B48588-704E-4A8A-9581-CD8FA2BAAF75}" dt="2022-03-15T02:55:57.796" v="138" actId="20577"/>
          <ac:spMkLst>
            <pc:docMk/>
            <pc:sldMk cId="2284748242" sldId="269"/>
            <ac:spMk id="2" creationId="{4A39F7AB-4DA3-4A2D-B6BF-7F50D5AE88A5}"/>
          </ac:spMkLst>
        </pc:spChg>
        <pc:spChg chg="mod">
          <ac:chgData name="Adrian Gould" userId="0a44525a-5416-41c1-827b-f073cee28c70" providerId="ADAL" clId="{50B48588-704E-4A8A-9581-CD8FA2BAAF75}" dt="2022-03-15T02:56:50.212" v="156" actId="20577"/>
          <ac:spMkLst>
            <pc:docMk/>
            <pc:sldMk cId="2284748242" sldId="269"/>
            <ac:spMk id="3" creationId="{96E5B326-3977-4931-8674-71B1E97DF375}"/>
          </ac:spMkLst>
        </pc:spChg>
        <pc:spChg chg="add del mod">
          <ac:chgData name="Adrian Gould" userId="0a44525a-5416-41c1-827b-f073cee28c70" providerId="ADAL" clId="{50B48588-704E-4A8A-9581-CD8FA2BAAF75}" dt="2022-03-15T02:56:15.782" v="141"/>
          <ac:spMkLst>
            <pc:docMk/>
            <pc:sldMk cId="2284748242" sldId="269"/>
            <ac:spMk id="4" creationId="{DBE95C26-A7D5-47F6-9942-5D684E470CED}"/>
          </ac:spMkLst>
        </pc:spChg>
        <pc:spChg chg="add del mod">
          <ac:chgData name="Adrian Gould" userId="0a44525a-5416-41c1-827b-f073cee28c70" providerId="ADAL" clId="{50B48588-704E-4A8A-9581-CD8FA2BAAF75}" dt="2022-03-15T02:56:15.782" v="141"/>
          <ac:spMkLst>
            <pc:docMk/>
            <pc:sldMk cId="2284748242" sldId="269"/>
            <ac:spMk id="5" creationId="{89AD6D41-10EB-46B3-88CB-9591A7BE7B5D}"/>
          </ac:spMkLst>
        </pc:spChg>
        <pc:spChg chg="add del mod">
          <ac:chgData name="Adrian Gould" userId="0a44525a-5416-41c1-827b-f073cee28c70" providerId="ADAL" clId="{50B48588-704E-4A8A-9581-CD8FA2BAAF75}" dt="2022-03-15T02:57:45.605" v="162" actId="478"/>
          <ac:spMkLst>
            <pc:docMk/>
            <pc:sldMk cId="2284748242" sldId="269"/>
            <ac:spMk id="6" creationId="{C477B502-9C75-40D8-BBAA-288B48E7ACFC}"/>
          </ac:spMkLst>
        </pc:spChg>
        <pc:picChg chg="add mod ord">
          <ac:chgData name="Adrian Gould" userId="0a44525a-5416-41c1-827b-f073cee28c70" providerId="ADAL" clId="{50B48588-704E-4A8A-9581-CD8FA2BAAF75}" dt="2022-03-15T02:59:57.356" v="213" actId="171"/>
          <ac:picMkLst>
            <pc:docMk/>
            <pc:sldMk cId="2284748242" sldId="269"/>
            <ac:picMk id="8" creationId="{6A1D216F-6962-40DA-82CB-0886886BF680}"/>
          </ac:picMkLst>
        </pc:picChg>
        <pc:picChg chg="add del mod ord">
          <ac:chgData name="Adrian Gould" userId="0a44525a-5416-41c1-827b-f073cee28c70" providerId="ADAL" clId="{50B48588-704E-4A8A-9581-CD8FA2BAAF75}" dt="2022-03-15T03:01:04.003" v="221" actId="478"/>
          <ac:picMkLst>
            <pc:docMk/>
            <pc:sldMk cId="2284748242" sldId="269"/>
            <ac:picMk id="9" creationId="{A9091353-DCA8-4872-A4FA-1DA97865EEA3}"/>
          </ac:picMkLst>
        </pc:picChg>
      </pc:sldChg>
      <pc:sldChg chg="addSp delSp modSp add">
        <pc:chgData name="Adrian Gould" userId="0a44525a-5416-41c1-827b-f073cee28c70" providerId="ADAL" clId="{50B48588-704E-4A8A-9581-CD8FA2BAAF75}" dt="2022-03-15T04:22:40.381" v="368" actId="1076"/>
        <pc:sldMkLst>
          <pc:docMk/>
          <pc:sldMk cId="3340562720" sldId="270"/>
        </pc:sldMkLst>
        <pc:spChg chg="del mod">
          <ac:chgData name="Adrian Gould" userId="0a44525a-5416-41c1-827b-f073cee28c70" providerId="ADAL" clId="{50B48588-704E-4A8A-9581-CD8FA2BAAF75}" dt="2022-03-15T04:21:07.002" v="336"/>
          <ac:spMkLst>
            <pc:docMk/>
            <pc:sldMk cId="3340562720" sldId="270"/>
            <ac:spMk id="4" creationId="{00000000-0000-0000-0000-000000000000}"/>
          </ac:spMkLst>
        </pc:spChg>
        <pc:spChg chg="add mod">
          <ac:chgData name="Adrian Gould" userId="0a44525a-5416-41c1-827b-f073cee28c70" providerId="ADAL" clId="{50B48588-704E-4A8A-9581-CD8FA2BAAF75}" dt="2022-03-15T04:22:34.542" v="367" actId="1076"/>
          <ac:spMkLst>
            <pc:docMk/>
            <pc:sldMk cId="3340562720" sldId="270"/>
            <ac:spMk id="6" creationId="{318257A6-23E6-4005-AD7B-6AC9F702D7AB}"/>
          </ac:spMkLst>
        </pc:spChg>
        <pc:spChg chg="add mod">
          <ac:chgData name="Adrian Gould" userId="0a44525a-5416-41c1-827b-f073cee28c70" providerId="ADAL" clId="{50B48588-704E-4A8A-9581-CD8FA2BAAF75}" dt="2022-03-15T04:22:40.381" v="368" actId="1076"/>
          <ac:spMkLst>
            <pc:docMk/>
            <pc:sldMk cId="3340562720" sldId="270"/>
            <ac:spMk id="7" creationId="{B06CD4CF-6E14-439C-8F32-A736D96C1678}"/>
          </ac:spMkLst>
        </pc:spChg>
        <pc:picChg chg="add mod">
          <ac:chgData name="Adrian Gould" userId="0a44525a-5416-41c1-827b-f073cee28c70" providerId="ADAL" clId="{50B48588-704E-4A8A-9581-CD8FA2BAAF75}" dt="2022-03-15T04:21:07.002" v="336"/>
          <ac:picMkLst>
            <pc:docMk/>
            <pc:sldMk cId="3340562720" sldId="270"/>
            <ac:picMk id="5" creationId="{67170BC9-2EE3-4476-8EFA-E713CD59BFFB}"/>
          </ac:picMkLst>
        </pc:picChg>
      </pc:sldChg>
      <pc:sldChg chg="addSp delSp modSp add">
        <pc:chgData name="Adrian Gould" userId="0a44525a-5416-41c1-827b-f073cee28c70" providerId="ADAL" clId="{50B48588-704E-4A8A-9581-CD8FA2BAAF75}" dt="2022-03-15T04:24:18.257" v="417"/>
        <pc:sldMkLst>
          <pc:docMk/>
          <pc:sldMk cId="2975728994" sldId="271"/>
        </pc:sldMkLst>
        <pc:spChg chg="mod">
          <ac:chgData name="Adrian Gould" userId="0a44525a-5416-41c1-827b-f073cee28c70" providerId="ADAL" clId="{50B48588-704E-4A8A-9581-CD8FA2BAAF75}" dt="2022-03-15T04:23:00.631" v="373" actId="20577"/>
          <ac:spMkLst>
            <pc:docMk/>
            <pc:sldMk cId="2975728994" sldId="271"/>
            <ac:spMk id="2" creationId="{F1AC5394-97A4-4348-B286-B6373C0D4C6F}"/>
          </ac:spMkLst>
        </pc:spChg>
        <pc:spChg chg="add del mod">
          <ac:chgData name="Adrian Gould" userId="0a44525a-5416-41c1-827b-f073cee28c70" providerId="ADAL" clId="{50B48588-704E-4A8A-9581-CD8FA2BAAF75}" dt="2022-03-15T04:24:18.257" v="417"/>
          <ac:spMkLst>
            <pc:docMk/>
            <pc:sldMk cId="2975728994" sldId="271"/>
            <ac:spMk id="3" creationId="{7DA5034F-DAB6-4778-A18D-18D62C44E368}"/>
          </ac:spMkLst>
        </pc:spChg>
        <pc:spChg chg="mod">
          <ac:chgData name="Adrian Gould" userId="0a44525a-5416-41c1-827b-f073cee28c70" providerId="ADAL" clId="{50B48588-704E-4A8A-9581-CD8FA2BAAF75}" dt="2022-03-15T04:23:58.496" v="416" actId="20577"/>
          <ac:spMkLst>
            <pc:docMk/>
            <pc:sldMk cId="2975728994" sldId="271"/>
            <ac:spMk id="4" creationId="{00000000-0000-0000-0000-000000000000}"/>
          </ac:spMkLst>
        </pc:spChg>
        <pc:spChg chg="add del mod">
          <ac:chgData name="Adrian Gould" userId="0a44525a-5416-41c1-827b-f073cee28c70" providerId="ADAL" clId="{50B48588-704E-4A8A-9581-CD8FA2BAAF75}" dt="2022-03-15T04:24:18.257" v="417"/>
          <ac:spMkLst>
            <pc:docMk/>
            <pc:sldMk cId="2975728994" sldId="271"/>
            <ac:spMk id="5" creationId="{B20A85D2-DDA6-4FA4-9FE6-E56F2B6DC701}"/>
          </ac:spMkLst>
        </pc:spChg>
      </pc:sldChg>
      <pc:sldChg chg="del">
        <pc:chgData name="Adrian Gould" userId="0a44525a-5416-41c1-827b-f073cee28c70" providerId="ADAL" clId="{50B48588-704E-4A8A-9581-CD8FA2BAAF75}" dt="2022-03-15T02:53:24.442" v="75" actId="2696"/>
        <pc:sldMkLst>
          <pc:docMk/>
          <pc:sldMk cId="3528753899" sldId="276"/>
        </pc:sldMkLst>
      </pc:sldChg>
      <pc:sldChg chg="del">
        <pc:chgData name="Adrian Gould" userId="0a44525a-5416-41c1-827b-f073cee28c70" providerId="ADAL" clId="{50B48588-704E-4A8A-9581-CD8FA2BAAF75}" dt="2022-03-15T02:52:49.735" v="34" actId="2696"/>
        <pc:sldMkLst>
          <pc:docMk/>
          <pc:sldMk cId="2250766763" sldId="279"/>
        </pc:sldMkLst>
      </pc:sldChg>
      <pc:sldChg chg="del">
        <pc:chgData name="Adrian Gould" userId="0a44525a-5416-41c1-827b-f073cee28c70" providerId="ADAL" clId="{50B48588-704E-4A8A-9581-CD8FA2BAAF75}" dt="2022-03-15T02:53:24.570" v="87" actId="2696"/>
        <pc:sldMkLst>
          <pc:docMk/>
          <pc:sldMk cId="3120811396" sldId="284"/>
        </pc:sldMkLst>
      </pc:sldChg>
      <pc:sldChg chg="del">
        <pc:chgData name="Adrian Gould" userId="0a44525a-5416-41c1-827b-f073cee28c70" providerId="ADAL" clId="{50B48588-704E-4A8A-9581-CD8FA2BAAF75}" dt="2022-03-15T02:53:24.562" v="86" actId="2696"/>
        <pc:sldMkLst>
          <pc:docMk/>
          <pc:sldMk cId="3903020347" sldId="287"/>
        </pc:sldMkLst>
      </pc:sldChg>
      <pc:sldChg chg="del">
        <pc:chgData name="Adrian Gould" userId="0a44525a-5416-41c1-827b-f073cee28c70" providerId="ADAL" clId="{50B48588-704E-4A8A-9581-CD8FA2BAAF75}" dt="2022-03-15T02:53:24.466" v="78" actId="2696"/>
        <pc:sldMkLst>
          <pc:docMk/>
          <pc:sldMk cId="4000735028" sldId="290"/>
        </pc:sldMkLst>
      </pc:sldChg>
      <pc:sldChg chg="del">
        <pc:chgData name="Adrian Gould" userId="0a44525a-5416-41c1-827b-f073cee28c70" providerId="ADAL" clId="{50B48588-704E-4A8A-9581-CD8FA2BAAF75}" dt="2022-03-15T02:53:24.504" v="81" actId="2696"/>
        <pc:sldMkLst>
          <pc:docMk/>
          <pc:sldMk cId="346093661" sldId="291"/>
        </pc:sldMkLst>
      </pc:sldChg>
      <pc:sldChg chg="del">
        <pc:chgData name="Adrian Gould" userId="0a44525a-5416-41c1-827b-f073cee28c70" providerId="ADAL" clId="{50B48588-704E-4A8A-9581-CD8FA2BAAF75}" dt="2022-03-15T02:53:24.528" v="83" actId="2696"/>
        <pc:sldMkLst>
          <pc:docMk/>
          <pc:sldMk cId="4166828301" sldId="292"/>
        </pc:sldMkLst>
      </pc:sldChg>
      <pc:sldChg chg="del">
        <pc:chgData name="Adrian Gould" userId="0a44525a-5416-41c1-827b-f073cee28c70" providerId="ADAL" clId="{50B48588-704E-4A8A-9581-CD8FA2BAAF75}" dt="2022-03-15T02:53:24.482" v="79" actId="2696"/>
        <pc:sldMkLst>
          <pc:docMk/>
          <pc:sldMk cId="1107223882" sldId="293"/>
        </pc:sldMkLst>
      </pc:sldChg>
      <pc:sldChg chg="del">
        <pc:chgData name="Adrian Gould" userId="0a44525a-5416-41c1-827b-f073cee28c70" providerId="ADAL" clId="{50B48588-704E-4A8A-9581-CD8FA2BAAF75}" dt="2022-03-15T02:53:24.515" v="82" actId="2696"/>
        <pc:sldMkLst>
          <pc:docMk/>
          <pc:sldMk cId="2600871751" sldId="294"/>
        </pc:sldMkLst>
      </pc:sldChg>
      <pc:sldChg chg="del">
        <pc:chgData name="Adrian Gould" userId="0a44525a-5416-41c1-827b-f073cee28c70" providerId="ADAL" clId="{50B48588-704E-4A8A-9581-CD8FA2BAAF75}" dt="2022-03-15T02:53:24.497" v="80" actId="2696"/>
        <pc:sldMkLst>
          <pc:docMk/>
          <pc:sldMk cId="482102116" sldId="295"/>
        </pc:sldMkLst>
      </pc:sldChg>
      <pc:sldChg chg="del">
        <pc:chgData name="Adrian Gould" userId="0a44525a-5416-41c1-827b-f073cee28c70" providerId="ADAL" clId="{50B48588-704E-4A8A-9581-CD8FA2BAAF75}" dt="2022-03-15T02:53:24.536" v="84" actId="2696"/>
        <pc:sldMkLst>
          <pc:docMk/>
          <pc:sldMk cId="3484237519" sldId="296"/>
        </pc:sldMkLst>
      </pc:sldChg>
      <pc:sldChg chg="del">
        <pc:chgData name="Adrian Gould" userId="0a44525a-5416-41c1-827b-f073cee28c70" providerId="ADAL" clId="{50B48588-704E-4A8A-9581-CD8FA2BAAF75}" dt="2022-03-15T02:53:24.550" v="85" actId="2696"/>
        <pc:sldMkLst>
          <pc:docMk/>
          <pc:sldMk cId="101006696" sldId="297"/>
        </pc:sldMkLst>
      </pc:sldChg>
      <pc:sldChg chg="del">
        <pc:chgData name="Adrian Gould" userId="0a44525a-5416-41c1-827b-f073cee28c70" providerId="ADAL" clId="{50B48588-704E-4A8A-9581-CD8FA2BAAF75}" dt="2022-03-15T02:53:24.451" v="76" actId="2696"/>
        <pc:sldMkLst>
          <pc:docMk/>
          <pc:sldMk cId="405175070" sldId="298"/>
        </pc:sldMkLst>
      </pc:sldChg>
      <pc:sldChg chg="del">
        <pc:chgData name="Adrian Gould" userId="0a44525a-5416-41c1-827b-f073cee28c70" providerId="ADAL" clId="{50B48588-704E-4A8A-9581-CD8FA2BAAF75}" dt="2022-03-15T02:53:24.461" v="77" actId="2696"/>
        <pc:sldMkLst>
          <pc:docMk/>
          <pc:sldMk cId="326011843" sldId="299"/>
        </pc:sldMkLst>
      </pc:sldChg>
      <pc:sldChg chg="del">
        <pc:chgData name="Adrian Gould" userId="0a44525a-5416-41c1-827b-f073cee28c70" providerId="ADAL" clId="{50B48588-704E-4A8A-9581-CD8FA2BAAF75}" dt="2022-03-15T02:53:24.595" v="89" actId="2696"/>
        <pc:sldMkLst>
          <pc:docMk/>
          <pc:sldMk cId="3839341669" sldId="300"/>
        </pc:sldMkLst>
      </pc:sldChg>
      <pc:sldChg chg="del">
        <pc:chgData name="Adrian Gould" userId="0a44525a-5416-41c1-827b-f073cee28c70" providerId="ADAL" clId="{50B48588-704E-4A8A-9581-CD8FA2BAAF75}" dt="2022-03-15T02:53:24.602" v="90" actId="2696"/>
        <pc:sldMkLst>
          <pc:docMk/>
          <pc:sldMk cId="1529637908" sldId="301"/>
        </pc:sldMkLst>
      </pc:sldChg>
      <pc:sldChg chg="del">
        <pc:chgData name="Adrian Gould" userId="0a44525a-5416-41c1-827b-f073cee28c70" providerId="ADAL" clId="{50B48588-704E-4A8A-9581-CD8FA2BAAF75}" dt="2022-03-15T02:53:24.615" v="91" actId="2696"/>
        <pc:sldMkLst>
          <pc:docMk/>
          <pc:sldMk cId="1750689964" sldId="302"/>
        </pc:sldMkLst>
      </pc:sldChg>
      <pc:sldChg chg="del">
        <pc:chgData name="Adrian Gould" userId="0a44525a-5416-41c1-827b-f073cee28c70" providerId="ADAL" clId="{50B48588-704E-4A8A-9581-CD8FA2BAAF75}" dt="2022-03-15T02:53:24.629" v="92" actId="2696"/>
        <pc:sldMkLst>
          <pc:docMk/>
          <pc:sldMk cId="3562108827" sldId="303"/>
        </pc:sldMkLst>
      </pc:sldChg>
      <pc:sldChg chg="del">
        <pc:chgData name="Adrian Gould" userId="0a44525a-5416-41c1-827b-f073cee28c70" providerId="ADAL" clId="{50B48588-704E-4A8A-9581-CD8FA2BAAF75}" dt="2022-03-15T02:53:24.636" v="93" actId="2696"/>
        <pc:sldMkLst>
          <pc:docMk/>
          <pc:sldMk cId="2285631567" sldId="304"/>
        </pc:sldMkLst>
      </pc:sldChg>
      <pc:sldChg chg="del">
        <pc:chgData name="Adrian Gould" userId="0a44525a-5416-41c1-827b-f073cee28c70" providerId="ADAL" clId="{50B48588-704E-4A8A-9581-CD8FA2BAAF75}" dt="2022-03-15T02:53:24.646" v="94" actId="2696"/>
        <pc:sldMkLst>
          <pc:docMk/>
          <pc:sldMk cId="3507027676" sldId="305"/>
        </pc:sldMkLst>
      </pc:sldChg>
      <pc:sldChg chg="del">
        <pc:chgData name="Adrian Gould" userId="0a44525a-5416-41c1-827b-f073cee28c70" providerId="ADAL" clId="{50B48588-704E-4A8A-9581-CD8FA2BAAF75}" dt="2022-03-15T02:53:24.660" v="95" actId="2696"/>
        <pc:sldMkLst>
          <pc:docMk/>
          <pc:sldMk cId="630886602" sldId="306"/>
        </pc:sldMkLst>
      </pc:sldChg>
      <pc:sldChg chg="del">
        <pc:chgData name="Adrian Gould" userId="0a44525a-5416-41c1-827b-f073cee28c70" providerId="ADAL" clId="{50B48588-704E-4A8A-9581-CD8FA2BAAF75}" dt="2022-03-15T02:53:24.672" v="96" actId="2696"/>
        <pc:sldMkLst>
          <pc:docMk/>
          <pc:sldMk cId="1263181042" sldId="307"/>
        </pc:sldMkLst>
      </pc:sldChg>
      <pc:sldChg chg="del">
        <pc:chgData name="Adrian Gould" userId="0a44525a-5416-41c1-827b-f073cee28c70" providerId="ADAL" clId="{50B48588-704E-4A8A-9581-CD8FA2BAAF75}" dt="2022-03-15T02:53:24.581" v="88" actId="2696"/>
        <pc:sldMkLst>
          <pc:docMk/>
          <pc:sldMk cId="3341527720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epower.com/resistor-guide/resistor-applications/pull-up-resistor-pull-down-resistor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epower.com/resistor-guide/resistor-applications/pull-up-resistor-pull-down-resistor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epower.com/resistor-guide/resistor-applications/pull-up-resistor-pull-down-resistor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2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9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0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51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Pull-up and Pull-down Resistors | Resistor Applications | Resistor Guide (eepower.com)</a:t>
            </a:r>
            <a:endParaRPr lang="en-AU" dirty="0"/>
          </a:p>
          <a:p>
            <a:r>
              <a:rPr lang="en-US" dirty="0"/>
              <a:t>https://eepower.com/resistor-guide/resistor-applications/pull-up-resistor-pull-down-resistor/#</a:t>
            </a:r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0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Pull-up and Pull-down Resistors | Resistor Applications | Resistor Guide (eepower.com)</a:t>
            </a:r>
            <a:endParaRPr lang="en-AU" dirty="0"/>
          </a:p>
          <a:p>
            <a:r>
              <a:rPr lang="en-US" dirty="0"/>
              <a:t>https://eepower.com/resistor-guide/resistor-applications/pull-up-resistor-pull-down-resistor/#</a:t>
            </a:r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6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Pull-up and Pull-down Resistors | Resistor Applications | Resistor Guide (eepower.com)</a:t>
            </a:r>
            <a:endParaRPr lang="en-AU" dirty="0"/>
          </a:p>
          <a:p>
            <a:r>
              <a:rPr lang="en-US" dirty="0"/>
              <a:t>https://eepower.com/resistor-guide/resistor-applications/pull-up-resistor-pull-down-resistor/#</a:t>
            </a:r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0242" y="1220309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</a:t>
            </a:r>
            <a:br>
              <a:rPr lang="en-AU" noProof="0" dirty="0"/>
            </a:br>
            <a:r>
              <a:rPr lang="en-AU" noProof="0" dirty="0"/>
              <a:t>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0242" y="4618480"/>
            <a:ext cx="10084039" cy="1620445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0242" y="819761"/>
            <a:ext cx="10084039" cy="341659"/>
          </a:xfrm>
          <a:noFill/>
        </p:spPr>
        <p:txBody>
          <a:bodyPr anchor="ctr">
            <a:norm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0242" y="4081068"/>
            <a:ext cx="10084038" cy="428986"/>
          </a:xfrm>
          <a:noFill/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1" y="2740539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Author(s):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399411" y="2745591"/>
            <a:ext cx="8734870" cy="5622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Author 1, Author 2, Author 3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242" y="3427703"/>
            <a:ext cx="10083800" cy="5449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8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15/03/2022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981" y="1194997"/>
            <a:ext cx="10084038" cy="1396829"/>
          </a:xfrm>
        </p:spPr>
        <p:txBody>
          <a:bodyPr>
            <a:normAutofit/>
          </a:bodyPr>
          <a:lstStyle/>
          <a:p>
            <a:r>
              <a:rPr lang="en-US" dirty="0"/>
              <a:t>Resistors, GPIO and more</a:t>
            </a:r>
            <a:endParaRPr lang="en-AU" dirty="0"/>
          </a:p>
        </p:txBody>
      </p:sp>
      <p:graphicFrame>
        <p:nvGraphicFramePr>
          <p:cNvPr id="20" name="Table Placeholder 19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59575105"/>
              </p:ext>
            </p:extLst>
          </p:nvPr>
        </p:nvGraphicFramePr>
        <p:xfrm>
          <a:off x="1050925" y="4872273"/>
          <a:ext cx="10083800" cy="998868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1718238">
                  <a:extLst>
                    <a:ext uri="{9D8B030D-6E8A-4147-A177-3AD203B41FA5}">
                      <a16:colId xmlns:a16="http://schemas.microsoft.com/office/drawing/2014/main" val="1432791058"/>
                    </a:ext>
                  </a:extLst>
                </a:gridCol>
                <a:gridCol w="8365562">
                  <a:extLst>
                    <a:ext uri="{9D8B030D-6E8A-4147-A177-3AD203B41FA5}">
                      <a16:colId xmlns:a16="http://schemas.microsoft.com/office/drawing/2014/main" val="517524959"/>
                    </a:ext>
                  </a:extLst>
                </a:gridCol>
              </a:tblGrid>
              <a:tr h="332956"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ICTIOT502</a:t>
                      </a:r>
                      <a:endParaRPr lang="en-AU" sz="1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Program </a:t>
                      </a:r>
                      <a:r>
                        <a:rPr lang="en-AU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IoT</a:t>
                      </a:r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70444"/>
                  </a:ext>
                </a:extLst>
              </a:tr>
              <a:tr h="332956"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ICTIOT503</a:t>
                      </a:r>
                      <a:endParaRPr lang="en-AU" sz="1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Design and test </a:t>
                      </a:r>
                      <a:r>
                        <a:rPr lang="en-AU" sz="1400" b="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AU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devices and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81324"/>
                  </a:ext>
                </a:extLst>
              </a:tr>
              <a:tr h="332956">
                <a:tc>
                  <a:txBody>
                    <a:bodyPr/>
                    <a:lstStyle/>
                    <a:p>
                      <a:r>
                        <a:rPr lang="en-AU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ICTPRG537</a:t>
                      </a:r>
                      <a:endParaRPr lang="en-AU" sz="1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Implement security for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526931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07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1050925" y="4443287"/>
            <a:ext cx="10084038" cy="428986"/>
          </a:xfrm>
        </p:spPr>
        <p:txBody>
          <a:bodyPr/>
          <a:lstStyle/>
          <a:p>
            <a:r>
              <a:rPr lang="en-AU" dirty="0"/>
              <a:t>Cluster Title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>
          <a:xfrm>
            <a:off x="2990582" y="2696058"/>
            <a:ext cx="8144143" cy="1040188"/>
          </a:xfrm>
        </p:spPr>
        <p:txBody>
          <a:bodyPr/>
          <a:lstStyle/>
          <a:p>
            <a:r>
              <a:rPr lang="en-AU" sz="2400" dirty="0"/>
              <a:t>Adrian Gould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>
          <a:xfrm>
            <a:off x="1050925" y="3840478"/>
            <a:ext cx="10083800" cy="602809"/>
          </a:xfrm>
        </p:spPr>
        <p:txBody>
          <a:bodyPr/>
          <a:lstStyle/>
          <a:p>
            <a:r>
              <a:rPr lang="en-AU" dirty="0"/>
              <a:t>Intermediate </a:t>
            </a:r>
            <a:r>
              <a:rPr lang="en-AU" dirty="0" err="1"/>
              <a:t>IoT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334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/>
          <a:lstStyle/>
          <a:p>
            <a:r>
              <a:rPr lang="en-AU" dirty="0"/>
              <a:t>Table of Contents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926093-5850-1B43-84B9-FF39A7C75B8F}"/>
              </a:ext>
            </a:extLst>
          </p:cNvPr>
          <p:cNvGrpSpPr/>
          <p:nvPr/>
        </p:nvGrpSpPr>
        <p:grpSpPr>
          <a:xfrm>
            <a:off x="1266698" y="2957679"/>
            <a:ext cx="6808550" cy="665018"/>
            <a:chOff x="878774" y="1971304"/>
            <a:chExt cx="5951733" cy="66501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D1BC5D04-D4EE-7945-8C8A-56014DE3FDA8}"/>
                </a:ext>
              </a:extLst>
            </p:cNvPr>
            <p:cNvSpPr/>
            <p:nvPr/>
          </p:nvSpPr>
          <p:spPr>
            <a:xfrm>
              <a:off x="1165977" y="1971304"/>
              <a:ext cx="5664530" cy="66501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8775"/>
              <a:r>
                <a:rPr lang="en-AU" dirty="0"/>
                <a:t>Batteries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1D4572E-737D-A745-B90D-51C8F660FB4D}"/>
                </a:ext>
              </a:extLst>
            </p:cNvPr>
            <p:cNvSpPr/>
            <p:nvPr/>
          </p:nvSpPr>
          <p:spPr>
            <a:xfrm>
              <a:off x="878774" y="1971304"/>
              <a:ext cx="582188" cy="66501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Kelson Sans" panose="02000500000000000000" pitchFamily="2" charset="77"/>
                  <a:ea typeface="Fira Code" panose="020B0809050000020004" pitchFamily="49" charset="0"/>
                  <a:cs typeface="Modak" pitchFamily="2" charset="77"/>
                </a:rPr>
                <a:t>03</a:t>
              </a:r>
              <a:endParaRPr lang="en-AU" sz="1000" dirty="0">
                <a:solidFill>
                  <a:schemeClr val="bg1"/>
                </a:solidFill>
                <a:latin typeface="Kelson Sans" panose="02000500000000000000" pitchFamily="2" charset="77"/>
                <a:ea typeface="Fira Code" panose="020B0809050000020004" pitchFamily="49" charset="0"/>
                <a:cs typeface="Modak" pitchFamily="2" charset="77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808105A-1F40-8747-9E8C-87325E08A00E}"/>
              </a:ext>
            </a:extLst>
          </p:cNvPr>
          <p:cNvGrpSpPr/>
          <p:nvPr/>
        </p:nvGrpSpPr>
        <p:grpSpPr>
          <a:xfrm>
            <a:off x="614045" y="1587341"/>
            <a:ext cx="6808550" cy="665018"/>
            <a:chOff x="878774" y="1971304"/>
            <a:chExt cx="5951733" cy="665018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8C8AF24-7D2D-7B45-A472-C598CF61C680}"/>
                </a:ext>
              </a:extLst>
            </p:cNvPr>
            <p:cNvSpPr/>
            <p:nvPr/>
          </p:nvSpPr>
          <p:spPr>
            <a:xfrm>
              <a:off x="1165977" y="1971304"/>
              <a:ext cx="5664530" cy="66501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8775"/>
              <a:r>
                <a:rPr lang="en-AU" dirty="0"/>
                <a:t>Power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FE75D195-366A-CB42-BF8E-F6D735ABE2E2}"/>
                </a:ext>
              </a:extLst>
            </p:cNvPr>
            <p:cNvSpPr/>
            <p:nvPr/>
          </p:nvSpPr>
          <p:spPr>
            <a:xfrm>
              <a:off x="878774" y="1971304"/>
              <a:ext cx="582188" cy="66501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Kelson Sans" panose="02000500000000000000" pitchFamily="2" charset="77"/>
                  <a:ea typeface="Fira Code" panose="020B0809050000020004" pitchFamily="49" charset="0"/>
                  <a:cs typeface="Modak" pitchFamily="2" charset="77"/>
                </a:rPr>
                <a:t>01</a:t>
              </a:r>
              <a:endParaRPr lang="en-AU" sz="1000" dirty="0">
                <a:solidFill>
                  <a:schemeClr val="bg1"/>
                </a:solidFill>
                <a:latin typeface="Kelson Sans" panose="02000500000000000000" pitchFamily="2" charset="77"/>
                <a:ea typeface="Fira Code" panose="020B0809050000020004" pitchFamily="49" charset="0"/>
                <a:cs typeface="Modak" pitchFamily="2" charset="77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144D025-91AD-FE41-8DFD-F0A311394A1F}"/>
              </a:ext>
            </a:extLst>
          </p:cNvPr>
          <p:cNvGrpSpPr/>
          <p:nvPr/>
        </p:nvGrpSpPr>
        <p:grpSpPr>
          <a:xfrm>
            <a:off x="1595247" y="3642848"/>
            <a:ext cx="6775074" cy="665018"/>
            <a:chOff x="878774" y="1971304"/>
            <a:chExt cx="6594324" cy="665018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2D877BFA-F9EE-C04F-A1F6-C061AA5A315E}"/>
                </a:ext>
              </a:extLst>
            </p:cNvPr>
            <p:cNvSpPr/>
            <p:nvPr/>
          </p:nvSpPr>
          <p:spPr>
            <a:xfrm>
              <a:off x="1165976" y="1971304"/>
              <a:ext cx="6307122" cy="66501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8775"/>
              <a:r>
                <a:rPr lang="en-AU" dirty="0"/>
                <a:t>Calculating battery life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D8FBE2A4-936A-3B4B-B8B6-D280540EF72B}"/>
                </a:ext>
              </a:extLst>
            </p:cNvPr>
            <p:cNvSpPr/>
            <p:nvPr/>
          </p:nvSpPr>
          <p:spPr>
            <a:xfrm>
              <a:off x="878774" y="1971304"/>
              <a:ext cx="648232" cy="66501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Kelson Sans" panose="02000500000000000000" pitchFamily="2" charset="77"/>
                  <a:ea typeface="Fira Code" panose="020B0809050000020004" pitchFamily="49" charset="0"/>
                  <a:cs typeface="Modak" pitchFamily="2" charset="77"/>
                </a:rPr>
                <a:t>04</a:t>
              </a:r>
              <a:endParaRPr lang="en-AU" sz="1000" dirty="0">
                <a:solidFill>
                  <a:schemeClr val="bg1"/>
                </a:solidFill>
                <a:latin typeface="Kelson Sans" panose="02000500000000000000" pitchFamily="2" charset="77"/>
                <a:ea typeface="Fira Code" panose="020B0809050000020004" pitchFamily="49" charset="0"/>
                <a:cs typeface="Modak" pitchFamily="2" charset="77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187D194-0E92-DB4D-B7B8-0D5899D130B6}"/>
              </a:ext>
            </a:extLst>
          </p:cNvPr>
          <p:cNvGrpSpPr/>
          <p:nvPr/>
        </p:nvGrpSpPr>
        <p:grpSpPr>
          <a:xfrm>
            <a:off x="938149" y="2272510"/>
            <a:ext cx="6808550" cy="665018"/>
            <a:chOff x="878774" y="1971304"/>
            <a:chExt cx="5951733" cy="665018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3B8629E-206F-1143-9668-EF1AF7A5559C}"/>
                </a:ext>
              </a:extLst>
            </p:cNvPr>
            <p:cNvSpPr/>
            <p:nvPr/>
          </p:nvSpPr>
          <p:spPr>
            <a:xfrm>
              <a:off x="1165977" y="1971304"/>
              <a:ext cx="5664530" cy="66501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8775"/>
              <a:r>
                <a:rPr lang="en-AU" dirty="0"/>
                <a:t>Power use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6D9D7CBD-25FD-9240-9659-BF5ED90C08A0}"/>
                </a:ext>
              </a:extLst>
            </p:cNvPr>
            <p:cNvSpPr/>
            <p:nvPr/>
          </p:nvSpPr>
          <p:spPr>
            <a:xfrm>
              <a:off x="878774" y="1971304"/>
              <a:ext cx="582188" cy="66501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Kelson Sans" panose="02000500000000000000" pitchFamily="2" charset="77"/>
                  <a:ea typeface="Fira Code" panose="020B0809050000020004" pitchFamily="49" charset="0"/>
                  <a:cs typeface="Modak" pitchFamily="2" charset="77"/>
                </a:rPr>
                <a:t>02</a:t>
              </a:r>
              <a:endParaRPr lang="en-AU" sz="1000" dirty="0">
                <a:solidFill>
                  <a:schemeClr val="bg1"/>
                </a:solidFill>
                <a:latin typeface="Kelson Sans" panose="02000500000000000000" pitchFamily="2" charset="77"/>
                <a:ea typeface="Fira Code" panose="020B0809050000020004" pitchFamily="49" charset="0"/>
                <a:cs typeface="Modak" pitchFamily="2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44D025-91AD-FE41-8DFD-F0A311394A1F}"/>
              </a:ext>
            </a:extLst>
          </p:cNvPr>
          <p:cNvGrpSpPr/>
          <p:nvPr/>
        </p:nvGrpSpPr>
        <p:grpSpPr>
          <a:xfrm>
            <a:off x="1932698" y="4307866"/>
            <a:ext cx="6775074" cy="665018"/>
            <a:chOff x="878774" y="1971304"/>
            <a:chExt cx="6594324" cy="66501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D877BFA-F9EE-C04F-A1F6-C061AA5A315E}"/>
                </a:ext>
              </a:extLst>
            </p:cNvPr>
            <p:cNvSpPr/>
            <p:nvPr/>
          </p:nvSpPr>
          <p:spPr>
            <a:xfrm>
              <a:off x="1165976" y="1971304"/>
              <a:ext cx="6307122" cy="66501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8775"/>
              <a:r>
                <a:rPr lang="en-AU" dirty="0"/>
                <a:t>Conclusion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8FBE2A4-936A-3B4B-B8B6-D280540EF72B}"/>
                </a:ext>
              </a:extLst>
            </p:cNvPr>
            <p:cNvSpPr/>
            <p:nvPr/>
          </p:nvSpPr>
          <p:spPr>
            <a:xfrm>
              <a:off x="878774" y="1971304"/>
              <a:ext cx="648232" cy="66501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Kelson Sans" panose="02000500000000000000" pitchFamily="2" charset="77"/>
                  <a:ea typeface="Fira Code" panose="020B0809050000020004" pitchFamily="49" charset="0"/>
                  <a:cs typeface="Modak" pitchFamily="2" charset="77"/>
                </a:rPr>
                <a:t>05</a:t>
              </a:r>
              <a:endParaRPr lang="en-AU" sz="1000" dirty="0">
                <a:solidFill>
                  <a:schemeClr val="bg1"/>
                </a:solidFill>
                <a:latin typeface="Kelson Sans" panose="02000500000000000000" pitchFamily="2" charset="77"/>
                <a:ea typeface="Fira Code" panose="020B0809050000020004" pitchFamily="49" charset="0"/>
                <a:cs typeface="Modak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01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GPIO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ICTIOT503 Design and test </a:t>
            </a:r>
            <a:r>
              <a:rPr lang="en-AU" dirty="0" err="1"/>
              <a:t>IoT</a:t>
            </a:r>
            <a:r>
              <a:rPr lang="en-AU" dirty="0"/>
              <a:t> devices and networks</a:t>
            </a:r>
          </a:p>
        </p:txBody>
      </p:sp>
    </p:spTree>
    <p:extLst>
      <p:ext uri="{BB962C8B-B14F-4D97-AF65-F5344CB8AC3E}">
        <p14:creationId xmlns:p14="http://schemas.microsoft.com/office/powerpoint/2010/main" val="57206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5394-97A4-4348-B286-B6373C0D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GPIO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General Purpose </a:t>
            </a:r>
            <a:r>
              <a:rPr lang="en-AU" dirty="0" err="1"/>
              <a:t>Input/Output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4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Pull Up and Pull Down Resistors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ICTIOT503 Design and test </a:t>
            </a:r>
            <a:r>
              <a:rPr lang="en-AU" dirty="0" err="1"/>
              <a:t>IoT</a:t>
            </a:r>
            <a:r>
              <a:rPr lang="en-AU" dirty="0"/>
              <a:t> devices and networks</a:t>
            </a:r>
          </a:p>
        </p:txBody>
      </p:sp>
    </p:spTree>
    <p:extLst>
      <p:ext uri="{BB962C8B-B14F-4D97-AF65-F5344CB8AC3E}">
        <p14:creationId xmlns:p14="http://schemas.microsoft.com/office/powerpoint/2010/main" val="27894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5394-97A4-4348-B286-B6373C0D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Pull Up Resistor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Not a special type of resistor</a:t>
            </a:r>
          </a:p>
          <a:p>
            <a:endParaRPr lang="en-AU" dirty="0"/>
          </a:p>
          <a:p>
            <a:r>
              <a:rPr lang="en-US" dirty="0"/>
              <a:t>When input signal is missing:</a:t>
            </a:r>
            <a:endParaRPr lang="en-AU" dirty="0"/>
          </a:p>
          <a:p>
            <a:pPr lvl="1"/>
            <a:r>
              <a:rPr lang="en-AU" sz="3200" dirty="0"/>
              <a:t>Ensure that a wire is pulled to a high logical level</a:t>
            </a:r>
          </a:p>
        </p:txBody>
      </p:sp>
    </p:spTree>
    <p:extLst>
      <p:ext uri="{BB962C8B-B14F-4D97-AF65-F5344CB8AC3E}">
        <p14:creationId xmlns:p14="http://schemas.microsoft.com/office/powerpoint/2010/main" val="226641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5394-97A4-4348-B286-B6373C0D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Pull Down Resistor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Not a special type of resistor</a:t>
            </a:r>
          </a:p>
          <a:p>
            <a:endParaRPr lang="en-AU"/>
          </a:p>
          <a:p>
            <a:r>
              <a:rPr lang="en-US"/>
              <a:t>When input signal is missing:</a:t>
            </a:r>
            <a:endParaRPr lang="en-AU"/>
          </a:p>
          <a:p>
            <a:pPr lvl="1"/>
            <a:r>
              <a:rPr lang="en-AU"/>
              <a:t>Ensure that a wire is pulled to a low logical level</a:t>
            </a:r>
          </a:p>
          <a:p>
            <a:pPr lvl="1"/>
            <a:endParaRPr lang="en-AU"/>
          </a:p>
          <a:p>
            <a:r>
              <a:rPr lang="en-AU"/>
              <a:t>Prevents an undefined/invalid signal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572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5394-97A4-4348-B286-B6373C0D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Pull Up Resistor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70BC9-2EE3-4476-8EFA-E713CD59B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798" y="1793875"/>
            <a:ext cx="10730403" cy="45640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257A6-23E6-4005-AD7B-6AC9F702D7AB}"/>
              </a:ext>
            </a:extLst>
          </p:cNvPr>
          <p:cNvSpPr txBox="1"/>
          <p:nvPr/>
        </p:nvSpPr>
        <p:spPr>
          <a:xfrm>
            <a:off x="7932633" y="5240455"/>
            <a:ext cx="79812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Up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CD4CF-6E14-439C-8F32-A736D96C1678}"/>
              </a:ext>
            </a:extLst>
          </p:cNvPr>
          <p:cNvSpPr txBox="1"/>
          <p:nvPr/>
        </p:nvSpPr>
        <p:spPr>
          <a:xfrm>
            <a:off x="8862991" y="5240455"/>
            <a:ext cx="79812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Down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056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6A1D216F-6962-40DA-82CB-0886886B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09600" y="536882"/>
            <a:ext cx="2952750" cy="2952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9F7AB-4DA3-4A2D-B6BF-7F50D5AE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Quote: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B326-3977-4931-8674-71B1E97D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6000" dirty="0"/>
              <a:t>As engineers, we were going to be in a position to change the world – not just study it.</a:t>
            </a:r>
          </a:p>
          <a:p>
            <a:pPr marL="0" indent="0" algn="r">
              <a:buNone/>
            </a:pPr>
            <a:r>
              <a:rPr lang="en-AU" sz="4800" i="1" dirty="0"/>
              <a:t>Henry Petroski</a:t>
            </a:r>
            <a:endParaRPr lang="en-AU" sz="6000" i="1" dirty="0"/>
          </a:p>
          <a:p>
            <a:pPr marL="0" indent="0">
              <a:buNone/>
            </a:pPr>
            <a:endParaRPr lang="en-AU" sz="6000" dirty="0"/>
          </a:p>
        </p:txBody>
      </p:sp>
    </p:spTree>
    <p:extLst>
      <p:ext uri="{BB962C8B-B14F-4D97-AF65-F5344CB8AC3E}">
        <p14:creationId xmlns:p14="http://schemas.microsoft.com/office/powerpoint/2010/main" val="2284748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936cbe9-feea-4685-b03c-7f8d09c550f1">
      <UserInfo>
        <DisplayName>Sander Huijsen</DisplayName>
        <AccountId>76</AccountId>
        <AccountType/>
      </UserInfo>
      <UserInfo>
        <DisplayName>Murray Hay</DisplayName>
        <AccountId>24</AccountId>
        <AccountType/>
      </UserInfo>
    </SharedWithUsers>
    <FolderType xmlns="833ce3ab-d172-455c-9989-f10facae9784" xsi:nil="true"/>
    <Students xmlns="833ce3ab-d172-455c-9989-f10facae9784">
      <UserInfo>
        <DisplayName/>
        <AccountId xsi:nil="true"/>
        <AccountType/>
      </UserInfo>
    </Students>
    <TeamsChannelId xmlns="833ce3ab-d172-455c-9989-f10facae9784" xsi:nil="true"/>
    <Student_Groups xmlns="833ce3ab-d172-455c-9989-f10facae9784">
      <UserInfo>
        <DisplayName/>
        <AccountId xsi:nil="true"/>
        <AccountType/>
      </UserInfo>
    </Student_Groups>
    <Math_Settings xmlns="833ce3ab-d172-455c-9989-f10facae9784" xsi:nil="true"/>
    <Is_Collaboration_Space_Locked xmlns="833ce3ab-d172-455c-9989-f10facae9784" xsi:nil="true"/>
    <AppVersion xmlns="833ce3ab-d172-455c-9989-f10facae9784" xsi:nil="true"/>
    <Owner xmlns="833ce3ab-d172-455c-9989-f10facae9784">
      <UserInfo>
        <DisplayName/>
        <AccountId xsi:nil="true"/>
        <AccountType/>
      </UserInfo>
    </Owner>
    <Has_Teacher_Only_SectionGroup xmlns="833ce3ab-d172-455c-9989-f10facae9784" xsi:nil="true"/>
    <NotebookType xmlns="833ce3ab-d172-455c-9989-f10facae9784" xsi:nil="true"/>
    <Teachers xmlns="833ce3ab-d172-455c-9989-f10facae9784">
      <UserInfo>
        <DisplayName/>
        <AccountId xsi:nil="true"/>
        <AccountType/>
      </UserInfo>
    </Teachers>
    <Templates xmlns="833ce3ab-d172-455c-9989-f10facae9784" xsi:nil="true"/>
    <DefaultSectionNames xmlns="833ce3ab-d172-455c-9989-f10facae9784" xsi:nil="true"/>
    <CultureName xmlns="833ce3ab-d172-455c-9989-f10facae9784" xsi:nil="true"/>
    <Distribution_Groups xmlns="833ce3ab-d172-455c-9989-f10facae9784" xsi:nil="true"/>
    <Self_Registration_Enabled xmlns="833ce3ab-d172-455c-9989-f10facae9784" xsi:nil="true"/>
    <LMS_Mappings xmlns="833ce3ab-d172-455c-9989-f10facae9784" xsi:nil="true"/>
    <Invited_Teachers xmlns="833ce3ab-d172-455c-9989-f10facae9784" xsi:nil="true"/>
    <Invited_Students xmlns="833ce3ab-d172-455c-9989-f10facae9784" xsi:nil="true"/>
    <IsNotebookLocked xmlns="833ce3ab-d172-455c-9989-f10facae978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2CBA738D00D4AAC9330883AE1DA78" ma:contentTypeVersion="34" ma:contentTypeDescription="Create a new document." ma:contentTypeScope="" ma:versionID="32b67a79743efb433ee1f531eae02717">
  <xsd:schema xmlns:xsd="http://www.w3.org/2001/XMLSchema" xmlns:xs="http://www.w3.org/2001/XMLSchema" xmlns:p="http://schemas.microsoft.com/office/2006/metadata/properties" xmlns:ns3="3936cbe9-feea-4685-b03c-7f8d09c550f1" xmlns:ns4="833ce3ab-d172-455c-9989-f10facae9784" targetNamespace="http://schemas.microsoft.com/office/2006/metadata/properties" ma:root="true" ma:fieldsID="bb9b3ccc19deab4591f71081799ceb6c" ns3:_="" ns4:_="">
    <xsd:import namespace="3936cbe9-feea-4685-b03c-7f8d09c550f1"/>
    <xsd:import namespace="833ce3ab-d172-455c-9989-f10facae97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6cbe9-feea-4685-b03c-7f8d09c55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e3ab-d172-455c-9989-f10facae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  <xsd:element name="MediaLengthInSeconds" ma:index="4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79D9B-5A67-492D-BB4F-F3913BAD9421}">
  <ds:schemaRefs>
    <ds:schemaRef ds:uri="http://www.w3.org/XML/1998/namespace"/>
    <ds:schemaRef ds:uri="http://schemas.microsoft.com/office/infopath/2007/PartnerControls"/>
    <ds:schemaRef ds:uri="833ce3ab-d172-455c-9989-f10facae9784"/>
    <ds:schemaRef ds:uri="http://schemas.microsoft.com/office/2006/metadata/properties"/>
    <ds:schemaRef ds:uri="http://purl.org/dc/elements/1.1/"/>
    <ds:schemaRef ds:uri="http://schemas.microsoft.com/office/2006/documentManagement/types"/>
    <ds:schemaRef ds:uri="3936cbe9-feea-4685-b03c-7f8d09c550f1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BC7850-F949-4933-A02B-82E764E4AF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6cbe9-feea-4685-b03c-7f8d09c550f1"/>
    <ds:schemaRef ds:uri="833ce3ab-d172-455c-9989-f10facae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NMT-Presentation-HD-1920x1080-AJG-V2020.07.01</Template>
  <TotalTime>2777</TotalTime>
  <Words>253</Words>
  <Application>Microsoft Office PowerPoint</Application>
  <PresentationFormat>Widescreen</PresentationFormat>
  <Paragraphs>62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Fira Code</vt:lpstr>
      <vt:lpstr>Kelson Sans</vt:lpstr>
      <vt:lpstr>Modak</vt:lpstr>
      <vt:lpstr>Office Theme</vt:lpstr>
      <vt:lpstr>Resistors, GPIO and more</vt:lpstr>
      <vt:lpstr>Table of Contents</vt:lpstr>
      <vt:lpstr>GPIO</vt:lpstr>
      <vt:lpstr>GPIO</vt:lpstr>
      <vt:lpstr>Pull Up and Pull Down Resistors</vt:lpstr>
      <vt:lpstr>Pull Up Resistor</vt:lpstr>
      <vt:lpstr>Pull Down Resistor</vt:lpstr>
      <vt:lpstr>Pull Up Resistor</vt:lpstr>
      <vt:lpstr>Quote:</vt:lpstr>
    </vt:vector>
  </TitlesOfParts>
  <Manager/>
  <Company>North Metro TAFE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Data Basics</dc:title>
  <dc:subject>Powerpoint presentation template (G076C)</dc:subject>
  <dc:creator>Adrian Gould</dc:creator>
  <cp:keywords>HD, 1920x1080, Template, Powerpoint</cp:keywords>
  <dc:description>Template created by Adrian Gould, Lecturer in IT (Software Development, Web Development, IoT, and more)</dc:description>
  <cp:lastModifiedBy>Adrian Gould</cp:lastModifiedBy>
  <cp:revision>100</cp:revision>
  <cp:lastPrinted>2020-04-28T01:47:42Z</cp:lastPrinted>
  <dcterms:created xsi:type="dcterms:W3CDTF">2021-01-27T03:41:12Z</dcterms:created>
  <dcterms:modified xsi:type="dcterms:W3CDTF">2022-03-15T05:19:46Z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0x010100D482CBA738D00D4AAC9330883AE1DA78</vt:lpwstr>
  </property>
</Properties>
</file>