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51"/>
  </p:notesMasterIdLst>
  <p:sldIdLst>
    <p:sldId id="270" r:id="rId15"/>
    <p:sldId id="381" r:id="rId16"/>
    <p:sldId id="423" r:id="rId17"/>
    <p:sldId id="431" r:id="rId18"/>
    <p:sldId id="419" r:id="rId19"/>
    <p:sldId id="440" r:id="rId20"/>
    <p:sldId id="433" r:id="rId21"/>
    <p:sldId id="441" r:id="rId22"/>
    <p:sldId id="442" r:id="rId23"/>
    <p:sldId id="438" r:id="rId24"/>
    <p:sldId id="434" r:id="rId25"/>
    <p:sldId id="432" r:id="rId26"/>
    <p:sldId id="443" r:id="rId27"/>
    <p:sldId id="439" r:id="rId28"/>
    <p:sldId id="437" r:id="rId29"/>
    <p:sldId id="436" r:id="rId30"/>
    <p:sldId id="445" r:id="rId31"/>
    <p:sldId id="446" r:id="rId32"/>
    <p:sldId id="447" r:id="rId33"/>
    <p:sldId id="444" r:id="rId34"/>
    <p:sldId id="449" r:id="rId35"/>
    <p:sldId id="450" r:id="rId36"/>
    <p:sldId id="451" r:id="rId37"/>
    <p:sldId id="452" r:id="rId38"/>
    <p:sldId id="448" r:id="rId39"/>
    <p:sldId id="453" r:id="rId40"/>
    <p:sldId id="455" r:id="rId41"/>
    <p:sldId id="454" r:id="rId42"/>
    <p:sldId id="456" r:id="rId43"/>
    <p:sldId id="457" r:id="rId44"/>
    <p:sldId id="435" r:id="rId45"/>
    <p:sldId id="458" r:id="rId46"/>
    <p:sldId id="459" r:id="rId47"/>
    <p:sldId id="460" r:id="rId48"/>
    <p:sldId id="461" r:id="rId49"/>
    <p:sldId id="39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673E5C-48F0-4880-9E5D-C1B753F526B3}">
          <p14:sldIdLst>
            <p14:sldId id="270"/>
          </p14:sldIdLst>
        </p14:section>
        <p14:section name="Session" id="{C197B232-8979-4844-90E7-6DEAB5E7C385}">
          <p14:sldIdLst>
            <p14:sldId id="381"/>
            <p14:sldId id="423"/>
          </p14:sldIdLst>
        </p14:section>
        <p14:section name="PHP Overview" id="{EDDE72BF-A002-411F-8321-6B80EC08CAE1}">
          <p14:sldIdLst>
            <p14:sldId id="431"/>
            <p14:sldId id="419"/>
            <p14:sldId id="440"/>
          </p14:sldIdLst>
        </p14:section>
        <p14:section name="PHP &amp; HTML" id="{71C06EAA-DB70-4685-97ED-E3399C9FAAF3}">
          <p14:sldIdLst>
            <p14:sldId id="433"/>
            <p14:sldId id="441"/>
            <p14:sldId id="442"/>
            <p14:sldId id="438"/>
            <p14:sldId id="434"/>
          </p14:sldIdLst>
        </p14:section>
        <p14:section name="Variables" id="{A3836430-3E0E-42C4-9A7D-95A41D4074ED}">
          <p14:sldIdLst>
            <p14:sldId id="432"/>
            <p14:sldId id="443"/>
            <p14:sldId id="439"/>
            <p14:sldId id="437"/>
            <p14:sldId id="436"/>
            <p14:sldId id="445"/>
            <p14:sldId id="446"/>
            <p14:sldId id="447"/>
            <p14:sldId id="444"/>
            <p14:sldId id="449"/>
            <p14:sldId id="450"/>
            <p14:sldId id="451"/>
            <p14:sldId id="452"/>
            <p14:sldId id="448"/>
            <p14:sldId id="453"/>
            <p14:sldId id="455"/>
            <p14:sldId id="454"/>
            <p14:sldId id="456"/>
            <p14:sldId id="457"/>
            <p14:sldId id="435"/>
            <p14:sldId id="458"/>
            <p14:sldId id="459"/>
            <p14:sldId id="460"/>
            <p14:sldId id="461"/>
          </p14:sldIdLst>
        </p14:section>
        <p14:section name="End" id="{C5F5376D-D694-4A45-BEB7-7CA15BB2B1F4}">
          <p14:sldIdLst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6252C-EF08-4926-90AD-38F341CEAF6B}" v="141" dt="2024-02-06T07:03:34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5" d="100"/>
          <a:sy n="95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viewProps" Target="viewProps.xml"/><Relationship Id="rId58" Type="http://schemas.microsoft.com/office/2018/10/relationships/authors" Target="author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microsoft.com/office/2016/11/relationships/changesInfo" Target="changesInfos/changesInfo1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Robertson" userId="S::john.robertson@nmtafe.wa.edu.au::27eef65d-0d9b-46bb-85ea-fba5d9d91352" providerId="AD" clId="Web-{6858ABA0-FC70-8D56-670E-532A1396A990}"/>
    <pc:docChg chg="addSld modSld modSection">
      <pc:chgData name="John Robertson" userId="S::john.robertson@nmtafe.wa.edu.au::27eef65d-0d9b-46bb-85ea-fba5d9d91352" providerId="AD" clId="Web-{6858ABA0-FC70-8D56-670E-532A1396A990}" dt="2023-07-18T06:18:46.346" v="191" actId="14100"/>
      <pc:docMkLst>
        <pc:docMk/>
      </pc:docMkLst>
      <pc:sldChg chg="modSp add replId">
        <pc:chgData name="John Robertson" userId="S::john.robertson@nmtafe.wa.edu.au::27eef65d-0d9b-46bb-85ea-fba5d9d91352" providerId="AD" clId="Web-{6858ABA0-FC70-8D56-670E-532A1396A990}" dt="2023-07-18T06:18:46.346" v="191" actId="14100"/>
        <pc:sldMkLst>
          <pc:docMk/>
          <pc:sldMk cId="3929077665" sldId="405"/>
        </pc:sldMkLst>
        <pc:spChg chg="mod">
          <ac:chgData name="John Robertson" userId="S::john.robertson@nmtafe.wa.edu.au::27eef65d-0d9b-46bb-85ea-fba5d9d91352" providerId="AD" clId="Web-{6858ABA0-FC70-8D56-670E-532A1396A990}" dt="2023-07-18T06:13:13.620" v="16" actId="20577"/>
          <ac:spMkLst>
            <pc:docMk/>
            <pc:sldMk cId="3929077665" sldId="405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6858ABA0-FC70-8D56-670E-532A1396A990}" dt="2023-07-18T06:18:46.346" v="191" actId="14100"/>
          <ac:spMkLst>
            <pc:docMk/>
            <pc:sldMk cId="3929077665" sldId="405"/>
            <ac:spMk id="3" creationId="{07A8DB32-7180-4ADB-9C31-DA859694CDB4}"/>
          </ac:spMkLst>
        </pc:spChg>
      </pc:sldChg>
    </pc:docChg>
  </pc:docChgLst>
  <pc:docChgLst>
    <pc:chgData name="Adrian Gould" userId="0a44525a-5416-41c1-827b-f073cee28c70" providerId="ADAL" clId="{C36267A9-E144-4527-8C05-B962FA5B55C0}"/>
    <pc:docChg chg="custSel delSld modSld delSection modSection">
      <pc:chgData name="Adrian Gould" userId="0a44525a-5416-41c1-827b-f073cee28c70" providerId="ADAL" clId="{C36267A9-E144-4527-8C05-B962FA5B55C0}" dt="2023-07-26T08:35:43.138" v="499" actId="27636"/>
      <pc:docMkLst>
        <pc:docMk/>
      </pc:docMkLst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324025334" sldId="262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639971314" sldId="268"/>
        </pc:sldMkLst>
      </pc:sldChg>
      <pc:sldChg chg="modSp mod">
        <pc:chgData name="Adrian Gould" userId="0a44525a-5416-41c1-827b-f073cee28c70" providerId="ADAL" clId="{C36267A9-E144-4527-8C05-B962FA5B55C0}" dt="2023-07-26T08:15:40.720" v="11" actId="20577"/>
        <pc:sldMkLst>
          <pc:docMk/>
          <pc:sldMk cId="1480433223" sldId="270"/>
        </pc:sldMkLst>
        <pc:spChg chg="mod">
          <ac:chgData name="Adrian Gould" userId="0a44525a-5416-41c1-827b-f073cee28c70" providerId="ADAL" clId="{C36267A9-E144-4527-8C05-B962FA5B55C0}" dt="2023-07-26T08:15:40.720" v="11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780261222" sldId="27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983619708" sldId="27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50051046" sldId="273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4031995432" sldId="274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807918479" sldId="275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194866558" sldId="27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780656744" sldId="29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601509838" sldId="29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07153560" sldId="29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609392860" sldId="29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120952878" sldId="29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089793351" sldId="29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4958156" sldId="298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76732666" sldId="30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53834025" sldId="301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951022935" sldId="30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921161758" sldId="307"/>
        </pc:sldMkLst>
      </pc:sldChg>
      <pc:sldChg chg="modSp mod">
        <pc:chgData name="Adrian Gould" userId="0a44525a-5416-41c1-827b-f073cee28c70" providerId="ADAL" clId="{C36267A9-E144-4527-8C05-B962FA5B55C0}" dt="2023-07-26T08:35:43.138" v="499" actId="27636"/>
        <pc:sldMkLst>
          <pc:docMk/>
          <pc:sldMk cId="2495848008" sldId="308"/>
        </pc:sldMkLst>
        <pc:spChg chg="mod">
          <ac:chgData name="Adrian Gould" userId="0a44525a-5416-41c1-827b-f073cee28c70" providerId="ADAL" clId="{C36267A9-E144-4527-8C05-B962FA5B55C0}" dt="2023-07-26T08:20:16.935" v="78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C36267A9-E144-4527-8C05-B962FA5B55C0}" dt="2023-07-26T08:35:43.138" v="499" actId="27636"/>
          <ac:spMkLst>
            <pc:docMk/>
            <pc:sldMk cId="2495848008" sldId="308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947527744" sldId="31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207365180" sldId="31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8678373" sldId="31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970401061" sldId="31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912503722" sldId="31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249839712" sldId="31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4885471" sldId="316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896107042" sldId="31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21769463" sldId="318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514939230" sldId="337"/>
        </pc:sldMkLst>
      </pc:sldChg>
      <pc:sldChg chg="modSp mod">
        <pc:chgData name="Adrian Gould" userId="0a44525a-5416-41c1-827b-f073cee28c70" providerId="ADAL" clId="{C36267A9-E144-4527-8C05-B962FA5B55C0}" dt="2023-07-26T08:20:10.932" v="73" actId="6549"/>
        <pc:sldMkLst>
          <pc:docMk/>
          <pc:sldMk cId="1579309334" sldId="381"/>
        </pc:sldMkLst>
        <pc:spChg chg="mod">
          <ac:chgData name="Adrian Gould" userId="0a44525a-5416-41c1-827b-f073cee28c70" providerId="ADAL" clId="{C36267A9-E144-4527-8C05-B962FA5B55C0}" dt="2023-07-26T08:20:10.932" v="73" actId="6549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C36267A9-E144-4527-8C05-B962FA5B55C0}" dt="2023-07-26T08:17:01.830" v="20"/>
          <ac:spMkLst>
            <pc:docMk/>
            <pc:sldMk cId="1579309334" sldId="381"/>
            <ac:spMk id="29" creationId="{1C085F66-B097-8E41-C65E-FB613CEF61D0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0401499" sldId="397"/>
        </pc:sldMkLst>
      </pc:sldChg>
    </pc:docChg>
  </pc:docChgLst>
  <pc:docChgLst>
    <pc:chgData name="Adrian Gould" userId="0a44525a-5416-41c1-827b-f073cee28c70" providerId="ADAL" clId="{3D4AF8B1-3F52-433D-B703-1F4F48891789}"/>
    <pc:docChg chg="undo custSel addSld delSld addSection delSection modSection">
      <pc:chgData name="Adrian Gould" userId="0a44525a-5416-41c1-827b-f073cee28c70" providerId="ADAL" clId="{3D4AF8B1-3F52-433D-B703-1F4F48891789}" dt="2024-02-06T03:27:21.400" v="11" actId="47"/>
      <pc:docMkLst>
        <pc:docMk/>
      </pc:docMkLst>
      <pc:sldChg chg="add del">
        <pc:chgData name="Adrian Gould" userId="0a44525a-5416-41c1-827b-f073cee28c70" providerId="ADAL" clId="{3D4AF8B1-3F52-433D-B703-1F4F48891789}" dt="2024-02-06T03:27:10.371" v="8" actId="47"/>
        <pc:sldMkLst>
          <pc:docMk/>
          <pc:sldMk cId="1415668464" sldId="398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043310066" sldId="399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1254516992" sldId="402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1199455357" sldId="403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1490966297" sldId="408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362228102" sldId="411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601275073" sldId="415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938386213" sldId="416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161293267" sldId="417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954918584" sldId="434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704233763" sldId="435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303059632" sldId="436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3814158279" sldId="437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2625281350" sldId="438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128213356" sldId="470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4081560359" sldId="471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315869043" sldId="472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417109521" sldId="473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477775765" sldId="474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267872255" sldId="475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957840177" sldId="476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004424507" sldId="477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056777286" sldId="478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077393787" sldId="479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418500978" sldId="480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204264023" sldId="481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660443138" sldId="482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103196933" sldId="483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258179656" sldId="484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176834394" sldId="485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1639180503" sldId="486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483514173" sldId="487"/>
        </pc:sldMkLst>
      </pc:sldChg>
    </pc:docChg>
  </pc:docChgLst>
  <pc:docChgLst>
    <pc:chgData name="Adrian Gould" userId="0a44525a-5416-41c1-827b-f073cee28c70" providerId="ADAL" clId="{CEC0DED5-FD3B-2B41-8212-D5ED96E8B5A0}"/>
    <pc:docChg chg="custSel modSld">
      <pc:chgData name="Adrian Gould" userId="0a44525a-5416-41c1-827b-f073cee28c70" providerId="ADAL" clId="{CEC0DED5-FD3B-2B41-8212-D5ED96E8B5A0}" dt="2023-07-17T13:51:21.475" v="251" actId="15"/>
      <pc:docMkLst>
        <pc:docMk/>
      </pc:docMkLst>
      <pc:sldChg chg="modSp mod">
        <pc:chgData name="Adrian Gould" userId="0a44525a-5416-41c1-827b-f073cee28c70" providerId="ADAL" clId="{CEC0DED5-FD3B-2B41-8212-D5ED96E8B5A0}" dt="2023-07-17T12:32:09.588" v="63" actId="20577"/>
        <pc:sldMkLst>
          <pc:docMk/>
          <pc:sldMk cId="4194866558" sldId="276"/>
        </pc:sldMkLst>
        <pc:spChg chg="mod">
          <ac:chgData name="Adrian Gould" userId="0a44525a-5416-41c1-827b-f073cee28c70" providerId="ADAL" clId="{CEC0DED5-FD3B-2B41-8212-D5ED96E8B5A0}" dt="2023-07-17T12:32:04.490" v="52" actId="20577"/>
          <ac:spMkLst>
            <pc:docMk/>
            <pc:sldMk cId="4194866558" sldId="276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CEC0DED5-FD3B-2B41-8212-D5ED96E8B5A0}" dt="2023-07-17T12:32:09.588" v="63" actId="20577"/>
          <ac:graphicFrameMkLst>
            <pc:docMk/>
            <pc:sldMk cId="4194866558" sldId="276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CEC0DED5-FD3B-2B41-8212-D5ED96E8B5A0}" dt="2023-07-17T12:31:36.879" v="11" actId="20577"/>
        <pc:sldMkLst>
          <pc:docMk/>
          <pc:sldMk cId="264958156" sldId="298"/>
        </pc:sldMkLst>
        <pc:spChg chg="mod">
          <ac:chgData name="Adrian Gould" userId="0a44525a-5416-41c1-827b-f073cee28c70" providerId="ADAL" clId="{CEC0DED5-FD3B-2B41-8212-D5ED96E8B5A0}" dt="2023-07-17T12:31:36.879" v="11" actId="20577"/>
          <ac:spMkLst>
            <pc:docMk/>
            <pc:sldMk cId="264958156" sldId="298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CEC0DED5-FD3B-2B41-8212-D5ED96E8B5A0}" dt="2023-07-17T13:49:27.264" v="89" actId="20577"/>
        <pc:sldMkLst>
          <pc:docMk/>
          <pc:sldMk cId="1353834025" sldId="301"/>
        </pc:sldMkLst>
        <pc:spChg chg="mod">
          <ac:chgData name="Adrian Gould" userId="0a44525a-5416-41c1-827b-f073cee28c70" providerId="ADAL" clId="{CEC0DED5-FD3B-2B41-8212-D5ED96E8B5A0}" dt="2023-07-17T13:49:27.264" v="89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32.553" v="100" actId="20577"/>
        <pc:sldMkLst>
          <pc:docMk/>
          <pc:sldMk cId="2938385406" sldId="302"/>
        </pc:sldMkLst>
        <pc:spChg chg="mod">
          <ac:chgData name="Adrian Gould" userId="0a44525a-5416-41c1-827b-f073cee28c70" providerId="ADAL" clId="{CEC0DED5-FD3B-2B41-8212-D5ED96E8B5A0}" dt="2023-07-17T13:49:32.553" v="100" actId="20577"/>
          <ac:spMkLst>
            <pc:docMk/>
            <pc:sldMk cId="2938385406" sldId="3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0:02.687" v="146" actId="20577"/>
        <pc:sldMkLst>
          <pc:docMk/>
          <pc:sldMk cId="3622820354" sldId="303"/>
        </pc:sldMkLst>
        <pc:spChg chg="mod">
          <ac:chgData name="Adrian Gould" userId="0a44525a-5416-41c1-827b-f073cee28c70" providerId="ADAL" clId="{CEC0DED5-FD3B-2B41-8212-D5ED96E8B5A0}" dt="2023-07-17T13:50:02.687" v="146" actId="20577"/>
          <ac:spMkLst>
            <pc:docMk/>
            <pc:sldMk cId="3622820354" sldId="3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48.167" v="127" actId="20577"/>
        <pc:sldMkLst>
          <pc:docMk/>
          <pc:sldMk cId="2867665445" sldId="304"/>
        </pc:sldMkLst>
        <pc:spChg chg="mod">
          <ac:chgData name="Adrian Gould" userId="0a44525a-5416-41c1-827b-f073cee28c70" providerId="ADAL" clId="{CEC0DED5-FD3B-2B41-8212-D5ED96E8B5A0}" dt="2023-07-17T13:49:48.167" v="127" actId="20577"/>
          <ac:spMkLst>
            <pc:docMk/>
            <pc:sldMk cId="2867665445" sldId="304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1:21.475" v="251" actId="15"/>
        <pc:sldMkLst>
          <pc:docMk/>
          <pc:sldMk cId="2495848008" sldId="308"/>
        </pc:sldMkLst>
        <pc:spChg chg="mod">
          <ac:chgData name="Adrian Gould" userId="0a44525a-5416-41c1-827b-f073cee28c70" providerId="ADAL" clId="{CEC0DED5-FD3B-2B41-8212-D5ED96E8B5A0}" dt="2023-07-17T13:51:21.475" v="251" actId="15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2:31:46.860" v="25" actId="20577"/>
        <pc:sldMkLst>
          <pc:docMk/>
          <pc:sldMk cId="1970401061" sldId="313"/>
        </pc:sldMkLst>
        <pc:spChg chg="mod">
          <ac:chgData name="Adrian Gould" userId="0a44525a-5416-41c1-827b-f073cee28c70" providerId="ADAL" clId="{CEC0DED5-FD3B-2B41-8212-D5ED96E8B5A0}" dt="2023-07-17T12:31:46.860" v="25" actId="20577"/>
          <ac:spMkLst>
            <pc:docMk/>
            <pc:sldMk cId="1970401061" sldId="313"/>
            <ac:spMk id="28" creationId="{065F1D14-4430-FC90-3C26-E7C64BE29869}"/>
          </ac:spMkLst>
        </pc:spChg>
      </pc:sldChg>
    </pc:docChg>
  </pc:docChgLst>
  <pc:docChgLst>
    <pc:chgData name="Adrian Gould" userId="0a44525a-5416-41c1-827b-f073cee28c70" providerId="ADAL" clId="{5DA3DBCF-BA81-4A49-90A8-89CB11DA3BF0}"/>
    <pc:docChg chg="undo custSel addSld delSld modSld sldOrd addSection modSection">
      <pc:chgData name="Adrian Gould" userId="0a44525a-5416-41c1-827b-f073cee28c70" providerId="ADAL" clId="{5DA3DBCF-BA81-4A49-90A8-89CB11DA3BF0}" dt="2024-01-30T13:12:16.438" v="3571" actId="20577"/>
      <pc:docMkLst>
        <pc:docMk/>
      </pc:docMkLst>
      <pc:sldChg chg="modSp mod">
        <pc:chgData name="Adrian Gould" userId="0a44525a-5416-41c1-827b-f073cee28c70" providerId="ADAL" clId="{5DA3DBCF-BA81-4A49-90A8-89CB11DA3BF0}" dt="2024-01-30T05:32:21.316" v="21" actId="21"/>
        <pc:sldMkLst>
          <pc:docMk/>
          <pc:sldMk cId="1480433223" sldId="270"/>
        </pc:sldMkLst>
        <pc:spChg chg="mod">
          <ac:chgData name="Adrian Gould" userId="0a44525a-5416-41c1-827b-f073cee28c70" providerId="ADAL" clId="{5DA3DBCF-BA81-4A49-90A8-89CB11DA3BF0}" dt="2024-01-30T05:32:12.044" v="19" actId="6549"/>
          <ac:spMkLst>
            <pc:docMk/>
            <pc:sldMk cId="1480433223" sldId="270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5DA3DBCF-BA81-4A49-90A8-89CB11DA3BF0}" dt="2024-01-30T05:32:21.316" v="21" actId="21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modSp del mod">
        <pc:chgData name="Adrian Gould" userId="0a44525a-5416-41c1-827b-f073cee28c70" providerId="ADAL" clId="{5DA3DBCF-BA81-4A49-90A8-89CB11DA3BF0}" dt="2024-01-30T06:08:10.421" v="727" actId="47"/>
        <pc:sldMkLst>
          <pc:docMk/>
          <pc:sldMk cId="2495848008" sldId="308"/>
        </pc:sldMkLst>
        <pc:spChg chg="mod">
          <ac:chgData name="Adrian Gould" userId="0a44525a-5416-41c1-827b-f073cee28c70" providerId="ADAL" clId="{5DA3DBCF-BA81-4A49-90A8-89CB11DA3BF0}" dt="2024-01-30T05:33:35.854" v="84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5:34:07.354" v="171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5:33:14.828" v="72" actId="20577"/>
        <pc:sldMkLst>
          <pc:docMk/>
          <pc:sldMk cId="1579309334" sldId="381"/>
        </pc:sldMkLst>
        <pc:spChg chg="mod">
          <ac:chgData name="Adrian Gould" userId="0a44525a-5416-41c1-827b-f073cee28c70" providerId="ADAL" clId="{5DA3DBCF-BA81-4A49-90A8-89CB11DA3BF0}" dt="2024-01-30T05:33:02.807" v="46" actId="20577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5DA3DBCF-BA81-4A49-90A8-89CB11DA3BF0}" dt="2024-01-30T05:33:14.828" v="72" actId="20577"/>
          <ac:spMkLst>
            <pc:docMk/>
            <pc:sldMk cId="1579309334" sldId="381"/>
            <ac:spMk id="29" creationId="{1C085F66-B097-8E41-C65E-FB613CEF61D0}"/>
          </ac:spMkLst>
        </pc:spChg>
      </pc:sldChg>
      <pc:sldChg chg="modSp mod">
        <pc:chgData name="Adrian Gould" userId="0a44525a-5416-41c1-827b-f073cee28c70" providerId="ADAL" clId="{5DA3DBCF-BA81-4A49-90A8-89CB11DA3BF0}" dt="2024-01-30T10:35:57.146" v="3243" actId="27636"/>
        <pc:sldMkLst>
          <pc:docMk/>
          <pc:sldMk cId="3043310066" sldId="39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3310066" sldId="39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5:57.146" v="3243" actId="27636"/>
          <ac:spMkLst>
            <pc:docMk/>
            <pc:sldMk cId="3043310066" sldId="399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9:54:39.083" v="3177" actId="6549"/>
        <pc:sldMkLst>
          <pc:docMk/>
          <pc:sldMk cId="2271737337" sldId="401"/>
        </pc:sldMkLst>
        <pc:spChg chg="mod">
          <ac:chgData name="Adrian Gould" userId="0a44525a-5416-41c1-827b-f073cee28c70" providerId="ADAL" clId="{5DA3DBCF-BA81-4A49-90A8-89CB11DA3BF0}" dt="2024-01-30T09:54:39.083" v="3177" actId="6549"/>
          <ac:spMkLst>
            <pc:docMk/>
            <pc:sldMk cId="2271737337" sldId="40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56.532" v="3119" actId="20577"/>
          <ac:spMkLst>
            <pc:docMk/>
            <pc:sldMk cId="2271737337" sldId="401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6:13:24.767" v="1094" actId="20577"/>
        <pc:sldMkLst>
          <pc:docMk/>
          <pc:sldMk cId="1254516992" sldId="402"/>
        </pc:sldMkLst>
        <pc:spChg chg="mod">
          <ac:chgData name="Adrian Gould" userId="0a44525a-5416-41c1-827b-f073cee28c70" providerId="ADAL" clId="{5DA3DBCF-BA81-4A49-90A8-89CB11DA3BF0}" dt="2024-01-30T06:13:24.767" v="1094" actId="20577"/>
          <ac:spMkLst>
            <pc:docMk/>
            <pc:sldMk cId="1254516992" sldId="40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13:19.032" v="1083" actId="20577"/>
          <ac:spMkLst>
            <pc:docMk/>
            <pc:sldMk cId="1254516992" sldId="4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3.975" v="3203" actId="27636"/>
        <pc:sldMkLst>
          <pc:docMk/>
          <pc:sldMk cId="1199455357" sldId="40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199455357" sldId="40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3.975" v="3203" actId="27636"/>
          <ac:spMkLst>
            <pc:docMk/>
            <pc:sldMk cId="1199455357" sldId="403"/>
            <ac:spMk id="3" creationId="{EE53FE40-4CB6-3C4D-D3DD-058AFFE118A3}"/>
          </ac:spMkLst>
        </pc:spChg>
      </pc:sldChg>
      <pc:sldChg chg="addSp delSp modSp mod">
        <pc:chgData name="Adrian Gould" userId="0a44525a-5416-41c1-827b-f073cee28c70" providerId="ADAL" clId="{5DA3DBCF-BA81-4A49-90A8-89CB11DA3BF0}" dt="2024-01-30T09:55:09.357" v="3199"/>
        <pc:sldMkLst>
          <pc:docMk/>
          <pc:sldMk cId="1992420758" sldId="40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92420758" sldId="40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3:10.311" v="2304" actId="20577"/>
          <ac:spMkLst>
            <pc:docMk/>
            <pc:sldMk cId="1992420758" sldId="405"/>
            <ac:spMk id="3" creationId="{EE53FE40-4CB6-3C4D-D3DD-058AFFE118A3}"/>
          </ac:spMkLst>
        </pc:spChg>
        <pc:spChg chg="add del">
          <ac:chgData name="Adrian Gould" userId="0a44525a-5416-41c1-827b-f073cee28c70" providerId="ADAL" clId="{5DA3DBCF-BA81-4A49-90A8-89CB11DA3BF0}" dt="2024-01-30T06:43:37.224" v="1379" actId="22"/>
          <ac:spMkLst>
            <pc:docMk/>
            <pc:sldMk cId="1992420758" sldId="405"/>
            <ac:spMk id="5" creationId="{330FE416-9F68-F125-7F48-CED7FE8FD7D7}"/>
          </ac:spMkLst>
        </pc:spChg>
      </pc:sldChg>
      <pc:sldChg chg="modSp mod ord">
        <pc:chgData name="Adrian Gould" userId="0a44525a-5416-41c1-827b-f073cee28c70" providerId="ADAL" clId="{5DA3DBCF-BA81-4A49-90A8-89CB11DA3BF0}" dt="2024-01-30T09:55:09.357" v="3199"/>
        <pc:sldMkLst>
          <pc:docMk/>
          <pc:sldMk cId="1472025641" sldId="40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72025641" sldId="40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10.919" v="3068" actId="20577"/>
          <ac:spMkLst>
            <pc:docMk/>
            <pc:sldMk cId="1472025641" sldId="407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7.786" v="3205" actId="27636"/>
        <pc:sldMkLst>
          <pc:docMk/>
          <pc:sldMk cId="1490966297" sldId="40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90966297" sldId="4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7.786" v="3205" actId="27636"/>
          <ac:spMkLst>
            <pc:docMk/>
            <pc:sldMk cId="1490966297" sldId="4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9:54:56.186" v="3198" actId="6549"/>
        <pc:sldMkLst>
          <pc:docMk/>
          <pc:sldMk cId="3844176635" sldId="409"/>
        </pc:sldMkLst>
        <pc:spChg chg="mod">
          <ac:chgData name="Adrian Gould" userId="0a44525a-5416-41c1-827b-f073cee28c70" providerId="ADAL" clId="{5DA3DBCF-BA81-4A49-90A8-89CB11DA3BF0}" dt="2024-01-30T09:54:56.186" v="3198" actId="6549"/>
          <ac:spMkLst>
            <pc:docMk/>
            <pc:sldMk cId="3844176635" sldId="40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33.269" v="3086" actId="27636"/>
          <ac:spMkLst>
            <pc:docMk/>
            <pc:sldMk cId="3844176635" sldId="40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7:35.913" v="194" actId="47"/>
        <pc:sldMkLst>
          <pc:docMk/>
          <pc:sldMk cId="1753062281" sldId="410"/>
        </pc:sldMkLst>
      </pc:sldChg>
      <pc:sldChg chg="modSp mod ord">
        <pc:chgData name="Adrian Gould" userId="0a44525a-5416-41c1-827b-f073cee28c70" providerId="ADAL" clId="{5DA3DBCF-BA81-4A49-90A8-89CB11DA3BF0}" dt="2024-01-30T10:38:17.536" v="3305" actId="27636"/>
        <pc:sldMkLst>
          <pc:docMk/>
          <pc:sldMk cId="3362228102" sldId="411"/>
        </pc:sldMkLst>
        <pc:spChg chg="mod">
          <ac:chgData name="Adrian Gould" userId="0a44525a-5416-41c1-827b-f073cee28c70" providerId="ADAL" clId="{5DA3DBCF-BA81-4A49-90A8-89CB11DA3BF0}" dt="2024-01-30T09:54:28.968" v="3171" actId="20577"/>
          <ac:spMkLst>
            <pc:docMk/>
            <pc:sldMk cId="3362228102" sldId="41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8:17.536" v="3305" actId="27636"/>
          <ac:spMkLst>
            <pc:docMk/>
            <pc:sldMk cId="3362228102" sldId="411"/>
            <ac:spMk id="3" creationId="{EE53FE40-4CB6-3C4D-D3DD-058AFFE118A3}"/>
          </ac:spMkLst>
        </pc:spChg>
      </pc:sldChg>
      <pc:sldChg chg="addSp delSp modSp mod chgLayout">
        <pc:chgData name="Adrian Gould" userId="0a44525a-5416-41c1-827b-f073cee28c70" providerId="ADAL" clId="{5DA3DBCF-BA81-4A49-90A8-89CB11DA3BF0}" dt="2024-01-30T05:50:41.372" v="299" actId="20577"/>
        <pc:sldMkLst>
          <pc:docMk/>
          <pc:sldMk cId="81997122" sldId="412"/>
        </pc:sldMkLst>
        <pc:spChg chg="mod or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5:50:41.372" v="299" actId="20577"/>
          <ac:spMkLst>
            <pc:docMk/>
            <pc:sldMk cId="81997122" sldId="412"/>
            <ac:spMk id="3" creationId="{EE53FE40-4CB6-3C4D-D3DD-058AFFE118A3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4" creationId="{F9D509C2-266D-1EBB-0B28-7570440708F0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5" creationId="{215D4C7E-E7DB-53D2-7A14-4F4E981FA2BE}"/>
          </ac:spMkLst>
        </pc:spChg>
      </pc:sldChg>
      <pc:sldChg chg="del">
        <pc:chgData name="Adrian Gould" userId="0a44525a-5416-41c1-827b-f073cee28c70" providerId="ADAL" clId="{5DA3DBCF-BA81-4A49-90A8-89CB11DA3BF0}" dt="2024-01-30T05:34:18.157" v="173" actId="47"/>
        <pc:sldMkLst>
          <pc:docMk/>
          <pc:sldMk cId="1395574726" sldId="413"/>
        </pc:sldMkLst>
      </pc:sldChg>
      <pc:sldChg chg="del">
        <pc:chgData name="Adrian Gould" userId="0a44525a-5416-41c1-827b-f073cee28c70" providerId="ADAL" clId="{5DA3DBCF-BA81-4A49-90A8-89CB11DA3BF0}" dt="2024-01-30T05:34:13.898" v="172" actId="47"/>
        <pc:sldMkLst>
          <pc:docMk/>
          <pc:sldMk cId="2124124893" sldId="414"/>
        </pc:sldMkLst>
      </pc:sldChg>
      <pc:sldChg chg="modSp mod">
        <pc:chgData name="Adrian Gould" userId="0a44525a-5416-41c1-827b-f073cee28c70" providerId="ADAL" clId="{5DA3DBCF-BA81-4A49-90A8-89CB11DA3BF0}" dt="2024-01-30T10:37:39.162" v="3298" actId="27636"/>
        <pc:sldMkLst>
          <pc:docMk/>
          <pc:sldMk cId="3601275073" sldId="41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01275073" sldId="41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7:39.162" v="3298" actId="27636"/>
          <ac:spMkLst>
            <pc:docMk/>
            <pc:sldMk cId="3601275073" sldId="41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14:10.026" v="3219" actId="9"/>
        <pc:sldMkLst>
          <pc:docMk/>
          <pc:sldMk cId="1938386213" sldId="41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38386213" sldId="41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14:10.026" v="3219" actId="9"/>
          <ac:spMkLst>
            <pc:docMk/>
            <pc:sldMk cId="1938386213" sldId="416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6:13:49.787" v="1106" actId="20577"/>
        <pc:sldMkLst>
          <pc:docMk/>
          <pc:sldMk cId="161293267" sldId="417"/>
        </pc:sldMkLst>
        <pc:spChg chg="mod">
          <ac:chgData name="Adrian Gould" userId="0a44525a-5416-41c1-827b-f073cee28c70" providerId="ADAL" clId="{5DA3DBCF-BA81-4A49-90A8-89CB11DA3BF0}" dt="2024-01-30T06:13:49.787" v="1106" actId="20577"/>
          <ac:spMkLst>
            <pc:docMk/>
            <pc:sldMk cId="161293267" sldId="417"/>
            <ac:spMk id="2" creationId="{E6B49155-D1AA-6FB0-A36C-DF1394C817B8}"/>
          </ac:spMkLst>
        </pc:spChg>
      </pc:sldChg>
      <pc:sldChg chg="modSp del mod">
        <pc:chgData name="Adrian Gould" userId="0a44525a-5416-41c1-827b-f073cee28c70" providerId="ADAL" clId="{5DA3DBCF-BA81-4A49-90A8-89CB11DA3BF0}" dt="2024-01-30T06:14:01.442" v="1107" actId="47"/>
        <pc:sldMkLst>
          <pc:docMk/>
          <pc:sldMk cId="1916717476" sldId="418"/>
        </pc:sldMkLst>
        <pc:spChg chg="mod">
          <ac:chgData name="Adrian Gould" userId="0a44525a-5416-41c1-827b-f073cee28c70" providerId="ADAL" clId="{5DA3DBCF-BA81-4A49-90A8-89CB11DA3BF0}" dt="2024-01-30T06:13:46.448" v="1101" actId="20577"/>
          <ac:spMkLst>
            <pc:docMk/>
            <pc:sldMk cId="1916717476" sldId="418"/>
            <ac:spMk id="2" creationId="{E6B49155-D1AA-6FB0-A36C-DF1394C817B8}"/>
          </ac:spMkLst>
        </pc:spChg>
      </pc:sldChg>
      <pc:sldChg chg="modSp mod">
        <pc:chgData name="Adrian Gould" userId="0a44525a-5416-41c1-827b-f073cee28c70" providerId="ADAL" clId="{5DA3DBCF-BA81-4A49-90A8-89CB11DA3BF0}" dt="2024-01-30T13:12:16.438" v="3571" actId="20577"/>
        <pc:sldMkLst>
          <pc:docMk/>
          <pc:sldMk cId="1684701935" sldId="41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684701935" sldId="41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3:12:16.438" v="3571" actId="20577"/>
          <ac:spMkLst>
            <pc:docMk/>
            <pc:sldMk cId="1684701935" sldId="41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8:27.834" v="206" actId="47"/>
        <pc:sldMkLst>
          <pc:docMk/>
          <pc:sldMk cId="4181252078" sldId="420"/>
        </pc:sldMkLst>
      </pc:sldChg>
      <pc:sldChg chg="addSp modSp add mod modClrScheme chgLayout modNotesTx">
        <pc:chgData name="Adrian Gould" userId="0a44525a-5416-41c1-827b-f073cee28c70" providerId="ADAL" clId="{5DA3DBCF-BA81-4A49-90A8-89CB11DA3BF0}" dt="2024-01-30T09:55:09.357" v="3199"/>
        <pc:sldMkLst>
          <pc:docMk/>
          <pc:sldMk cId="3061205695" sldId="421"/>
        </pc:sldMkLst>
        <pc:spChg chg="mod ord">
          <ac:chgData name="Adrian Gould" userId="0a44525a-5416-41c1-827b-f073cee28c70" providerId="ADAL" clId="{5DA3DBCF-BA81-4A49-90A8-89CB11DA3BF0}" dt="2024-01-30T09:55:09.357" v="3199"/>
          <ac:spMkLst>
            <pc:docMk/>
            <pc:sldMk cId="3061205695" sldId="421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6:41:31.788" v="1321" actId="700"/>
          <ac:spMkLst>
            <pc:docMk/>
            <pc:sldMk cId="3061205695" sldId="421"/>
            <ac:spMk id="3" creationId="{EE53FE40-4CB6-3C4D-D3DD-058AFFE118A3}"/>
          </ac:spMkLst>
        </pc:spChg>
        <pc:spChg chg="add mod ord">
          <ac:chgData name="Adrian Gould" userId="0a44525a-5416-41c1-827b-f073cee28c70" providerId="ADAL" clId="{5DA3DBCF-BA81-4A49-90A8-89CB11DA3BF0}" dt="2024-01-30T06:42:44.043" v="1373" actId="5793"/>
          <ac:spMkLst>
            <pc:docMk/>
            <pc:sldMk cId="3061205695" sldId="421"/>
            <ac:spMk id="4" creationId="{385415C4-E706-9825-4558-A2088287D5EF}"/>
          </ac:spMkLst>
        </pc:spChg>
      </pc:sldChg>
      <pc:sldChg chg="new del">
        <pc:chgData name="Adrian Gould" userId="0a44525a-5416-41c1-827b-f073cee28c70" providerId="ADAL" clId="{5DA3DBCF-BA81-4A49-90A8-89CB11DA3BF0}" dt="2024-01-30T06:10:45.297" v="996" actId="47"/>
        <pc:sldMkLst>
          <pc:docMk/>
          <pc:sldMk cId="756455662" sldId="422"/>
        </pc:sldMkLst>
      </pc:sldChg>
      <pc:sldChg chg="modSp add mod">
        <pc:chgData name="Adrian Gould" userId="0a44525a-5416-41c1-827b-f073cee28c70" providerId="ADAL" clId="{5DA3DBCF-BA81-4A49-90A8-89CB11DA3BF0}" dt="2024-01-30T06:09:08.609" v="910" actId="20577"/>
        <pc:sldMkLst>
          <pc:docMk/>
          <pc:sldMk cId="1369898744" sldId="423"/>
        </pc:sldMkLst>
        <pc:spChg chg="mod">
          <ac:chgData name="Adrian Gould" userId="0a44525a-5416-41c1-827b-f073cee28c70" providerId="ADAL" clId="{5DA3DBCF-BA81-4A49-90A8-89CB11DA3BF0}" dt="2024-01-30T06:09:08.609" v="910" actId="20577"/>
          <ac:spMkLst>
            <pc:docMk/>
            <pc:sldMk cId="1369898744" sldId="42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1:41.910" v="1116" actId="113"/>
        <pc:sldMkLst>
          <pc:docMk/>
          <pc:sldMk cId="800280388" sldId="424"/>
        </pc:sldMkLst>
        <pc:spChg chg="mod">
          <ac:chgData name="Adrian Gould" userId="0a44525a-5416-41c1-827b-f073cee28c70" providerId="ADAL" clId="{5DA3DBCF-BA81-4A49-90A8-89CB11DA3BF0}" dt="2024-01-30T06:02:26.977" v="520" actId="20577"/>
          <ac:spMkLst>
            <pc:docMk/>
            <pc:sldMk cId="800280388" sldId="42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31:41.910" v="1116" actId="113"/>
          <ac:spMkLst>
            <pc:docMk/>
            <pc:sldMk cId="800280388" sldId="42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5:50:56.405" v="301" actId="6549"/>
        <pc:sldMkLst>
          <pc:docMk/>
          <pc:sldMk cId="497185182" sldId="425"/>
        </pc:sldMkLst>
        <pc:spChg chg="mod">
          <ac:chgData name="Adrian Gould" userId="0a44525a-5416-41c1-827b-f073cee28c70" providerId="ADAL" clId="{5DA3DBCF-BA81-4A49-90A8-89CB11DA3BF0}" dt="2024-01-30T05:50:56.405" v="301" actId="6549"/>
          <ac:spMkLst>
            <pc:docMk/>
            <pc:sldMk cId="497185182" sldId="42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3:21.154" v="1159" actId="14"/>
        <pc:sldMkLst>
          <pc:docMk/>
          <pc:sldMk cId="2749519405" sldId="426"/>
        </pc:sldMkLst>
        <pc:spChg chg="mod">
          <ac:chgData name="Adrian Gould" userId="0a44525a-5416-41c1-827b-f073cee28c70" providerId="ADAL" clId="{5DA3DBCF-BA81-4A49-90A8-89CB11DA3BF0}" dt="2024-01-30T06:33:21.154" v="1159" actId="14"/>
          <ac:spMkLst>
            <pc:docMk/>
            <pc:sldMk cId="2749519405" sldId="42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09:26.968" v="922" actId="20577"/>
        <pc:sldMkLst>
          <pc:docMk/>
          <pc:sldMk cId="3862183462" sldId="427"/>
        </pc:sldMkLst>
        <pc:spChg chg="mod">
          <ac:chgData name="Adrian Gould" userId="0a44525a-5416-41c1-827b-f073cee28c70" providerId="ADAL" clId="{5DA3DBCF-BA81-4A49-90A8-89CB11DA3BF0}" dt="2024-01-30T06:09:26.968" v="922" actId="20577"/>
          <ac:spMkLst>
            <pc:docMk/>
            <pc:sldMk cId="3862183462" sldId="42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09:52.903" v="945" actId="20577"/>
        <pc:sldMkLst>
          <pc:docMk/>
          <pc:sldMk cId="804477455" sldId="428"/>
        </pc:sldMkLst>
        <pc:spChg chg="mod">
          <ac:chgData name="Adrian Gould" userId="0a44525a-5416-41c1-827b-f073cee28c70" providerId="ADAL" clId="{5DA3DBCF-BA81-4A49-90A8-89CB11DA3BF0}" dt="2024-01-30T06:09:52.903" v="945" actId="20577"/>
          <ac:spMkLst>
            <pc:docMk/>
            <pc:sldMk cId="804477455" sldId="42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06.966" v="964" actId="20577"/>
        <pc:sldMkLst>
          <pc:docMk/>
          <pc:sldMk cId="3409925924" sldId="429"/>
        </pc:sldMkLst>
        <pc:spChg chg="mod">
          <ac:chgData name="Adrian Gould" userId="0a44525a-5416-41c1-827b-f073cee28c70" providerId="ADAL" clId="{5DA3DBCF-BA81-4A49-90A8-89CB11DA3BF0}" dt="2024-01-30T06:10:06.966" v="964" actId="20577"/>
          <ac:spMkLst>
            <pc:docMk/>
            <pc:sldMk cId="3409925924" sldId="42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0.167" v="972" actId="20577"/>
        <pc:sldMkLst>
          <pc:docMk/>
          <pc:sldMk cId="794630200" sldId="430"/>
        </pc:sldMkLst>
        <pc:spChg chg="mod">
          <ac:chgData name="Adrian Gould" userId="0a44525a-5416-41c1-827b-f073cee28c70" providerId="ADAL" clId="{5DA3DBCF-BA81-4A49-90A8-89CB11DA3BF0}" dt="2024-01-30T06:10:20.167" v="972" actId="20577"/>
          <ac:spMkLst>
            <pc:docMk/>
            <pc:sldMk cId="794630200" sldId="430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8.523" v="984" actId="20577"/>
        <pc:sldMkLst>
          <pc:docMk/>
          <pc:sldMk cId="3286270417" sldId="431"/>
        </pc:sldMkLst>
        <pc:spChg chg="mod">
          <ac:chgData name="Adrian Gould" userId="0a44525a-5416-41c1-827b-f073cee28c70" providerId="ADAL" clId="{5DA3DBCF-BA81-4A49-90A8-89CB11DA3BF0}" dt="2024-01-30T06:10:28.523" v="984" actId="20577"/>
          <ac:spMkLst>
            <pc:docMk/>
            <pc:sldMk cId="3286270417" sldId="431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41.862" v="995" actId="20577"/>
        <pc:sldMkLst>
          <pc:docMk/>
          <pc:sldMk cId="1733405288" sldId="432"/>
        </pc:sldMkLst>
        <pc:spChg chg="mod">
          <ac:chgData name="Adrian Gould" userId="0a44525a-5416-41c1-827b-f073cee28c70" providerId="ADAL" clId="{5DA3DBCF-BA81-4A49-90A8-89CB11DA3BF0}" dt="2024-01-30T06:10:41.862" v="995" actId="20577"/>
          <ac:spMkLst>
            <pc:docMk/>
            <pc:sldMk cId="1733405288" sldId="43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51.614" v="1000" actId="20577"/>
        <pc:sldMkLst>
          <pc:docMk/>
          <pc:sldMk cId="212957833" sldId="433"/>
        </pc:sldMkLst>
        <pc:spChg chg="mod">
          <ac:chgData name="Adrian Gould" userId="0a44525a-5416-41c1-827b-f073cee28c70" providerId="ADAL" clId="{5DA3DBCF-BA81-4A49-90A8-89CB11DA3BF0}" dt="2024-01-30T06:10:51.614" v="1000" actId="20577"/>
          <ac:spMkLst>
            <pc:docMk/>
            <pc:sldMk cId="212957833" sldId="433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03.880" v="1011" actId="20577"/>
        <pc:sldMkLst>
          <pc:docMk/>
          <pc:sldMk cId="954918584" sldId="434"/>
        </pc:sldMkLst>
        <pc:spChg chg="mod">
          <ac:chgData name="Adrian Gould" userId="0a44525a-5416-41c1-827b-f073cee28c70" providerId="ADAL" clId="{5DA3DBCF-BA81-4A49-90A8-89CB11DA3BF0}" dt="2024-01-30T06:11:03.880" v="1011" actId="20577"/>
          <ac:spMkLst>
            <pc:docMk/>
            <pc:sldMk cId="954918584" sldId="43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10.648" v="1020" actId="20577"/>
        <pc:sldMkLst>
          <pc:docMk/>
          <pc:sldMk cId="3704233763" sldId="435"/>
        </pc:sldMkLst>
        <pc:spChg chg="mod">
          <ac:chgData name="Adrian Gould" userId="0a44525a-5416-41c1-827b-f073cee28c70" providerId="ADAL" clId="{5DA3DBCF-BA81-4A49-90A8-89CB11DA3BF0}" dt="2024-01-30T06:11:10.648" v="1020" actId="20577"/>
          <ac:spMkLst>
            <pc:docMk/>
            <pc:sldMk cId="3704233763" sldId="435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1.387" v="1040" actId="20577"/>
        <pc:sldMkLst>
          <pc:docMk/>
          <pc:sldMk cId="3303059632" sldId="436"/>
        </pc:sldMkLst>
        <pc:spChg chg="mod">
          <ac:chgData name="Adrian Gould" userId="0a44525a-5416-41c1-827b-f073cee28c70" providerId="ADAL" clId="{5DA3DBCF-BA81-4A49-90A8-89CB11DA3BF0}" dt="2024-01-30T06:11:31.387" v="1040" actId="20577"/>
          <ac:spMkLst>
            <pc:docMk/>
            <pc:sldMk cId="3303059632" sldId="436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9.695" v="1044" actId="20577"/>
        <pc:sldMkLst>
          <pc:docMk/>
          <pc:sldMk cId="3814158279" sldId="437"/>
        </pc:sldMkLst>
        <pc:spChg chg="mod">
          <ac:chgData name="Adrian Gould" userId="0a44525a-5416-41c1-827b-f073cee28c70" providerId="ADAL" clId="{5DA3DBCF-BA81-4A49-90A8-89CB11DA3BF0}" dt="2024-01-30T06:11:39.695" v="1044" actId="20577"/>
          <ac:spMkLst>
            <pc:docMk/>
            <pc:sldMk cId="3814158279" sldId="43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2:43.023" v="1080" actId="20577"/>
        <pc:sldMkLst>
          <pc:docMk/>
          <pc:sldMk cId="2625281350" sldId="438"/>
        </pc:sldMkLst>
        <pc:spChg chg="mod">
          <ac:chgData name="Adrian Gould" userId="0a44525a-5416-41c1-827b-f073cee28c70" providerId="ADAL" clId="{5DA3DBCF-BA81-4A49-90A8-89CB11DA3BF0}" dt="2024-01-30T06:12:43.023" v="1080" actId="20577"/>
          <ac:spMkLst>
            <pc:docMk/>
            <pc:sldMk cId="2625281350" sldId="438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5DA3DBCF-BA81-4A49-90A8-89CB11DA3BF0}" dt="2024-01-30T06:44:23.019" v="1401" actId="47"/>
        <pc:sldMkLst>
          <pc:docMk/>
          <pc:sldMk cId="871494676" sldId="439"/>
        </pc:sldMkLst>
        <pc:spChg chg="mod">
          <ac:chgData name="Adrian Gould" userId="0a44525a-5416-41c1-827b-f073cee28c70" providerId="ADAL" clId="{5DA3DBCF-BA81-4A49-90A8-89CB11DA3BF0}" dt="2024-01-30T06:44:02.133" v="1387" actId="27636"/>
          <ac:spMkLst>
            <pc:docMk/>
            <pc:sldMk cId="871494676" sldId="439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347234876" sldId="43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347234876" sldId="43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5.070" v="2606" actId="27636"/>
          <ac:spMkLst>
            <pc:docMk/>
            <pc:sldMk cId="1347234876" sldId="43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280682721" sldId="44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280682721" sldId="44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4:59.375" v="2724" actId="6549"/>
          <ac:spMkLst>
            <pc:docMk/>
            <pc:sldMk cId="4280682721" sldId="44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10:40:20.545" v="3386" actId="27636"/>
        <pc:sldMkLst>
          <pc:docMk/>
          <pc:sldMk cId="1052094409" sldId="44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52094409" sldId="44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40:20.545" v="3386" actId="27636"/>
          <ac:spMkLst>
            <pc:docMk/>
            <pc:sldMk cId="1052094409" sldId="44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85234943" sldId="44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85234943" sldId="44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12.750" v="2298" actId="27636"/>
          <ac:spMkLst>
            <pc:docMk/>
            <pc:sldMk cId="4085234943" sldId="44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52:37.616" v="1613" actId="6549"/>
        <pc:sldMkLst>
          <pc:docMk/>
          <pc:sldMk cId="121523394" sldId="443"/>
        </pc:sldMkLst>
        <pc:spChg chg="mod">
          <ac:chgData name="Adrian Gould" userId="0a44525a-5416-41c1-827b-f073cee28c70" providerId="ADAL" clId="{5DA3DBCF-BA81-4A49-90A8-89CB11DA3BF0}" dt="2024-01-30T06:52:37.616" v="1613" actId="6549"/>
          <ac:spMkLst>
            <pc:docMk/>
            <pc:sldMk cId="121523394" sldId="44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2:05.456" v="1903" actId="27636"/>
        <pc:sldMkLst>
          <pc:docMk/>
          <pc:sldMk cId="1461867224" sldId="444"/>
        </pc:sldMkLst>
        <pc:spChg chg="mod">
          <ac:chgData name="Adrian Gould" userId="0a44525a-5416-41c1-827b-f073cee28c70" providerId="ADAL" clId="{5DA3DBCF-BA81-4A49-90A8-89CB11DA3BF0}" dt="2024-01-30T07:02:05.456" v="1903" actId="27636"/>
          <ac:spMkLst>
            <pc:docMk/>
            <pc:sldMk cId="1461867224" sldId="44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1:58.885" v="1901" actId="20577"/>
        <pc:sldMkLst>
          <pc:docMk/>
          <pc:sldMk cId="3937657561" sldId="445"/>
        </pc:sldMkLst>
        <pc:spChg chg="mod">
          <ac:chgData name="Adrian Gould" userId="0a44525a-5416-41c1-827b-f073cee28c70" providerId="ADAL" clId="{5DA3DBCF-BA81-4A49-90A8-89CB11DA3BF0}" dt="2024-01-30T07:01:58.885" v="1901" actId="20577"/>
          <ac:spMkLst>
            <pc:docMk/>
            <pc:sldMk cId="3937657561" sldId="44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845137269" sldId="44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845137269" sldId="44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26.026" v="2302" actId="6549"/>
          <ac:spMkLst>
            <pc:docMk/>
            <pc:sldMk cId="1845137269" sldId="44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781557833" sldId="44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781557833" sldId="44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4:24.504" v="2396" actId="6549"/>
          <ac:spMkLst>
            <pc:docMk/>
            <pc:sldMk cId="2781557833" sldId="44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694026589" sldId="44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94026589" sldId="44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15:36.575" v="2531" actId="20577"/>
          <ac:spMkLst>
            <pc:docMk/>
            <pc:sldMk cId="3694026589" sldId="448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2188599025" sldId="44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88599025" sldId="44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0.412" v="2604" actId="27636"/>
          <ac:spMkLst>
            <pc:docMk/>
            <pc:sldMk cId="2188599025" sldId="44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086292642" sldId="45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86292642" sldId="45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1:34.910" v="2883" actId="27636"/>
          <ac:spMkLst>
            <pc:docMk/>
            <pc:sldMk cId="1086292642" sldId="45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48784255" sldId="45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8784255" sldId="45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7:19.913" v="2776" actId="20577"/>
          <ac:spMkLst>
            <pc:docMk/>
            <pc:sldMk cId="48784255" sldId="451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467210618" sldId="45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67210618" sldId="45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0:41.884" v="2874" actId="27636"/>
          <ac:spMkLst>
            <pc:docMk/>
            <pc:sldMk cId="1467210618" sldId="45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30.510" v="3376" actId="27636"/>
        <pc:sldMkLst>
          <pc:docMk/>
          <pc:sldMk cId="2109725830" sldId="45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9725830" sldId="45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9:30.510" v="3376" actId="27636"/>
          <ac:spMkLst>
            <pc:docMk/>
            <pc:sldMk cId="2109725830" sldId="45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041959482" sldId="454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1959482" sldId="45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20.507" v="3032" actId="27636"/>
          <ac:spMkLst>
            <pc:docMk/>
            <pc:sldMk cId="3041959482" sldId="45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636726054" sldId="45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636726054" sldId="45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34.507" v="3040" actId="27636"/>
          <ac:spMkLst>
            <pc:docMk/>
            <pc:sldMk cId="636726054" sldId="45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959914131" sldId="45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59914131" sldId="45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1.028" v="3043" actId="6549"/>
          <ac:spMkLst>
            <pc:docMk/>
            <pc:sldMk cId="1959914131" sldId="45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909683860" sldId="45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909683860" sldId="45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5.851" v="3045" actId="27636"/>
          <ac:spMkLst>
            <pc:docMk/>
            <pc:sldMk cId="3909683860" sldId="45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942686981" sldId="45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942686981" sldId="45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16.264" v="3051" actId="6549"/>
          <ac:spMkLst>
            <pc:docMk/>
            <pc:sldMk cId="2942686981" sldId="45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257551713" sldId="45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257551713" sldId="45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27.850" v="3055" actId="6549"/>
          <ac:spMkLst>
            <pc:docMk/>
            <pc:sldMk cId="1257551713" sldId="45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105204866" sldId="46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5204866" sldId="46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4.178" v="3077" actId="6549"/>
          <ac:spMkLst>
            <pc:docMk/>
            <pc:sldMk cId="2105204866" sldId="460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5:09.357" v="3199"/>
        <pc:sldMkLst>
          <pc:docMk/>
          <pc:sldMk cId="3790201345" sldId="46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790201345" sldId="46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32.995" v="3070" actId="21"/>
          <ac:spMkLst>
            <pc:docMk/>
            <pc:sldMk cId="3790201345" sldId="46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61142283" sldId="46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61142283" sldId="46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8.929" v="3079" actId="6549"/>
          <ac:spMkLst>
            <pc:docMk/>
            <pc:sldMk cId="4061142283" sldId="46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535052079" sldId="46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535052079" sldId="46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12.043" v="3080" actId="6549"/>
          <ac:spMkLst>
            <pc:docMk/>
            <pc:sldMk cId="535052079" sldId="46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51.500" v="3192" actId="6549"/>
        <pc:sldMkLst>
          <pc:docMk/>
          <pc:sldMk cId="2822729167" sldId="464"/>
        </pc:sldMkLst>
        <pc:spChg chg="mod">
          <ac:chgData name="Adrian Gould" userId="0a44525a-5416-41c1-827b-f073cee28c70" providerId="ADAL" clId="{5DA3DBCF-BA81-4A49-90A8-89CB11DA3BF0}" dt="2024-01-30T09:54:51.500" v="3192" actId="6549"/>
          <ac:spMkLst>
            <pc:docMk/>
            <pc:sldMk cId="2822729167" sldId="46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48.197" v="3090" actId="27636"/>
          <ac:spMkLst>
            <pc:docMk/>
            <pc:sldMk cId="2822729167" sldId="46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7.133" v="3186" actId="6549"/>
        <pc:sldMkLst>
          <pc:docMk/>
          <pc:sldMk cId="2444785903" sldId="465"/>
        </pc:sldMkLst>
        <pc:spChg chg="mod">
          <ac:chgData name="Adrian Gould" userId="0a44525a-5416-41c1-827b-f073cee28c70" providerId="ADAL" clId="{5DA3DBCF-BA81-4A49-90A8-89CB11DA3BF0}" dt="2024-01-30T09:54:47.133" v="3186" actId="6549"/>
          <ac:spMkLst>
            <pc:docMk/>
            <pc:sldMk cId="2444785903" sldId="46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17.131" v="3101" actId="6549"/>
          <ac:spMkLst>
            <pc:docMk/>
            <pc:sldMk cId="2444785903" sldId="465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8.983" v="3189" actId="6549"/>
        <pc:sldMkLst>
          <pc:docMk/>
          <pc:sldMk cId="592017026" sldId="466"/>
        </pc:sldMkLst>
        <pc:spChg chg="mod">
          <ac:chgData name="Adrian Gould" userId="0a44525a-5416-41c1-827b-f073cee28c70" providerId="ADAL" clId="{5DA3DBCF-BA81-4A49-90A8-89CB11DA3BF0}" dt="2024-01-30T09:54:48.983" v="3189" actId="6549"/>
          <ac:spMkLst>
            <pc:docMk/>
            <pc:sldMk cId="592017026" sldId="46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00.413" v="3095" actId="27636"/>
          <ac:spMkLst>
            <pc:docMk/>
            <pc:sldMk cId="592017026" sldId="46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1.069" v="3180" actId="6549"/>
        <pc:sldMkLst>
          <pc:docMk/>
          <pc:sldMk cId="288175693" sldId="467"/>
        </pc:sldMkLst>
        <pc:spChg chg="mod">
          <ac:chgData name="Adrian Gould" userId="0a44525a-5416-41c1-827b-f073cee28c70" providerId="ADAL" clId="{5DA3DBCF-BA81-4A49-90A8-89CB11DA3BF0}" dt="2024-01-30T09:54:41.069" v="3180" actId="6549"/>
          <ac:spMkLst>
            <pc:docMk/>
            <pc:sldMk cId="288175693" sldId="46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7.216" v="3111" actId="6549"/>
          <ac:spMkLst>
            <pc:docMk/>
            <pc:sldMk cId="288175693" sldId="467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3.199" v="3183" actId="6549"/>
        <pc:sldMkLst>
          <pc:docMk/>
          <pc:sldMk cId="2110389590" sldId="468"/>
        </pc:sldMkLst>
        <pc:spChg chg="mod">
          <ac:chgData name="Adrian Gould" userId="0a44525a-5416-41c1-827b-f073cee28c70" providerId="ADAL" clId="{5DA3DBCF-BA81-4A49-90A8-89CB11DA3BF0}" dt="2024-01-30T09:54:43.199" v="3183" actId="6549"/>
          <ac:spMkLst>
            <pc:docMk/>
            <pc:sldMk cId="2110389590" sldId="46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2.565" v="3108" actId="6549"/>
          <ac:spMkLst>
            <pc:docMk/>
            <pc:sldMk cId="2110389590" sldId="46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33.807" v="3174" actId="6549"/>
        <pc:sldMkLst>
          <pc:docMk/>
          <pc:sldMk cId="408899812" sldId="469"/>
        </pc:sldMkLst>
        <pc:spChg chg="mod">
          <ac:chgData name="Adrian Gould" userId="0a44525a-5416-41c1-827b-f073cee28c70" providerId="ADAL" clId="{5DA3DBCF-BA81-4A49-90A8-89CB11DA3BF0}" dt="2024-01-30T09:54:33.807" v="3174" actId="6549"/>
          <ac:spMkLst>
            <pc:docMk/>
            <pc:sldMk cId="408899812" sldId="46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4:11.789" v="3142" actId="6549"/>
          <ac:spMkLst>
            <pc:docMk/>
            <pc:sldMk cId="408899812" sldId="469"/>
            <ac:spMk id="3" creationId="{EE53FE40-4CB6-3C4D-D3DD-058AFFE118A3}"/>
          </ac:spMkLst>
        </pc:spChg>
      </pc:sldChg>
      <pc:sldChg chg="addSp delSp modSp add mod modNotesTx">
        <pc:chgData name="Adrian Gould" userId="0a44525a-5416-41c1-827b-f073cee28c70" providerId="ADAL" clId="{5DA3DBCF-BA81-4A49-90A8-89CB11DA3BF0}" dt="2024-01-30T10:14:29.389" v="3240" actId="20577"/>
        <pc:sldMkLst>
          <pc:docMk/>
          <pc:sldMk cId="1128213356" sldId="470"/>
        </pc:sldMkLst>
        <pc:spChg chg="mod">
          <ac:chgData name="Adrian Gould" userId="0a44525a-5416-41c1-827b-f073cee28c70" providerId="ADAL" clId="{5DA3DBCF-BA81-4A49-90A8-89CB11DA3BF0}" dt="2024-01-30T10:14:29.389" v="3240" actId="20577"/>
          <ac:spMkLst>
            <pc:docMk/>
            <pc:sldMk cId="1128213356" sldId="470"/>
            <ac:spMk id="2" creationId="{E6B49155-D1AA-6FB0-A36C-DF1394C817B8}"/>
          </ac:spMkLst>
        </pc:spChg>
        <pc:spChg chg="del mod">
          <ac:chgData name="Adrian Gould" userId="0a44525a-5416-41c1-827b-f073cee28c70" providerId="ADAL" clId="{5DA3DBCF-BA81-4A49-90A8-89CB11DA3BF0}" dt="2024-01-30T10:11:54.906" v="3213"/>
          <ac:spMkLst>
            <pc:docMk/>
            <pc:sldMk cId="1128213356" sldId="470"/>
            <ac:spMk id="3" creationId="{EE53FE40-4CB6-3C4D-D3DD-058AFFE118A3}"/>
          </ac:spMkLst>
        </pc:spChg>
        <pc:spChg chg="add mod">
          <ac:chgData name="Adrian Gould" userId="0a44525a-5416-41c1-827b-f073cee28c70" providerId="ADAL" clId="{5DA3DBCF-BA81-4A49-90A8-89CB11DA3BF0}" dt="2024-01-30T10:12:18.756" v="3217" actId="404"/>
          <ac:spMkLst>
            <pc:docMk/>
            <pc:sldMk cId="1128213356" sldId="470"/>
            <ac:spMk id="5" creationId="{51E79157-9505-EC31-2FCA-A212FE60C166}"/>
          </ac:spMkLst>
        </pc:spChg>
        <pc:picChg chg="add mod">
          <ac:chgData name="Adrian Gould" userId="0a44525a-5416-41c1-827b-f073cee28c70" providerId="ADAL" clId="{5DA3DBCF-BA81-4A49-90A8-89CB11DA3BF0}" dt="2024-01-30T10:11:54.906" v="3213"/>
          <ac:picMkLst>
            <pc:docMk/>
            <pc:sldMk cId="1128213356" sldId="470"/>
            <ac:picMk id="1026" creationId="{C0812031-073E-AADE-632A-A6C5DB0B4DDA}"/>
          </ac:picMkLst>
        </pc:picChg>
      </pc:sldChg>
      <pc:sldChg chg="modSp add mod">
        <pc:chgData name="Adrian Gould" userId="0a44525a-5416-41c1-827b-f073cee28c70" providerId="ADAL" clId="{5DA3DBCF-BA81-4A49-90A8-89CB11DA3BF0}" dt="2024-01-30T10:36:09.561" v="3248" actId="27636"/>
        <pc:sldMkLst>
          <pc:docMk/>
          <pc:sldMk cId="4081560359" sldId="471"/>
        </pc:sldMkLst>
        <pc:spChg chg="mod">
          <ac:chgData name="Adrian Gould" userId="0a44525a-5416-41c1-827b-f073cee28c70" providerId="ADAL" clId="{5DA3DBCF-BA81-4A49-90A8-89CB11DA3BF0}" dt="2024-01-30T10:36:09.561" v="3248" actId="27636"/>
          <ac:spMkLst>
            <pc:docMk/>
            <pc:sldMk cId="4081560359" sldId="47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17.918" v="3254" actId="27636"/>
        <pc:sldMkLst>
          <pc:docMk/>
          <pc:sldMk cId="1315869043" sldId="472"/>
        </pc:sldMkLst>
        <pc:spChg chg="mod">
          <ac:chgData name="Adrian Gould" userId="0a44525a-5416-41c1-827b-f073cee28c70" providerId="ADAL" clId="{5DA3DBCF-BA81-4A49-90A8-89CB11DA3BF0}" dt="2024-01-30T10:36:17.918" v="3254" actId="27636"/>
          <ac:spMkLst>
            <pc:docMk/>
            <pc:sldMk cId="1315869043" sldId="47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24.161" v="3258" actId="27636"/>
        <pc:sldMkLst>
          <pc:docMk/>
          <pc:sldMk cId="3417109521" sldId="473"/>
        </pc:sldMkLst>
        <pc:spChg chg="mod">
          <ac:chgData name="Adrian Gould" userId="0a44525a-5416-41c1-827b-f073cee28c70" providerId="ADAL" clId="{5DA3DBCF-BA81-4A49-90A8-89CB11DA3BF0}" dt="2024-01-30T10:36:24.161" v="3258" actId="27636"/>
          <ac:spMkLst>
            <pc:docMk/>
            <pc:sldMk cId="3417109521" sldId="47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32.877" v="3262" actId="6549"/>
        <pc:sldMkLst>
          <pc:docMk/>
          <pc:sldMk cId="477775765" sldId="474"/>
        </pc:sldMkLst>
        <pc:spChg chg="mod">
          <ac:chgData name="Adrian Gould" userId="0a44525a-5416-41c1-827b-f073cee28c70" providerId="ADAL" clId="{5DA3DBCF-BA81-4A49-90A8-89CB11DA3BF0}" dt="2024-01-30T10:36:32.877" v="3262" actId="6549"/>
          <ac:spMkLst>
            <pc:docMk/>
            <pc:sldMk cId="477775765" sldId="47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0.143" v="3266" actId="6549"/>
        <pc:sldMkLst>
          <pc:docMk/>
          <pc:sldMk cId="1267872255" sldId="475"/>
        </pc:sldMkLst>
        <pc:spChg chg="mod">
          <ac:chgData name="Adrian Gould" userId="0a44525a-5416-41c1-827b-f073cee28c70" providerId="ADAL" clId="{5DA3DBCF-BA81-4A49-90A8-89CB11DA3BF0}" dt="2024-01-30T10:36:40.143" v="3266" actId="6549"/>
          <ac:spMkLst>
            <pc:docMk/>
            <pc:sldMk cId="1267872255" sldId="47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4.106" v="3268" actId="27636"/>
        <pc:sldMkLst>
          <pc:docMk/>
          <pc:sldMk cId="1957840177" sldId="476"/>
        </pc:sldMkLst>
        <pc:spChg chg="mod">
          <ac:chgData name="Adrian Gould" userId="0a44525a-5416-41c1-827b-f073cee28c70" providerId="ADAL" clId="{5DA3DBCF-BA81-4A49-90A8-89CB11DA3BF0}" dt="2024-01-30T10:36:44.106" v="3268" actId="27636"/>
          <ac:spMkLst>
            <pc:docMk/>
            <pc:sldMk cId="1957840177" sldId="47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36.714" v="3296" actId="27636"/>
        <pc:sldMkLst>
          <pc:docMk/>
          <pc:sldMk cId="4004424507" sldId="477"/>
        </pc:sldMkLst>
        <pc:spChg chg="mod">
          <ac:chgData name="Adrian Gould" userId="0a44525a-5416-41c1-827b-f073cee28c70" providerId="ADAL" clId="{5DA3DBCF-BA81-4A49-90A8-89CB11DA3BF0}" dt="2024-01-30T10:37:36.714" v="3296" actId="27636"/>
          <ac:spMkLst>
            <pc:docMk/>
            <pc:sldMk cId="4004424507" sldId="47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9.835" v="3292" actId="6549"/>
        <pc:sldMkLst>
          <pc:docMk/>
          <pc:sldMk cId="1056777286" sldId="478"/>
        </pc:sldMkLst>
        <pc:spChg chg="mod">
          <ac:chgData name="Adrian Gould" userId="0a44525a-5416-41c1-827b-f073cee28c70" providerId="ADAL" clId="{5DA3DBCF-BA81-4A49-90A8-89CB11DA3BF0}" dt="2024-01-30T10:37:29.835" v="3292" actId="6549"/>
          <ac:spMkLst>
            <pc:docMk/>
            <pc:sldMk cId="1056777286" sldId="47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4.450" v="3289" actId="6549"/>
        <pc:sldMkLst>
          <pc:docMk/>
          <pc:sldMk cId="4077393787" sldId="479"/>
        </pc:sldMkLst>
        <pc:spChg chg="mod">
          <ac:chgData name="Adrian Gould" userId="0a44525a-5416-41c1-827b-f073cee28c70" providerId="ADAL" clId="{5DA3DBCF-BA81-4A49-90A8-89CB11DA3BF0}" dt="2024-01-30T10:37:24.450" v="3289" actId="6549"/>
          <ac:spMkLst>
            <pc:docMk/>
            <pc:sldMk cId="4077393787" sldId="47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7.736" v="3286" actId="6549"/>
        <pc:sldMkLst>
          <pc:docMk/>
          <pc:sldMk cId="3418500978" sldId="480"/>
        </pc:sldMkLst>
        <pc:spChg chg="mod">
          <ac:chgData name="Adrian Gould" userId="0a44525a-5416-41c1-827b-f073cee28c70" providerId="ADAL" clId="{5DA3DBCF-BA81-4A49-90A8-89CB11DA3BF0}" dt="2024-01-30T10:37:17.736" v="3286" actId="6549"/>
          <ac:spMkLst>
            <pc:docMk/>
            <pc:sldMk cId="3418500978" sldId="480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2.110" v="3283" actId="6549"/>
        <pc:sldMkLst>
          <pc:docMk/>
          <pc:sldMk cId="4204264023" sldId="481"/>
        </pc:sldMkLst>
        <pc:spChg chg="mod">
          <ac:chgData name="Adrian Gould" userId="0a44525a-5416-41c1-827b-f073cee28c70" providerId="ADAL" clId="{5DA3DBCF-BA81-4A49-90A8-89CB11DA3BF0}" dt="2024-01-30T10:37:12.110" v="3283" actId="6549"/>
          <ac:spMkLst>
            <pc:docMk/>
            <pc:sldMk cId="4204264023" sldId="48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7.003" v="3280" actId="6549"/>
        <pc:sldMkLst>
          <pc:docMk/>
          <pc:sldMk cId="1660443138" sldId="482"/>
        </pc:sldMkLst>
        <pc:spChg chg="mod">
          <ac:chgData name="Adrian Gould" userId="0a44525a-5416-41c1-827b-f073cee28c70" providerId="ADAL" clId="{5DA3DBCF-BA81-4A49-90A8-89CB11DA3BF0}" dt="2024-01-30T10:37:07.003" v="3280" actId="6549"/>
          <ac:spMkLst>
            <pc:docMk/>
            <pc:sldMk cId="1660443138" sldId="48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2.186" v="3277" actId="27636"/>
        <pc:sldMkLst>
          <pc:docMk/>
          <pc:sldMk cId="3103196933" sldId="483"/>
        </pc:sldMkLst>
        <pc:spChg chg="mod">
          <ac:chgData name="Adrian Gould" userId="0a44525a-5416-41c1-827b-f073cee28c70" providerId="ADAL" clId="{5DA3DBCF-BA81-4A49-90A8-89CB11DA3BF0}" dt="2024-01-30T10:37:02.186" v="3277" actId="27636"/>
          <ac:spMkLst>
            <pc:docMk/>
            <pc:sldMk cId="3103196933" sldId="483"/>
            <ac:spMk id="3" creationId="{EE53FE40-4CB6-3C4D-D3DD-058AFFE118A3}"/>
          </ac:spMkLst>
        </pc:spChg>
      </pc:sldChg>
      <pc:sldChg chg="add">
        <pc:chgData name="Adrian Gould" userId="0a44525a-5416-41c1-827b-f073cee28c70" providerId="ADAL" clId="{5DA3DBCF-BA81-4A49-90A8-89CB11DA3BF0}" dt="2024-01-30T10:37:47.529" v="3299"/>
        <pc:sldMkLst>
          <pc:docMk/>
          <pc:sldMk cId="1258179656" sldId="484"/>
        </pc:sldMkLst>
      </pc:sldChg>
      <pc:sldChg chg="modSp add mod">
        <pc:chgData name="Adrian Gould" userId="0a44525a-5416-41c1-827b-f073cee28c70" providerId="ADAL" clId="{5DA3DBCF-BA81-4A49-90A8-89CB11DA3BF0}" dt="2024-01-30T10:38:26.092" v="3309" actId="27636"/>
        <pc:sldMkLst>
          <pc:docMk/>
          <pc:sldMk cId="3176834394" sldId="485"/>
        </pc:sldMkLst>
        <pc:spChg chg="mod">
          <ac:chgData name="Adrian Gould" userId="0a44525a-5416-41c1-827b-f073cee28c70" providerId="ADAL" clId="{5DA3DBCF-BA81-4A49-90A8-89CB11DA3BF0}" dt="2024-01-30T10:38:26.092" v="3309" actId="27636"/>
          <ac:spMkLst>
            <pc:docMk/>
            <pc:sldMk cId="3176834394" sldId="48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8:29.904" v="3311" actId="27636"/>
        <pc:sldMkLst>
          <pc:docMk/>
          <pc:sldMk cId="1639180503" sldId="486"/>
        </pc:sldMkLst>
        <pc:spChg chg="mod">
          <ac:chgData name="Adrian Gould" userId="0a44525a-5416-41c1-827b-f073cee28c70" providerId="ADAL" clId="{5DA3DBCF-BA81-4A49-90A8-89CB11DA3BF0}" dt="2024-01-30T10:38:29.904" v="3311" actId="27636"/>
          <ac:spMkLst>
            <pc:docMk/>
            <pc:sldMk cId="1639180503" sldId="48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05.947" v="3371" actId="20577"/>
        <pc:sldMkLst>
          <pc:docMk/>
          <pc:sldMk cId="3483514173" sldId="487"/>
        </pc:sldMkLst>
        <pc:spChg chg="mod">
          <ac:chgData name="Adrian Gould" userId="0a44525a-5416-41c1-827b-f073cee28c70" providerId="ADAL" clId="{5DA3DBCF-BA81-4A49-90A8-89CB11DA3BF0}" dt="2024-01-30T10:39:05.947" v="3371" actId="20577"/>
          <ac:spMkLst>
            <pc:docMk/>
            <pc:sldMk cId="3483514173" sldId="48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02.826" v="3383" actId="207"/>
        <pc:sldMkLst>
          <pc:docMk/>
          <pc:sldMk cId="1363183320" sldId="488"/>
        </pc:sldMkLst>
        <pc:spChg chg="mod">
          <ac:chgData name="Adrian Gould" userId="0a44525a-5416-41c1-827b-f073cee28c70" providerId="ADAL" clId="{5DA3DBCF-BA81-4A49-90A8-89CB11DA3BF0}" dt="2024-01-30T10:40:02.826" v="3383" actId="207"/>
          <ac:spMkLst>
            <pc:docMk/>
            <pc:sldMk cId="1363183320" sldId="48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26.404" v="3390" actId="27636"/>
        <pc:sldMkLst>
          <pc:docMk/>
          <pc:sldMk cId="1668522142" sldId="489"/>
        </pc:sldMkLst>
        <pc:spChg chg="mod">
          <ac:chgData name="Adrian Gould" userId="0a44525a-5416-41c1-827b-f073cee28c70" providerId="ADAL" clId="{5DA3DBCF-BA81-4A49-90A8-89CB11DA3BF0}" dt="2024-01-30T10:40:26.404" v="3390" actId="27636"/>
          <ac:spMkLst>
            <pc:docMk/>
            <pc:sldMk cId="1668522142" sldId="48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3:11:57.287" v="3546" actId="27636"/>
        <pc:sldMkLst>
          <pc:docMk/>
          <pc:sldMk cId="492183385" sldId="490"/>
        </pc:sldMkLst>
        <pc:spChg chg="mod">
          <ac:chgData name="Adrian Gould" userId="0a44525a-5416-41c1-827b-f073cee28c70" providerId="ADAL" clId="{5DA3DBCF-BA81-4A49-90A8-89CB11DA3BF0}" dt="2024-01-30T13:11:57.287" v="3546" actId="27636"/>
          <ac:spMkLst>
            <pc:docMk/>
            <pc:sldMk cId="492183385" sldId="490"/>
            <ac:spMk id="3" creationId="{EE53FE40-4CB6-3C4D-D3DD-058AFFE118A3}"/>
          </ac:spMkLst>
        </pc:spChg>
      </pc:sldChg>
    </pc:docChg>
  </pc:docChgLst>
  <pc:docChgLst>
    <pc:chgData name="Adrian Gould" userId="0a44525a-5416-41c1-827b-f073cee28c70" providerId="ADAL" clId="{0CD6252C-EF08-4926-90AD-38F341CEAF6B}"/>
    <pc:docChg chg="undo redo custSel addSld delSld modSld sldOrd addSection delSection modSection">
      <pc:chgData name="Adrian Gould" userId="0a44525a-5416-41c1-827b-f073cee28c70" providerId="ADAL" clId="{0CD6252C-EF08-4926-90AD-38F341CEAF6B}" dt="2024-02-06T07:04:38.607" v="7390" actId="20577"/>
      <pc:docMkLst>
        <pc:docMk/>
      </pc:docMkLst>
      <pc:sldChg chg="modSp mod">
        <pc:chgData name="Adrian Gould" userId="0a44525a-5416-41c1-827b-f073cee28c70" providerId="ADAL" clId="{0CD6252C-EF08-4926-90AD-38F341CEAF6B}" dt="2024-02-06T03:29:36.589" v="2" actId="20577"/>
        <pc:sldMkLst>
          <pc:docMk/>
          <pc:sldMk cId="1579309334" sldId="381"/>
        </pc:sldMkLst>
        <pc:spChg chg="mod">
          <ac:chgData name="Adrian Gould" userId="0a44525a-5416-41c1-827b-f073cee28c70" providerId="ADAL" clId="{0CD6252C-EF08-4926-90AD-38F341CEAF6B}" dt="2024-02-06T03:29:36.589" v="2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2271737337" sldId="401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1472025641" sldId="407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3844176635" sldId="409"/>
        </pc:sldMkLst>
      </pc:sldChg>
      <pc:sldChg chg="modSp mod">
        <pc:chgData name="Adrian Gould" userId="0a44525a-5416-41c1-827b-f073cee28c70" providerId="ADAL" clId="{0CD6252C-EF08-4926-90AD-38F341CEAF6B}" dt="2024-02-06T04:01:47.936" v="1336" actId="15"/>
        <pc:sldMkLst>
          <pc:docMk/>
          <pc:sldMk cId="1684701935" sldId="419"/>
        </pc:sldMkLst>
        <pc:spChg chg="mod">
          <ac:chgData name="Adrian Gould" userId="0a44525a-5416-41c1-827b-f073cee28c70" providerId="ADAL" clId="{0CD6252C-EF08-4926-90AD-38F341CEAF6B}" dt="2024-02-06T03:30:00.356" v="9" actId="20577"/>
          <ac:spMkLst>
            <pc:docMk/>
            <pc:sldMk cId="1684701935" sldId="419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01:47.936" v="1336" actId="15"/>
          <ac:spMkLst>
            <pc:docMk/>
            <pc:sldMk cId="1684701935" sldId="419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0CD6252C-EF08-4926-90AD-38F341CEAF6B}" dt="2024-02-06T03:29:50.135" v="3" actId="6549"/>
        <pc:sldMkLst>
          <pc:docMk/>
          <pc:sldMk cId="1369898744" sldId="423"/>
        </pc:sldMkLst>
        <pc:spChg chg="mod">
          <ac:chgData name="Adrian Gould" userId="0a44525a-5416-41c1-827b-f073cee28c70" providerId="ADAL" clId="{0CD6252C-EF08-4926-90AD-38F341CEAF6B}" dt="2024-02-06T03:29:50.135" v="3" actId="6549"/>
          <ac:spMkLst>
            <pc:docMk/>
            <pc:sldMk cId="1369898744" sldId="42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0CD6252C-EF08-4926-90AD-38F341CEAF6B}" dt="2024-02-06T03:29:55.044" v="6" actId="20577"/>
        <pc:sldMkLst>
          <pc:docMk/>
          <pc:sldMk cId="3286270417" sldId="431"/>
        </pc:sldMkLst>
        <pc:spChg chg="mod">
          <ac:chgData name="Adrian Gould" userId="0a44525a-5416-41c1-827b-f073cee28c70" providerId="ADAL" clId="{0CD6252C-EF08-4926-90AD-38F341CEAF6B}" dt="2024-02-06T03:29:55.044" v="6" actId="20577"/>
          <ac:spMkLst>
            <pc:docMk/>
            <pc:sldMk cId="3286270417" sldId="431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0CD6252C-EF08-4926-90AD-38F341CEAF6B}" dt="2024-02-06T04:08:43.695" v="1668" actId="20577"/>
        <pc:sldMkLst>
          <pc:docMk/>
          <pc:sldMk cId="1500104496" sldId="432"/>
        </pc:sldMkLst>
        <pc:spChg chg="mod">
          <ac:chgData name="Adrian Gould" userId="0a44525a-5416-41c1-827b-f073cee28c70" providerId="ADAL" clId="{0CD6252C-EF08-4926-90AD-38F341CEAF6B}" dt="2024-02-06T03:34:49.790" v="320" actId="20577"/>
          <ac:spMkLst>
            <pc:docMk/>
            <pc:sldMk cId="1500104496" sldId="432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08:43.695" v="1668" actId="20577"/>
          <ac:spMkLst>
            <pc:docMk/>
            <pc:sldMk cId="1500104496" sldId="432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1733405288" sldId="432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212957833" sldId="433"/>
        </pc:sldMkLst>
      </pc:sldChg>
      <pc:sldChg chg="modSp add mod">
        <pc:chgData name="Adrian Gould" userId="0a44525a-5416-41c1-827b-f073cee28c70" providerId="ADAL" clId="{0CD6252C-EF08-4926-90AD-38F341CEAF6B}" dt="2024-02-06T04:06:20.611" v="1637" actId="20577"/>
        <pc:sldMkLst>
          <pc:docMk/>
          <pc:sldMk cId="3090981286" sldId="433"/>
        </pc:sldMkLst>
        <pc:spChg chg="mod">
          <ac:chgData name="Adrian Gould" userId="0a44525a-5416-41c1-827b-f073cee28c70" providerId="ADAL" clId="{0CD6252C-EF08-4926-90AD-38F341CEAF6B}" dt="2024-02-06T03:31:51.778" v="68" actId="20577"/>
          <ac:spMkLst>
            <pc:docMk/>
            <pc:sldMk cId="3090981286" sldId="433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06:20.611" v="1637" actId="20577"/>
          <ac:spMkLst>
            <pc:docMk/>
            <pc:sldMk cId="3090981286" sldId="433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0CD6252C-EF08-4926-90AD-38F341CEAF6B}" dt="2024-02-06T03:58:05.560" v="1061"/>
        <pc:sldMkLst>
          <pc:docMk/>
          <pc:sldMk cId="4047899618" sldId="434"/>
        </pc:sldMkLst>
        <pc:spChg chg="mod">
          <ac:chgData name="Adrian Gould" userId="0a44525a-5416-41c1-827b-f073cee28c70" providerId="ADAL" clId="{0CD6252C-EF08-4926-90AD-38F341CEAF6B}" dt="2024-02-06T03:35:00.679" v="330" actId="20577"/>
          <ac:spMkLst>
            <pc:docMk/>
            <pc:sldMk cId="4047899618" sldId="434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3:37:11.401" v="515" actId="207"/>
          <ac:spMkLst>
            <pc:docMk/>
            <pc:sldMk cId="4047899618" sldId="434"/>
            <ac:spMk id="3" creationId="{EE53FE40-4CB6-3C4D-D3DD-058AFFE118A3}"/>
          </ac:spMkLst>
        </pc:spChg>
      </pc:sldChg>
      <pc:sldChg chg="addSp delSp modSp add mod">
        <pc:chgData name="Adrian Gould" userId="0a44525a-5416-41c1-827b-f073cee28c70" providerId="ADAL" clId="{0CD6252C-EF08-4926-90AD-38F341CEAF6B}" dt="2024-02-06T06:51:50.611" v="6662" actId="108"/>
        <pc:sldMkLst>
          <pc:docMk/>
          <pc:sldMk cId="1199584698" sldId="435"/>
        </pc:sldMkLst>
        <pc:spChg chg="mod">
          <ac:chgData name="Adrian Gould" userId="0a44525a-5416-41c1-827b-f073cee28c70" providerId="ADAL" clId="{0CD6252C-EF08-4926-90AD-38F341CEAF6B}" dt="2024-02-06T06:24:05.492" v="4456" actId="6549"/>
          <ac:spMkLst>
            <pc:docMk/>
            <pc:sldMk cId="1199584698" sldId="435"/>
            <ac:spMk id="2" creationId="{E6B49155-D1AA-6FB0-A36C-DF1394C817B8}"/>
          </ac:spMkLst>
        </pc:spChg>
        <pc:spChg chg="del mod">
          <ac:chgData name="Adrian Gould" userId="0a44525a-5416-41c1-827b-f073cee28c70" providerId="ADAL" clId="{0CD6252C-EF08-4926-90AD-38F341CEAF6B}" dt="2024-02-06T06:33:34.095" v="4957" actId="3680"/>
          <ac:spMkLst>
            <pc:docMk/>
            <pc:sldMk cId="1199584698" sldId="435"/>
            <ac:spMk id="3" creationId="{EE53FE40-4CB6-3C4D-D3DD-058AFFE118A3}"/>
          </ac:spMkLst>
        </pc:spChg>
        <pc:graphicFrameChg chg="add mod ord modGraphic">
          <ac:chgData name="Adrian Gould" userId="0a44525a-5416-41c1-827b-f073cee28c70" providerId="ADAL" clId="{0CD6252C-EF08-4926-90AD-38F341CEAF6B}" dt="2024-02-06T06:51:50.611" v="6662" actId="108"/>
          <ac:graphicFrameMkLst>
            <pc:docMk/>
            <pc:sldMk cId="1199584698" sldId="435"/>
            <ac:graphicFrameMk id="4" creationId="{CFFB2083-C324-41CD-4888-1934A28AC2E0}"/>
          </ac:graphicFrameMkLst>
        </pc:graphicFrameChg>
      </pc:sldChg>
      <pc:sldChg chg="modSp add mod">
        <pc:chgData name="Adrian Gould" userId="0a44525a-5416-41c1-827b-f073cee28c70" providerId="ADAL" clId="{0CD6252C-EF08-4926-90AD-38F341CEAF6B}" dt="2024-02-06T04:22:23.366" v="2566" actId="6549"/>
        <pc:sldMkLst>
          <pc:docMk/>
          <pc:sldMk cId="1147459306" sldId="436"/>
        </pc:sldMkLst>
        <pc:spChg chg="mod">
          <ac:chgData name="Adrian Gould" userId="0a44525a-5416-41c1-827b-f073cee28c70" providerId="ADAL" clId="{0CD6252C-EF08-4926-90AD-38F341CEAF6B}" dt="2024-02-06T04:22:23.366" v="2566" actId="6549"/>
          <ac:spMkLst>
            <pc:docMk/>
            <pc:sldMk cId="1147459306" sldId="436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16:31.214" v="2209" actId="108"/>
          <ac:spMkLst>
            <pc:docMk/>
            <pc:sldMk cId="1147459306" sldId="43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23:38.376" v="2699" actId="27636"/>
        <pc:sldMkLst>
          <pc:docMk/>
          <pc:sldMk cId="210904680" sldId="437"/>
        </pc:sldMkLst>
        <pc:spChg chg="mod">
          <ac:chgData name="Adrian Gould" userId="0a44525a-5416-41c1-827b-f073cee28c70" providerId="ADAL" clId="{0CD6252C-EF08-4926-90AD-38F341CEAF6B}" dt="2024-02-06T04:22:26.473" v="2567" actId="6549"/>
          <ac:spMkLst>
            <pc:docMk/>
            <pc:sldMk cId="210904680" sldId="437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23:38.376" v="2699" actId="27636"/>
          <ac:spMkLst>
            <pc:docMk/>
            <pc:sldMk cId="210904680" sldId="437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0CD6252C-EF08-4926-90AD-38F341CEAF6B}" dt="2024-02-06T04:05:51.270" v="1628"/>
        <pc:sldMkLst>
          <pc:docMk/>
          <pc:sldMk cId="1932400304" sldId="438"/>
        </pc:sldMkLst>
        <pc:spChg chg="mod">
          <ac:chgData name="Adrian Gould" userId="0a44525a-5416-41c1-827b-f073cee28c70" providerId="ADAL" clId="{0CD6252C-EF08-4926-90AD-38F341CEAF6B}" dt="2024-02-06T03:57:58.927" v="1059" actId="20577"/>
          <ac:spMkLst>
            <pc:docMk/>
            <pc:sldMk cId="1932400304" sldId="438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05:41.676" v="1626" actId="27636"/>
          <ac:spMkLst>
            <pc:docMk/>
            <pc:sldMk cId="1932400304" sldId="43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11:58.984" v="1876" actId="207"/>
        <pc:sldMkLst>
          <pc:docMk/>
          <pc:sldMk cId="3379636969" sldId="439"/>
        </pc:sldMkLst>
        <pc:spChg chg="mod">
          <ac:chgData name="Adrian Gould" userId="0a44525a-5416-41c1-827b-f073cee28c70" providerId="ADAL" clId="{0CD6252C-EF08-4926-90AD-38F341CEAF6B}" dt="2024-02-06T03:59:30.146" v="1169" actId="20577"/>
          <ac:spMkLst>
            <pc:docMk/>
            <pc:sldMk cId="3379636969" sldId="439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11:58.984" v="1876" actId="207"/>
          <ac:spMkLst>
            <pc:docMk/>
            <pc:sldMk cId="3379636969" sldId="43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00:54.437" v="1234" actId="6549"/>
        <pc:sldMkLst>
          <pc:docMk/>
          <pc:sldMk cId="1565156496" sldId="440"/>
        </pc:sldMkLst>
        <pc:spChg chg="mod">
          <ac:chgData name="Adrian Gould" userId="0a44525a-5416-41c1-827b-f073cee28c70" providerId="ADAL" clId="{0CD6252C-EF08-4926-90AD-38F341CEAF6B}" dt="2024-02-06T04:00:54.437" v="1234" actId="6549"/>
          <ac:spMkLst>
            <pc:docMk/>
            <pc:sldMk cId="1565156496" sldId="440"/>
            <ac:spMk id="3" creationId="{EE53FE40-4CB6-3C4D-D3DD-058AFFE118A3}"/>
          </ac:spMkLst>
        </pc:spChg>
      </pc:sldChg>
      <pc:sldChg chg="add del">
        <pc:chgData name="Adrian Gould" userId="0a44525a-5416-41c1-827b-f073cee28c70" providerId="ADAL" clId="{0CD6252C-EF08-4926-90AD-38F341CEAF6B}" dt="2024-02-06T04:00:39.375" v="1231"/>
        <pc:sldMkLst>
          <pc:docMk/>
          <pc:sldMk cId="2176681939" sldId="440"/>
        </pc:sldMkLst>
      </pc:sldChg>
      <pc:sldChg chg="modSp add mod">
        <pc:chgData name="Adrian Gould" userId="0a44525a-5416-41c1-827b-f073cee28c70" providerId="ADAL" clId="{0CD6252C-EF08-4926-90AD-38F341CEAF6B}" dt="2024-02-06T04:03:46.612" v="1486" actId="20577"/>
        <pc:sldMkLst>
          <pc:docMk/>
          <pc:sldMk cId="1124832741" sldId="441"/>
        </pc:sldMkLst>
        <pc:spChg chg="mod">
          <ac:chgData name="Adrian Gould" userId="0a44525a-5416-41c1-827b-f073cee28c70" providerId="ADAL" clId="{0CD6252C-EF08-4926-90AD-38F341CEAF6B}" dt="2024-02-06T04:03:46.612" v="1486" actId="20577"/>
          <ac:spMkLst>
            <pc:docMk/>
            <pc:sldMk cId="1124832741" sldId="44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04:36.746" v="1532" actId="6549"/>
        <pc:sldMkLst>
          <pc:docMk/>
          <pc:sldMk cId="503069526" sldId="442"/>
        </pc:sldMkLst>
        <pc:spChg chg="mod">
          <ac:chgData name="Adrian Gould" userId="0a44525a-5416-41c1-827b-f073cee28c70" providerId="ADAL" clId="{0CD6252C-EF08-4926-90AD-38F341CEAF6B}" dt="2024-02-06T04:04:36.746" v="1532" actId="6549"/>
          <ac:spMkLst>
            <pc:docMk/>
            <pc:sldMk cId="503069526" sldId="44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08:48.641" v="1670" actId="27636"/>
        <pc:sldMkLst>
          <pc:docMk/>
          <pc:sldMk cId="2717405402" sldId="443"/>
        </pc:sldMkLst>
        <pc:spChg chg="mod">
          <ac:chgData name="Adrian Gould" userId="0a44525a-5416-41c1-827b-f073cee28c70" providerId="ADAL" clId="{0CD6252C-EF08-4926-90AD-38F341CEAF6B}" dt="2024-02-06T04:08:48.641" v="1670" actId="27636"/>
          <ac:spMkLst>
            <pc:docMk/>
            <pc:sldMk cId="2717405402" sldId="44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31:50.951" v="3384" actId="108"/>
        <pc:sldMkLst>
          <pc:docMk/>
          <pc:sldMk cId="2057890886" sldId="444"/>
        </pc:sldMkLst>
        <pc:spChg chg="mod">
          <ac:chgData name="Adrian Gould" userId="0a44525a-5416-41c1-827b-f073cee28c70" providerId="ADAL" clId="{0CD6252C-EF08-4926-90AD-38F341CEAF6B}" dt="2024-02-06T04:22:09.713" v="2562" actId="20577"/>
          <ac:spMkLst>
            <pc:docMk/>
            <pc:sldMk cId="2057890886" sldId="444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31:50.951" v="3384" actId="108"/>
          <ac:spMkLst>
            <pc:docMk/>
            <pc:sldMk cId="2057890886" sldId="44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22:20.448" v="2565" actId="6549"/>
        <pc:sldMkLst>
          <pc:docMk/>
          <pc:sldMk cId="597559463" sldId="445"/>
        </pc:sldMkLst>
        <pc:spChg chg="mod">
          <ac:chgData name="Adrian Gould" userId="0a44525a-5416-41c1-827b-f073cee28c70" providerId="ADAL" clId="{0CD6252C-EF08-4926-90AD-38F341CEAF6B}" dt="2024-02-06T04:22:20.448" v="2565" actId="6549"/>
          <ac:spMkLst>
            <pc:docMk/>
            <pc:sldMk cId="597559463" sldId="445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20:25.931" v="2435" actId="6549"/>
          <ac:spMkLst>
            <pc:docMk/>
            <pc:sldMk cId="597559463" sldId="44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22:17.447" v="2564" actId="6549"/>
        <pc:sldMkLst>
          <pc:docMk/>
          <pc:sldMk cId="3032347569" sldId="446"/>
        </pc:sldMkLst>
        <pc:spChg chg="mod">
          <ac:chgData name="Adrian Gould" userId="0a44525a-5416-41c1-827b-f073cee28c70" providerId="ADAL" clId="{0CD6252C-EF08-4926-90AD-38F341CEAF6B}" dt="2024-02-06T04:22:17.447" v="2564" actId="6549"/>
          <ac:spMkLst>
            <pc:docMk/>
            <pc:sldMk cId="3032347569" sldId="446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20:18.129" v="2433" actId="20577"/>
          <ac:spMkLst>
            <pc:docMk/>
            <pc:sldMk cId="3032347569" sldId="44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22:15.336" v="2563" actId="6549"/>
        <pc:sldMkLst>
          <pc:docMk/>
          <pc:sldMk cId="299248543" sldId="447"/>
        </pc:sldMkLst>
        <pc:spChg chg="mod">
          <ac:chgData name="Adrian Gould" userId="0a44525a-5416-41c1-827b-f073cee28c70" providerId="ADAL" clId="{0CD6252C-EF08-4926-90AD-38F341CEAF6B}" dt="2024-02-06T04:22:15.336" v="2563" actId="6549"/>
          <ac:spMkLst>
            <pc:docMk/>
            <pc:sldMk cId="299248543" sldId="447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21:37.043" v="2497" actId="404"/>
          <ac:spMkLst>
            <pc:docMk/>
            <pc:sldMk cId="299248543" sldId="44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38:21.860" v="3910" actId="15"/>
        <pc:sldMkLst>
          <pc:docMk/>
          <pc:sldMk cId="2182780548" sldId="448"/>
        </pc:sldMkLst>
        <pc:spChg chg="mod">
          <ac:chgData name="Adrian Gould" userId="0a44525a-5416-41c1-827b-f073cee28c70" providerId="ADAL" clId="{0CD6252C-EF08-4926-90AD-38F341CEAF6B}" dt="2024-02-06T04:32:04.946" v="3392" actId="20577"/>
          <ac:spMkLst>
            <pc:docMk/>
            <pc:sldMk cId="2182780548" sldId="448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38:21.860" v="3910" actId="15"/>
          <ac:spMkLst>
            <pc:docMk/>
            <pc:sldMk cId="2182780548" sldId="44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31:47.263" v="3383" actId="108"/>
        <pc:sldMkLst>
          <pc:docMk/>
          <pc:sldMk cId="2395247159" sldId="449"/>
        </pc:sldMkLst>
        <pc:spChg chg="mod">
          <ac:chgData name="Adrian Gould" userId="0a44525a-5416-41c1-827b-f073cee28c70" providerId="ADAL" clId="{0CD6252C-EF08-4926-90AD-38F341CEAF6B}" dt="2024-02-06T04:31:47.263" v="3383" actId="108"/>
          <ac:spMkLst>
            <pc:docMk/>
            <pc:sldMk cId="2395247159" sldId="44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31:37.767" v="3381" actId="403"/>
        <pc:sldMkLst>
          <pc:docMk/>
          <pc:sldMk cId="3091244047" sldId="450"/>
        </pc:sldMkLst>
        <pc:spChg chg="mod">
          <ac:chgData name="Adrian Gould" userId="0a44525a-5416-41c1-827b-f073cee28c70" providerId="ADAL" clId="{0CD6252C-EF08-4926-90AD-38F341CEAF6B}" dt="2024-02-06T04:31:37.767" v="3381" actId="403"/>
          <ac:spMkLst>
            <pc:docMk/>
            <pc:sldMk cId="3091244047" sldId="450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31:05.381" v="3372" actId="404"/>
        <pc:sldMkLst>
          <pc:docMk/>
          <pc:sldMk cId="3645669086" sldId="451"/>
        </pc:sldMkLst>
        <pc:spChg chg="mod">
          <ac:chgData name="Adrian Gould" userId="0a44525a-5416-41c1-827b-f073cee28c70" providerId="ADAL" clId="{0CD6252C-EF08-4926-90AD-38F341CEAF6B}" dt="2024-02-06T04:31:05.381" v="3372" actId="404"/>
          <ac:spMkLst>
            <pc:docMk/>
            <pc:sldMk cId="3645669086" sldId="45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30:57.704" v="3370" actId="108"/>
        <pc:sldMkLst>
          <pc:docMk/>
          <pc:sldMk cId="258167612" sldId="452"/>
        </pc:sldMkLst>
        <pc:spChg chg="mod">
          <ac:chgData name="Adrian Gould" userId="0a44525a-5416-41c1-827b-f073cee28c70" providerId="ADAL" clId="{0CD6252C-EF08-4926-90AD-38F341CEAF6B}" dt="2024-02-06T04:30:57.704" v="3370" actId="108"/>
          <ac:spMkLst>
            <pc:docMk/>
            <pc:sldMk cId="258167612" sldId="45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0CD6252C-EF08-4926-90AD-38F341CEAF6B}" dt="2024-02-06T04:37:56.002" v="3887" actId="20577"/>
        <pc:sldMkLst>
          <pc:docMk/>
          <pc:sldMk cId="102292251" sldId="453"/>
        </pc:sldMkLst>
        <pc:spChg chg="mod">
          <ac:chgData name="Adrian Gould" userId="0a44525a-5416-41c1-827b-f073cee28c70" providerId="ADAL" clId="{0CD6252C-EF08-4926-90AD-38F341CEAF6B}" dt="2024-02-06T04:35:41.491" v="3683" actId="20577"/>
          <ac:spMkLst>
            <pc:docMk/>
            <pc:sldMk cId="102292251" sldId="453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4:37:56.002" v="3887" actId="20577"/>
          <ac:spMkLst>
            <pc:docMk/>
            <pc:sldMk cId="102292251" sldId="453"/>
            <ac:spMk id="3" creationId="{EE53FE40-4CB6-3C4D-D3DD-058AFFE118A3}"/>
          </ac:spMkLst>
        </pc:spChg>
      </pc:sldChg>
      <pc:sldChg chg="addSp modSp add mod">
        <pc:chgData name="Adrian Gould" userId="0a44525a-5416-41c1-827b-f073cee28c70" providerId="ADAL" clId="{0CD6252C-EF08-4926-90AD-38F341CEAF6B}" dt="2024-02-06T06:21:56.542" v="4257" actId="2711"/>
        <pc:sldMkLst>
          <pc:docMk/>
          <pc:sldMk cId="1000541170" sldId="454"/>
        </pc:sldMkLst>
        <pc:spChg chg="mod">
          <ac:chgData name="Adrian Gould" userId="0a44525a-5416-41c1-827b-f073cee28c70" providerId="ADAL" clId="{0CD6252C-EF08-4926-90AD-38F341CEAF6B}" dt="2024-02-06T06:19:12.637" v="4088" actId="21"/>
          <ac:spMkLst>
            <pc:docMk/>
            <pc:sldMk cId="1000541170" sldId="454"/>
            <ac:spMk id="3" creationId="{EE53FE40-4CB6-3C4D-D3DD-058AFFE118A3}"/>
          </ac:spMkLst>
        </pc:spChg>
        <pc:graphicFrameChg chg="add mod modGraphic">
          <ac:chgData name="Adrian Gould" userId="0a44525a-5416-41c1-827b-f073cee28c70" providerId="ADAL" clId="{0CD6252C-EF08-4926-90AD-38F341CEAF6B}" dt="2024-02-06T06:21:56.542" v="4257" actId="2711"/>
          <ac:graphicFrameMkLst>
            <pc:docMk/>
            <pc:sldMk cId="1000541170" sldId="454"/>
            <ac:graphicFrameMk id="4" creationId="{F8E93FEF-E5D1-F357-1671-6AD6AABEA5D0}"/>
          </ac:graphicFrameMkLst>
        </pc:graphicFrameChg>
      </pc:sldChg>
      <pc:sldChg chg="add del">
        <pc:chgData name="Adrian Gould" userId="0a44525a-5416-41c1-827b-f073cee28c70" providerId="ADAL" clId="{0CD6252C-EF08-4926-90AD-38F341CEAF6B}" dt="2024-02-06T04:33:21.236" v="3497"/>
        <pc:sldMkLst>
          <pc:docMk/>
          <pc:sldMk cId="1452181716" sldId="454"/>
        </pc:sldMkLst>
      </pc:sldChg>
      <pc:sldChg chg="del">
        <pc:chgData name="Adrian Gould" userId="0a44525a-5416-41c1-827b-f073cee28c70" providerId="ADAL" clId="{0CD6252C-EF08-4926-90AD-38F341CEAF6B}" dt="2024-02-06T03:30:21.311" v="38" actId="47"/>
        <pc:sldMkLst>
          <pc:docMk/>
          <pc:sldMk cId="3041959482" sldId="454"/>
        </pc:sldMkLst>
      </pc:sldChg>
      <pc:sldChg chg="del">
        <pc:chgData name="Adrian Gould" userId="0a44525a-5416-41c1-827b-f073cee28c70" providerId="ADAL" clId="{0CD6252C-EF08-4926-90AD-38F341CEAF6B}" dt="2024-02-06T03:30:24.952" v="39" actId="47"/>
        <pc:sldMkLst>
          <pc:docMk/>
          <pc:sldMk cId="636726054" sldId="455"/>
        </pc:sldMkLst>
      </pc:sldChg>
      <pc:sldChg chg="modSp add mod">
        <pc:chgData name="Adrian Gould" userId="0a44525a-5416-41c1-827b-f073cee28c70" providerId="ADAL" clId="{0CD6252C-EF08-4926-90AD-38F341CEAF6B}" dt="2024-02-06T04:39:58.369" v="4011" actId="15"/>
        <pc:sldMkLst>
          <pc:docMk/>
          <pc:sldMk cId="2656309379" sldId="455"/>
        </pc:sldMkLst>
        <pc:spChg chg="mod">
          <ac:chgData name="Adrian Gould" userId="0a44525a-5416-41c1-827b-f073cee28c70" providerId="ADAL" clId="{0CD6252C-EF08-4926-90AD-38F341CEAF6B}" dt="2024-02-06T04:39:58.369" v="4011" actId="15"/>
          <ac:spMkLst>
            <pc:docMk/>
            <pc:sldMk cId="2656309379" sldId="455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1959914131" sldId="456"/>
        </pc:sldMkLst>
      </pc:sldChg>
      <pc:sldChg chg="addSp delSp modSp add mod">
        <pc:chgData name="Adrian Gould" userId="0a44525a-5416-41c1-827b-f073cee28c70" providerId="ADAL" clId="{0CD6252C-EF08-4926-90AD-38F341CEAF6B}" dt="2024-02-06T06:52:41.686" v="6670" actId="207"/>
        <pc:sldMkLst>
          <pc:docMk/>
          <pc:sldMk cId="3130758171" sldId="456"/>
        </pc:sldMkLst>
        <pc:spChg chg="mod">
          <ac:chgData name="Adrian Gould" userId="0a44525a-5416-41c1-827b-f073cee28c70" providerId="ADAL" clId="{0CD6252C-EF08-4926-90AD-38F341CEAF6B}" dt="2024-02-06T06:23:59.702" v="4453" actId="20577"/>
          <ac:spMkLst>
            <pc:docMk/>
            <pc:sldMk cId="3130758171" sldId="456"/>
            <ac:spMk id="2" creationId="{E6B49155-D1AA-6FB0-A36C-DF1394C817B8}"/>
          </ac:spMkLst>
        </pc:spChg>
        <pc:spChg chg="del mod">
          <ac:chgData name="Adrian Gould" userId="0a44525a-5416-41c1-827b-f073cee28c70" providerId="ADAL" clId="{0CD6252C-EF08-4926-90AD-38F341CEAF6B}" dt="2024-02-06T06:29:04.217" v="4643" actId="3680"/>
          <ac:spMkLst>
            <pc:docMk/>
            <pc:sldMk cId="3130758171" sldId="456"/>
            <ac:spMk id="3" creationId="{EE53FE40-4CB6-3C4D-D3DD-058AFFE118A3}"/>
          </ac:spMkLst>
        </pc:spChg>
        <pc:graphicFrameChg chg="del">
          <ac:chgData name="Adrian Gould" userId="0a44525a-5416-41c1-827b-f073cee28c70" providerId="ADAL" clId="{0CD6252C-EF08-4926-90AD-38F341CEAF6B}" dt="2024-02-06T06:22:22.329" v="4284" actId="478"/>
          <ac:graphicFrameMkLst>
            <pc:docMk/>
            <pc:sldMk cId="3130758171" sldId="456"/>
            <ac:graphicFrameMk id="4" creationId="{F8E93FEF-E5D1-F357-1671-6AD6AABEA5D0}"/>
          </ac:graphicFrameMkLst>
        </pc:graphicFrameChg>
        <pc:graphicFrameChg chg="add mod ord modGraphic">
          <ac:chgData name="Adrian Gould" userId="0a44525a-5416-41c1-827b-f073cee28c70" providerId="ADAL" clId="{0CD6252C-EF08-4926-90AD-38F341CEAF6B}" dt="2024-02-06T06:52:41.686" v="6670" actId="207"/>
          <ac:graphicFrameMkLst>
            <pc:docMk/>
            <pc:sldMk cId="3130758171" sldId="456"/>
            <ac:graphicFrameMk id="5" creationId="{EC2B40B2-86E2-1DE9-AB12-17F6A043F93E}"/>
          </ac:graphicFrameMkLst>
        </pc:graphicFrameChg>
      </pc:sldChg>
      <pc:sldChg chg="addSp modSp add mod">
        <pc:chgData name="Adrian Gould" userId="0a44525a-5416-41c1-827b-f073cee28c70" providerId="ADAL" clId="{0CD6252C-EF08-4926-90AD-38F341CEAF6B}" dt="2024-02-06T06:52:32.469" v="6668" actId="207"/>
        <pc:sldMkLst>
          <pc:docMk/>
          <pc:sldMk cId="1362792057" sldId="457"/>
        </pc:sldMkLst>
        <pc:spChg chg="mod">
          <ac:chgData name="Adrian Gould" userId="0a44525a-5416-41c1-827b-f073cee28c70" providerId="ADAL" clId="{0CD6252C-EF08-4926-90AD-38F341CEAF6B}" dt="2024-02-06T06:24:49.079" v="4499" actId="20577"/>
          <ac:spMkLst>
            <pc:docMk/>
            <pc:sldMk cId="1362792057" sldId="457"/>
            <ac:spMk id="2" creationId="{E6B49155-D1AA-6FB0-A36C-DF1394C817B8}"/>
          </ac:spMkLst>
        </pc:spChg>
        <pc:spChg chg="mod">
          <ac:chgData name="Adrian Gould" userId="0a44525a-5416-41c1-827b-f073cee28c70" providerId="ADAL" clId="{0CD6252C-EF08-4926-90AD-38F341CEAF6B}" dt="2024-02-06T06:26:16.874" v="4546" actId="21"/>
          <ac:spMkLst>
            <pc:docMk/>
            <pc:sldMk cId="1362792057" sldId="457"/>
            <ac:spMk id="3" creationId="{EE53FE40-4CB6-3C4D-D3DD-058AFFE118A3}"/>
          </ac:spMkLst>
        </pc:spChg>
        <pc:graphicFrameChg chg="add mod modGraphic">
          <ac:chgData name="Adrian Gould" userId="0a44525a-5416-41c1-827b-f073cee28c70" providerId="ADAL" clId="{0CD6252C-EF08-4926-90AD-38F341CEAF6B}" dt="2024-02-06T06:52:32.469" v="6668" actId="207"/>
          <ac:graphicFrameMkLst>
            <pc:docMk/>
            <pc:sldMk cId="1362792057" sldId="457"/>
            <ac:graphicFrameMk id="4" creationId="{CDA3831B-3989-021F-A318-70DB360C4804}"/>
          </ac:graphicFrameMkLst>
        </pc:graphicFrameChg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3909683860" sldId="457"/>
        </pc:sldMkLst>
      </pc:sldChg>
      <pc:sldChg chg="addSp modSp add mod">
        <pc:chgData name="Adrian Gould" userId="0a44525a-5416-41c1-827b-f073cee28c70" providerId="ADAL" clId="{0CD6252C-EF08-4926-90AD-38F341CEAF6B}" dt="2024-02-06T06:51:06.059" v="6609" actId="179"/>
        <pc:sldMkLst>
          <pc:docMk/>
          <pc:sldMk cId="89791101" sldId="458"/>
        </pc:sldMkLst>
        <pc:spChg chg="add mod">
          <ac:chgData name="Adrian Gould" userId="0a44525a-5416-41c1-827b-f073cee28c70" providerId="ADAL" clId="{0CD6252C-EF08-4926-90AD-38F341CEAF6B}" dt="2024-02-06T06:50:51.234" v="6608" actId="1076"/>
          <ac:spMkLst>
            <pc:docMk/>
            <pc:sldMk cId="89791101" sldId="458"/>
            <ac:spMk id="3" creationId="{C1F0A460-0302-A650-6231-D86AA51733D9}"/>
          </ac:spMkLst>
        </pc:spChg>
        <pc:graphicFrameChg chg="mod modGraphic">
          <ac:chgData name="Adrian Gould" userId="0a44525a-5416-41c1-827b-f073cee28c70" providerId="ADAL" clId="{0CD6252C-EF08-4926-90AD-38F341CEAF6B}" dt="2024-02-06T06:51:06.059" v="6609" actId="179"/>
          <ac:graphicFrameMkLst>
            <pc:docMk/>
            <pc:sldMk cId="89791101" sldId="458"/>
            <ac:graphicFrameMk id="4" creationId="{CFFB2083-C324-41CD-4888-1934A28AC2E0}"/>
          </ac:graphicFrameMkLst>
        </pc:graphicFrameChg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2942686981" sldId="458"/>
        </pc:sldMkLst>
      </pc:sldChg>
      <pc:sldChg chg="modSp add mod">
        <pc:chgData name="Adrian Gould" userId="0a44525a-5416-41c1-827b-f073cee28c70" providerId="ADAL" clId="{0CD6252C-EF08-4926-90AD-38F341CEAF6B}" dt="2024-02-06T06:48:46.317" v="6392"/>
        <pc:sldMkLst>
          <pc:docMk/>
          <pc:sldMk cId="378362096" sldId="459"/>
        </pc:sldMkLst>
        <pc:graphicFrameChg chg="mod modGraphic">
          <ac:chgData name="Adrian Gould" userId="0a44525a-5416-41c1-827b-f073cee28c70" providerId="ADAL" clId="{0CD6252C-EF08-4926-90AD-38F341CEAF6B}" dt="2024-02-06T06:48:46.317" v="6392"/>
          <ac:graphicFrameMkLst>
            <pc:docMk/>
            <pc:sldMk cId="378362096" sldId="459"/>
            <ac:graphicFrameMk id="4" creationId="{CFFB2083-C324-41CD-4888-1934A28AC2E0}"/>
          </ac:graphicFrameMkLst>
        </pc:graphicFrameChg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1257551713" sldId="459"/>
        </pc:sldMkLst>
      </pc:sldChg>
      <pc:sldChg chg="add del">
        <pc:chgData name="Adrian Gould" userId="0a44525a-5416-41c1-827b-f073cee28c70" providerId="ADAL" clId="{0CD6252C-EF08-4926-90AD-38F341CEAF6B}" dt="2024-02-06T06:52:55.260" v="6672"/>
        <pc:sldMkLst>
          <pc:docMk/>
          <pc:sldMk cId="385781339" sldId="460"/>
        </pc:sldMkLst>
      </pc:sldChg>
      <pc:sldChg chg="modSp add mod">
        <pc:chgData name="Adrian Gould" userId="0a44525a-5416-41c1-827b-f073cee28c70" providerId="ADAL" clId="{0CD6252C-EF08-4926-90AD-38F341CEAF6B}" dt="2024-02-06T06:56:14.546" v="6879" actId="20577"/>
        <pc:sldMkLst>
          <pc:docMk/>
          <pc:sldMk cId="1234172795" sldId="460"/>
        </pc:sldMkLst>
        <pc:graphicFrameChg chg="mod modGraphic">
          <ac:chgData name="Adrian Gould" userId="0a44525a-5416-41c1-827b-f073cee28c70" providerId="ADAL" clId="{0CD6252C-EF08-4926-90AD-38F341CEAF6B}" dt="2024-02-06T06:56:14.546" v="6879" actId="20577"/>
          <ac:graphicFrameMkLst>
            <pc:docMk/>
            <pc:sldMk cId="1234172795" sldId="460"/>
            <ac:graphicFrameMk id="4" creationId="{CFFB2083-C324-41CD-4888-1934A28AC2E0}"/>
          </ac:graphicFrameMkLst>
        </pc:graphicFrameChg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2105204866" sldId="460"/>
        </pc:sldMkLst>
      </pc:sldChg>
      <pc:sldChg chg="addSp modSp add mod">
        <pc:chgData name="Adrian Gould" userId="0a44525a-5416-41c1-827b-f073cee28c70" providerId="ADAL" clId="{0CD6252C-EF08-4926-90AD-38F341CEAF6B}" dt="2024-02-06T07:04:38.607" v="7390" actId="20577"/>
        <pc:sldMkLst>
          <pc:docMk/>
          <pc:sldMk cId="1621302481" sldId="461"/>
        </pc:sldMkLst>
        <pc:spChg chg="add mod">
          <ac:chgData name="Adrian Gould" userId="0a44525a-5416-41c1-827b-f073cee28c70" providerId="ADAL" clId="{0CD6252C-EF08-4926-90AD-38F341CEAF6B}" dt="2024-02-06T06:57:24.956" v="7026" actId="1076"/>
          <ac:spMkLst>
            <pc:docMk/>
            <pc:sldMk cId="1621302481" sldId="461"/>
            <ac:spMk id="3" creationId="{10381DC0-C818-2252-AF09-6B39FE45B560}"/>
          </ac:spMkLst>
        </pc:spChg>
        <pc:graphicFrameChg chg="mod modGraphic">
          <ac:chgData name="Adrian Gould" userId="0a44525a-5416-41c1-827b-f073cee28c70" providerId="ADAL" clId="{0CD6252C-EF08-4926-90AD-38F341CEAF6B}" dt="2024-02-06T07:04:38.607" v="7390" actId="20577"/>
          <ac:graphicFrameMkLst>
            <pc:docMk/>
            <pc:sldMk cId="1621302481" sldId="461"/>
            <ac:graphicFrameMk id="4" creationId="{CFFB2083-C324-41CD-4888-1934A28AC2E0}"/>
          </ac:graphicFrameMkLst>
        </pc:graphicFrameChg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3790201345" sldId="461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4061142283" sldId="462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535052079" sldId="463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2822729167" sldId="464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2444785903" sldId="465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592017026" sldId="466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288175693" sldId="467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2110389590" sldId="468"/>
        </pc:sldMkLst>
      </pc:sldChg>
      <pc:sldChg chg="del">
        <pc:chgData name="Adrian Gould" userId="0a44525a-5416-41c1-827b-f073cee28c70" providerId="ADAL" clId="{0CD6252C-EF08-4926-90AD-38F341CEAF6B}" dt="2024-02-06T03:30:34.565" v="40" actId="47"/>
        <pc:sldMkLst>
          <pc:docMk/>
          <pc:sldMk cId="408899812" sldId="469"/>
        </pc:sldMkLst>
      </pc:sldChg>
      <pc:sldChg chg="del">
        <pc:chgData name="Adrian Gould" userId="0a44525a-5416-41c1-827b-f073cee28c70" providerId="ADAL" clId="{0CD6252C-EF08-4926-90AD-38F341CEAF6B}" dt="2024-02-06T03:30:20.150" v="37" actId="47"/>
        <pc:sldMkLst>
          <pc:docMk/>
          <pc:sldMk cId="492183385" sldId="490"/>
        </pc:sldMkLst>
      </pc:sldChg>
    </pc:docChg>
  </pc:docChgLst>
  <pc:docChgLst>
    <pc:chgData name="John Robertson" userId="S::john.robertson@nmtafe.wa.edu.au::27eef65d-0d9b-46bb-85ea-fba5d9d91352" providerId="AD" clId="Web-{D09E2D8D-6DFB-0E31-9C22-593DFB49DF21}"/>
    <pc:docChg chg="addSld delSld modSld sldOrd modSection">
      <pc:chgData name="John Robertson" userId="S::john.robertson@nmtafe.wa.edu.au::27eef65d-0d9b-46bb-85ea-fba5d9d91352" providerId="AD" clId="Web-{D09E2D8D-6DFB-0E31-9C22-593DFB49DF21}" dt="2023-07-18T06:08:44.634" v="227" actId="20577"/>
      <pc:docMkLst>
        <pc:docMk/>
      </pc:docMkLst>
      <pc:sldChg chg="modSp">
        <pc:chgData name="John Robertson" userId="S::john.robertson@nmtafe.wa.edu.au::27eef65d-0d9b-46bb-85ea-fba5d9d91352" providerId="AD" clId="Web-{D09E2D8D-6DFB-0E31-9C22-593DFB49DF21}" dt="2023-07-18T05:50:56.677" v="35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D09E2D8D-6DFB-0E31-9C22-593DFB49DF21}" dt="2023-07-18T05:50:56.677" v="35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">
        <pc:chgData name="John Robertson" userId="S::john.robertson@nmtafe.wa.edu.au::27eef65d-0d9b-46bb-85ea-fba5d9d91352" providerId="AD" clId="Web-{D09E2D8D-6DFB-0E31-9C22-593DFB49DF21}" dt="2023-07-18T05:51:15.069" v="53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D09E2D8D-6DFB-0E31-9C22-593DFB49DF21}" dt="2023-07-18T05:51:15.069" v="53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">
        <pc:chgData name="John Robertson" userId="S::john.robertson@nmtafe.wa.edu.au::27eef65d-0d9b-46bb-85ea-fba5d9d91352" providerId="AD" clId="Web-{D09E2D8D-6DFB-0E31-9C22-593DFB49DF21}" dt="2023-07-18T06:00:19.212" v="56"/>
        <pc:sldMkLst>
          <pc:docMk/>
          <pc:sldMk cId="4189059089" sldId="319"/>
        </pc:sldMkLst>
      </pc:sldChg>
      <pc:sldChg chg="modSp">
        <pc:chgData name="John Robertson" userId="S::john.robertson@nmtafe.wa.edu.au::27eef65d-0d9b-46bb-85ea-fba5d9d91352" providerId="AD" clId="Web-{D09E2D8D-6DFB-0E31-9C22-593DFB49DF21}" dt="2023-07-18T05:51:02.646" v="38" actId="20577"/>
        <pc:sldMkLst>
          <pc:docMk/>
          <pc:sldMk cId="1370401499" sldId="397"/>
        </pc:sldMkLst>
        <pc:spChg chg="mod">
          <ac:chgData name="John Robertson" userId="S::john.robertson@nmtafe.wa.edu.au::27eef65d-0d9b-46bb-85ea-fba5d9d91352" providerId="AD" clId="Web-{D09E2D8D-6DFB-0E31-9C22-593DFB49DF21}" dt="2023-07-18T05:51:02.646" v="38" actId="20577"/>
          <ac:spMkLst>
            <pc:docMk/>
            <pc:sldMk cId="1370401499" sldId="397"/>
            <ac:spMk id="3" creationId="{EE53FE40-4CB6-3C4D-D3DD-058AFFE118A3}"/>
          </ac:spMkLst>
        </pc:spChg>
      </pc:sldChg>
      <pc:sldChg chg="addSp delSp modSp add ord replId">
        <pc:chgData name="John Robertson" userId="S::john.robertson@nmtafe.wa.edu.au::27eef65d-0d9b-46bb-85ea-fba5d9d91352" providerId="AD" clId="Web-{D09E2D8D-6DFB-0E31-9C22-593DFB49DF21}" dt="2023-07-18T06:07:54.069" v="220" actId="14100"/>
        <pc:sldMkLst>
          <pc:docMk/>
          <pc:sldMk cId="599786681" sldId="401"/>
        </pc:sldMkLst>
        <pc:spChg chg="mod">
          <ac:chgData name="John Robertson" userId="S::john.robertson@nmtafe.wa.edu.au::27eef65d-0d9b-46bb-85ea-fba5d9d91352" providerId="AD" clId="Web-{D09E2D8D-6DFB-0E31-9C22-593DFB49DF21}" dt="2023-07-18T06:07:54.069" v="220" actId="14100"/>
          <ac:spMkLst>
            <pc:docMk/>
            <pc:sldMk cId="599786681" sldId="401"/>
            <ac:spMk id="3" creationId="{07A8DB32-7180-4ADB-9C31-DA859694CDB4}"/>
          </ac:spMkLst>
        </pc:spChg>
        <pc:spChg chg="add del mod">
          <ac:chgData name="John Robertson" userId="S::john.robertson@nmtafe.wa.edu.au::27eef65d-0d9b-46bb-85ea-fba5d9d91352" providerId="AD" clId="Web-{D09E2D8D-6DFB-0E31-9C22-593DFB49DF21}" dt="2023-07-18T06:02:28.502" v="93"/>
          <ac:spMkLst>
            <pc:docMk/>
            <pc:sldMk cId="599786681" sldId="401"/>
            <ac:spMk id="5" creationId="{259F99FF-6B94-387E-AB0B-91484D8EE569}"/>
          </ac:spMkLst>
        </pc:spChg>
        <pc:picChg chg="del">
          <ac:chgData name="John Robertson" userId="S::john.robertson@nmtafe.wa.edu.au::27eef65d-0d9b-46bb-85ea-fba5d9d91352" providerId="AD" clId="Web-{D09E2D8D-6DFB-0E31-9C22-593DFB49DF21}" dt="2023-07-18T06:01:19.372" v="86"/>
          <ac:picMkLst>
            <pc:docMk/>
            <pc:sldMk cId="599786681" sldId="401"/>
            <ac:picMk id="6" creationId="{4B7839CF-3EA0-4018-9241-96185D3E732F}"/>
          </ac:picMkLst>
        </pc:picChg>
      </pc:sldChg>
      <pc:sldChg chg="delSp modSp add replId">
        <pc:chgData name="John Robertson" userId="S::john.robertson@nmtafe.wa.edu.au::27eef65d-0d9b-46bb-85ea-fba5d9d91352" providerId="AD" clId="Web-{D09E2D8D-6DFB-0E31-9C22-593DFB49DF21}" dt="2023-07-18T06:08:44.634" v="227" actId="20577"/>
        <pc:sldMkLst>
          <pc:docMk/>
          <pc:sldMk cId="50377760" sldId="402"/>
        </pc:sldMkLst>
        <pc:spChg chg="mod">
          <ac:chgData name="John Robertson" userId="S::john.robertson@nmtafe.wa.edu.au::27eef65d-0d9b-46bb-85ea-fba5d9d91352" providerId="AD" clId="Web-{D09E2D8D-6DFB-0E31-9C22-593DFB49DF21}" dt="2023-07-18T06:02:26.939" v="90" actId="20577"/>
          <ac:spMkLst>
            <pc:docMk/>
            <pc:sldMk cId="50377760" sldId="402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D09E2D8D-6DFB-0E31-9C22-593DFB49DF21}" dt="2023-07-18T06:08:44.634" v="227" actId="20577"/>
          <ac:spMkLst>
            <pc:docMk/>
            <pc:sldMk cId="50377760" sldId="402"/>
            <ac:spMk id="3" creationId="{07A8DB32-7180-4ADB-9C31-DA859694CDB4}"/>
          </ac:spMkLst>
        </pc:spChg>
        <pc:spChg chg="del">
          <ac:chgData name="John Robertson" userId="S::john.robertson@nmtafe.wa.edu.au::27eef65d-0d9b-46bb-85ea-fba5d9d91352" providerId="AD" clId="Web-{D09E2D8D-6DFB-0E31-9C22-593DFB49DF21}" dt="2023-07-18T06:04:14.383" v="133"/>
          <ac:spMkLst>
            <pc:docMk/>
            <pc:sldMk cId="50377760" sldId="402"/>
            <ac:spMk id="5" creationId="{259F99FF-6B94-387E-AB0B-91484D8EE569}"/>
          </ac:spMkLst>
        </pc:spChg>
      </pc:sldChg>
    </pc:docChg>
  </pc:docChgLst>
  <pc:docChgLst>
    <pc:chgData name="John Robertson" userId="S::john.robertson@nmtafe.wa.edu.au::27eef65d-0d9b-46bb-85ea-fba5d9d91352" providerId="AD" clId="Web-{6541241C-2F99-BA6D-A8E7-FB69CC158D51}"/>
    <pc:docChg chg="addSld delSld modSld sldOrd modSection">
      <pc:chgData name="John Robertson" userId="S::john.robertson@nmtafe.wa.edu.au::27eef65d-0d9b-46bb-85ea-fba5d9d91352" providerId="AD" clId="Web-{6541241C-2F99-BA6D-A8E7-FB69CC158D51}" dt="2023-07-18T04:27:29.136" v="25" actId="20577"/>
      <pc:docMkLst>
        <pc:docMk/>
      </pc:docMkLst>
      <pc:sldChg chg="addSp delSp modSp">
        <pc:chgData name="John Robertson" userId="S::john.robertson@nmtafe.wa.edu.au::27eef65d-0d9b-46bb-85ea-fba5d9d91352" providerId="AD" clId="Web-{6541241C-2F99-BA6D-A8E7-FB69CC158D51}" dt="2023-07-18T04:22:30.456" v="15" actId="1076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6541241C-2F99-BA6D-A8E7-FB69CC158D51}" dt="2023-07-18T04:22:08.909" v="11" actId="20577"/>
          <ac:spMkLst>
            <pc:docMk/>
            <pc:sldMk cId="918918952" sldId="335"/>
            <ac:spMk id="2" creationId="{2842A8FF-724B-4D08-A628-7FB6ADD2AA1D}"/>
          </ac:spMkLst>
        </pc:spChg>
        <pc:spChg chg="add mod">
          <ac:chgData name="John Robertson" userId="S::john.robertson@nmtafe.wa.edu.au::27eef65d-0d9b-46bb-85ea-fba5d9d91352" providerId="AD" clId="Web-{6541241C-2F99-BA6D-A8E7-FB69CC158D51}" dt="2023-07-18T04:22:30.456" v="15" actId="1076"/>
          <ac:spMkLst>
            <pc:docMk/>
            <pc:sldMk cId="918918952" sldId="335"/>
            <ac:spMk id="3" creationId="{50064577-BD83-1A54-D532-34F4AFBE4577}"/>
          </ac:spMkLst>
        </pc:spChg>
        <pc:spChg chg="del mod">
          <ac:chgData name="John Robertson" userId="S::john.robertson@nmtafe.wa.edu.au::27eef65d-0d9b-46bb-85ea-fba5d9d91352" providerId="AD" clId="Web-{6541241C-2F99-BA6D-A8E7-FB69CC158D51}" dt="2023-07-18T04:22:18.581" v="14"/>
          <ac:spMkLst>
            <pc:docMk/>
            <pc:sldMk cId="918918952" sldId="335"/>
            <ac:spMk id="6" creationId="{68AF5955-24E2-AF50-3F26-AE54852D189F}"/>
          </ac:spMkLst>
        </pc:spChg>
      </pc:sldChg>
      <pc:sldChg chg="del ord">
        <pc:chgData name="John Robertson" userId="S::john.robertson@nmtafe.wa.edu.au::27eef65d-0d9b-46bb-85ea-fba5d9d91352" providerId="AD" clId="Web-{6541241C-2F99-BA6D-A8E7-FB69CC158D51}" dt="2023-07-18T04:27:08.604" v="19"/>
        <pc:sldMkLst>
          <pc:docMk/>
          <pc:sldMk cId="376797294" sldId="355"/>
        </pc:sldMkLst>
      </pc:sldChg>
      <pc:sldChg chg="modSp">
        <pc:chgData name="John Robertson" userId="S::john.robertson@nmtafe.wa.edu.au::27eef65d-0d9b-46bb-85ea-fba5d9d91352" providerId="AD" clId="Web-{6541241C-2F99-BA6D-A8E7-FB69CC158D51}" dt="2023-07-18T04:21:57.752" v="5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6541241C-2F99-BA6D-A8E7-FB69CC158D51}" dt="2023-07-18T04:21:38.236" v="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6541241C-2F99-BA6D-A8E7-FB69CC158D51}" dt="2023-07-18T04:21:57.752" v="5" actId="20577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replId">
        <pc:chgData name="John Robertson" userId="S::john.robertson@nmtafe.wa.edu.au::27eef65d-0d9b-46bb-85ea-fba5d9d91352" providerId="AD" clId="Web-{6541241C-2F99-BA6D-A8E7-FB69CC158D51}" dt="2023-07-18T04:27:29.136" v="25" actId="20577"/>
        <pc:sldMkLst>
          <pc:docMk/>
          <pc:sldMk cId="2508392968" sldId="395"/>
        </pc:sldMkLst>
        <pc:spChg chg="mod">
          <ac:chgData name="John Robertson" userId="S::john.robertson@nmtafe.wa.edu.au::27eef65d-0d9b-46bb-85ea-fba5d9d91352" providerId="AD" clId="Web-{6541241C-2F99-BA6D-A8E7-FB69CC158D51}" dt="2023-07-18T04:27:29.136" v="25" actId="20577"/>
          <ac:spMkLst>
            <pc:docMk/>
            <pc:sldMk cId="2508392968" sldId="395"/>
            <ac:spMk id="2" creationId="{2842A8FF-724B-4D08-A628-7FB6ADD2AA1D}"/>
          </ac:spMkLst>
        </pc:spChg>
      </pc:sldChg>
      <pc:sldChg chg="add replId">
        <pc:chgData name="John Robertson" userId="S::john.robertson@nmtafe.wa.edu.au::27eef65d-0d9b-46bb-85ea-fba5d9d91352" providerId="AD" clId="Web-{6541241C-2F99-BA6D-A8E7-FB69CC158D51}" dt="2023-07-18T04:26:53.229" v="17"/>
        <pc:sldMkLst>
          <pc:docMk/>
          <pc:sldMk cId="3665652300" sldId="396"/>
        </pc:sldMkLst>
      </pc:sldChg>
    </pc:docChg>
  </pc:docChgLst>
  <pc:docChgLst>
    <pc:chgData name="Adrian Gould" userId="0a44525a-5416-41c1-827b-f073cee28c70" providerId="ADAL" clId="{DFF55AB1-7C72-49C1-BC5A-9D658ECA99B1}"/>
    <pc:docChg chg="undo custSel modSld">
      <pc:chgData name="Adrian Gould" userId="0a44525a-5416-41c1-827b-f073cee28c70" providerId="ADAL" clId="{DFF55AB1-7C72-49C1-BC5A-9D658ECA99B1}" dt="2023-07-26T08:14:33.810" v="217"/>
      <pc:docMkLst>
        <pc:docMk/>
      </pc:docMkLst>
      <pc:sldChg chg="modSp mod">
        <pc:chgData name="Adrian Gould" userId="0a44525a-5416-41c1-827b-f073cee28c70" providerId="ADAL" clId="{DFF55AB1-7C72-49C1-BC5A-9D658ECA99B1}" dt="2023-07-26T08:12:41.301" v="168" actId="20577"/>
        <pc:sldMkLst>
          <pc:docMk/>
          <pc:sldMk cId="1480433223" sldId="270"/>
        </pc:sldMkLst>
        <pc:spChg chg="mod">
          <ac:chgData name="Adrian Gould" userId="0a44525a-5416-41c1-827b-f073cee28c70" providerId="ADAL" clId="{DFF55AB1-7C72-49C1-BC5A-9D658ECA99B1}" dt="2023-07-26T08:10:23.233" v="44" actId="20577"/>
          <ac:spMkLst>
            <pc:docMk/>
            <pc:sldMk cId="1480433223" sldId="270"/>
            <ac:spMk id="28" creationId="{065F1D14-4430-FC90-3C26-E7C64BE29869}"/>
          </ac:spMkLst>
        </pc:spChg>
        <pc:spChg chg="mod">
          <ac:chgData name="Adrian Gould" userId="0a44525a-5416-41c1-827b-f073cee28c70" providerId="ADAL" clId="{DFF55AB1-7C72-49C1-BC5A-9D658ECA99B1}" dt="2023-07-26T08:11:07.807" v="148" actId="20577"/>
          <ac:spMkLst>
            <pc:docMk/>
            <pc:sldMk cId="1480433223" sldId="270"/>
            <ac:spMk id="29" creationId="{1C085F66-B097-8E41-C65E-FB613CEF61D0}"/>
          </ac:spMkLst>
        </pc:spChg>
        <pc:graphicFrameChg chg="mod modGraphic">
          <ac:chgData name="Adrian Gould" userId="0a44525a-5416-41c1-827b-f073cee28c70" providerId="ADAL" clId="{DFF55AB1-7C72-49C1-BC5A-9D658ECA99B1}" dt="2023-07-26T08:12:41.301" v="168" actId="20577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addSp delSp modSp mod">
        <pc:chgData name="Adrian Gould" userId="0a44525a-5416-41c1-827b-f073cee28c70" providerId="ADAL" clId="{DFF55AB1-7C72-49C1-BC5A-9D658ECA99B1}" dt="2023-07-26T08:13:44.065" v="199" actId="6549"/>
        <pc:sldMkLst>
          <pc:docMk/>
          <pc:sldMk cId="896107042" sldId="317"/>
        </pc:sldMkLst>
        <pc:spChg chg="mod">
          <ac:chgData name="Adrian Gould" userId="0a44525a-5416-41c1-827b-f073cee28c70" providerId="ADAL" clId="{DFF55AB1-7C72-49C1-BC5A-9D658ECA99B1}" dt="2023-07-26T08:13:44.065" v="199" actId="6549"/>
          <ac:spMkLst>
            <pc:docMk/>
            <pc:sldMk cId="896107042" sldId="317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3:34.960" v="198" actId="20577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del">
          <ac:chgData name="Adrian Gould" userId="0a44525a-5416-41c1-827b-f073cee28c70" providerId="ADAL" clId="{DFF55AB1-7C72-49C1-BC5A-9D658ECA99B1}" dt="2023-07-26T08:13:11.874" v="171" actId="478"/>
          <ac:picMkLst>
            <pc:docMk/>
            <pc:sldMk cId="896107042" sldId="317"/>
            <ac:picMk id="3" creationId="{3169D118-FF98-45FA-D3DB-06461B46E600}"/>
          </ac:picMkLst>
        </pc:picChg>
      </pc:sldChg>
      <pc:sldChg chg="modSp mod">
        <pc:chgData name="Adrian Gould" userId="0a44525a-5416-41c1-827b-f073cee28c70" providerId="ADAL" clId="{DFF55AB1-7C72-49C1-BC5A-9D658ECA99B1}" dt="2023-07-26T08:14:13.270" v="215" actId="20577"/>
        <pc:sldMkLst>
          <pc:docMk/>
          <pc:sldMk cId="2621769463" sldId="318"/>
        </pc:sldMkLst>
        <pc:spChg chg="mod">
          <ac:chgData name="Adrian Gould" userId="0a44525a-5416-41c1-827b-f073cee28c70" providerId="ADAL" clId="{DFF55AB1-7C72-49C1-BC5A-9D658ECA99B1}" dt="2023-07-26T08:13:48.184" v="200" actId="6549"/>
          <ac:spMkLst>
            <pc:docMk/>
            <pc:sldMk cId="2621769463" sldId="318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4:13.270" v="215" actId="20577"/>
          <ac:graphicFrameMkLst>
            <pc:docMk/>
            <pc:sldMk cId="2621769463" sldId="318"/>
            <ac:graphicFrameMk id="4" creationId="{CDB9189F-26F0-4D00-95A1-F93D37A30D23}"/>
          </ac:graphicFrameMkLst>
        </pc:graphicFrameChg>
      </pc:sldChg>
      <pc:sldChg chg="modSp mod">
        <pc:chgData name="Adrian Gould" userId="0a44525a-5416-41c1-827b-f073cee28c70" providerId="ADAL" clId="{DFF55AB1-7C72-49C1-BC5A-9D658ECA99B1}" dt="2023-07-26T08:14:33.810" v="217"/>
        <pc:sldMkLst>
          <pc:docMk/>
          <pc:sldMk cId="514939230" sldId="337"/>
        </pc:sldMkLst>
        <pc:spChg chg="mod">
          <ac:chgData name="Adrian Gould" userId="0a44525a-5416-41c1-827b-f073cee28c70" providerId="ADAL" clId="{DFF55AB1-7C72-49C1-BC5A-9D658ECA99B1}" dt="2023-07-26T08:14:22.994" v="216" actId="6549"/>
          <ac:spMkLst>
            <pc:docMk/>
            <pc:sldMk cId="514939230" sldId="337"/>
            <ac:spMk id="2" creationId="{10C849F4-A5C0-4113-A318-B3C8FF69B8F8}"/>
          </ac:spMkLst>
        </pc:spChg>
        <pc:graphicFrameChg chg="mod">
          <ac:chgData name="Adrian Gould" userId="0a44525a-5416-41c1-827b-f073cee28c70" providerId="ADAL" clId="{DFF55AB1-7C72-49C1-BC5A-9D658ECA99B1}" dt="2023-07-26T08:14:33.810" v="217"/>
          <ac:graphicFrameMkLst>
            <pc:docMk/>
            <pc:sldMk cId="514939230" sldId="337"/>
            <ac:graphicFrameMk id="4" creationId="{CDB9189F-26F0-4D00-95A1-F93D37A30D23}"/>
          </ac:graphicFrameMkLst>
        </pc:graphicFrameChg>
      </pc:sldChg>
    </pc:docChg>
  </pc:docChgLst>
  <pc:docChgLst>
    <pc:chgData name="Adrian Gould" userId="0a44525a-5416-41c1-827b-f073cee28c70" providerId="ADAL" clId="{E184EFD9-4D88-4155-BE1B-92564A272440}"/>
    <pc:docChg chg="undo custSel addSld delSld modSld sldOrd modMainMaster addSection delSection modSection">
      <pc:chgData name="Adrian Gould" userId="0a44525a-5416-41c1-827b-f073cee28c70" providerId="ADAL" clId="{E184EFD9-4D88-4155-BE1B-92564A272440}" dt="2023-07-14T09:14:25.342" v="7139" actId="20577"/>
      <pc:docMkLst>
        <pc:docMk/>
      </pc:docMkLst>
      <pc:sldChg chg="ord">
        <pc:chgData name="Adrian Gould" userId="0a44525a-5416-41c1-827b-f073cee28c70" providerId="ADAL" clId="{E184EFD9-4D88-4155-BE1B-92564A272440}" dt="2023-07-14T09:10:57.122" v="6802"/>
        <pc:sldMkLst>
          <pc:docMk/>
          <pc:sldMk cId="3834857374" sldId="256"/>
        </pc:sldMkLst>
      </pc:sldChg>
      <pc:sldChg chg="modSp mod ord">
        <pc:chgData name="Adrian Gould" userId="0a44525a-5416-41c1-827b-f073cee28c70" providerId="ADAL" clId="{E184EFD9-4D88-4155-BE1B-92564A272440}" dt="2023-07-14T09:13:14.917" v="7114" actId="20577"/>
        <pc:sldMkLst>
          <pc:docMk/>
          <pc:sldMk cId="2656500209" sldId="259"/>
        </pc:sldMkLst>
        <pc:spChg chg="mod">
          <ac:chgData name="Adrian Gould" userId="0a44525a-5416-41c1-827b-f073cee28c70" providerId="ADAL" clId="{E184EFD9-4D88-4155-BE1B-92564A272440}" dt="2023-07-14T09:13:14.917" v="7114" actId="20577"/>
          <ac:spMkLst>
            <pc:docMk/>
            <pc:sldMk cId="2656500209" sldId="259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E184EFD9-4D88-4155-BE1B-92564A272440}" dt="2023-07-14T09:04:43.780" v="6760" actId="47"/>
        <pc:sldMkLst>
          <pc:docMk/>
          <pc:sldMk cId="3506326976" sldId="260"/>
        </pc:sldMkLst>
      </pc:sldChg>
      <pc:sldChg chg="modSp mod">
        <pc:chgData name="Adrian Gould" userId="0a44525a-5416-41c1-827b-f073cee28c70" providerId="ADAL" clId="{E184EFD9-4D88-4155-BE1B-92564A272440}" dt="2023-07-14T09:13:39.630" v="7118" actId="6549"/>
        <pc:sldMkLst>
          <pc:docMk/>
          <pc:sldMk cId="24860795" sldId="261"/>
        </pc:sldMkLst>
        <pc:spChg chg="mod">
          <ac:chgData name="Adrian Gould" userId="0a44525a-5416-41c1-827b-f073cee28c70" providerId="ADAL" clId="{E184EFD9-4D88-4155-BE1B-92564A272440}" dt="2023-07-14T09:13:39.630" v="7118" actId="6549"/>
          <ac:spMkLst>
            <pc:docMk/>
            <pc:sldMk cId="24860795" sldId="261"/>
            <ac:spMk id="28" creationId="{065F1D14-4430-FC90-3C26-E7C64BE29869}"/>
          </ac:spMkLst>
        </pc:spChg>
      </pc:sldChg>
      <pc:sldChg chg="add del ord">
        <pc:chgData name="Adrian Gould" userId="0a44525a-5416-41c1-827b-f073cee28c70" providerId="ADAL" clId="{E184EFD9-4D88-4155-BE1B-92564A272440}" dt="2023-07-14T09:00:08.943" v="6406" actId="2696"/>
        <pc:sldMkLst>
          <pc:docMk/>
          <pc:sldMk cId="2324025334" sldId="262"/>
        </pc:sldMkLst>
      </pc:sldChg>
      <pc:sldChg chg="modSp mod">
        <pc:chgData name="Adrian Gould" userId="0a44525a-5416-41c1-827b-f073cee28c70" providerId="ADAL" clId="{E184EFD9-4D88-4155-BE1B-92564A272440}" dt="2023-07-14T09:13:43.198" v="7119" actId="6549"/>
        <pc:sldMkLst>
          <pc:docMk/>
          <pc:sldMk cId="3004321317" sldId="263"/>
        </pc:sldMkLst>
        <pc:spChg chg="mod">
          <ac:chgData name="Adrian Gould" userId="0a44525a-5416-41c1-827b-f073cee28c70" providerId="ADAL" clId="{E184EFD9-4D88-4155-BE1B-92564A272440}" dt="2023-07-14T09:13:43.198" v="7119" actId="6549"/>
          <ac:spMkLst>
            <pc:docMk/>
            <pc:sldMk cId="3004321317" sldId="263"/>
            <ac:spMk id="28" creationId="{065F1D14-4430-FC90-3C26-E7C64BE29869}"/>
          </ac:spMkLst>
        </pc:spChg>
      </pc:sldChg>
      <pc:sldChg chg="modSp mod ord">
        <pc:chgData name="Adrian Gould" userId="0a44525a-5416-41c1-827b-f073cee28c70" providerId="ADAL" clId="{E184EFD9-4D88-4155-BE1B-92564A272440}" dt="2023-07-14T09:13:28.566" v="7115" actId="6549"/>
        <pc:sldMkLst>
          <pc:docMk/>
          <pc:sldMk cId="2345954886" sldId="265"/>
        </pc:sldMkLst>
        <pc:spChg chg="mod">
          <ac:chgData name="Adrian Gould" userId="0a44525a-5416-41c1-827b-f073cee28c70" providerId="ADAL" clId="{E184EFD9-4D88-4155-BE1B-92564A272440}" dt="2023-07-14T09:13:28.566" v="7115" actId="6549"/>
          <ac:spMkLst>
            <pc:docMk/>
            <pc:sldMk cId="2345954886" sldId="265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639971314" sldId="268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4031995432" sldId="27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807918479" sldId="27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780656744" sldId="29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120952878" sldId="29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089793351" sldId="297"/>
        </pc:sldMkLst>
      </pc:sldChg>
      <pc:sldChg chg="modSp mod ord">
        <pc:chgData name="Adrian Gould" userId="0a44525a-5416-41c1-827b-f073cee28c70" providerId="ADAL" clId="{E184EFD9-4D88-4155-BE1B-92564A272440}" dt="2023-07-14T08:59:37.022" v="6400"/>
        <pc:sldMkLst>
          <pc:docMk/>
          <pc:sldMk cId="176732666" sldId="300"/>
        </pc:sldMkLst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3" creationId="{766BDE6E-FF5D-87C1-85E9-1491DBDE213D}"/>
          </ac:spMkLst>
        </pc:spChg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4" creationId="{823A5B37-6E3A-982F-E01C-991DF09F43E3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53834025" sldId="30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938385406" sldId="30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622820354" sldId="303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867665445" sldId="30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951022935" sldId="30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38014500" sldId="30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921161758" sldId="307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495848008" sldId="308"/>
        </pc:sldMkLst>
      </pc:sldChg>
      <pc:sldChg chg="modSp mod ord">
        <pc:chgData name="Adrian Gould" userId="0a44525a-5416-41c1-827b-f073cee28c70" providerId="ADAL" clId="{E184EFD9-4D88-4155-BE1B-92564A272440}" dt="2023-07-14T09:13:02.486" v="7106" actId="6549"/>
        <pc:sldMkLst>
          <pc:docMk/>
          <pc:sldMk cId="1199374330" sldId="309"/>
        </pc:sldMkLst>
        <pc:spChg chg="mod">
          <ac:chgData name="Adrian Gould" userId="0a44525a-5416-41c1-827b-f073cee28c70" providerId="ADAL" clId="{E184EFD9-4D88-4155-BE1B-92564A272440}" dt="2023-07-14T09:13:02.486" v="7106" actId="6549"/>
          <ac:spMkLst>
            <pc:docMk/>
            <pc:sldMk cId="1199374330" sldId="309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947527744" sldId="310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207365180" sldId="31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74885471" sldId="316"/>
        </pc:sldMkLst>
      </pc:sldChg>
      <pc:sldChg chg="modSp mod ord">
        <pc:chgData name="Adrian Gould" userId="0a44525a-5416-41c1-827b-f073cee28c70" providerId="ADAL" clId="{E184EFD9-4D88-4155-BE1B-92564A272440}" dt="2023-07-14T09:00:54.140" v="6433"/>
        <pc:sldMkLst>
          <pc:docMk/>
          <pc:sldMk cId="4189059089" sldId="319"/>
        </pc:sldMkLst>
        <pc:spChg chg="mod">
          <ac:chgData name="Adrian Gould" userId="0a44525a-5416-41c1-827b-f073cee28c70" providerId="ADAL" clId="{E184EFD9-4D88-4155-BE1B-92564A272440}" dt="2023-07-14T08:15:23.844" v="4578" actId="27636"/>
          <ac:spMkLst>
            <pc:docMk/>
            <pc:sldMk cId="4189059089" sldId="319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898184777" sldId="320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271913439" sldId="321"/>
        </pc:sldMkLst>
        <pc:spChg chg="mod">
          <ac:chgData name="Adrian Gould" userId="0a44525a-5416-41c1-827b-f073cee28c70" providerId="ADAL" clId="{E184EFD9-4D88-4155-BE1B-92564A272440}" dt="2023-07-14T08:15:23.854" v="4579" actId="27636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81727462" sldId="323"/>
        </pc:sldMkLst>
        <pc:spChg chg="mod">
          <ac:chgData name="Adrian Gould" userId="0a44525a-5416-41c1-827b-f073cee28c70" providerId="ADAL" clId="{E184EFD9-4D88-4155-BE1B-92564A272440}" dt="2023-07-14T08:15:23.863" v="4580" actId="27636"/>
          <ac:spMkLst>
            <pc:docMk/>
            <pc:sldMk cId="3681727462" sldId="323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206691967" sldId="324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601165534" sldId="325"/>
        </pc:sldMkLst>
        <pc:spChg chg="mod">
          <ac:chgData name="Adrian Gould" userId="0a44525a-5416-41c1-827b-f073cee28c70" providerId="ADAL" clId="{E184EFD9-4D88-4155-BE1B-92564A272440}" dt="2023-07-14T08:15:23.872" v="4581" actId="27636"/>
          <ac:spMkLst>
            <pc:docMk/>
            <pc:sldMk cId="2601165534" sldId="325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852023019" sldId="326"/>
        </pc:sldMkLst>
        <pc:spChg chg="mod">
          <ac:chgData name="Adrian Gould" userId="0a44525a-5416-41c1-827b-f073cee28c70" providerId="ADAL" clId="{E184EFD9-4D88-4155-BE1B-92564A272440}" dt="2023-07-14T08:15:23.879" v="4582" actId="27636"/>
          <ac:spMkLst>
            <pc:docMk/>
            <pc:sldMk cId="2852023019" sldId="326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33241108" sldId="327"/>
        </pc:sldMkLst>
        <pc:spChg chg="mod">
          <ac:chgData name="Adrian Gould" userId="0a44525a-5416-41c1-827b-f073cee28c70" providerId="ADAL" clId="{E184EFD9-4D88-4155-BE1B-92564A272440}" dt="2023-07-14T08:15:23.897" v="4583" actId="27636"/>
          <ac:spMkLst>
            <pc:docMk/>
            <pc:sldMk cId="3633241108" sldId="327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4126718268" sldId="328"/>
        </pc:sldMkLst>
        <pc:spChg chg="mod">
          <ac:chgData name="Adrian Gould" userId="0a44525a-5416-41c1-827b-f073cee28c70" providerId="ADAL" clId="{E184EFD9-4D88-4155-BE1B-92564A272440}" dt="2023-07-14T05:54:06.295" v="600" actId="15"/>
          <ac:spMkLst>
            <pc:docMk/>
            <pc:sldMk cId="4126718268" sldId="328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736053019" sldId="329"/>
        </pc:sldMkLst>
        <pc:spChg chg="mod">
          <ac:chgData name="Adrian Gould" userId="0a44525a-5416-41c1-827b-f073cee28c70" providerId="ADAL" clId="{E184EFD9-4D88-4155-BE1B-92564A272440}" dt="2023-07-14T08:15:23.912" v="4584" actId="27636"/>
          <ac:spMkLst>
            <pc:docMk/>
            <pc:sldMk cId="3736053019" sldId="329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593457117" sldId="330"/>
        </pc:sldMkLst>
        <pc:spChg chg="mod">
          <ac:chgData name="Adrian Gould" userId="0a44525a-5416-41c1-827b-f073cee28c70" providerId="ADAL" clId="{E184EFD9-4D88-4155-BE1B-92564A272440}" dt="2023-07-14T05:58:01.887" v="941" actId="20577"/>
          <ac:spMkLst>
            <pc:docMk/>
            <pc:sldMk cId="593457117" sldId="330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29" v="4585" actId="27636"/>
          <ac:spMkLst>
            <pc:docMk/>
            <pc:sldMk cId="593457117" sldId="33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1050449815" sldId="331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675033849" sldId="332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030049086" sldId="333"/>
        </pc:sldMkLst>
        <pc:spChg chg="mod">
          <ac:chgData name="Adrian Gould" userId="0a44525a-5416-41c1-827b-f073cee28c70" providerId="ADAL" clId="{E184EFD9-4D88-4155-BE1B-92564A272440}" dt="2023-07-14T08:15:23.962" v="4587" actId="27636"/>
          <ac:spMkLst>
            <pc:docMk/>
            <pc:sldMk cId="1030049086" sldId="333"/>
            <ac:spMk id="3" creationId="{895DA946-A633-4DF6-9542-C85B63335AC1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898464925" sldId="334"/>
        </pc:sldMkLst>
        <pc:spChg chg="mod">
          <ac:chgData name="Adrian Gould" userId="0a44525a-5416-41c1-827b-f073cee28c70" providerId="ADAL" clId="{E184EFD9-4D88-4155-BE1B-92564A272440}" dt="2023-07-14T08:15:23.970" v="4588" actId="27636"/>
          <ac:spMkLst>
            <pc:docMk/>
            <pc:sldMk cId="898464925" sldId="334"/>
            <ac:spMk id="3" creationId="{D5257224-6FAB-4DEC-A9DB-C4E62FE92F63}"/>
          </ac:spMkLst>
        </pc:spChg>
      </pc:sldChg>
      <pc:sldChg chg="addSp delSp modSp mod ord modClrScheme chgLayout">
        <pc:chgData name="Adrian Gould" userId="0a44525a-5416-41c1-827b-f073cee28c70" providerId="ADAL" clId="{E184EFD9-4D88-4155-BE1B-92564A272440}" dt="2023-07-14T09:01:18.021" v="6437"/>
        <pc:sldMkLst>
          <pc:docMk/>
          <pc:sldMk cId="918918952" sldId="335"/>
        </pc:sldMkLst>
        <pc:spChg chg="mod ord">
          <ac:chgData name="Adrian Gould" userId="0a44525a-5416-41c1-827b-f073cee28c70" providerId="ADAL" clId="{E184EFD9-4D88-4155-BE1B-92564A272440}" dt="2023-07-14T06:01:10.643" v="1195" actId="700"/>
          <ac:spMkLst>
            <pc:docMk/>
            <pc:sldMk cId="918918952" sldId="335"/>
            <ac:spMk id="2" creationId="{2842A8FF-724B-4D08-A628-7FB6ADD2AA1D}"/>
          </ac:spMkLst>
        </pc:spChg>
        <pc:spChg chg="add mod ord">
          <ac:chgData name="Adrian Gould" userId="0a44525a-5416-41c1-827b-f073cee28c70" providerId="ADAL" clId="{E184EFD9-4D88-4155-BE1B-92564A272440}" dt="2023-07-14T08:15:58.278" v="4604" actId="27636"/>
          <ac:spMkLst>
            <pc:docMk/>
            <pc:sldMk cId="918918952" sldId="335"/>
            <ac:spMk id="3" creationId="{B4B8431B-8C57-4D06-A7C3-5A4309550A10}"/>
          </ac:spMkLst>
        </pc:spChg>
        <pc:spChg chg="add del">
          <ac:chgData name="Adrian Gould" userId="0a44525a-5416-41c1-827b-f073cee28c70" providerId="ADAL" clId="{E184EFD9-4D88-4155-BE1B-92564A272440}" dt="2023-07-14T06:23:51.673" v="1407"/>
          <ac:spMkLst>
            <pc:docMk/>
            <pc:sldMk cId="918918952" sldId="335"/>
            <ac:spMk id="4" creationId="{5131C359-D534-4704-B138-DCB3FF23A66B}"/>
          </ac:spMkLst>
        </pc:spChg>
        <pc:spChg chg="mod ord">
          <ac:chgData name="Adrian Gould" userId="0a44525a-5416-41c1-827b-f073cee28c70" providerId="ADAL" clId="{E184EFD9-4D88-4155-BE1B-92564A272440}" dt="2023-07-14T08:15:58.274" v="4603" actId="27636"/>
          <ac:spMkLst>
            <pc:docMk/>
            <pc:sldMk cId="918918952" sldId="335"/>
            <ac:spMk id="5" creationId="{4412C242-5861-4E3C-86F4-6291F1BD20D6}"/>
          </ac:spMkLst>
        </pc:spChg>
      </pc:sldChg>
      <pc:sldChg chg="del">
        <pc:chgData name="Adrian Gould" userId="0a44525a-5416-41c1-827b-f073cee28c70" providerId="ADAL" clId="{E184EFD9-4D88-4155-BE1B-92564A272440}" dt="2023-07-14T06:01:01.895" v="1194" actId="47"/>
        <pc:sldMkLst>
          <pc:docMk/>
          <pc:sldMk cId="1468221913" sldId="336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710421035" sldId="338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486612596" sldId="339"/>
        </pc:sldMkLst>
        <pc:spChg chg="mod">
          <ac:chgData name="Adrian Gould" userId="0a44525a-5416-41c1-827b-f073cee28c70" providerId="ADAL" clId="{E184EFD9-4D88-4155-BE1B-92564A272440}" dt="2023-07-14T05:58:41.599" v="1017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486543447" sldId="340"/>
        </pc:sldMkLst>
        <pc:spChg chg="mod">
          <ac:chgData name="Adrian Gould" userId="0a44525a-5416-41c1-827b-f073cee28c70" providerId="ADAL" clId="{E184EFD9-4D88-4155-BE1B-92564A272440}" dt="2023-07-14T08:15:23.977" v="4589" actId="27636"/>
          <ac:spMkLst>
            <pc:docMk/>
            <pc:sldMk cId="1486543447" sldId="34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340807330" sldId="341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108724105" sldId="342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772202011" sldId="343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542389555" sldId="344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679141093" sldId="345"/>
        </pc:sldMkLst>
        <pc:spChg chg="mod">
          <ac:chgData name="Adrian Gould" userId="0a44525a-5416-41c1-827b-f073cee28c70" providerId="ADAL" clId="{E184EFD9-4D88-4155-BE1B-92564A272440}" dt="2023-07-14T08:15:24.046" v="4594" actId="27636"/>
          <ac:spMkLst>
            <pc:docMk/>
            <pc:sldMk cId="2679141093" sldId="345"/>
            <ac:spMk id="3" creationId="{07A8DB32-7180-4ADB-9C31-DA859694CDB4}"/>
          </ac:spMkLst>
        </pc:spChg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535978419" sldId="346"/>
        </pc:sldMkLst>
        <pc:spChg chg="mod">
          <ac:chgData name="Adrian Gould" userId="0a44525a-5416-41c1-827b-f073cee28c70" providerId="ADAL" clId="{E184EFD9-4D88-4155-BE1B-92564A272440}" dt="2023-07-14T08:15:24.055" v="4595" actId="27636"/>
          <ac:spMkLst>
            <pc:docMk/>
            <pc:sldMk cId="2535978419" sldId="346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1977626739" sldId="347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3438788381" sldId="348"/>
        </pc:sldMkLst>
        <pc:spChg chg="mod">
          <ac:chgData name="Adrian Gould" userId="0a44525a-5416-41c1-827b-f073cee28c70" providerId="ADAL" clId="{E184EFD9-4D88-4155-BE1B-92564A272440}" dt="2023-07-14T08:15:24.073" v="4596" actId="27636"/>
          <ac:spMkLst>
            <pc:docMk/>
            <pc:sldMk cId="3438788381" sldId="348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019663693" sldId="349"/>
        </pc:sldMkLst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2895005" sldId="350"/>
        </pc:sldMkLst>
        <pc:spChg chg="del">
          <ac:chgData name="Adrian Gould" userId="0a44525a-5416-41c1-827b-f073cee28c70" providerId="ADAL" clId="{E184EFD9-4D88-4155-BE1B-92564A272440}" dt="2023-07-14T06:30:28.631" v="1475" actId="931"/>
          <ac:spMkLst>
            <pc:docMk/>
            <pc:sldMk cId="2895005" sldId="350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0:40.485" v="1476" actId="931"/>
          <ac:spMkLst>
            <pc:docMk/>
            <pc:sldMk cId="2895005" sldId="350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0:28.631" v="1475" actId="931"/>
          <ac:picMkLst>
            <pc:docMk/>
            <pc:sldMk cId="2895005" sldId="350"/>
            <ac:picMk id="8" creationId="{B9382903-E073-473E-B571-6AB3A5052B58}"/>
          </ac:picMkLst>
        </pc:picChg>
        <pc:picChg chg="add mod">
          <ac:chgData name="Adrian Gould" userId="0a44525a-5416-41c1-827b-f073cee28c70" providerId="ADAL" clId="{E184EFD9-4D88-4155-BE1B-92564A272440}" dt="2023-07-14T06:30:40.485" v="1476" actId="931"/>
          <ac:picMkLst>
            <pc:docMk/>
            <pc:sldMk cId="2895005" sldId="350"/>
            <ac:picMk id="10" creationId="{6108F43D-63C7-4AE1-B70A-5BC3A148FEC2}"/>
          </ac:picMkLst>
        </pc:picChg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3283394455" sldId="351"/>
        </pc:sldMkLst>
        <pc:spChg chg="del">
          <ac:chgData name="Adrian Gould" userId="0a44525a-5416-41c1-827b-f073cee28c70" providerId="ADAL" clId="{E184EFD9-4D88-4155-BE1B-92564A272440}" dt="2023-07-14T06:31:06.368" v="1477" actId="931"/>
          <ac:spMkLst>
            <pc:docMk/>
            <pc:sldMk cId="3283394455" sldId="351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1:10.556" v="1478" actId="931"/>
          <ac:spMkLst>
            <pc:docMk/>
            <pc:sldMk cId="3283394455" sldId="351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1:06.368" v="1477" actId="931"/>
          <ac:picMkLst>
            <pc:docMk/>
            <pc:sldMk cId="3283394455" sldId="351"/>
            <ac:picMk id="8" creationId="{59F4D6B0-C3B8-4372-AB3F-9AF17408A1C5}"/>
          </ac:picMkLst>
        </pc:picChg>
        <pc:picChg chg="add mod">
          <ac:chgData name="Adrian Gould" userId="0a44525a-5416-41c1-827b-f073cee28c70" providerId="ADAL" clId="{E184EFD9-4D88-4155-BE1B-92564A272440}" dt="2023-07-14T06:31:10.556" v="1478" actId="931"/>
          <ac:picMkLst>
            <pc:docMk/>
            <pc:sldMk cId="3283394455" sldId="351"/>
            <ac:picMk id="10" creationId="{B2661FD4-5D0B-48ED-8DD8-EDF98D905FF1}"/>
          </ac:picMkLst>
        </pc:pic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744457009" sldId="352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4235128562" sldId="353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981129153" sldId="354"/>
        </pc:sldMkLst>
      </pc:sldChg>
      <pc:sldChg chg="delSp modSp add mod ord">
        <pc:chgData name="Adrian Gould" userId="0a44525a-5416-41c1-827b-f073cee28c70" providerId="ADAL" clId="{E184EFD9-4D88-4155-BE1B-92564A272440}" dt="2023-07-14T09:01:18.021" v="6437"/>
        <pc:sldMkLst>
          <pc:docMk/>
          <pc:sldMk cId="376797294" sldId="355"/>
        </pc:sldMkLst>
        <pc:spChg chg="mod">
          <ac:chgData name="Adrian Gould" userId="0a44525a-5416-41c1-827b-f073cee28c70" providerId="ADAL" clId="{E184EFD9-4D88-4155-BE1B-92564A272440}" dt="2023-07-14T05:57:56.999" v="931" actId="20577"/>
          <ac:spMkLst>
            <pc:docMk/>
            <pc:sldMk cId="376797294" sldId="355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5:57:37.624" v="921" actId="20577"/>
          <ac:spMkLst>
            <pc:docMk/>
            <pc:sldMk cId="376797294" sldId="355"/>
            <ac:spMk id="3" creationId="{D5257224-6FAB-4DEC-A9DB-C4E62FE92F63}"/>
          </ac:spMkLst>
        </pc:spChg>
        <pc:spChg chg="del">
          <ac:chgData name="Adrian Gould" userId="0a44525a-5416-41c1-827b-f073cee28c70" providerId="ADAL" clId="{E184EFD9-4D88-4155-BE1B-92564A272440}" dt="2023-07-14T05:55:52.080" v="710" actId="478"/>
          <ac:spMkLst>
            <pc:docMk/>
            <pc:sldMk cId="376797294" sldId="355"/>
            <ac:spMk id="5" creationId="{28F90B03-598A-4043-99A8-B3D4B767EFFD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18.021" v="6437"/>
        <pc:sldMkLst>
          <pc:docMk/>
          <pc:sldMk cId="1067502499" sldId="356"/>
        </pc:sldMkLst>
        <pc:spChg chg="mod">
          <ac:chgData name="Adrian Gould" userId="0a44525a-5416-41c1-827b-f073cee28c70" providerId="ADAL" clId="{E184EFD9-4D88-4155-BE1B-92564A272440}" dt="2023-07-14T05:59:57.135" v="1193" actId="20577"/>
          <ac:spMkLst>
            <pc:docMk/>
            <pc:sldMk cId="1067502499" sldId="356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48" v="4586" actId="27636"/>
          <ac:spMkLst>
            <pc:docMk/>
            <pc:sldMk cId="1067502499" sldId="356"/>
            <ac:spMk id="6" creationId="{155027E7-FD76-4516-8147-6C1AA096C485}"/>
          </ac:spMkLst>
        </pc:spChg>
      </pc:sldChg>
      <pc:sldChg chg="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1592054434" sldId="357"/>
        </pc:sldMkLst>
        <pc:spChg chg="mod ord">
          <ac:chgData name="Adrian Gould" userId="0a44525a-5416-41c1-827b-f073cee28c70" providerId="ADAL" clId="{E184EFD9-4D88-4155-BE1B-92564A272440}" dt="2023-07-14T06:30:05.844" v="1474" actId="20577"/>
          <ac:spMkLst>
            <pc:docMk/>
            <pc:sldMk cId="1592054434" sldId="357"/>
            <ac:spMk id="2" creationId="{0FF4946E-330C-4309-9D02-A9EE237BF382}"/>
          </ac:spMkLst>
        </pc:spChg>
        <pc:spChg chg="mod ord">
          <ac:chgData name="Adrian Gould" userId="0a44525a-5416-41c1-827b-f073cee28c70" providerId="ADAL" clId="{E184EFD9-4D88-4155-BE1B-92564A272440}" dt="2023-07-14T06:31:33.424" v="1504" actId="20577"/>
          <ac:spMkLst>
            <pc:docMk/>
            <pc:sldMk cId="1592054434" sldId="357"/>
            <ac:spMk id="4" creationId="{3C03EED7-1F64-45B9-AC29-35F325D88978}"/>
          </ac:spMkLst>
        </pc:spChg>
        <pc:spChg chg="del mod ord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5" creationId="{77933CCE-44F4-4730-936E-E35B8CAE71D4}"/>
          </ac:spMkLst>
        </pc:spChg>
        <pc:spChg chg="del mod ord">
          <ac:chgData name="Adrian Gould" userId="0a44525a-5416-41c1-827b-f073cee28c70" providerId="ADAL" clId="{E184EFD9-4D88-4155-BE1B-92564A272440}" dt="2023-07-14T06:29:52.095" v="1450" actId="478"/>
          <ac:spMkLst>
            <pc:docMk/>
            <pc:sldMk cId="1592054434" sldId="357"/>
            <ac:spMk id="6" creationId="{7222D33C-B6EE-45E9-9759-A695BCD9B58F}"/>
          </ac:spMkLst>
        </pc:spChg>
        <pc:spChg chg="del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7" creationId="{D9F67C1F-F69B-4597-B9F1-5C5778EB8D10}"/>
          </ac:spMkLst>
        </pc:spChg>
      </pc:sldChg>
      <pc:sldChg chg="modSp new mod ord">
        <pc:chgData name="Adrian Gould" userId="0a44525a-5416-41c1-827b-f073cee28c70" providerId="ADAL" clId="{E184EFD9-4D88-4155-BE1B-92564A272440}" dt="2023-07-14T09:01:58.015" v="6443"/>
        <pc:sldMkLst>
          <pc:docMk/>
          <pc:sldMk cId="1579728325" sldId="358"/>
        </pc:sldMkLst>
        <pc:spChg chg="mod">
          <ac:chgData name="Adrian Gould" userId="0a44525a-5416-41c1-827b-f073cee28c70" providerId="ADAL" clId="{E184EFD9-4D88-4155-BE1B-92564A272440}" dt="2023-07-14T06:33:12.728" v="1522" actId="20577"/>
          <ac:spMkLst>
            <pc:docMk/>
            <pc:sldMk cId="1579728325" sldId="358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5:18.535" v="1797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77978440" sldId="359"/>
        </pc:sldMkLst>
        <pc:spChg chg="mod">
          <ac:chgData name="Adrian Gould" userId="0a44525a-5416-41c1-827b-f073cee28c70" providerId="ADAL" clId="{E184EFD9-4D88-4155-BE1B-92564A272440}" dt="2023-07-14T06:35:42.784" v="1810" actId="20577"/>
          <ac:spMkLst>
            <pc:docMk/>
            <pc:sldMk cId="1277978440" sldId="359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8:34.033" v="2107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2034825868" sldId="360"/>
        </pc:sldMkLst>
        <pc:spChg chg="mod ord">
          <ac:chgData name="Adrian Gould" userId="0a44525a-5416-41c1-827b-f073cee28c70" providerId="ADAL" clId="{E184EFD9-4D88-4155-BE1B-92564A272440}" dt="2023-07-14T06:42:52.293" v="2246" actId="700"/>
          <ac:spMkLst>
            <pc:docMk/>
            <pc:sldMk cId="2034825868" sldId="36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51.427" v="4600" actId="27636"/>
          <ac:spMkLst>
            <pc:docMk/>
            <pc:sldMk cId="2034825868" sldId="36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6:43:03.396" v="2255" actId="931"/>
          <ac:spMkLst>
            <pc:docMk/>
            <pc:sldMk cId="2034825868" sldId="360"/>
            <ac:spMk id="4" creationId="{E23D1F8E-4D4D-4C36-80B4-8BEF2DE49399}"/>
          </ac:spMkLst>
        </pc:spChg>
        <pc:picChg chg="add mod">
          <ac:chgData name="Adrian Gould" userId="0a44525a-5416-41c1-827b-f073cee28c70" providerId="ADAL" clId="{E184EFD9-4D88-4155-BE1B-92564A272440}" dt="2023-07-14T06:43:03.396" v="2255" actId="931"/>
          <ac:picMkLst>
            <pc:docMk/>
            <pc:sldMk cId="2034825868" sldId="360"/>
            <ac:picMk id="6" creationId="{1CF29BAE-77E2-413E-908C-A8A3FC51D43D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70158504" sldId="361"/>
        </pc:sldMkLst>
        <pc:spChg chg="mod">
          <ac:chgData name="Adrian Gould" userId="0a44525a-5416-41c1-827b-f073cee28c70" providerId="ADAL" clId="{E184EFD9-4D88-4155-BE1B-92564A272440}" dt="2023-07-14T08:15:23.996" v="4590" actId="27636"/>
          <ac:spMkLst>
            <pc:docMk/>
            <pc:sldMk cId="70158504" sldId="36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37515734" sldId="362"/>
        </pc:sldMkLst>
        <pc:spChg chg="mod">
          <ac:chgData name="Adrian Gould" userId="0a44525a-5416-41c1-827b-f073cee28c70" providerId="ADAL" clId="{E184EFD9-4D88-4155-BE1B-92564A272440}" dt="2023-07-14T08:27:28.264" v="5099" actId="27636"/>
          <ac:spMkLst>
            <pc:docMk/>
            <pc:sldMk cId="337515734" sldId="36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7:03.976" v="5093" actId="1076"/>
          <ac:picMkLst>
            <pc:docMk/>
            <pc:sldMk cId="337515734" sldId="362"/>
            <ac:picMk id="5" creationId="{3FC5183B-8E7D-4A66-B6E5-9FB0C7E4FAB9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7" creationId="{E0CA789E-F9B8-44F0-83CB-F8E162998784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9" creationId="{1D334177-5F2E-477E-B9AD-B7D3DEB02FC0}"/>
          </ac:picMkLst>
        </pc:picChg>
        <pc:picChg chg="add mod">
          <ac:chgData name="Adrian Gould" userId="0a44525a-5416-41c1-827b-f073cee28c70" providerId="ADAL" clId="{E184EFD9-4D88-4155-BE1B-92564A272440}" dt="2023-07-14T08:27:11.903" v="5096" actId="1076"/>
          <ac:picMkLst>
            <pc:docMk/>
            <pc:sldMk cId="337515734" sldId="362"/>
            <ac:picMk id="11" creationId="{2E9ABF79-AB29-4146-A3C1-1BFE4993040B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062435429" sldId="363"/>
        </pc:sldMkLst>
        <pc:spChg chg="mod">
          <ac:chgData name="Adrian Gould" userId="0a44525a-5416-41c1-827b-f073cee28c70" providerId="ADAL" clId="{E184EFD9-4D88-4155-BE1B-92564A272440}" dt="2023-07-14T08:15:51.433" v="4601" actId="27636"/>
          <ac:spMkLst>
            <pc:docMk/>
            <pc:sldMk cId="3062435429" sldId="363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3:47.153" v="2286" actId="931"/>
          <ac:spMkLst>
            <pc:docMk/>
            <pc:sldMk cId="3062435429" sldId="363"/>
            <ac:spMk id="5" creationId="{6A7CAA39-8FEE-42A9-9114-FFEDE685FD1B}"/>
          </ac:spMkLst>
        </pc:spChg>
        <pc:picChg chg="del">
          <ac:chgData name="Adrian Gould" userId="0a44525a-5416-41c1-827b-f073cee28c70" providerId="ADAL" clId="{E184EFD9-4D88-4155-BE1B-92564A272440}" dt="2023-07-14T06:43:42.346" v="2285" actId="478"/>
          <ac:picMkLst>
            <pc:docMk/>
            <pc:sldMk cId="3062435429" sldId="363"/>
            <ac:picMk id="6" creationId="{1CF29BAE-77E2-413E-908C-A8A3FC51D43D}"/>
          </ac:picMkLst>
        </pc:picChg>
        <pc:picChg chg="add mod">
          <ac:chgData name="Adrian Gould" userId="0a44525a-5416-41c1-827b-f073cee28c70" providerId="ADAL" clId="{E184EFD9-4D88-4155-BE1B-92564A272440}" dt="2023-07-14T06:47:32.912" v="2580" actId="1076"/>
          <ac:picMkLst>
            <pc:docMk/>
            <pc:sldMk cId="3062435429" sldId="363"/>
            <ac:picMk id="8" creationId="{F15316B1-4D8C-4493-8435-9DDAF1F66415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128232321" sldId="364"/>
        </pc:sldMkLst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4" creationId="{C1B0A41F-F890-4662-B480-637A474F26B7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5" creationId="{58F312B7-FB46-45F2-9A97-FCD6E667328F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6" creationId="{495C978B-9838-4435-B61F-8833275174BD}"/>
          </ac:spMkLst>
        </pc:spChg>
        <pc:spChg chg="add del mod">
          <ac:chgData name="Adrian Gould" userId="0a44525a-5416-41c1-827b-f073cee28c70" providerId="ADAL" clId="{E184EFD9-4D88-4155-BE1B-92564A272440}" dt="2023-07-14T06:48:59.090" v="2668" actId="931"/>
          <ac:spMkLst>
            <pc:docMk/>
            <pc:sldMk cId="128232321" sldId="364"/>
            <ac:spMk id="9" creationId="{5225D416-5151-490A-ABA8-F36231A56BCF}"/>
          </ac:spMkLst>
        </pc:spChg>
        <pc:picChg chg="del mod ord">
          <ac:chgData name="Adrian Gould" userId="0a44525a-5416-41c1-827b-f073cee28c70" providerId="ADAL" clId="{E184EFD9-4D88-4155-BE1B-92564A272440}" dt="2023-07-14T06:48:49.387" v="2667" actId="478"/>
          <ac:picMkLst>
            <pc:docMk/>
            <pc:sldMk cId="128232321" sldId="364"/>
            <ac:picMk id="8" creationId="{F15316B1-4D8C-4493-8435-9DDAF1F66415}"/>
          </ac:picMkLst>
        </pc:picChg>
        <pc:picChg chg="add mod">
          <ac:chgData name="Adrian Gould" userId="0a44525a-5416-41c1-827b-f073cee28c70" providerId="ADAL" clId="{E184EFD9-4D88-4155-BE1B-92564A272440}" dt="2023-07-14T06:48:59.090" v="2668" actId="931"/>
          <ac:picMkLst>
            <pc:docMk/>
            <pc:sldMk cId="128232321" sldId="364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93304728" sldId="365"/>
        </pc:sldMkLst>
        <pc:spChg chg="mod">
          <ac:chgData name="Adrian Gould" userId="0a44525a-5416-41c1-827b-f073cee28c70" providerId="ADAL" clId="{E184EFD9-4D88-4155-BE1B-92564A272440}" dt="2023-07-14T06:49:20.241" v="2723" actId="20577"/>
          <ac:spMkLst>
            <pc:docMk/>
            <pc:sldMk cId="1293304728" sldId="36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9:25.981" v="2725" actId="931"/>
          <ac:spMkLst>
            <pc:docMk/>
            <pc:sldMk cId="1293304728" sldId="365"/>
            <ac:spMk id="5" creationId="{9E3C79AD-3CB4-4B83-B686-182A078F7E05}"/>
          </ac:spMkLst>
        </pc:spChg>
        <pc:picChg chg="add mod">
          <ac:chgData name="Adrian Gould" userId="0a44525a-5416-41c1-827b-f073cee28c70" providerId="ADAL" clId="{E184EFD9-4D88-4155-BE1B-92564A272440}" dt="2023-07-14T06:49:25.981" v="2725" actId="931"/>
          <ac:picMkLst>
            <pc:docMk/>
            <pc:sldMk cId="1293304728" sldId="365"/>
            <ac:picMk id="7" creationId="{167BE814-D84B-44FA-81B1-F80741E321C4}"/>
          </ac:picMkLst>
        </pc:picChg>
        <pc:picChg chg="del">
          <ac:chgData name="Adrian Gould" userId="0a44525a-5416-41c1-827b-f073cee28c70" providerId="ADAL" clId="{E184EFD9-4D88-4155-BE1B-92564A272440}" dt="2023-07-14T06:49:22.314" v="2724" actId="478"/>
          <ac:picMkLst>
            <pc:docMk/>
            <pc:sldMk cId="1293304728" sldId="365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27461424" sldId="366"/>
        </pc:sldMkLst>
        <pc:spChg chg="mod">
          <ac:chgData name="Adrian Gould" userId="0a44525a-5416-41c1-827b-f073cee28c70" providerId="ADAL" clId="{E184EFD9-4D88-4155-BE1B-92564A272440}" dt="2023-07-14T06:50:01.281" v="2805" actId="20577"/>
          <ac:spMkLst>
            <pc:docMk/>
            <pc:sldMk cId="427461424" sldId="366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08.426" v="2807" actId="931"/>
          <ac:spMkLst>
            <pc:docMk/>
            <pc:sldMk cId="427461424" sldId="366"/>
            <ac:spMk id="5" creationId="{691AA2A9-A795-41D8-9E4C-9F85D09CAE76}"/>
          </ac:spMkLst>
        </pc:spChg>
        <pc:picChg chg="del">
          <ac:chgData name="Adrian Gould" userId="0a44525a-5416-41c1-827b-f073cee28c70" providerId="ADAL" clId="{E184EFD9-4D88-4155-BE1B-92564A272440}" dt="2023-07-14T06:50:02.787" v="2806" actId="478"/>
          <ac:picMkLst>
            <pc:docMk/>
            <pc:sldMk cId="427461424" sldId="366"/>
            <ac:picMk id="7" creationId="{167BE814-D84B-44FA-81B1-F80741E321C4}"/>
          </ac:picMkLst>
        </pc:picChg>
        <pc:picChg chg="add mod">
          <ac:chgData name="Adrian Gould" userId="0a44525a-5416-41c1-827b-f073cee28c70" providerId="ADAL" clId="{E184EFD9-4D88-4155-BE1B-92564A272440}" dt="2023-07-14T06:50:08.426" v="2807" actId="931"/>
          <ac:picMkLst>
            <pc:docMk/>
            <pc:sldMk cId="427461424" sldId="366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36043357" sldId="367"/>
        </pc:sldMkLst>
        <pc:spChg chg="mod">
          <ac:chgData name="Adrian Gould" userId="0a44525a-5416-41c1-827b-f073cee28c70" providerId="ADAL" clId="{E184EFD9-4D88-4155-BE1B-92564A272440}" dt="2023-07-14T08:15:51.441" v="4602" actId="27636"/>
          <ac:spMkLst>
            <pc:docMk/>
            <pc:sldMk cId="436043357" sldId="367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32.369" v="2840" actId="931"/>
          <ac:spMkLst>
            <pc:docMk/>
            <pc:sldMk cId="436043357" sldId="367"/>
            <ac:spMk id="5" creationId="{FDCBA13D-7F39-455E-ACA7-C1B2982EA2C7}"/>
          </ac:spMkLst>
        </pc:spChg>
        <pc:picChg chg="add mod">
          <ac:chgData name="Adrian Gould" userId="0a44525a-5416-41c1-827b-f073cee28c70" providerId="ADAL" clId="{E184EFD9-4D88-4155-BE1B-92564A272440}" dt="2023-07-14T06:50:32.369" v="2840" actId="931"/>
          <ac:picMkLst>
            <pc:docMk/>
            <pc:sldMk cId="436043357" sldId="367"/>
            <ac:picMk id="7" creationId="{648D5CCB-DF39-4152-ADBE-79E81019758C}"/>
          </ac:picMkLst>
        </pc:picChg>
        <pc:picChg chg="del">
          <ac:chgData name="Adrian Gould" userId="0a44525a-5416-41c1-827b-f073cee28c70" providerId="ADAL" clId="{E184EFD9-4D88-4155-BE1B-92564A272440}" dt="2023-07-14T06:50:29.331" v="2839" actId="478"/>
          <ac:picMkLst>
            <pc:docMk/>
            <pc:sldMk cId="436043357" sldId="367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33822992" sldId="368"/>
        </pc:sldMkLst>
        <pc:spChg chg="mod">
          <ac:chgData name="Adrian Gould" userId="0a44525a-5416-41c1-827b-f073cee28c70" providerId="ADAL" clId="{E184EFD9-4D88-4155-BE1B-92564A272440}" dt="2023-07-14T06:52:33.887" v="3129" actId="114"/>
          <ac:spMkLst>
            <pc:docMk/>
            <pc:sldMk cId="1233822992" sldId="368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1:43.403" v="3076" actId="931"/>
          <ac:spMkLst>
            <pc:docMk/>
            <pc:sldMk cId="1233822992" sldId="368"/>
            <ac:spMk id="5" creationId="{4ED460DD-C80D-4523-A641-4FA0EE28E46B}"/>
          </ac:spMkLst>
        </pc:spChg>
        <pc:picChg chg="del">
          <ac:chgData name="Adrian Gould" userId="0a44525a-5416-41c1-827b-f073cee28c70" providerId="ADAL" clId="{E184EFD9-4D88-4155-BE1B-92564A272440}" dt="2023-07-14T06:51:39.323" v="3075" actId="478"/>
          <ac:picMkLst>
            <pc:docMk/>
            <pc:sldMk cId="1233822992" sldId="368"/>
            <ac:picMk id="7" creationId="{648D5CCB-DF39-4152-ADBE-79E81019758C}"/>
          </ac:picMkLst>
        </pc:picChg>
        <pc:picChg chg="add mod">
          <ac:chgData name="Adrian Gould" userId="0a44525a-5416-41c1-827b-f073cee28c70" providerId="ADAL" clId="{E184EFD9-4D88-4155-BE1B-92564A272440}" dt="2023-07-14T06:52:20.280" v="3125" actId="1076"/>
          <ac:picMkLst>
            <pc:docMk/>
            <pc:sldMk cId="1233822992" sldId="368"/>
            <ac:picMk id="8" creationId="{4C2993B3-A467-4A42-A53A-8FA54A603AFA}"/>
          </ac:picMkLst>
        </pc:picChg>
        <pc:picChg chg="add mod">
          <ac:chgData name="Adrian Gould" userId="0a44525a-5416-41c1-827b-f073cee28c70" providerId="ADAL" clId="{E184EFD9-4D88-4155-BE1B-92564A272440}" dt="2023-07-14T06:52:13.264" v="3124" actId="14100"/>
          <ac:picMkLst>
            <pc:docMk/>
            <pc:sldMk cId="1233822992" sldId="368"/>
            <ac:picMk id="10" creationId="{D1503871-EC39-4A0D-9BE5-67E10FB0E9F3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537962216" sldId="369"/>
        </pc:sldMkLst>
        <pc:spChg chg="mod">
          <ac:chgData name="Adrian Gould" userId="0a44525a-5416-41c1-827b-f073cee28c70" providerId="ADAL" clId="{E184EFD9-4D88-4155-BE1B-92564A272440}" dt="2023-07-14T08:15:24.011" v="4592" actId="27636"/>
          <ac:spMkLst>
            <pc:docMk/>
            <pc:sldMk cId="2537962216" sldId="369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14:16.827" v="4562" actId="1076"/>
          <ac:picMkLst>
            <pc:docMk/>
            <pc:sldMk cId="2537962216" sldId="369"/>
            <ac:picMk id="5" creationId="{5AD8FCC3-388A-46B4-88DB-17C086C01093}"/>
          </ac:picMkLst>
        </pc:picChg>
        <pc:picChg chg="add del mod">
          <ac:chgData name="Adrian Gould" userId="0a44525a-5416-41c1-827b-f073cee28c70" providerId="ADAL" clId="{E184EFD9-4D88-4155-BE1B-92564A272440}" dt="2023-07-14T08:13:09.396" v="4547" actId="478"/>
          <ac:picMkLst>
            <pc:docMk/>
            <pc:sldMk cId="2537962216" sldId="369"/>
            <ac:picMk id="7" creationId="{EB0D56B3-12B1-4C53-85E3-5C2CD699FDAA}"/>
          </ac:picMkLst>
        </pc:picChg>
        <pc:picChg chg="add del mod">
          <ac:chgData name="Adrian Gould" userId="0a44525a-5416-41c1-827b-f073cee28c70" providerId="ADAL" clId="{E184EFD9-4D88-4155-BE1B-92564A272440}" dt="2023-07-14T08:13:05.461" v="4545" actId="478"/>
          <ac:picMkLst>
            <pc:docMk/>
            <pc:sldMk cId="2537962216" sldId="369"/>
            <ac:picMk id="9" creationId="{23CFBD40-8E12-4672-93F9-989960B06EEB}"/>
          </ac:picMkLst>
        </pc:picChg>
        <pc:picChg chg="add mod">
          <ac:chgData name="Adrian Gould" userId="0a44525a-5416-41c1-827b-f073cee28c70" providerId="ADAL" clId="{E184EFD9-4D88-4155-BE1B-92564A272440}" dt="2023-07-14T08:14:15.187" v="4561" actId="1076"/>
          <ac:picMkLst>
            <pc:docMk/>
            <pc:sldMk cId="2537962216" sldId="369"/>
            <ac:picMk id="11" creationId="{AD3FC14B-F832-48D8-8FC0-49424B6EAD9E}"/>
          </ac:picMkLst>
        </pc:picChg>
        <pc:picChg chg="add mod">
          <ac:chgData name="Adrian Gould" userId="0a44525a-5416-41c1-827b-f073cee28c70" providerId="ADAL" clId="{E184EFD9-4D88-4155-BE1B-92564A272440}" dt="2023-07-14T08:14:12.420" v="4560" actId="1076"/>
          <ac:picMkLst>
            <pc:docMk/>
            <pc:sldMk cId="2537962216" sldId="369"/>
            <ac:picMk id="13" creationId="{1425CEED-971F-4E1F-9A03-057F4F148427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3222192845" sldId="370"/>
        </pc:sldMkLst>
        <pc:spChg chg="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24.004" v="4591" actId="27636"/>
          <ac:spMkLst>
            <pc:docMk/>
            <pc:sldMk cId="3222192845" sldId="37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4" creationId="{5EBADE8F-5ED5-4D8B-B522-5D120C58F0EF}"/>
          </ac:spMkLst>
        </pc:spChg>
        <pc:picChg chg="add mod">
          <ac:chgData name="Adrian Gould" userId="0a44525a-5416-41c1-827b-f073cee28c70" providerId="ADAL" clId="{E184EFD9-4D88-4155-BE1B-92564A272440}" dt="2023-07-14T08:10:01.149" v="4515" actId="1076"/>
          <ac:picMkLst>
            <pc:docMk/>
            <pc:sldMk cId="3222192845" sldId="370"/>
            <ac:picMk id="6" creationId="{ADC81694-DD3B-4E1C-8595-EFEAD19FB3DC}"/>
          </ac:picMkLst>
        </pc:picChg>
        <pc:picChg chg="add mod">
          <ac:chgData name="Adrian Gould" userId="0a44525a-5416-41c1-827b-f073cee28c70" providerId="ADAL" clId="{E184EFD9-4D88-4155-BE1B-92564A272440}" dt="2023-07-14T08:10:03.613" v="4516" actId="1076"/>
          <ac:picMkLst>
            <pc:docMk/>
            <pc:sldMk cId="3222192845" sldId="370"/>
            <ac:picMk id="8" creationId="{C8006DB4-CAEF-49A9-8281-C15350860B0A}"/>
          </ac:picMkLst>
        </pc:picChg>
        <pc:picChg chg="add mod modCrop">
          <ac:chgData name="Adrian Gould" userId="0a44525a-5416-41c1-827b-f073cee28c70" providerId="ADAL" clId="{E184EFD9-4D88-4155-BE1B-92564A272440}" dt="2023-07-14T08:10:21.092" v="4521" actId="1076"/>
          <ac:picMkLst>
            <pc:docMk/>
            <pc:sldMk cId="3222192845" sldId="370"/>
            <ac:picMk id="10" creationId="{E649DD4B-8E55-47AC-A41F-900A2DAEB472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884639085" sldId="371"/>
        </pc:sldMkLst>
        <pc:spChg chg="mod">
          <ac:chgData name="Adrian Gould" userId="0a44525a-5416-41c1-827b-f073cee28c70" providerId="ADAL" clId="{E184EFD9-4D88-4155-BE1B-92564A272440}" dt="2023-07-14T08:24:49.424" v="4865" actId="20577"/>
          <ac:spMkLst>
            <pc:docMk/>
            <pc:sldMk cId="3884639085" sldId="37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095864992" sldId="372"/>
        </pc:sldMkLst>
        <pc:spChg chg="mod">
          <ac:chgData name="Adrian Gould" userId="0a44525a-5416-41c1-827b-f073cee28c70" providerId="ADAL" clId="{E184EFD9-4D88-4155-BE1B-92564A272440}" dt="2023-07-14T08:20:09.764" v="4646" actId="20577"/>
          <ac:spMkLst>
            <pc:docMk/>
            <pc:sldMk cId="2095864992" sldId="37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19:36.770" v="4636" actId="14100"/>
          <ac:picMkLst>
            <pc:docMk/>
            <pc:sldMk cId="2095864992" sldId="372"/>
            <ac:picMk id="5" creationId="{F81D41A3-55BF-4466-A172-F9A660FE87B4}"/>
          </ac:picMkLst>
        </pc:picChg>
        <pc:picChg chg="add mod">
          <ac:chgData name="Adrian Gould" userId="0a44525a-5416-41c1-827b-f073cee28c70" providerId="ADAL" clId="{E184EFD9-4D88-4155-BE1B-92564A272440}" dt="2023-07-14T08:19:30.202" v="4635" actId="14100"/>
          <ac:picMkLst>
            <pc:docMk/>
            <pc:sldMk cId="2095864992" sldId="372"/>
            <ac:picMk id="7" creationId="{AA65D983-76BB-46BB-B2BC-E9D2A0FC9219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619196649" sldId="373"/>
        </pc:sldMkLst>
        <pc:spChg chg="mod">
          <ac:chgData name="Adrian Gould" userId="0a44525a-5416-41c1-827b-f073cee28c70" providerId="ADAL" clId="{E184EFD9-4D88-4155-BE1B-92564A272440}" dt="2023-07-14T08:22:14.254" v="4664" actId="2711"/>
          <ac:spMkLst>
            <pc:docMk/>
            <pc:sldMk cId="619196649" sldId="373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22:00.361" v="4662" actId="732"/>
          <ac:picMkLst>
            <pc:docMk/>
            <pc:sldMk cId="619196649" sldId="373"/>
            <ac:picMk id="5" creationId="{89575E10-2EC3-4D5E-A0BB-03A7910D33E1}"/>
          </ac:picMkLst>
        </pc:picChg>
        <pc:picChg chg="add mod modCrop">
          <ac:chgData name="Adrian Gould" userId="0a44525a-5416-41c1-827b-f073cee28c70" providerId="ADAL" clId="{E184EFD9-4D88-4155-BE1B-92564A272440}" dt="2023-07-14T08:21:16.906" v="4658" actId="1076"/>
          <ac:picMkLst>
            <pc:docMk/>
            <pc:sldMk cId="619196649" sldId="373"/>
            <ac:picMk id="7" creationId="{DB2E891C-9608-48CB-8C49-A0A39222A2A4}"/>
          </ac:picMkLst>
        </pc:picChg>
        <pc:picChg chg="add mod">
          <ac:chgData name="Adrian Gould" userId="0a44525a-5416-41c1-827b-f073cee28c70" providerId="ADAL" clId="{E184EFD9-4D88-4155-BE1B-92564A272440}" dt="2023-07-14T08:20:56.826" v="4651" actId="14100"/>
          <ac:picMkLst>
            <pc:docMk/>
            <pc:sldMk cId="619196649" sldId="373"/>
            <ac:picMk id="9" creationId="{03989398-67E5-4575-926D-E2699D492DAA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81330403" sldId="374"/>
        </pc:sldMkLst>
        <pc:spChg chg="mod">
          <ac:chgData name="Adrian Gould" userId="0a44525a-5416-41c1-827b-f073cee28c70" providerId="ADAL" clId="{E184EFD9-4D88-4155-BE1B-92564A272440}" dt="2023-07-14T08:31:40.529" v="5290" actId="113"/>
          <ac:spMkLst>
            <pc:docMk/>
            <pc:sldMk cId="81330403" sldId="374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8:56.918" v="5120" actId="1076"/>
          <ac:picMkLst>
            <pc:docMk/>
            <pc:sldMk cId="81330403" sldId="374"/>
            <ac:picMk id="5" creationId="{0531695D-7E88-4ACB-98AA-DDAB40592F2F}"/>
          </ac:picMkLst>
        </pc:picChg>
        <pc:picChg chg="add mod modCrop">
          <ac:chgData name="Adrian Gould" userId="0a44525a-5416-41c1-827b-f073cee28c70" providerId="ADAL" clId="{E184EFD9-4D88-4155-BE1B-92564A272440}" dt="2023-07-14T08:29:42.238" v="5204" actId="732"/>
          <ac:picMkLst>
            <pc:docMk/>
            <pc:sldMk cId="81330403" sldId="374"/>
            <ac:picMk id="7" creationId="{B38B91BF-7E34-4CF4-8FE3-6A8872070A4B}"/>
          </ac:picMkLst>
        </pc:picChg>
        <pc:picChg chg="add mod modCrop">
          <ac:chgData name="Adrian Gould" userId="0a44525a-5416-41c1-827b-f073cee28c70" providerId="ADAL" clId="{E184EFD9-4D88-4155-BE1B-92564A272440}" dt="2023-07-14T08:29:45.623" v="5205" actId="1076"/>
          <ac:picMkLst>
            <pc:docMk/>
            <pc:sldMk cId="81330403" sldId="374"/>
            <ac:picMk id="8" creationId="{52268B57-905F-485F-B4DE-587F56B0A48E}"/>
          </ac:picMkLst>
        </pc:picChg>
        <pc:picChg chg="add mod modCrop">
          <ac:chgData name="Adrian Gould" userId="0a44525a-5416-41c1-827b-f073cee28c70" providerId="ADAL" clId="{E184EFD9-4D88-4155-BE1B-92564A272440}" dt="2023-07-14T08:30:30.350" v="5211" actId="1076"/>
          <ac:picMkLst>
            <pc:docMk/>
            <pc:sldMk cId="81330403" sldId="374"/>
            <ac:picMk id="10" creationId="{43568851-B730-4914-AFB2-0EF15868AE04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293098474" sldId="375"/>
        </pc:sldMkLst>
        <pc:spChg chg="mod or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33:21.921" v="5472" actId="27636"/>
          <ac:spMkLst>
            <pc:docMk/>
            <pc:sldMk cId="293098474" sldId="37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4" creationId="{CA0B43BB-AE6C-4380-B0C8-3B3CEF9BDF47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6" creationId="{9876EE00-B751-4B58-8B35-C05EC5A90065}"/>
          </ac:spMkLst>
        </pc:spChg>
        <pc:spChg chg="add mod">
          <ac:chgData name="Adrian Gould" userId="0a44525a-5416-41c1-827b-f073cee28c70" providerId="ADAL" clId="{E184EFD9-4D88-4155-BE1B-92564A272440}" dt="2023-07-14T08:35:09.134" v="5492" actId="1076"/>
          <ac:spMkLst>
            <pc:docMk/>
            <pc:sldMk cId="293098474" sldId="375"/>
            <ac:spMk id="12" creationId="{4523FE8D-8F74-4193-BBF5-AB88252D0AC2}"/>
          </ac:spMkLst>
        </pc:sp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5" creationId="{0531695D-7E88-4ACB-98AA-DDAB40592F2F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7" creationId="{B38B91BF-7E34-4CF4-8FE3-6A8872070A4B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8" creationId="{52268B57-905F-485F-B4DE-587F56B0A48E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10" creationId="{43568851-B730-4914-AFB2-0EF15868AE04}"/>
          </ac:picMkLst>
        </pc:picChg>
        <pc:picChg chg="add mod">
          <ac:chgData name="Adrian Gould" userId="0a44525a-5416-41c1-827b-f073cee28c70" providerId="ADAL" clId="{E184EFD9-4D88-4155-BE1B-92564A272440}" dt="2023-07-14T08:33:43.589" v="5475" actId="14100"/>
          <ac:picMkLst>
            <pc:docMk/>
            <pc:sldMk cId="293098474" sldId="375"/>
            <ac:picMk id="11" creationId="{291284E5-6CD6-4A75-BD6E-FCE75C3C7B5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466182646" sldId="376"/>
        </pc:sldMkLst>
        <pc:spChg chg="mod">
          <ac:chgData name="Adrian Gould" userId="0a44525a-5416-41c1-827b-f073cee28c70" providerId="ADAL" clId="{E184EFD9-4D88-4155-BE1B-92564A272440}" dt="2023-07-14T08:45:26.688" v="5949" actId="27636"/>
          <ac:spMkLst>
            <pc:docMk/>
            <pc:sldMk cId="2466182646" sldId="376"/>
            <ac:spMk id="3" creationId="{B6BCFA97-0C20-4F2D-99D9-17821E1BBABC}"/>
          </ac:spMkLst>
        </pc:spChg>
        <pc:spChg chg="del">
          <ac:chgData name="Adrian Gould" userId="0a44525a-5416-41c1-827b-f073cee28c70" providerId="ADAL" clId="{E184EFD9-4D88-4155-BE1B-92564A272440}" dt="2023-07-14T08:40:53.956" v="5689" actId="478"/>
          <ac:spMkLst>
            <pc:docMk/>
            <pc:sldMk cId="2466182646" sldId="376"/>
            <ac:spMk id="12" creationId="{4523FE8D-8F74-4193-BBF5-AB88252D0AC2}"/>
          </ac:spMkLst>
        </pc:spChg>
        <pc:picChg chg="add mod">
          <ac:chgData name="Adrian Gould" userId="0a44525a-5416-41c1-827b-f073cee28c70" providerId="ADAL" clId="{E184EFD9-4D88-4155-BE1B-92564A272440}" dt="2023-07-14T08:45:22.841" v="5947" actId="1076"/>
          <ac:picMkLst>
            <pc:docMk/>
            <pc:sldMk cId="2466182646" sldId="376"/>
            <ac:picMk id="5" creationId="{72E0E37D-FB89-41E3-AF7F-6DAFFF71FDEB}"/>
          </ac:picMkLst>
        </pc:picChg>
        <pc:picChg chg="del">
          <ac:chgData name="Adrian Gould" userId="0a44525a-5416-41c1-827b-f073cee28c70" providerId="ADAL" clId="{E184EFD9-4D88-4155-BE1B-92564A272440}" dt="2023-07-14T08:40:54.707" v="5690" actId="478"/>
          <ac:picMkLst>
            <pc:docMk/>
            <pc:sldMk cId="2466182646" sldId="376"/>
            <ac:picMk id="11" creationId="{291284E5-6CD6-4A75-BD6E-FCE75C3C7B57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589724932" sldId="377"/>
        </pc:sldMkLst>
        <pc:spChg chg="mod">
          <ac:chgData name="Adrian Gould" userId="0a44525a-5416-41c1-827b-f073cee28c70" providerId="ADAL" clId="{E184EFD9-4D88-4155-BE1B-92564A272440}" dt="2023-07-14T08:44:59.945" v="5945" actId="15"/>
          <ac:spMkLst>
            <pc:docMk/>
            <pc:sldMk cId="589724932" sldId="377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44:45.697" v="5938" actId="1076"/>
          <ac:picMkLst>
            <pc:docMk/>
            <pc:sldMk cId="589724932" sldId="377"/>
            <ac:picMk id="5" creationId="{7AA53440-777D-4DA7-A225-3D0D70EF7FF4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769464548" sldId="378"/>
        </pc:sldMkLst>
        <pc:spChg chg="mod ord">
          <ac:chgData name="Adrian Gould" userId="0a44525a-5416-41c1-827b-f073cee28c70" providerId="ADAL" clId="{E184EFD9-4D88-4155-BE1B-92564A272440}" dt="2023-07-14T08:42:42.877" v="5932" actId="700"/>
          <ac:spMkLst>
            <pc:docMk/>
            <pc:sldMk cId="769464548" sldId="378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48:14.033" v="6196" actId="12"/>
          <ac:spMkLst>
            <pc:docMk/>
            <pc:sldMk cId="769464548" sldId="378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44:13.863" v="5933" actId="931"/>
          <ac:spMkLst>
            <pc:docMk/>
            <pc:sldMk cId="769464548" sldId="378"/>
            <ac:spMk id="4" creationId="{01D4C82C-A02E-42AA-9335-AABA7E5B3DF7}"/>
          </ac:spMkLst>
        </pc:spChg>
        <pc:picChg chg="add mod">
          <ac:chgData name="Adrian Gould" userId="0a44525a-5416-41c1-827b-f073cee28c70" providerId="ADAL" clId="{E184EFD9-4D88-4155-BE1B-92564A272440}" dt="2023-07-14T08:44:17.793" v="5934" actId="14100"/>
          <ac:picMkLst>
            <pc:docMk/>
            <pc:sldMk cId="769464548" sldId="378"/>
            <ac:picMk id="6" creationId="{AC3245F2-70EE-4F53-8C2D-02416E7D6A6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665970897" sldId="379"/>
        </pc:sldMkLst>
        <pc:spChg chg="mod">
          <ac:chgData name="Adrian Gould" userId="0a44525a-5416-41c1-827b-f073cee28c70" providerId="ADAL" clId="{E184EFD9-4D88-4155-BE1B-92564A272440}" dt="2023-07-14T08:49:28.992" v="6272" actId="6549"/>
          <ac:spMkLst>
            <pc:docMk/>
            <pc:sldMk cId="2665970897" sldId="379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46:19.502" v="6021" actId="931"/>
          <ac:spMkLst>
            <pc:docMk/>
            <pc:sldMk cId="2665970897" sldId="379"/>
            <ac:spMk id="5" creationId="{27D3C841-4708-457B-ACD6-14C62B268272}"/>
          </ac:spMkLst>
        </pc:spChg>
        <pc:spChg chg="add del">
          <ac:chgData name="Adrian Gould" userId="0a44525a-5416-41c1-827b-f073cee28c70" providerId="ADAL" clId="{E184EFD9-4D88-4155-BE1B-92564A272440}" dt="2023-07-14T08:46:38.372" v="6023"/>
          <ac:spMkLst>
            <pc:docMk/>
            <pc:sldMk cId="2665970897" sldId="379"/>
            <ac:spMk id="9" creationId="{D0189ED9-AF21-4095-AF14-E16ED62ACBEE}"/>
          </ac:spMkLst>
        </pc:spChg>
        <pc:picChg chg="del">
          <ac:chgData name="Adrian Gould" userId="0a44525a-5416-41c1-827b-f073cee28c70" providerId="ADAL" clId="{E184EFD9-4D88-4155-BE1B-92564A272440}" dt="2023-07-14T08:46:12.628" v="6020" actId="478"/>
          <ac:picMkLst>
            <pc:docMk/>
            <pc:sldMk cId="2665970897" sldId="379"/>
            <ac:picMk id="6" creationId="{AC3245F2-70EE-4F53-8C2D-02416E7D6A67}"/>
          </ac:picMkLst>
        </pc:picChg>
        <pc:picChg chg="add mod">
          <ac:chgData name="Adrian Gould" userId="0a44525a-5416-41c1-827b-f073cee28c70" providerId="ADAL" clId="{E184EFD9-4D88-4155-BE1B-92564A272440}" dt="2023-07-14T08:46:19.502" v="6021" actId="931"/>
          <ac:picMkLst>
            <pc:docMk/>
            <pc:sldMk cId="2665970897" sldId="379"/>
            <ac:picMk id="8" creationId="{2360E3CA-B449-412F-A3CE-5C2B6045E94C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457558025" sldId="380"/>
        </pc:sldMkLst>
        <pc:spChg chg="mod">
          <ac:chgData name="Adrian Gould" userId="0a44525a-5416-41c1-827b-f073cee28c70" providerId="ADAL" clId="{E184EFD9-4D88-4155-BE1B-92564A272440}" dt="2023-07-14T08:51:15.932" v="6381" actId="27636"/>
          <ac:spMkLst>
            <pc:docMk/>
            <pc:sldMk cId="1457558025" sldId="380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51:11.740" v="6379" actId="931"/>
          <ac:spMkLst>
            <pc:docMk/>
            <pc:sldMk cId="1457558025" sldId="380"/>
            <ac:spMk id="5" creationId="{FC180BA1-723F-4DB3-A567-6C52405F5A4D}"/>
          </ac:spMkLst>
        </pc:spChg>
        <pc:picChg chg="add mod">
          <ac:chgData name="Adrian Gould" userId="0a44525a-5416-41c1-827b-f073cee28c70" providerId="ADAL" clId="{E184EFD9-4D88-4155-BE1B-92564A272440}" dt="2023-07-14T08:51:11.740" v="6379" actId="931"/>
          <ac:picMkLst>
            <pc:docMk/>
            <pc:sldMk cId="1457558025" sldId="380"/>
            <ac:picMk id="7" creationId="{2FF0CDFC-834A-4F3B-ADE6-9C8E4E63DF9F}"/>
          </ac:picMkLst>
        </pc:picChg>
        <pc:picChg chg="del">
          <ac:chgData name="Adrian Gould" userId="0a44525a-5416-41c1-827b-f073cee28c70" providerId="ADAL" clId="{E184EFD9-4D88-4155-BE1B-92564A272440}" dt="2023-07-14T08:50:23.081" v="6378" actId="478"/>
          <ac:picMkLst>
            <pc:docMk/>
            <pc:sldMk cId="1457558025" sldId="380"/>
            <ac:picMk id="8" creationId="{2360E3CA-B449-412F-A3CE-5C2B6045E94C}"/>
          </ac:picMkLst>
        </pc:picChg>
      </pc:sldChg>
      <pc:sldChg chg="modSp add mod">
        <pc:chgData name="Adrian Gould" userId="0a44525a-5416-41c1-827b-f073cee28c70" providerId="ADAL" clId="{E184EFD9-4D88-4155-BE1B-92564A272440}" dt="2023-07-14T09:00:19.380" v="6429" actId="20577"/>
        <pc:sldMkLst>
          <pc:docMk/>
          <pc:sldMk cId="1579309334" sldId="381"/>
        </pc:sldMkLst>
        <pc:spChg chg="mod">
          <ac:chgData name="Adrian Gould" userId="0a44525a-5416-41c1-827b-f073cee28c70" providerId="ADAL" clId="{E184EFD9-4D88-4155-BE1B-92564A272440}" dt="2023-07-14T09:00:19.380" v="6429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509622917" sldId="382"/>
        </pc:sldMkLst>
        <pc:spChg chg="mod">
          <ac:chgData name="Adrian Gould" userId="0a44525a-5416-41c1-827b-f073cee28c70" providerId="ADAL" clId="{E184EFD9-4D88-4155-BE1B-92564A272440}" dt="2023-07-14T09:02:38.523" v="6474" actId="20577"/>
          <ac:spMkLst>
            <pc:docMk/>
            <pc:sldMk cId="509622917" sldId="382"/>
            <ac:spMk id="2" creationId="{0FF4946E-330C-4309-9D02-A9EE237BF382}"/>
          </ac:spMkLst>
        </pc:spChg>
        <pc:spChg chg="mod">
          <ac:chgData name="Adrian Gould" userId="0a44525a-5416-41c1-827b-f073cee28c70" providerId="ADAL" clId="{E184EFD9-4D88-4155-BE1B-92564A272440}" dt="2023-07-14T09:03:23.170" v="6637" actId="15"/>
          <ac:spMkLst>
            <pc:docMk/>
            <pc:sldMk cId="509622917" sldId="382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502643392" sldId="382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309226516" sldId="383"/>
        </pc:sldMkLst>
        <pc:spChg chg="mod">
          <ac:chgData name="Adrian Gould" userId="0a44525a-5416-41c1-827b-f073cee28c70" providerId="ADAL" clId="{E184EFD9-4D88-4155-BE1B-92564A272440}" dt="2023-07-14T09:03:43.330" v="6695" actId="20577"/>
          <ac:spMkLst>
            <pc:docMk/>
            <pc:sldMk cId="2309226516" sldId="383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4270346862" sldId="383"/>
        </pc:sldMkLst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208634375" sldId="384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801647832" sldId="384"/>
        </pc:sldMkLst>
        <pc:spChg chg="mod">
          <ac:chgData name="Adrian Gould" userId="0a44525a-5416-41c1-827b-f073cee28c70" providerId="ADAL" clId="{E184EFD9-4D88-4155-BE1B-92564A272440}" dt="2023-07-14T09:03:56.034" v="6709" actId="20577"/>
          <ac:spMkLst>
            <pc:docMk/>
            <pc:sldMk cId="2801647832" sldId="384"/>
            <ac:spMk id="4" creationId="{3C03EED7-1F64-45B9-AC29-35F325D88978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79082430" sldId="385"/>
        </pc:sldMkLst>
        <pc:spChg chg="mod">
          <ac:chgData name="Adrian Gould" userId="0a44525a-5416-41c1-827b-f073cee28c70" providerId="ADAL" clId="{E184EFD9-4D88-4155-BE1B-92564A272440}" dt="2023-07-14T09:04:21.450" v="6758" actId="20577"/>
          <ac:spMkLst>
            <pc:docMk/>
            <pc:sldMk cId="279082430" sldId="385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138667507" sldId="385"/>
        </pc:sldMkLst>
      </pc:sldChg>
      <pc:sldChg chg="modSp add mod">
        <pc:chgData name="Adrian Gould" userId="0a44525a-5416-41c1-827b-f073cee28c70" providerId="ADAL" clId="{E184EFD9-4D88-4155-BE1B-92564A272440}" dt="2023-07-14T09:13:34.430" v="7116" actId="6549"/>
        <pc:sldMkLst>
          <pc:docMk/>
          <pc:sldMk cId="2067042359" sldId="386"/>
        </pc:sldMkLst>
        <pc:spChg chg="mod">
          <ac:chgData name="Adrian Gould" userId="0a44525a-5416-41c1-827b-f073cee28c70" providerId="ADAL" clId="{E184EFD9-4D88-4155-BE1B-92564A272440}" dt="2023-07-14T09:13:34.430" v="7116" actId="6549"/>
          <ac:spMkLst>
            <pc:docMk/>
            <pc:sldMk cId="2067042359" sldId="386"/>
            <ac:spMk id="28" creationId="{065F1D14-4430-FC90-3C26-E7C64BE29869}"/>
          </ac:spMkLst>
        </pc:spChg>
      </pc:sldChg>
      <pc:sldChg chg="modSp new mod">
        <pc:chgData name="Adrian Gould" userId="0a44525a-5416-41c1-827b-f073cee28c70" providerId="ADAL" clId="{E184EFD9-4D88-4155-BE1B-92564A272440}" dt="2023-07-14T09:12:40.703" v="7089" actId="20577"/>
        <pc:sldMkLst>
          <pc:docMk/>
          <pc:sldMk cId="3220252422" sldId="387"/>
        </pc:sldMkLst>
        <pc:spChg chg="mod">
          <ac:chgData name="Adrian Gould" userId="0a44525a-5416-41c1-827b-f073cee28c70" providerId="ADAL" clId="{E184EFD9-4D88-4155-BE1B-92564A272440}" dt="2023-07-14T09:11:11.710" v="6812" actId="20577"/>
          <ac:spMkLst>
            <pc:docMk/>
            <pc:sldMk cId="3220252422" sldId="387"/>
            <ac:spMk id="2" creationId="{19373157-7D4C-4413-9455-A6DCBBD2F825}"/>
          </ac:spMkLst>
        </pc:spChg>
        <pc:spChg chg="mod">
          <ac:chgData name="Adrian Gould" userId="0a44525a-5416-41c1-827b-f073cee28c70" providerId="ADAL" clId="{E184EFD9-4D88-4155-BE1B-92564A272440}" dt="2023-07-14T09:12:40.703" v="7089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add mod">
        <pc:chgData name="Adrian Gould" userId="0a44525a-5416-41c1-827b-f073cee28c70" providerId="ADAL" clId="{E184EFD9-4D88-4155-BE1B-92564A272440}" dt="2023-07-14T09:14:25.342" v="7139" actId="20577"/>
        <pc:sldMkLst>
          <pc:docMk/>
          <pc:sldMk cId="161260892" sldId="388"/>
        </pc:sldMkLst>
        <pc:spChg chg="mod">
          <ac:chgData name="Adrian Gould" userId="0a44525a-5416-41c1-827b-f073cee28c70" providerId="ADAL" clId="{E184EFD9-4D88-4155-BE1B-92564A272440}" dt="2023-07-14T09:14:25.342" v="7139" actId="20577"/>
          <ac:spMkLst>
            <pc:docMk/>
            <pc:sldMk cId="161260892" sldId="388"/>
            <ac:spMk id="28" creationId="{065F1D14-4430-FC90-3C26-E7C64BE29869}"/>
          </ac:spMkLst>
        </pc:spChg>
      </pc:sldChg>
      <pc:sldMasterChg chg="modSldLayout">
        <pc:chgData name="Adrian Gould" userId="0a44525a-5416-41c1-827b-f073cee28c70" providerId="ADAL" clId="{E184EFD9-4D88-4155-BE1B-92564A272440}" dt="2023-07-14T08:17:22.711" v="4610" actId="2710"/>
        <pc:sldMasterMkLst>
          <pc:docMk/>
          <pc:sldMasterMk cId="3883497437" sldId="2147483686"/>
        </pc:sldMasterMkLst>
        <pc:sldLayoutChg chg="modSp">
          <pc:chgData name="Adrian Gould" userId="0a44525a-5416-41c1-827b-f073cee28c70" providerId="ADAL" clId="{E184EFD9-4D88-4155-BE1B-92564A272440}" dt="2023-07-14T08:15:51.353" v="4597" actId="2710"/>
          <pc:sldLayoutMkLst>
            <pc:docMk/>
            <pc:sldMasterMk cId="3883497437" sldId="2147483686"/>
            <pc:sldLayoutMk cId="455075545" sldId="2147483690"/>
          </pc:sldLayoutMkLst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3" creationId="{F5419B1C-D641-934F-A322-0C469526D95F}"/>
            </ac:spMkLst>
          </pc:spChg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4" creationId="{EE51C7F3-BD33-DF42-A5AB-2B9F8D8E88AF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05.842" v="4605" actId="2710"/>
          <pc:sldLayoutMkLst>
            <pc:docMk/>
            <pc:sldMasterMk cId="3883497437" sldId="2147483686"/>
            <pc:sldLayoutMk cId="2104416204" sldId="2147483691"/>
          </pc:sldLayoutMkLst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2" creationId="{63431627-D569-8F4A-B6AC-306C4580B70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3" creationId="{5103B106-BE30-0047-86A3-FAB836FDED5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4" creationId="{DB5D2156-9025-B343-9C72-ED80CA4F0D7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5" creationId="{49AED001-F4F9-0043-A7C9-7E1212A74BBF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6" creationId="{94E1A40D-23A8-2C4E-A8AD-0891281A15E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17.568" v="4606" actId="2710"/>
          <pc:sldLayoutMkLst>
            <pc:docMk/>
            <pc:sldMasterMk cId="3883497437" sldId="2147483686"/>
            <pc:sldLayoutMk cId="453446637" sldId="2147483692"/>
          </pc:sldLayoutMkLst>
          <pc:spChg chg="mod">
            <ac:chgData name="Adrian Gould" userId="0a44525a-5416-41c1-827b-f073cee28c70" providerId="ADAL" clId="{E184EFD9-4D88-4155-BE1B-92564A272440}" dt="2023-07-14T08:16:17.568" v="4606" actId="2710"/>
            <ac:spMkLst>
              <pc:docMk/>
              <pc:sldMasterMk cId="3883497437" sldId="2147483686"/>
              <pc:sldLayoutMk cId="453446637" sldId="2147483692"/>
              <ac:spMk id="2" creationId="{3B1FA355-A235-BC49-94C4-9CA7A81F5ADC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35.481" v="4607" actId="2710"/>
          <pc:sldLayoutMkLst>
            <pc:docMk/>
            <pc:sldMasterMk cId="3883497437" sldId="2147483686"/>
            <pc:sldLayoutMk cId="331951281" sldId="2147483694"/>
          </pc:sldLayoutMkLst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2" creationId="{04BA8876-E38D-8540-B39F-4F6D95A11BE0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3" creationId="{0280CD8F-62E3-6245-A5D7-3E07F1B6773A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4" creationId="{227AECFC-7E21-D842-A316-613C1B2C949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47.677" v="4608" actId="948"/>
          <pc:sldLayoutMkLst>
            <pc:docMk/>
            <pc:sldMasterMk cId="3883497437" sldId="2147483686"/>
            <pc:sldLayoutMk cId="1642910913" sldId="2147483695"/>
          </pc:sldLayoutMkLst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2" creationId="{75D64D41-B09B-4945-AE7C-68BF43F6086B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3" creationId="{7BC768E2-6B41-6F44-84C7-DDD8AD4161FF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4" creationId="{8774ED20-5AA5-EA41-A0B1-9091E4E28E30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03.573" v="4609" actId="948"/>
          <pc:sldLayoutMkLst>
            <pc:docMk/>
            <pc:sldMasterMk cId="3883497437" sldId="2147483686"/>
            <pc:sldLayoutMk cId="403101532" sldId="2147483696"/>
          </pc:sldLayoutMkLst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2" creationId="{ECDD5232-E628-734B-BCAD-9F8696B8DE63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3" creationId="{82152C6C-253E-2D4A-B538-0C4F1C8636AF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9" creationId="{A18F39DB-D73A-3344-928B-DD36BA63E331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22.711" v="4610" actId="2710"/>
          <pc:sldLayoutMkLst>
            <pc:docMk/>
            <pc:sldMasterMk cId="3883497437" sldId="2147483686"/>
            <pc:sldLayoutMk cId="1005914329" sldId="2147483697"/>
          </pc:sldLayoutMkLst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2" creationId="{38B8131A-8EDB-2544-BA17-421F20C84F97}"/>
            </ac:spMkLst>
          </pc:spChg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3" creationId="{916FDBF8-70EA-8045-B58F-9FFBC5DA1D2A}"/>
            </ac:spMkLst>
          </pc:spChg>
        </pc:sldLayoutChg>
      </pc:sldMasterChg>
    </pc:docChg>
  </pc:docChgLst>
  <pc:docChgLst>
    <pc:chgData name="John Robertson" userId="S::john.robertson@nmtafe.wa.edu.au::27eef65d-0d9b-46bb-85ea-fba5d9d91352" providerId="AD" clId="Web-{3680DEAA-FE01-CE12-E1CA-38DE35996143}"/>
    <pc:docChg chg="mod addSld delSld modSld sldOrd modSection">
      <pc:chgData name="John Robertson" userId="S::john.robertson@nmtafe.wa.edu.au::27eef65d-0d9b-46bb-85ea-fba5d9d91352" providerId="AD" clId="Web-{3680DEAA-FE01-CE12-E1CA-38DE35996143}" dt="2023-07-18T03:39:39.321" v="633" actId="1076"/>
      <pc:docMkLst>
        <pc:docMk/>
      </pc:docMkLst>
      <pc:sldChg chg="modSp">
        <pc:chgData name="John Robertson" userId="S::john.robertson@nmtafe.wa.edu.au::27eef65d-0d9b-46bb-85ea-fba5d9d91352" providerId="AD" clId="Web-{3680DEAA-FE01-CE12-E1CA-38DE35996143}" dt="2023-07-18T01:51:58.006" v="59" actId="14100"/>
        <pc:sldMkLst>
          <pc:docMk/>
          <pc:sldMk cId="2656500209" sldId="259"/>
        </pc:sldMkLst>
        <pc:spChg chg="mod">
          <ac:chgData name="John Robertson" userId="S::john.robertson@nmtafe.wa.edu.au::27eef65d-0d9b-46bb-85ea-fba5d9d91352" providerId="AD" clId="Web-{3680DEAA-FE01-CE12-E1CA-38DE35996143}" dt="2023-07-18T01:51:58.006" v="59" actId="14100"/>
          <ac:spMkLst>
            <pc:docMk/>
            <pc:sldMk cId="2656500209" sldId="259"/>
            <ac:spMk id="28" creationId="{065F1D14-4430-FC90-3C26-E7C64BE29869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1:51:54.740" v="58" actId="1076"/>
          <ac:spMkLst>
            <pc:docMk/>
            <pc:sldMk cId="2656500209" sldId="259"/>
            <ac:spMk id="29" creationId="{1C085F66-B097-8E41-C65E-FB613CEF61D0}"/>
          </ac:spMkLst>
        </pc:spChg>
      </pc:sldChg>
      <pc:sldChg chg="modSp addCm modCm">
        <pc:chgData name="John Robertson" userId="S::john.robertson@nmtafe.wa.edu.au::27eef65d-0d9b-46bb-85ea-fba5d9d91352" providerId="AD" clId="Web-{3680DEAA-FE01-CE12-E1CA-38DE35996143}" dt="2023-07-18T03:09:40.190" v="467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3680DEAA-FE01-CE12-E1CA-38DE35996143}" dt="2023-07-18T02:21:01.805" v="86" actId="20577"/>
          <ac:spMkLst>
            <pc:docMk/>
            <pc:sldMk cId="1353834025" sldId="301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9:40.190" v="467" actId="2057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hn Robertson" userId="S::john.robertson@nmtafe.wa.edu.au::27eef65d-0d9b-46bb-85ea-fba5d9d91352" providerId="AD" clId="Web-{3680DEAA-FE01-CE12-E1CA-38DE35996143}" dt="2023-07-18T02:28:15.087" v="131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John Robertson" userId="S::john.robertson@nmtafe.wa.edu.au::27eef65d-0d9b-46bb-85ea-fba5d9d91352" providerId="AD" clId="Web-{3680DEAA-FE01-CE12-E1CA-38DE35996143}" dt="2023-07-18T02:28:15.087" v="131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DD21A9F-D19D-4F26-A0C0-EFD6ECD78BC5}"/>
                </pc2:cmRplyMkLst>
              </pc226:cmRplyChg>
            </pc226:cmChg>
          </p:ext>
        </pc:ext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70"/>
        <pc:sldMkLst>
          <pc:docMk/>
          <pc:sldMk cId="2938385406" sldId="302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9"/>
        <pc:sldMkLst>
          <pc:docMk/>
          <pc:sldMk cId="3622820354" sldId="303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8"/>
        <pc:sldMkLst>
          <pc:docMk/>
          <pc:sldMk cId="2867665445" sldId="304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24.806" v="185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3680DEAA-FE01-CE12-E1CA-38DE35996143}" dt="2023-07-18T02:35:21.258" v="184" actId="20577"/>
          <ac:spMkLst>
            <pc:docMk/>
            <pc:sldMk cId="3951022935" sldId="305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2:35:24.806" v="185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 mod modShow">
        <pc:chgData name="John Robertson" userId="S::john.robertson@nmtafe.wa.edu.au::27eef65d-0d9b-46bb-85ea-fba5d9d91352" providerId="AD" clId="Web-{3680DEAA-FE01-CE12-E1CA-38DE35996143}" dt="2023-07-18T03:10:07.270" v="471"/>
        <pc:sldMkLst>
          <pc:docMk/>
          <pc:sldMk cId="238014500" sldId="306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53.511" v="195" actId="20577"/>
        <pc:sldMkLst>
          <pc:docMk/>
          <pc:sldMk cId="2495848008" sldId="308"/>
        </pc:sldMkLst>
        <pc:spChg chg="mod">
          <ac:chgData name="John Robertson" userId="S::john.robertson@nmtafe.wa.edu.au::27eef65d-0d9b-46bb-85ea-fba5d9d91352" providerId="AD" clId="Web-{3680DEAA-FE01-CE12-E1CA-38DE35996143}" dt="2023-07-18T02:35:53.511" v="195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addSp modSp">
        <pc:chgData name="John Robertson" userId="S::john.robertson@nmtafe.wa.edu.au::27eef65d-0d9b-46bb-85ea-fba5d9d91352" providerId="AD" clId="Web-{3680DEAA-FE01-CE12-E1CA-38DE35996143}" dt="2023-07-18T02:03:07.773" v="66" actId="1076"/>
        <pc:sldMkLst>
          <pc:docMk/>
          <pc:sldMk cId="896107042" sldId="317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02:34.083" v="61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mod">
          <ac:chgData name="John Robertson" userId="S::john.robertson@nmtafe.wa.edu.au::27eef65d-0d9b-46bb-85ea-fba5d9d91352" providerId="AD" clId="Web-{3680DEAA-FE01-CE12-E1CA-38DE35996143}" dt="2023-07-18T02:03:07.773" v="66" actId="1076"/>
          <ac:picMkLst>
            <pc:docMk/>
            <pc:sldMk cId="896107042" sldId="317"/>
            <ac:picMk id="3" creationId="{3169D118-FF98-45FA-D3DB-06461B46E600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27:48.753" v="491" actId="20577"/>
        <pc:sldMkLst>
          <pc:docMk/>
          <pc:sldMk cId="4189059089" sldId="319"/>
        </pc:sldMkLst>
        <pc:spChg chg="mod">
          <ac:chgData name="John Robertson" userId="S::john.robertson@nmtafe.wa.edu.au::27eef65d-0d9b-46bb-85ea-fba5d9d91352" providerId="AD" clId="Web-{3680DEAA-FE01-CE12-E1CA-38DE35996143}" dt="2023-07-18T03:27:48.753" v="491" actId="20577"/>
          <ac:spMkLst>
            <pc:docMk/>
            <pc:sldMk cId="4189059089" sldId="31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24.233" v="41" actId="20577"/>
        <pc:sldMkLst>
          <pc:docMk/>
          <pc:sldMk cId="2898184777" sldId="320"/>
        </pc:sldMkLst>
        <pc:spChg chg="mod">
          <ac:chgData name="John Robertson" userId="S::john.robertson@nmtafe.wa.edu.au::27eef65d-0d9b-46bb-85ea-fba5d9d91352" providerId="AD" clId="Web-{3680DEAA-FE01-CE12-E1CA-38DE35996143}" dt="2023-07-18T01:50:24.233" v="41" actId="20577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12.670" v="36" actId="1076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1:49:32.870" v="24" actId="20577"/>
        <pc:sldMkLst>
          <pc:docMk/>
          <pc:sldMk cId="1271913439" sldId="321"/>
        </pc:sldMkLst>
        <pc:spChg chg="mod">
          <ac:chgData name="John Robertson" userId="S::john.robertson@nmtafe.wa.edu.au::27eef65d-0d9b-46bb-85ea-fba5d9d91352" providerId="AD" clId="Web-{3680DEAA-FE01-CE12-E1CA-38DE35996143}" dt="2023-07-18T01:49:32.870" v="24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48:58.758" v="15" actId="20577"/>
        <pc:sldMkLst>
          <pc:docMk/>
          <pc:sldMk cId="3681727462" sldId="323"/>
        </pc:sldMkLst>
        <pc:spChg chg="mod">
          <ac:chgData name="John Robertson" userId="S::john.robertson@nmtafe.wa.edu.au::27eef65d-0d9b-46bb-85ea-fba5d9d91352" providerId="AD" clId="Web-{3680DEAA-FE01-CE12-E1CA-38DE35996143}" dt="2023-07-18T01:48:58.758" v="15" actId="20577"/>
          <ac:spMkLst>
            <pc:docMk/>
            <pc:sldMk cId="3681727462" sldId="323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7:35.971" v="208" actId="20577"/>
        <pc:sldMkLst>
          <pc:docMk/>
          <pc:sldMk cId="2206691967" sldId="324"/>
        </pc:sldMkLst>
        <pc:spChg chg="mod">
          <ac:chgData name="John Robertson" userId="S::john.robertson@nmtafe.wa.edu.au::27eef65d-0d9b-46bb-85ea-fba5d9d91352" providerId="AD" clId="Web-{3680DEAA-FE01-CE12-E1CA-38DE35996143}" dt="2023-07-18T02:37:35.971" v="208" actId="20577"/>
          <ac:spMkLst>
            <pc:docMk/>
            <pc:sldMk cId="2206691967" sldId="32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0:19.890" v="251" actId="20577"/>
        <pc:sldMkLst>
          <pc:docMk/>
          <pc:sldMk cId="2601165534" sldId="325"/>
        </pc:sldMkLst>
        <pc:spChg chg="mod">
          <ac:chgData name="John Robertson" userId="S::john.robertson@nmtafe.wa.edu.au::27eef65d-0d9b-46bb-85ea-fba5d9d91352" providerId="AD" clId="Web-{3680DEAA-FE01-CE12-E1CA-38DE35996143}" dt="2023-07-18T02:40:19.890" v="251" actId="20577"/>
          <ac:spMkLst>
            <pc:docMk/>
            <pc:sldMk cId="2601165534" sldId="32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2:22.992" v="280" actId="20577"/>
        <pc:sldMkLst>
          <pc:docMk/>
          <pc:sldMk cId="2852023019" sldId="326"/>
        </pc:sldMkLst>
        <pc:spChg chg="mod">
          <ac:chgData name="John Robertson" userId="S::john.robertson@nmtafe.wa.edu.au::27eef65d-0d9b-46bb-85ea-fba5d9d91352" providerId="AD" clId="Web-{3680DEAA-FE01-CE12-E1CA-38DE35996143}" dt="2023-07-18T02:42:22.992" v="280" actId="20577"/>
          <ac:spMkLst>
            <pc:docMk/>
            <pc:sldMk cId="2852023019" sldId="326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51.959" v="271" actId="20577"/>
        <pc:sldMkLst>
          <pc:docMk/>
          <pc:sldMk cId="3633241108" sldId="327"/>
        </pc:sldMkLst>
        <pc:spChg chg="mod">
          <ac:chgData name="John Robertson" userId="S::john.robertson@nmtafe.wa.edu.au::27eef65d-0d9b-46bb-85ea-fba5d9d91352" providerId="AD" clId="Web-{3680DEAA-FE01-CE12-E1CA-38DE35996143}" dt="2023-07-18T02:41:51.959" v="271" actId="20577"/>
          <ac:spMkLst>
            <pc:docMk/>
            <pc:sldMk cId="3633241108" sldId="327"/>
            <ac:spMk id="3" creationId="{D5257224-6FAB-4DEC-A9DB-C4E62FE92F63}"/>
          </ac:spMkLst>
        </pc:spChg>
      </pc:sldChg>
      <pc:sldChg chg="modSp ord">
        <pc:chgData name="John Robertson" userId="S::john.robertson@nmtafe.wa.edu.au::27eef65d-0d9b-46bb-85ea-fba5d9d91352" providerId="AD" clId="Web-{3680DEAA-FE01-CE12-E1CA-38DE35996143}" dt="2023-07-18T03:24:26.176" v="480" actId="20577"/>
        <pc:sldMkLst>
          <pc:docMk/>
          <pc:sldMk cId="4126718268" sldId="328"/>
        </pc:sldMkLst>
        <pc:spChg chg="mod">
          <ac:chgData name="John Robertson" userId="S::john.robertson@nmtafe.wa.edu.au::27eef65d-0d9b-46bb-85ea-fba5d9d91352" providerId="AD" clId="Web-{3680DEAA-FE01-CE12-E1CA-38DE35996143}" dt="2023-07-18T03:24:26.176" v="480" actId="20577"/>
          <ac:spMkLst>
            <pc:docMk/>
            <pc:sldMk cId="4126718268" sldId="328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9:23.589" v="238" actId="20577"/>
        <pc:sldMkLst>
          <pc:docMk/>
          <pc:sldMk cId="3736053019" sldId="329"/>
        </pc:sldMkLst>
        <pc:spChg chg="mod">
          <ac:chgData name="John Robertson" userId="S::john.robertson@nmtafe.wa.edu.au::27eef65d-0d9b-46bb-85ea-fba5d9d91352" providerId="AD" clId="Web-{3680DEAA-FE01-CE12-E1CA-38DE35996143}" dt="2023-07-18T02:39:23.589" v="238" actId="20577"/>
          <ac:spMkLst>
            <pc:docMk/>
            <pc:sldMk cId="3736053019" sldId="32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40.333" v="269" actId="20577"/>
        <pc:sldMkLst>
          <pc:docMk/>
          <pc:sldMk cId="593457117" sldId="330"/>
        </pc:sldMkLst>
        <pc:spChg chg="mod">
          <ac:chgData name="John Robertson" userId="S::john.robertson@nmtafe.wa.edu.au::27eef65d-0d9b-46bb-85ea-fba5d9d91352" providerId="AD" clId="Web-{3680DEAA-FE01-CE12-E1CA-38DE35996143}" dt="2023-07-18T02:41:40.333" v="269" actId="20577"/>
          <ac:spMkLst>
            <pc:docMk/>
            <pc:sldMk cId="593457117" sldId="33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53.106" v="329" actId="20577"/>
        <pc:sldMkLst>
          <pc:docMk/>
          <pc:sldMk cId="1030049086" sldId="333"/>
        </pc:sldMkLst>
        <pc:spChg chg="mod">
          <ac:chgData name="John Robertson" userId="S::john.robertson@nmtafe.wa.edu.au::27eef65d-0d9b-46bb-85ea-fba5d9d91352" providerId="AD" clId="Web-{3680DEAA-FE01-CE12-E1CA-38DE35996143}" dt="2023-07-18T02:46:53.106" v="329" actId="20577"/>
          <ac:spMkLst>
            <pc:docMk/>
            <pc:sldMk cId="1030049086" sldId="333"/>
            <ac:spMk id="3" creationId="{895DA946-A633-4DF6-9542-C85B63335AC1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45.758" v="337" actId="20577"/>
        <pc:sldMkLst>
          <pc:docMk/>
          <pc:sldMk cId="898464925" sldId="334"/>
        </pc:sldMkLst>
        <pc:spChg chg="mod">
          <ac:chgData name="John Robertson" userId="S::john.robertson@nmtafe.wa.edu.au::27eef65d-0d9b-46bb-85ea-fba5d9d91352" providerId="AD" clId="Web-{3680DEAA-FE01-CE12-E1CA-38DE35996143}" dt="2023-07-18T02:56:45.758" v="337" actId="20577"/>
          <ac:spMkLst>
            <pc:docMk/>
            <pc:sldMk cId="898464925" sldId="33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7:22.374" v="334" actId="20577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3680DEAA-FE01-CE12-E1CA-38DE35996143}" dt="2023-07-18T02:47:22.374" v="334" actId="20577"/>
          <ac:spMkLst>
            <pc:docMk/>
            <pc:sldMk cId="918918952" sldId="335"/>
            <ac:spMk id="3" creationId="{B4B8431B-8C57-4D06-A7C3-5A4309550A10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03.404" v="35" actId="1076"/>
        <pc:sldMkLst>
          <pc:docMk/>
          <pc:sldMk cId="710421035" sldId="338"/>
        </pc:sldMkLst>
        <pc:spChg chg="mod">
          <ac:chgData name="John Robertson" userId="S::john.robertson@nmtafe.wa.edu.au::27eef65d-0d9b-46bb-85ea-fba5d9d91352" providerId="AD" clId="Web-{3680DEAA-FE01-CE12-E1CA-38DE35996143}" dt="2023-07-18T01:49:55.872" v="3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03.404" v="35" actId="1076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3:29.372" v="302" actId="20577"/>
        <pc:sldMkLst>
          <pc:docMk/>
          <pc:sldMk cId="3486612596" sldId="339"/>
        </pc:sldMkLst>
        <pc:spChg chg="mod">
          <ac:chgData name="John Robertson" userId="S::john.robertson@nmtafe.wa.edu.au::27eef65d-0d9b-46bb-85ea-fba5d9d91352" providerId="AD" clId="Web-{3680DEAA-FE01-CE12-E1CA-38DE35996143}" dt="2023-07-18T02:43:29.372" v="30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55.962" v="340" actId="20577"/>
        <pc:sldMkLst>
          <pc:docMk/>
          <pc:sldMk cId="1486543447" sldId="340"/>
        </pc:sldMkLst>
        <pc:spChg chg="mod">
          <ac:chgData name="John Robertson" userId="S::john.robertson@nmtafe.wa.edu.au::27eef65d-0d9b-46bb-85ea-fba5d9d91352" providerId="AD" clId="Web-{3680DEAA-FE01-CE12-E1CA-38DE35996143}" dt="2023-07-18T02:56:55.962" v="340" actId="20577"/>
          <ac:spMkLst>
            <pc:docMk/>
            <pc:sldMk cId="1486543447" sldId="34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40.730" v="320" actId="20577"/>
        <pc:sldMkLst>
          <pc:docMk/>
          <pc:sldMk cId="3340807330" sldId="341"/>
        </pc:sldMkLst>
        <pc:spChg chg="mod">
          <ac:chgData name="John Robertson" userId="S::john.robertson@nmtafe.wa.edu.au::27eef65d-0d9b-46bb-85ea-fba5d9d91352" providerId="AD" clId="Web-{3680DEAA-FE01-CE12-E1CA-38DE35996143}" dt="2023-07-18T02:46:40.730" v="320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30.261" v="433" actId="20577"/>
        <pc:sldMkLst>
          <pc:docMk/>
          <pc:sldMk cId="2679141093" sldId="345"/>
        </pc:sldMkLst>
        <pc:spChg chg="mod">
          <ac:chgData name="John Robertson" userId="S::john.robertson@nmtafe.wa.edu.au::27eef65d-0d9b-46bb-85ea-fba5d9d91352" providerId="AD" clId="Web-{3680DEAA-FE01-CE12-E1CA-38DE35996143}" dt="2023-07-18T03:04:30.261" v="433" actId="20577"/>
          <ac:spMkLst>
            <pc:docMk/>
            <pc:sldMk cId="2679141093" sldId="345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53.169" v="443" actId="20577"/>
        <pc:sldMkLst>
          <pc:docMk/>
          <pc:sldMk cId="2535978419" sldId="346"/>
        </pc:sldMkLst>
        <pc:spChg chg="mod">
          <ac:chgData name="John Robertson" userId="S::john.robertson@nmtafe.wa.edu.au::27eef65d-0d9b-46bb-85ea-fba5d9d91352" providerId="AD" clId="Web-{3680DEAA-FE01-CE12-E1CA-38DE35996143}" dt="2023-07-18T03:04:53.169" v="443" actId="20577"/>
          <ac:spMkLst>
            <pc:docMk/>
            <pc:sldMk cId="2535978419" sldId="346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18.930" v="454" actId="20577"/>
        <pc:sldMkLst>
          <pc:docMk/>
          <pc:sldMk cId="1977626739" sldId="347"/>
        </pc:sldMkLst>
        <pc:spChg chg="mod">
          <ac:chgData name="John Robertson" userId="S::john.robertson@nmtafe.wa.edu.au::27eef65d-0d9b-46bb-85ea-fba5d9d91352" providerId="AD" clId="Web-{3680DEAA-FE01-CE12-E1CA-38DE35996143}" dt="2023-07-18T03:07:18.930" v="454" actId="20577"/>
          <ac:spMkLst>
            <pc:docMk/>
            <pc:sldMk cId="1977626739" sldId="347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49.307" v="465" actId="20577"/>
        <pc:sldMkLst>
          <pc:docMk/>
          <pc:sldMk cId="3019663693" sldId="349"/>
        </pc:sldMkLst>
        <pc:spChg chg="mod">
          <ac:chgData name="John Robertson" userId="S::john.robertson@nmtafe.wa.edu.au::27eef65d-0d9b-46bb-85ea-fba5d9d91352" providerId="AD" clId="Web-{3680DEAA-FE01-CE12-E1CA-38DE35996143}" dt="2023-07-18T03:07:49.307" v="465" actId="20577"/>
          <ac:spMkLst>
            <pc:docMk/>
            <pc:sldMk cId="3019663693" sldId="349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4:36.674" v="318"/>
        <pc:sldMkLst>
          <pc:docMk/>
          <pc:sldMk cId="3744457009" sldId="352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44:36.674" v="318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2:55.917" v="292" actId="20577"/>
        <pc:sldMkLst>
          <pc:docMk/>
          <pc:sldMk cId="376797294" sldId="355"/>
        </pc:sldMkLst>
        <pc:spChg chg="mod">
          <ac:chgData name="John Robertson" userId="S::john.robertson@nmtafe.wa.edu.au::27eef65d-0d9b-46bb-85ea-fba5d9d91352" providerId="AD" clId="Web-{3680DEAA-FE01-CE12-E1CA-38DE35996143}" dt="2023-07-18T02:42:55.917" v="292" actId="20577"/>
          <ac:spMkLst>
            <pc:docMk/>
            <pc:sldMk cId="376797294" sldId="35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25:07.414" v="487" actId="20577"/>
        <pc:sldMkLst>
          <pc:docMk/>
          <pc:sldMk cId="1067502499" sldId="356"/>
        </pc:sldMkLst>
        <pc:spChg chg="mod">
          <ac:chgData name="John Robertson" userId="S::john.robertson@nmtafe.wa.edu.au::27eef65d-0d9b-46bb-85ea-fba5d9d91352" providerId="AD" clId="Web-{3680DEAA-FE01-CE12-E1CA-38DE35996143}" dt="2023-07-18T03:25:07.414" v="487" actId="20577"/>
          <ac:spMkLst>
            <pc:docMk/>
            <pc:sldMk cId="1067502499" sldId="356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6:24.347" v="445" actId="14100"/>
        <pc:sldMkLst>
          <pc:docMk/>
          <pc:sldMk cId="1592054434" sldId="357"/>
        </pc:sldMkLst>
        <pc:spChg chg="mod">
          <ac:chgData name="John Robertson" userId="S::john.robertson@nmtafe.wa.edu.au::27eef65d-0d9b-46bb-85ea-fba5d9d91352" providerId="AD" clId="Web-{3680DEAA-FE01-CE12-E1CA-38DE35996143}" dt="2023-07-18T03:06:24.347" v="445" actId="14100"/>
          <ac:spMkLst>
            <pc:docMk/>
            <pc:sldMk cId="1592054434" sldId="357"/>
            <ac:spMk id="4" creationId="{3C03EED7-1F64-45B9-AC29-35F325D88978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8:48.064" v="358" actId="20577"/>
        <pc:sldMkLst>
          <pc:docMk/>
          <pc:sldMk cId="1579728325" sldId="358"/>
        </pc:sldMkLst>
        <pc:spChg chg="mod">
          <ac:chgData name="John Robertson" userId="S::john.robertson@nmtafe.wa.edu.au::27eef65d-0d9b-46bb-85ea-fba5d9d91352" providerId="AD" clId="Web-{3680DEAA-FE01-CE12-E1CA-38DE35996143}" dt="2023-07-18T02:58:48.064" v="358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31.130" v="369" actId="20577"/>
        <pc:sldMkLst>
          <pc:docMk/>
          <pc:sldMk cId="1277978440" sldId="359"/>
        </pc:sldMkLst>
        <pc:spChg chg="mod">
          <ac:chgData name="John Robertson" userId="S::john.robertson@nmtafe.wa.edu.au::27eef65d-0d9b-46bb-85ea-fba5d9d91352" providerId="AD" clId="Web-{3680DEAA-FE01-CE12-E1CA-38DE35996143}" dt="2023-07-18T02:59:31.130" v="369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15.160" v="365" actId="20577"/>
        <pc:sldMkLst>
          <pc:docMk/>
          <pc:sldMk cId="2034825868" sldId="360"/>
        </pc:sldMkLst>
        <pc:spChg chg="mod">
          <ac:chgData name="John Robertson" userId="S::john.robertson@nmtafe.wa.edu.au::27eef65d-0d9b-46bb-85ea-fba5d9d91352" providerId="AD" clId="Web-{3680DEAA-FE01-CE12-E1CA-38DE35996143}" dt="2023-07-18T02:59:15.160" v="365" actId="20577"/>
          <ac:spMkLst>
            <pc:docMk/>
            <pc:sldMk cId="2034825868" sldId="360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2:31.159" v="408" actId="1076"/>
        <pc:sldMkLst>
          <pc:docMk/>
          <pc:sldMk cId="70158504" sldId="361"/>
        </pc:sldMkLst>
        <pc:spChg chg="mod">
          <ac:chgData name="John Robertson" userId="S::john.robertson@nmtafe.wa.edu.au::27eef65d-0d9b-46bb-85ea-fba5d9d91352" providerId="AD" clId="Web-{3680DEAA-FE01-CE12-E1CA-38DE35996143}" dt="2023-07-18T03:02:31.159" v="408" actId="1076"/>
          <ac:spMkLst>
            <pc:docMk/>
            <pc:sldMk cId="70158504" sldId="361"/>
            <ac:spMk id="2" creationId="{7C1B73F8-9869-4DBF-B757-7F9EFC3F47C7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2:27.314" v="407" actId="1076"/>
          <ac:spMkLst>
            <pc:docMk/>
            <pc:sldMk cId="70158504" sldId="36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0:33.244" v="374" actId="1076"/>
        <pc:sldMkLst>
          <pc:docMk/>
          <pc:sldMk cId="427461424" sldId="366"/>
        </pc:sldMkLst>
        <pc:spChg chg="mod">
          <ac:chgData name="John Robertson" userId="S::john.robertson@nmtafe.wa.edu.au::27eef65d-0d9b-46bb-85ea-fba5d9d91352" providerId="AD" clId="Web-{3680DEAA-FE01-CE12-E1CA-38DE35996143}" dt="2023-07-18T03:00:33.244" v="374" actId="1076"/>
          <ac:spMkLst>
            <pc:docMk/>
            <pc:sldMk cId="427461424" sldId="366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0:23.462" v="371" actId="1076"/>
          <ac:picMkLst>
            <pc:docMk/>
            <pc:sldMk cId="427461424" sldId="366"/>
            <ac:picMk id="8" creationId="{008FB2AE-E560-4671-BCC9-28D712B7AC4D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1:06.965" v="387" actId="20577"/>
        <pc:sldMkLst>
          <pc:docMk/>
          <pc:sldMk cId="436043357" sldId="367"/>
        </pc:sldMkLst>
        <pc:spChg chg="mod">
          <ac:chgData name="John Robertson" userId="S::john.robertson@nmtafe.wa.edu.au::27eef65d-0d9b-46bb-85ea-fba5d9d91352" providerId="AD" clId="Web-{3680DEAA-FE01-CE12-E1CA-38DE35996143}" dt="2023-07-18T03:01:06.965" v="387" actId="20577"/>
          <ac:spMkLst>
            <pc:docMk/>
            <pc:sldMk cId="436043357" sldId="367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1:36.123" v="398" actId="14100"/>
        <pc:sldMkLst>
          <pc:docMk/>
          <pc:sldMk cId="1233822992" sldId="368"/>
        </pc:sldMkLst>
        <pc:spChg chg="mod">
          <ac:chgData name="John Robertson" userId="S::john.robertson@nmtafe.wa.edu.au::27eef65d-0d9b-46bb-85ea-fba5d9d91352" providerId="AD" clId="Web-{3680DEAA-FE01-CE12-E1CA-38DE35996143}" dt="2023-07-18T03:01:36.123" v="398" actId="14100"/>
          <ac:spMkLst>
            <pc:docMk/>
            <pc:sldMk cId="1233822992" sldId="368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1:28.701" v="396" actId="1076"/>
          <ac:picMkLst>
            <pc:docMk/>
            <pc:sldMk cId="1233822992" sldId="368"/>
            <ac:picMk id="8" creationId="{4C2993B3-A467-4A42-A53A-8FA54A603AFA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1:33.311" v="397" actId="1076"/>
          <ac:picMkLst>
            <pc:docMk/>
            <pc:sldMk cId="1233822992" sldId="368"/>
            <ac:picMk id="10" creationId="{D1503871-EC39-4A0D-9BE5-67E10FB0E9F3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3:29.397" v="424" actId="14100"/>
        <pc:sldMkLst>
          <pc:docMk/>
          <pc:sldMk cId="3884639085" sldId="371"/>
        </pc:sldMkLst>
        <pc:spChg chg="mod">
          <ac:chgData name="John Robertson" userId="S::john.robertson@nmtafe.wa.edu.au::27eef65d-0d9b-46bb-85ea-fba5d9d91352" providerId="AD" clId="Web-{3680DEAA-FE01-CE12-E1CA-38DE35996143}" dt="2023-07-18T03:03:29.397" v="424" actId="14100"/>
          <ac:spMkLst>
            <pc:docMk/>
            <pc:sldMk cId="3884639085" sldId="37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3:09.693" v="417" actId="20577"/>
        <pc:sldMkLst>
          <pc:docMk/>
          <pc:sldMk cId="2095864992" sldId="372"/>
        </pc:sldMkLst>
        <pc:spChg chg="mod">
          <ac:chgData name="John Robertson" userId="S::john.robertson@nmtafe.wa.edu.au::27eef65d-0d9b-46bb-85ea-fba5d9d91352" providerId="AD" clId="Web-{3680DEAA-FE01-CE12-E1CA-38DE35996143}" dt="2023-07-18T03:03:09.693" v="417" actId="20577"/>
          <ac:spMkLst>
            <pc:docMk/>
            <pc:sldMk cId="2095864992" sldId="372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3:00.083" v="414" actId="1076"/>
          <ac:picMkLst>
            <pc:docMk/>
            <pc:sldMk cId="2095864992" sldId="372"/>
            <ac:picMk id="5" creationId="{F81D41A3-55BF-4466-A172-F9A660FE87B4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2:57.489" v="413" actId="1076"/>
          <ac:picMkLst>
            <pc:docMk/>
            <pc:sldMk cId="2095864992" sldId="372"/>
            <ac:picMk id="7" creationId="{AA65D983-76BB-46BB-B2BC-E9D2A0FC9219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2:36:14.919" v="202" actId="20577"/>
        <pc:sldMkLst>
          <pc:docMk/>
          <pc:sldMk cId="3220252422" sldId="387"/>
        </pc:sldMkLst>
        <pc:spChg chg="mod">
          <ac:chgData name="John Robertson" userId="S::john.robertson@nmtafe.wa.edu.au::27eef65d-0d9b-46bb-85ea-fba5d9d91352" providerId="AD" clId="Web-{3680DEAA-FE01-CE12-E1CA-38DE35996143}" dt="2023-07-18T02:36:14.919" v="202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new">
        <pc:chgData name="John Robertson" userId="S::john.robertson@nmtafe.wa.edu.au::27eef65d-0d9b-46bb-85ea-fba5d9d91352" providerId="AD" clId="Web-{3680DEAA-FE01-CE12-E1CA-38DE35996143}" dt="2023-07-18T03:36:21.213" v="563" actId="20577"/>
        <pc:sldMkLst>
          <pc:docMk/>
          <pc:sldMk cId="2377672686" sldId="389"/>
        </pc:sldMkLst>
        <pc:spChg chg="mod">
          <ac:chgData name="John Robertson" userId="S::john.robertson@nmtafe.wa.edu.au::27eef65d-0d9b-46bb-85ea-fba5d9d91352" providerId="AD" clId="Web-{3680DEAA-FE01-CE12-E1CA-38DE35996143}" dt="2023-07-18T03:33:34.591" v="500" actId="20577"/>
          <ac:spMkLst>
            <pc:docMk/>
            <pc:sldMk cId="2377672686" sldId="389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21.213" v="563" actId="20577"/>
          <ac:spMkLst>
            <pc:docMk/>
            <pc:sldMk cId="2377672686" sldId="389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13.946" v="560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3680DEAA-FE01-CE12-E1CA-38DE35996143}" dt="2023-07-18T03:34:33.939" v="514" actId="20577"/>
          <ac:spMkLst>
            <pc:docMk/>
            <pc:sldMk cId="3463411133" sldId="390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13.946" v="560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09.040" v="559" actId="20577"/>
        <pc:sldMkLst>
          <pc:docMk/>
          <pc:sldMk cId="2901092376" sldId="391"/>
        </pc:sldMkLst>
        <pc:spChg chg="mod">
          <ac:chgData name="John Robertson" userId="S::john.robertson@nmtafe.wa.edu.au::27eef65d-0d9b-46bb-85ea-fba5d9d91352" providerId="AD" clId="Web-{3680DEAA-FE01-CE12-E1CA-38DE35996143}" dt="2023-07-18T03:35:50.320" v="553" actId="20577"/>
          <ac:spMkLst>
            <pc:docMk/>
            <pc:sldMk cId="2901092376" sldId="391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09.040" v="559" actId="20577"/>
          <ac:spMkLst>
            <pc:docMk/>
            <pc:sldMk cId="2901092376" sldId="391"/>
            <ac:spMk id="3" creationId="{EDD3A1D1-67CC-9304-7CFE-472F2F636608}"/>
          </ac:spMkLst>
        </pc:spChg>
      </pc:sldChg>
      <pc:sldChg chg="addSp modSp add replId">
        <pc:chgData name="John Robertson" userId="S::john.robertson@nmtafe.wa.edu.au::27eef65d-0d9b-46bb-85ea-fba5d9d91352" providerId="AD" clId="Web-{3680DEAA-FE01-CE12-E1CA-38DE35996143}" dt="2023-07-18T03:39:39.321" v="633" actId="1076"/>
        <pc:sldMkLst>
          <pc:docMk/>
          <pc:sldMk cId="697187666" sldId="392"/>
        </pc:sldMkLst>
        <pc:spChg chg="mod">
          <ac:chgData name="John Robertson" userId="S::john.robertson@nmtafe.wa.edu.au::27eef65d-0d9b-46bb-85ea-fba5d9d91352" providerId="AD" clId="Web-{3680DEAA-FE01-CE12-E1CA-38DE35996143}" dt="2023-07-18T03:36:53.934" v="591" actId="20577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9:23.054" v="628" actId="1076"/>
          <ac:spMkLst>
            <pc:docMk/>
            <pc:sldMk cId="697187666" sldId="392"/>
            <ac:spMk id="3" creationId="{EDD3A1D1-67CC-9304-7CFE-472F2F636608}"/>
          </ac:spMkLst>
        </pc:spChg>
        <pc:spChg chg="add mod">
          <ac:chgData name="John Robertson" userId="S::john.robertson@nmtafe.wa.edu.au::27eef65d-0d9b-46bb-85ea-fba5d9d91352" providerId="AD" clId="Web-{3680DEAA-FE01-CE12-E1CA-38DE35996143}" dt="2023-07-18T03:39:39.321" v="633" actId="1076"/>
          <ac:spMkLst>
            <pc:docMk/>
            <pc:sldMk cId="697187666" sldId="392"/>
            <ac:spMk id="4" creationId="{EF1000A2-583E-B315-CAF8-DEAD3F4DEA8C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9:28.414" v="629" actId="20577"/>
        <pc:sldMkLst>
          <pc:docMk/>
          <pc:sldMk cId="1268908706" sldId="393"/>
        </pc:sldMkLst>
        <pc:spChg chg="mod">
          <ac:chgData name="John Robertson" userId="S::john.robertson@nmtafe.wa.edu.au::27eef65d-0d9b-46bb-85ea-fba5d9d91352" providerId="AD" clId="Web-{3680DEAA-FE01-CE12-E1CA-38DE35996143}" dt="2023-07-18T03:39:28.414" v="629" actId="20577"/>
          <ac:spMkLst>
            <pc:docMk/>
            <pc:sldMk cId="1268908706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8:29.628" v="625" actId="20577"/>
          <ac:spMkLst>
            <pc:docMk/>
            <pc:sldMk cId="1268908706" sldId="393"/>
            <ac:spMk id="3" creationId="{EDD3A1D1-67CC-9304-7CFE-472F2F636608}"/>
          </ac:spMkLst>
        </pc:spChg>
      </pc:sldChg>
    </pc:docChg>
  </pc:docChgLst>
  <pc:docChgLst>
    <pc:chgData name="Adrian Gould" userId="0a44525a-5416-41c1-827b-f073cee28c70" providerId="ADAL" clId="{2276C738-A298-42DF-B157-9BBBA2D23408}"/>
    <pc:docChg chg="addSld modSld modSection">
      <pc:chgData name="Adrian Gould" userId="0a44525a-5416-41c1-827b-f073cee28c70" providerId="ADAL" clId="{2276C738-A298-42DF-B157-9BBBA2D23408}" dt="2024-01-31T04:23:58.272" v="37" actId="20577"/>
      <pc:docMkLst>
        <pc:docMk/>
      </pc:docMkLst>
      <pc:sldChg chg="modSp new mod">
        <pc:chgData name="Adrian Gould" userId="0a44525a-5416-41c1-827b-f073cee28c70" providerId="ADAL" clId="{2276C738-A298-42DF-B157-9BBBA2D23408}" dt="2024-01-31T04:23:58.272" v="37" actId="20577"/>
        <pc:sldMkLst>
          <pc:docMk/>
          <pc:sldMk cId="3047239524" sldId="491"/>
        </pc:sldMkLst>
        <pc:spChg chg="mod">
          <ac:chgData name="Adrian Gould" userId="0a44525a-5416-41c1-827b-f073cee28c70" providerId="ADAL" clId="{2276C738-A298-42DF-B157-9BBBA2D23408}" dt="2024-01-31T04:23:58.272" v="37" actId="20577"/>
          <ac:spMkLst>
            <pc:docMk/>
            <pc:sldMk cId="3047239524" sldId="491"/>
            <ac:spMk id="2" creationId="{17D0EC93-CE02-E796-FEF5-ACA1840BA6A8}"/>
          </ac:spMkLst>
        </pc:spChg>
      </pc:sldChg>
    </pc:docChg>
  </pc:docChgLst>
  <pc:docChgLst>
    <pc:chgData name="Adrian Gould" userId="0a44525a-5416-41c1-827b-f073cee28c70" providerId="ADAL" clId="{07E0B807-B78D-45F5-A2D0-828E25193D5A}"/>
    <pc:docChg chg="addSld delSld modSld delSection modSection">
      <pc:chgData name="Adrian Gould" userId="0a44525a-5416-41c1-827b-f073cee28c70" providerId="ADAL" clId="{07E0B807-B78D-45F5-A2D0-828E25193D5A}" dt="2023-07-18T07:22:51.951" v="58" actId="6549"/>
      <pc:docMkLst>
        <pc:docMk/>
      </pc:docMkLst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4857374" sldId="2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56500209" sldId="2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860795" sldId="2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04321317" sldId="2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37705016" sldId="2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45954886" sldId="2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18315746" sldId="2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85379596" sldId="2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53603663" sldId="2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56052699" sldId="28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1769502" sldId="2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08170509" sldId="2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40828499" sldId="2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0727127" sldId="2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751686491" sldId="2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2535701" sldId="2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892825365" sldId="2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61432650" sldId="2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3421330" sldId="2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29008913" sldId="2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99374330" sldId="309"/>
        </pc:sldMkLst>
      </pc:sldChg>
      <pc:sldChg chg="addSp modSp mod">
        <pc:chgData name="Adrian Gould" userId="0a44525a-5416-41c1-827b-f073cee28c70" providerId="ADAL" clId="{07E0B807-B78D-45F5-A2D0-828E25193D5A}" dt="2023-07-18T07:22:51.951" v="58" actId="6549"/>
        <pc:sldMkLst>
          <pc:docMk/>
          <pc:sldMk cId="896107042" sldId="317"/>
        </pc:sldMkLst>
        <pc:graphicFrameChg chg="modGraphic">
          <ac:chgData name="Adrian Gould" userId="0a44525a-5416-41c1-827b-f073cee28c70" providerId="ADAL" clId="{07E0B807-B78D-45F5-A2D0-828E25193D5A}" dt="2023-07-18T07:22:51.951" v="58" actId="6549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mod modCrop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3" creationId="{3169D118-FF98-45FA-D3DB-06461B46E600}"/>
          </ac:picMkLst>
        </pc:picChg>
        <pc:picChg chg="add mod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5" creationId="{8C7F425C-2885-F6A6-3B7B-1C317E2EA811}"/>
          </ac:picMkLst>
        </pc:pic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8184777" sldId="32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1913439" sldId="32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81727462" sldId="32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206691967" sldId="32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01165534" sldId="32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52023019" sldId="32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33241108" sldId="32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26718268" sldId="32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36053019" sldId="32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3457117" sldId="33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50449815" sldId="33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75033849" sldId="33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30049086" sldId="33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98464925" sldId="33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18918952" sldId="33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0421035" sldId="33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86612596" sldId="33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86543447" sldId="34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40807330" sldId="34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108724105" sldId="34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72202011" sldId="34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42389555" sldId="34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79141093" sldId="34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5978419" sldId="34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77626739" sldId="34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38788381" sldId="34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19663693" sldId="34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5005" sldId="35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3394455" sldId="35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44457009" sldId="35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35128562" sldId="35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81129153" sldId="35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67502499" sldId="3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92054434" sldId="35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79728325" sldId="35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7978440" sldId="3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34825868" sldId="36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0158504" sldId="3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7515734" sldId="36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62435429" sldId="3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8232321" sldId="3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93304728" sldId="3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461424" sldId="36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36043357" sldId="36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33822992" sldId="36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7962216" sldId="36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2192845" sldId="37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84639085" sldId="37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95864992" sldId="37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9196649" sldId="37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1330403" sldId="37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3098474" sldId="37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6182646" sldId="37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89724932" sldId="37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69464548" sldId="3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65970897" sldId="3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57558025" sldId="3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2643392" sldId="3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0346862" sldId="3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08634375" sldId="3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38667507" sldId="3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67042359" sldId="3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0252422" sldId="3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1260892" sldId="3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77672686" sldId="3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63411133" sldId="3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01092376" sldId="3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97187666" sldId="39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42320794" sldId="39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9003421" sldId="39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08392968" sldId="39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65652300" sldId="396"/>
        </pc:sldMkLst>
      </pc:sldChg>
      <pc:sldChg chg="addSp modSp new mod">
        <pc:chgData name="Adrian Gould" userId="0a44525a-5416-41c1-827b-f073cee28c70" providerId="ADAL" clId="{07E0B807-B78D-45F5-A2D0-828E25193D5A}" dt="2023-07-18T07:12:39.419" v="33" actId="122"/>
        <pc:sldMkLst>
          <pc:docMk/>
          <pc:sldMk cId="1415668464" sldId="398"/>
        </pc:sldMkLst>
        <pc:spChg chg="add mod">
          <ac:chgData name="Adrian Gould" userId="0a44525a-5416-41c1-827b-f073cee28c70" providerId="ADAL" clId="{07E0B807-B78D-45F5-A2D0-828E25193D5A}" dt="2023-07-18T07:12:39.419" v="33" actId="122"/>
          <ac:spMkLst>
            <pc:docMk/>
            <pc:sldMk cId="1415668464" sldId="398"/>
            <ac:spMk id="2" creationId="{3859B867-F86C-9F53-2C09-210C6FDE683C}"/>
          </ac:spMkLst>
        </pc:sp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76348728" sldId="39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92420509" sldId="39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99352509" sldId="40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9786681" sldId="40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0377760" sldId="40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39291310" sldId="40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89973976" sldId="40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29077665" sldId="40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5423264" sldId="40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62923117" sldId="40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07003524" sldId="40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7915365" sldId="40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5350851" sldId="41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573713536" sldId="41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3970983" sldId="41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59186597" sldId="41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8465940" sldId="41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45974275" sldId="415"/>
        </pc:sldMkLst>
      </pc:sldChg>
    </pc:docChg>
  </pc:docChgLst>
  <pc:docChgLst>
    <pc:chgData name="Adrian Gould" userId="0a44525a-5416-41c1-827b-f073cee28c70" providerId="ADAL" clId="{F3F89D1A-9238-4DBE-911B-101A4A966D4D}"/>
    <pc:docChg chg="undo custSel addSld delSld modSld modSection">
      <pc:chgData name="Adrian Gould" userId="0a44525a-5416-41c1-827b-f073cee28c70" providerId="ADAL" clId="{F3F89D1A-9238-4DBE-911B-101A4A966D4D}" dt="2023-07-18T06:49:35.425" v="1803" actId="20577"/>
      <pc:docMkLst>
        <pc:docMk/>
      </pc:docMkLst>
      <pc:sldChg chg="modSp mod modCm">
        <pc:chgData name="Adrian Gould" userId="0a44525a-5416-41c1-827b-f073cee28c70" providerId="ADAL" clId="{F3F89D1A-9238-4DBE-911B-101A4A966D4D}" dt="2023-07-18T05:27:03.885" v="810" actId="207"/>
        <pc:sldMkLst>
          <pc:docMk/>
          <pc:sldMk cId="1353834025" sldId="301"/>
        </pc:sldMkLst>
        <pc:spChg chg="mod">
          <ac:chgData name="Adrian Gould" userId="0a44525a-5416-41c1-827b-f073cee28c70" providerId="ADAL" clId="{F3F89D1A-9238-4DBE-911B-101A4A966D4D}" dt="2023-07-18T05:27:03.885" v="810" actId="20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drian Gould" userId="0a44525a-5416-41c1-827b-f073cee28c70" providerId="ADAL" clId="{F3F89D1A-9238-4DBE-911B-101A4A966D4D}" dt="2023-07-18T04:26:57.467" v="44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Adrian Gould" userId="0a44525a-5416-41c1-827b-f073cee28c70" providerId="ADAL" clId="{F3F89D1A-9238-4DBE-911B-101A4A966D4D}" dt="2023-07-18T04:26:57.467" v="44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5C55AC1-2F15-47D4-83AE-53452AFF947A}"/>
                </pc2:cmRplyMkLst>
              </pc226:cmRplyChg>
            </pc226:cmChg>
          </p:ext>
        </pc:extLst>
      </pc:sldChg>
      <pc:sldChg chg="modSp mod">
        <pc:chgData name="Adrian Gould" userId="0a44525a-5416-41c1-827b-f073cee28c70" providerId="ADAL" clId="{F3F89D1A-9238-4DBE-911B-101A4A966D4D}" dt="2023-07-18T04:48:46.261" v="595" actId="5793"/>
        <pc:sldMkLst>
          <pc:docMk/>
          <pc:sldMk cId="3951022935" sldId="305"/>
        </pc:sldMkLst>
        <pc:spChg chg="mod">
          <ac:chgData name="Adrian Gould" userId="0a44525a-5416-41c1-827b-f073cee28c70" providerId="ADAL" clId="{F3F89D1A-9238-4DBE-911B-101A4A966D4D}" dt="2023-07-18T04:48:46.261" v="595" actId="5793"/>
          <ac:spMkLst>
            <pc:docMk/>
            <pc:sldMk cId="3951022935" sldId="30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F3F89D1A-9238-4DBE-911B-101A4A966D4D}" dt="2023-07-18T04:24:55.415" v="42" actId="20577"/>
        <pc:sldMkLst>
          <pc:docMk/>
          <pc:sldMk cId="3207365180" sldId="311"/>
        </pc:sldMkLst>
        <pc:graphicFrameChg chg="modGraphic">
          <ac:chgData name="Adrian Gould" userId="0a44525a-5416-41c1-827b-f073cee28c70" providerId="ADAL" clId="{F3F89D1A-9238-4DBE-911B-101A4A966D4D}" dt="2023-07-18T04:24:55.415" v="42" actId="20577"/>
          <ac:graphicFrameMkLst>
            <pc:docMk/>
            <pc:sldMk cId="3207365180" sldId="311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2:58.265" v="41" actId="20577"/>
        <pc:sldMkLst>
          <pc:docMk/>
          <pc:sldMk cId="1249839712" sldId="315"/>
        </pc:sldMkLst>
        <pc:spChg chg="mod">
          <ac:chgData name="Adrian Gould" userId="0a44525a-5416-41c1-827b-f073cee28c70" providerId="ADAL" clId="{F3F89D1A-9238-4DBE-911B-101A4A966D4D}" dt="2023-07-18T04:22:58.265" v="41" actId="20577"/>
          <ac:spMkLst>
            <pc:docMk/>
            <pc:sldMk cId="1249839712" sldId="315"/>
            <ac:spMk id="3" creationId="{41151133-C9C9-416F-9C02-98630968231D}"/>
          </ac:spMkLst>
        </pc:spChg>
      </pc:sldChg>
      <pc:sldChg chg="modSp mod">
        <pc:chgData name="Adrian Gould" userId="0a44525a-5416-41c1-827b-f073cee28c70" providerId="ADAL" clId="{F3F89D1A-9238-4DBE-911B-101A4A966D4D}" dt="2023-07-18T04:22:15.700" v="8" actId="20577"/>
        <pc:sldMkLst>
          <pc:docMk/>
          <pc:sldMk cId="2621769463" sldId="318"/>
        </pc:sldMkLst>
        <pc:spChg chg="mod">
          <ac:chgData name="Adrian Gould" userId="0a44525a-5416-41c1-827b-f073cee28c70" providerId="ADAL" clId="{F3F89D1A-9238-4DBE-911B-101A4A966D4D}" dt="2023-07-18T04:22:15.700" v="8" actId="20577"/>
          <ac:spMkLst>
            <pc:docMk/>
            <pc:sldMk cId="2621769463" sldId="318"/>
            <ac:spMk id="2" creationId="{10C849F4-A5C0-4113-A318-B3C8FF69B8F8}"/>
          </ac:spMkLst>
        </pc:spChg>
      </pc:sldChg>
      <pc:sldChg chg="modSp mod">
        <pc:chgData name="Adrian Gould" userId="0a44525a-5416-41c1-827b-f073cee28c70" providerId="ADAL" clId="{F3F89D1A-9238-4DBE-911B-101A4A966D4D}" dt="2023-07-18T05:51:07.673" v="879" actId="1582"/>
        <pc:sldMkLst>
          <pc:docMk/>
          <pc:sldMk cId="2898184777" sldId="320"/>
        </pc:sldMkLst>
        <pc:spChg chg="mod">
          <ac:chgData name="Adrian Gould" userId="0a44525a-5416-41c1-827b-f073cee28c70" providerId="ADAL" clId="{F3F89D1A-9238-4DBE-911B-101A4A966D4D}" dt="2023-07-18T05:47:22.798" v="836" actId="12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1:07.673" v="879" actId="1582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5:58:20.705" v="907" actId="20577"/>
        <pc:sldMkLst>
          <pc:docMk/>
          <pc:sldMk cId="1271913439" sldId="321"/>
        </pc:sldMkLst>
        <pc:spChg chg="mod">
          <ac:chgData name="Adrian Gould" userId="0a44525a-5416-41c1-827b-f073cee28c70" providerId="ADAL" clId="{F3F89D1A-9238-4DBE-911B-101A4A966D4D}" dt="2023-07-18T05:58:20.705" v="907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5:52:44.376" v="884" actId="5793"/>
        <pc:sldMkLst>
          <pc:docMk/>
          <pc:sldMk cId="3681727462" sldId="323"/>
        </pc:sldMkLst>
        <pc:spChg chg="mod">
          <ac:chgData name="Adrian Gould" userId="0a44525a-5416-41c1-827b-f073cee28c70" providerId="ADAL" clId="{F3F89D1A-9238-4DBE-911B-101A4A966D4D}" dt="2023-07-18T05:52:44.376" v="884" actId="5793"/>
          <ac:spMkLst>
            <pc:docMk/>
            <pc:sldMk cId="3681727462" sldId="323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6:03:20.273" v="985" actId="14100"/>
        <pc:sldMkLst>
          <pc:docMk/>
          <pc:sldMk cId="1050449815" sldId="331"/>
        </pc:sldMkLst>
        <pc:graphicFrameChg chg="mod modGraphic">
          <ac:chgData name="Adrian Gould" userId="0a44525a-5416-41c1-827b-f073cee28c70" providerId="ADAL" clId="{F3F89D1A-9238-4DBE-911B-101A4A966D4D}" dt="2023-07-18T06:03:20.273" v="985" actId="14100"/>
          <ac:graphicFrameMkLst>
            <pc:docMk/>
            <pc:sldMk cId="1050449815" sldId="331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5:43.947" v="996" actId="1076"/>
        <pc:sldMkLst>
          <pc:docMk/>
          <pc:sldMk cId="3675033849" sldId="332"/>
        </pc:sldMkLst>
        <pc:spChg chg="mod">
          <ac:chgData name="Adrian Gould" userId="0a44525a-5416-41c1-827b-f073cee28c70" providerId="ADAL" clId="{F3F89D1A-9238-4DBE-911B-101A4A966D4D}" dt="2023-07-18T06:04:53.553" v="992" actId="403"/>
          <ac:spMkLst>
            <pc:docMk/>
            <pc:sldMk cId="3675033849" sldId="332"/>
            <ac:spMk id="59" creationId="{0DF85E8D-675F-4DF8-9483-F3C46F6457E2}"/>
          </ac:spMkLst>
        </pc:spChg>
        <pc:picChg chg="mod">
          <ac:chgData name="Adrian Gould" userId="0a44525a-5416-41c1-827b-f073cee28c70" providerId="ADAL" clId="{F3F89D1A-9238-4DBE-911B-101A4A966D4D}" dt="2023-07-18T06:05:38.443" v="995" actId="1076"/>
          <ac:picMkLst>
            <pc:docMk/>
            <pc:sldMk cId="3675033849" sldId="332"/>
            <ac:picMk id="61" creationId="{7A25DBAD-B9E4-430E-A290-7C8828488D85}"/>
          </ac:picMkLst>
        </pc:picChg>
        <pc:picChg chg="mod">
          <ac:chgData name="Adrian Gould" userId="0a44525a-5416-41c1-827b-f073cee28c70" providerId="ADAL" clId="{F3F89D1A-9238-4DBE-911B-101A4A966D4D}" dt="2023-07-18T06:05:43.947" v="996" actId="1076"/>
          <ac:picMkLst>
            <pc:docMk/>
            <pc:sldMk cId="3675033849" sldId="332"/>
            <ac:picMk id="63" creationId="{E0242B94-CB29-41CB-9BD5-4A6C1010F7F6}"/>
          </ac:picMkLst>
        </pc:picChg>
      </pc:sldChg>
      <pc:sldChg chg="modSp mod">
        <pc:chgData name="Adrian Gould" userId="0a44525a-5416-41c1-827b-f073cee28c70" providerId="ADAL" clId="{F3F89D1A-9238-4DBE-911B-101A4A966D4D}" dt="2023-07-18T06:15:18.679" v="1332" actId="6549"/>
        <pc:sldMkLst>
          <pc:docMk/>
          <pc:sldMk cId="918918952" sldId="335"/>
        </pc:sldMkLst>
        <pc:spChg chg="mod">
          <ac:chgData name="Adrian Gould" userId="0a44525a-5416-41c1-827b-f073cee28c70" providerId="ADAL" clId="{F3F89D1A-9238-4DBE-911B-101A4A966D4D}" dt="2023-07-18T06:15:18.679" v="1332" actId="6549"/>
          <ac:spMkLst>
            <pc:docMk/>
            <pc:sldMk cId="918918952" sldId="335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11.790" v="1291" actId="6549"/>
          <ac:spMkLst>
            <pc:docMk/>
            <pc:sldMk cId="918918952" sldId="335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1:38.968" v="1122" actId="20577"/>
          <ac:spMkLst>
            <pc:docMk/>
            <pc:sldMk cId="918918952" sldId="335"/>
            <ac:spMk id="5" creationId="{4412C242-5861-4E3C-86F4-6291F1BD20D6}"/>
          </ac:spMkLst>
        </pc:spChg>
      </pc:sldChg>
      <pc:sldChg chg="modSp mod">
        <pc:chgData name="Adrian Gould" userId="0a44525a-5416-41c1-827b-f073cee28c70" providerId="ADAL" clId="{F3F89D1A-9238-4DBE-911B-101A4A966D4D}" dt="2023-07-18T05:50:38.737" v="876" actId="1582"/>
        <pc:sldMkLst>
          <pc:docMk/>
          <pc:sldMk cId="710421035" sldId="338"/>
        </pc:sldMkLst>
        <pc:spChg chg="mod">
          <ac:chgData name="Adrian Gould" userId="0a44525a-5416-41c1-827b-f073cee28c70" providerId="ADAL" clId="{F3F89D1A-9238-4DBE-911B-101A4A966D4D}" dt="2023-07-18T05:47:30.847" v="84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0:38.737" v="876" actId="1582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1:26.395" v="972" actId="20577"/>
        <pc:sldMkLst>
          <pc:docMk/>
          <pc:sldMk cId="3486612596" sldId="339"/>
        </pc:sldMkLst>
        <pc:spChg chg="mod">
          <ac:chgData name="Adrian Gould" userId="0a44525a-5416-41c1-827b-f073cee28c70" providerId="ADAL" clId="{F3F89D1A-9238-4DBE-911B-101A4A966D4D}" dt="2023-07-18T06:01:26.395" v="97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">
        <pc:chgData name="Adrian Gould" userId="0a44525a-5416-41c1-827b-f073cee28c70" providerId="ADAL" clId="{F3F89D1A-9238-4DBE-911B-101A4A966D4D}" dt="2023-07-18T06:06:04.393" v="998" actId="20577"/>
        <pc:sldMkLst>
          <pc:docMk/>
          <pc:sldMk cId="3340807330" sldId="341"/>
        </pc:sldMkLst>
        <pc:spChg chg="mod">
          <ac:chgData name="Adrian Gould" userId="0a44525a-5416-41c1-827b-f073cee28c70" providerId="ADAL" clId="{F3F89D1A-9238-4DBE-911B-101A4A966D4D}" dt="2023-07-18T06:06:04.393" v="998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 mod">
        <pc:chgData name="Adrian Gould" userId="0a44525a-5416-41c1-827b-f073cee28c70" providerId="ADAL" clId="{F3F89D1A-9238-4DBE-911B-101A4A966D4D}" dt="2023-07-18T05:56:00.671" v="897" actId="20577"/>
        <pc:sldMkLst>
          <pc:docMk/>
          <pc:sldMk cId="3108724105" sldId="342"/>
        </pc:sldMkLst>
        <pc:spChg chg="mod">
          <ac:chgData name="Adrian Gould" userId="0a44525a-5416-41c1-827b-f073cee28c70" providerId="ADAL" clId="{F3F89D1A-9238-4DBE-911B-101A4A966D4D}" dt="2023-07-18T05:56:00.671" v="897" actId="20577"/>
          <ac:spMkLst>
            <pc:docMk/>
            <pc:sldMk cId="3108724105" sldId="342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F3F89D1A-9238-4DBE-911B-101A4A966D4D}" dt="2023-07-18T06:02:54.980" v="979" actId="20577"/>
        <pc:sldMkLst>
          <pc:docMk/>
          <pc:sldMk cId="3744457009" sldId="352"/>
        </pc:sldMkLst>
        <pc:graphicFrameChg chg="mod modGraphic">
          <ac:chgData name="Adrian Gould" userId="0a44525a-5416-41c1-827b-f073cee28c70" providerId="ADAL" clId="{F3F89D1A-9238-4DBE-911B-101A4A966D4D}" dt="2023-07-18T06:02:54.980" v="979" actId="20577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38.894" v="990" actId="14100"/>
        <pc:sldMkLst>
          <pc:docMk/>
          <pc:sldMk cId="4235128562" sldId="353"/>
        </pc:sldMkLst>
        <pc:graphicFrameChg chg="mod modGraphic">
          <ac:chgData name="Adrian Gould" userId="0a44525a-5416-41c1-827b-f073cee28c70" providerId="ADAL" clId="{F3F89D1A-9238-4DBE-911B-101A4A966D4D}" dt="2023-07-18T06:04:38.894" v="990" actId="14100"/>
          <ac:graphicFrameMkLst>
            <pc:docMk/>
            <pc:sldMk cId="4235128562" sldId="353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23.748" v="988" actId="14100"/>
        <pc:sldMkLst>
          <pc:docMk/>
          <pc:sldMk cId="981129153" sldId="354"/>
        </pc:sldMkLst>
        <pc:graphicFrameChg chg="mod modGraphic">
          <ac:chgData name="Adrian Gould" userId="0a44525a-5416-41c1-827b-f073cee28c70" providerId="ADAL" clId="{F3F89D1A-9238-4DBE-911B-101A4A966D4D}" dt="2023-07-18T06:04:23.748" v="988" actId="14100"/>
          <ac:graphicFrameMkLst>
            <pc:docMk/>
            <pc:sldMk cId="981129153" sldId="354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8:50.999" v="45" actId="6549"/>
        <pc:sldMkLst>
          <pc:docMk/>
          <pc:sldMk cId="3463411133" sldId="390"/>
        </pc:sldMkLst>
        <pc:spChg chg="mod">
          <ac:chgData name="Adrian Gould" userId="0a44525a-5416-41c1-827b-f073cee28c70" providerId="ADAL" clId="{F3F89D1A-9238-4DBE-911B-101A4A966D4D}" dt="2023-07-18T04:28:50.999" v="45" actId="6549"/>
          <ac:spMkLst>
            <pc:docMk/>
            <pc:sldMk cId="3463411133" sldId="390"/>
            <ac:spMk id="3" creationId="{EDD3A1D1-67CC-9304-7CFE-472F2F636608}"/>
          </ac:spMkLst>
        </pc:spChg>
      </pc:sldChg>
      <pc:sldChg chg="modSp mod">
        <pc:chgData name="Adrian Gould" userId="0a44525a-5416-41c1-827b-f073cee28c70" providerId="ADAL" clId="{F3F89D1A-9238-4DBE-911B-101A4A966D4D}" dt="2023-07-18T04:29:32.387" v="46" actId="20577"/>
        <pc:sldMkLst>
          <pc:docMk/>
          <pc:sldMk cId="697187666" sldId="392"/>
        </pc:sldMkLst>
        <pc:spChg chg="mod">
          <ac:chgData name="Adrian Gould" userId="0a44525a-5416-41c1-827b-f073cee28c70" providerId="ADAL" clId="{F3F89D1A-9238-4DBE-911B-101A4A966D4D}" dt="2023-07-18T04:29:32.387" v="46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modSp mod">
        <pc:chgData name="Adrian Gould" userId="0a44525a-5416-41c1-827b-f073cee28c70" providerId="ADAL" clId="{F3F89D1A-9238-4DBE-911B-101A4A966D4D}" dt="2023-07-18T06:14:49.056" v="1326" actId="20577"/>
        <pc:sldMkLst>
          <pc:docMk/>
          <pc:sldMk cId="1509003421" sldId="394"/>
        </pc:sldMkLst>
        <pc:spChg chg="mod">
          <ac:chgData name="Adrian Gould" userId="0a44525a-5416-41c1-827b-f073cee28c70" providerId="ADAL" clId="{F3F89D1A-9238-4DBE-911B-101A4A966D4D}" dt="2023-07-18T06:14:49.056" v="1326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47.112" v="1325" actId="6549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Adrian Gould" userId="0a44525a-5416-41c1-827b-f073cee28c70" providerId="ADAL" clId="{F3F89D1A-9238-4DBE-911B-101A4A966D4D}" dt="2023-07-18T06:13:46.673" v="1273" actId="27636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mod">
        <pc:chgData name="Adrian Gould" userId="0a44525a-5416-41c1-827b-f073cee28c70" providerId="ADAL" clId="{F3F89D1A-9238-4DBE-911B-101A4A966D4D}" dt="2023-07-18T05:26:48.826" v="806" actId="207"/>
        <pc:sldMkLst>
          <pc:docMk/>
          <pc:sldMk cId="1370401499" sldId="397"/>
        </pc:sldMkLst>
        <pc:spChg chg="mod">
          <ac:chgData name="Adrian Gould" userId="0a44525a-5416-41c1-827b-f073cee28c70" providerId="ADAL" clId="{F3F89D1A-9238-4DBE-911B-101A4A966D4D}" dt="2023-07-18T05:26:48.826" v="806" actId="207"/>
          <ac:spMkLst>
            <pc:docMk/>
            <pc:sldMk cId="1370401499" sldId="39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3F89D1A-9238-4DBE-911B-101A4A966D4D}" dt="2023-07-18T06:14:53.421" v="1328" actId="20577"/>
        <pc:sldMkLst>
          <pc:docMk/>
          <pc:sldMk cId="2076348728" sldId="398"/>
        </pc:sldMkLst>
        <pc:spChg chg="mod">
          <ac:chgData name="Adrian Gould" userId="0a44525a-5416-41c1-827b-f073cee28c70" providerId="ADAL" clId="{F3F89D1A-9238-4DBE-911B-101A4A966D4D}" dt="2023-07-18T06:14:53.421" v="1328" actId="20577"/>
          <ac:spMkLst>
            <pc:docMk/>
            <pc:sldMk cId="2076348728" sldId="398"/>
            <ac:spMk id="28" creationId="{065F1D14-4430-FC90-3C26-E7C64BE29869}"/>
          </ac:spMkLst>
        </pc:spChg>
      </pc:sldChg>
      <pc:sldChg chg="add del">
        <pc:chgData name="Adrian Gould" userId="0a44525a-5416-41c1-827b-f073cee28c70" providerId="ADAL" clId="{F3F89D1A-9238-4DBE-911B-101A4A966D4D}" dt="2023-07-18T05:52:00.603" v="881" actId="47"/>
        <pc:sldMkLst>
          <pc:docMk/>
          <pc:sldMk cId="4199630176" sldId="398"/>
        </pc:sldMkLst>
      </pc:sldChg>
      <pc:sldChg chg="modSp add mod">
        <pc:chgData name="Adrian Gould" userId="0a44525a-5416-41c1-827b-f073cee28c70" providerId="ADAL" clId="{F3F89D1A-9238-4DBE-911B-101A4A966D4D}" dt="2023-07-18T06:25:25.207" v="1560" actId="20577"/>
        <pc:sldMkLst>
          <pc:docMk/>
          <pc:sldMk cId="3092420509" sldId="399"/>
        </pc:sldMkLst>
        <pc:spChg chg="mod">
          <ac:chgData name="Adrian Gould" userId="0a44525a-5416-41c1-827b-f073cee28c70" providerId="ADAL" clId="{F3F89D1A-9238-4DBE-911B-101A4A966D4D}" dt="2023-07-18T06:25:25.207" v="1560" actId="20577"/>
          <ac:spMkLst>
            <pc:docMk/>
            <pc:sldMk cId="3092420509" sldId="39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5:59:58.065" v="943" actId="20577"/>
        <pc:sldMkLst>
          <pc:docMk/>
          <pc:sldMk cId="1099352509" sldId="400"/>
        </pc:sldMkLst>
        <pc:spChg chg="mod">
          <ac:chgData name="Adrian Gould" userId="0a44525a-5416-41c1-827b-f073cee28c70" providerId="ADAL" clId="{F3F89D1A-9238-4DBE-911B-101A4A966D4D}" dt="2023-07-18T05:59:58.065" v="943" actId="20577"/>
          <ac:spMkLst>
            <pc:docMk/>
            <pc:sldMk cId="1099352509" sldId="400"/>
            <ac:spMk id="3" creationId="{D5257224-6FAB-4DEC-A9DB-C4E62FE92F63}"/>
          </ac:spMkLst>
        </pc:spChg>
      </pc:sldChg>
      <pc:sldChg chg="delSp mod">
        <pc:chgData name="Adrian Gould" userId="0a44525a-5416-41c1-827b-f073cee28c70" providerId="ADAL" clId="{F3F89D1A-9238-4DBE-911B-101A4A966D4D}" dt="2023-07-18T06:19:23.911" v="1490" actId="478"/>
        <pc:sldMkLst>
          <pc:docMk/>
          <pc:sldMk cId="599786681" sldId="401"/>
        </pc:sldMkLst>
        <pc:spChg chg="del">
          <ac:chgData name="Adrian Gould" userId="0a44525a-5416-41c1-827b-f073cee28c70" providerId="ADAL" clId="{F3F89D1A-9238-4DBE-911B-101A4A966D4D}" dt="2023-07-18T06:19:23.911" v="1490" actId="478"/>
          <ac:spMkLst>
            <pc:docMk/>
            <pc:sldMk cId="599786681" sldId="401"/>
            <ac:spMk id="7" creationId="{A728B437-5043-4268-8121-8864F1B9BDDA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0:33.506" v="1493" actId="6264"/>
        <pc:sldMkLst>
          <pc:docMk/>
          <pc:sldMk cId="50377760" sldId="402"/>
        </pc:sldMkLst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2" creationId="{0FF4946E-330C-4309-9D02-A9EE237BF382}"/>
          </ac:spMkLst>
        </pc:spChg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4" creationId="{72A0F72F-2239-7076-3283-A2178CEE7D92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6" creationId="{FDF2AD68-BABD-5EA0-F861-8F71E5433260}"/>
          </ac:spMkLst>
        </pc:spChg>
        <pc:spChg chg="del">
          <ac:chgData name="Adrian Gould" userId="0a44525a-5416-41c1-827b-f073cee28c70" providerId="ADAL" clId="{F3F89D1A-9238-4DBE-911B-101A4A966D4D}" dt="2023-07-18T06:19:29.719" v="1491" actId="478"/>
          <ac:spMkLst>
            <pc:docMk/>
            <pc:sldMk cId="50377760" sldId="402"/>
            <ac:spMk id="7" creationId="{A728B437-5043-4268-8121-8864F1B9BDDA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08:14.147" v="1102" actId="6549"/>
        <pc:sldMkLst>
          <pc:docMk/>
          <pc:sldMk cId="2839291310" sldId="403"/>
        </pc:sldMkLst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2" creationId="{D0B544D0-3907-7881-9F9A-2941E81F15C0}"/>
          </ac:spMkLst>
        </pc:spChg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3" creationId="{6245722D-B846-4E21-A480-32C9BF11243E}"/>
          </ac:spMkLst>
        </pc:spChg>
        <pc:spChg chg="add mod ord">
          <ac:chgData name="Adrian Gould" userId="0a44525a-5416-41c1-827b-f073cee28c70" providerId="ADAL" clId="{F3F89D1A-9238-4DBE-911B-101A4A966D4D}" dt="2023-07-18T06:07:08.308" v="1021" actId="20577"/>
          <ac:spMkLst>
            <pc:docMk/>
            <pc:sldMk cId="2839291310" sldId="403"/>
            <ac:spMk id="4" creationId="{E7FE6DD3-AC61-D3F0-19C1-12C8C3E93846}"/>
          </ac:spMkLst>
        </pc:spChg>
        <pc:spChg chg="add mod ord">
          <ac:chgData name="Adrian Gould" userId="0a44525a-5416-41c1-827b-f073cee28c70" providerId="ADAL" clId="{F3F89D1A-9238-4DBE-911B-101A4A966D4D}" dt="2023-07-18T06:08:14.147" v="1102" actId="6549"/>
          <ac:spMkLst>
            <pc:docMk/>
            <pc:sldMk cId="2839291310" sldId="403"/>
            <ac:spMk id="5" creationId="{273410BE-B4FF-B314-09E9-33487625B575}"/>
          </ac:spMkLst>
        </pc:spChg>
      </pc:sldChg>
      <pc:sldChg chg="modSp add mod">
        <pc:chgData name="Adrian Gould" userId="0a44525a-5416-41c1-827b-f073cee28c70" providerId="ADAL" clId="{F3F89D1A-9238-4DBE-911B-101A4A966D4D}" dt="2023-07-18T06:15:12.161" v="1331" actId="6549"/>
        <pc:sldMkLst>
          <pc:docMk/>
          <pc:sldMk cId="1389973976" sldId="404"/>
        </pc:sldMkLst>
        <pc:spChg chg="mod">
          <ac:chgData name="Adrian Gould" userId="0a44525a-5416-41c1-827b-f073cee28c70" providerId="ADAL" clId="{F3F89D1A-9238-4DBE-911B-101A4A966D4D}" dt="2023-07-18T06:15:12.161" v="1331" actId="6549"/>
          <ac:spMkLst>
            <pc:docMk/>
            <pc:sldMk cId="1389973976" sldId="40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35.665" v="1309" actId="6549"/>
          <ac:spMkLst>
            <pc:docMk/>
            <pc:sldMk cId="1389973976" sldId="404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3:30.463" v="1251" actId="20577"/>
          <ac:spMkLst>
            <pc:docMk/>
            <pc:sldMk cId="1389973976" sldId="404"/>
            <ac:spMk id="5" creationId="{4412C242-5861-4E3C-86F4-6291F1BD20D6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5:08.214" v="1557" actId="207"/>
        <pc:sldMkLst>
          <pc:docMk/>
          <pc:sldMk cId="3929077665" sldId="405"/>
        </pc:sldMkLst>
        <pc:spChg chg="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2" creationId="{0FF4946E-330C-4309-9D02-A9EE237BF382}"/>
          </ac:spMkLst>
        </pc:spChg>
        <pc:spChg chg="del 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4" creationId="{317DC70C-F75F-B5D1-7D10-0720AF2B72C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5" creationId="{61CE8516-B5F2-D747-90B3-219D5C3B0A19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6" creationId="{E6C6864A-18F8-C0DB-1930-ECAB8345DAC2}"/>
          </ac:spMkLst>
        </pc:spChg>
        <pc:spChg chg="del">
          <ac:chgData name="Adrian Gould" userId="0a44525a-5416-41c1-827b-f073cee28c70" providerId="ADAL" clId="{F3F89D1A-9238-4DBE-911B-101A4A966D4D}" dt="2023-07-18T06:20:44.801" v="1494" actId="478"/>
          <ac:spMkLst>
            <pc:docMk/>
            <pc:sldMk cId="3929077665" sldId="405"/>
            <ac:spMk id="7" creationId="{A728B437-5043-4268-8121-8864F1B9BDDA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8" creationId="{833D9ED7-3A87-7012-A974-8164CE2F714E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9" creationId="{6290EF56-9322-60DE-6FCB-FCEB974924E4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10" creationId="{32702982-1B2A-740C-756A-5101232BA191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1" creationId="{A0F92A24-9897-66DD-65FF-B929754A52EA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2" creationId="{DEBE2852-9FB7-81FB-91CE-850ABCA157E8}"/>
          </ac:spMkLst>
        </pc:spChg>
        <pc:spChg chg="add del mo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13" creationId="{C85EAE3D-4B75-38FA-998A-783BCEEF6386}"/>
          </ac:spMkLst>
        </pc:spChg>
        <pc:spChg chg="add mod ord">
          <ac:chgData name="Adrian Gould" userId="0a44525a-5416-41c1-827b-f073cee28c70" providerId="ADAL" clId="{F3F89D1A-9238-4DBE-911B-101A4A966D4D}" dt="2023-07-18T06:25:08.214" v="1557" actId="207"/>
          <ac:spMkLst>
            <pc:docMk/>
            <pc:sldMk cId="3929077665" sldId="405"/>
            <ac:spMk id="14" creationId="{90429177-9472-A7CC-D2C2-2CFF61E0D4F6}"/>
          </ac:spMkLst>
        </pc:spChg>
      </pc:sldChg>
      <pc:sldChg chg="modSp add mod">
        <pc:chgData name="Adrian Gould" userId="0a44525a-5416-41c1-827b-f073cee28c70" providerId="ADAL" clId="{F3F89D1A-9238-4DBE-911B-101A4A966D4D}" dt="2023-07-18T06:15:00.611" v="1330" actId="20577"/>
        <pc:sldMkLst>
          <pc:docMk/>
          <pc:sldMk cId="615423264" sldId="406"/>
        </pc:sldMkLst>
        <pc:spChg chg="mod">
          <ac:chgData name="Adrian Gould" userId="0a44525a-5416-41c1-827b-f073cee28c70" providerId="ADAL" clId="{F3F89D1A-9238-4DBE-911B-101A4A966D4D}" dt="2023-07-18T06:15:00.611" v="1330" actId="20577"/>
          <ac:spMkLst>
            <pc:docMk/>
            <pc:sldMk cId="615423264" sldId="406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18:53.765" v="1489" actId="20577"/>
        <pc:sldMkLst>
          <pc:docMk/>
          <pc:sldMk cId="862923117" sldId="407"/>
        </pc:sldMkLst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2" creationId="{992130CB-8438-49B4-DE35-5F710436A594}"/>
          </ac:spMkLst>
        </pc:spChg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3" creationId="{E0F10511-CBC8-A77B-25E3-180885FADD1E}"/>
          </ac:spMkLst>
        </pc:spChg>
        <pc:spChg chg="add mod ord">
          <ac:chgData name="Adrian Gould" userId="0a44525a-5416-41c1-827b-f073cee28c70" providerId="ADAL" clId="{F3F89D1A-9238-4DBE-911B-101A4A966D4D}" dt="2023-07-18T06:18:15.978" v="1358" actId="20577"/>
          <ac:spMkLst>
            <pc:docMk/>
            <pc:sldMk cId="862923117" sldId="407"/>
            <ac:spMk id="4" creationId="{E51581A8-F9F9-C855-553B-DB58800616B7}"/>
          </ac:spMkLst>
        </pc:spChg>
        <pc:spChg chg="add mod ord">
          <ac:chgData name="Adrian Gould" userId="0a44525a-5416-41c1-827b-f073cee28c70" providerId="ADAL" clId="{F3F89D1A-9238-4DBE-911B-101A4A966D4D}" dt="2023-07-18T06:18:53.765" v="1489" actId="20577"/>
          <ac:spMkLst>
            <pc:docMk/>
            <pc:sldMk cId="862923117" sldId="407"/>
            <ac:spMk id="5" creationId="{9064A0A1-44E5-87EE-2AC2-0CF1257DB03C}"/>
          </ac:spMkLst>
        </pc:spChg>
      </pc:sldChg>
      <pc:sldChg chg="modSp add mod">
        <pc:chgData name="Adrian Gould" userId="0a44525a-5416-41c1-827b-f073cee28c70" providerId="ADAL" clId="{F3F89D1A-9238-4DBE-911B-101A4A966D4D}" dt="2023-07-18T06:28:15.002" v="1565" actId="20577"/>
        <pc:sldMkLst>
          <pc:docMk/>
          <pc:sldMk cId="3407003524" sldId="408"/>
        </pc:sldMkLst>
        <pc:spChg chg="mod">
          <ac:chgData name="Adrian Gould" userId="0a44525a-5416-41c1-827b-f073cee28c70" providerId="ADAL" clId="{F3F89D1A-9238-4DBE-911B-101A4A966D4D}" dt="2023-07-18T06:28:15.002" v="1565" actId="20577"/>
          <ac:spMkLst>
            <pc:docMk/>
            <pc:sldMk cId="3407003524" sldId="40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0.021" v="1567" actId="20577"/>
        <pc:sldMkLst>
          <pc:docMk/>
          <pc:sldMk cId="1337915365" sldId="409"/>
        </pc:sldMkLst>
        <pc:spChg chg="mod">
          <ac:chgData name="Adrian Gould" userId="0a44525a-5416-41c1-827b-f073cee28c70" providerId="ADAL" clId="{F3F89D1A-9238-4DBE-911B-101A4A966D4D}" dt="2023-07-18T06:28:20.021" v="1567" actId="20577"/>
          <ac:spMkLst>
            <pc:docMk/>
            <pc:sldMk cId="1337915365" sldId="40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5.127" v="1569" actId="20577"/>
        <pc:sldMkLst>
          <pc:docMk/>
          <pc:sldMk cId="3285350851" sldId="410"/>
        </pc:sldMkLst>
        <pc:spChg chg="mod">
          <ac:chgData name="Adrian Gould" userId="0a44525a-5416-41c1-827b-f073cee28c70" providerId="ADAL" clId="{F3F89D1A-9238-4DBE-911B-101A4A966D4D}" dt="2023-07-18T06:28:25.127" v="1569" actId="20577"/>
          <ac:spMkLst>
            <pc:docMk/>
            <pc:sldMk cId="3285350851" sldId="410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34:29.222" v="1709" actId="6549"/>
        <pc:sldMkLst>
          <pc:docMk/>
          <pc:sldMk cId="3573713536" sldId="411"/>
        </pc:sldMkLst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2" creationId="{A3231150-6E46-BDC4-D18B-7714CFF246A4}"/>
          </ac:spMkLst>
        </pc:spChg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3" creationId="{A2D1572A-CAC5-B643-6018-347A997E1672}"/>
          </ac:spMkLst>
        </pc:spChg>
        <pc:spChg chg="add mod ord">
          <ac:chgData name="Adrian Gould" userId="0a44525a-5416-41c1-827b-f073cee28c70" providerId="ADAL" clId="{F3F89D1A-9238-4DBE-911B-101A4A966D4D}" dt="2023-07-18T06:28:52.429" v="1602" actId="20577"/>
          <ac:spMkLst>
            <pc:docMk/>
            <pc:sldMk cId="3573713536" sldId="411"/>
            <ac:spMk id="4" creationId="{435F854F-51A8-6DFD-E8A2-6C8EC5565713}"/>
          </ac:spMkLst>
        </pc:spChg>
        <pc:spChg chg="add mod ord">
          <ac:chgData name="Adrian Gould" userId="0a44525a-5416-41c1-827b-f073cee28c70" providerId="ADAL" clId="{F3F89D1A-9238-4DBE-911B-101A4A966D4D}" dt="2023-07-18T06:34:29.222" v="1709" actId="6549"/>
          <ac:spMkLst>
            <pc:docMk/>
            <pc:sldMk cId="3573713536" sldId="411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34:38.411" v="1712" actId="20577"/>
        <pc:sldMkLst>
          <pc:docMk/>
          <pc:sldMk cId="713970983" sldId="412"/>
        </pc:sldMkLst>
        <pc:spChg chg="mod">
          <ac:chgData name="Adrian Gould" userId="0a44525a-5416-41c1-827b-f073cee28c70" providerId="ADAL" clId="{F3F89D1A-9238-4DBE-911B-101A4A966D4D}" dt="2023-07-18T06:34:38.411" v="1712" actId="20577"/>
          <ac:spMkLst>
            <pc:docMk/>
            <pc:sldMk cId="713970983" sldId="41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8:19.037" v="1732" actId="20577"/>
        <pc:sldMkLst>
          <pc:docMk/>
          <pc:sldMk cId="4159186597" sldId="413"/>
        </pc:sldMkLst>
        <pc:spChg chg="mod">
          <ac:chgData name="Adrian Gould" userId="0a44525a-5416-41c1-827b-f073cee28c70" providerId="ADAL" clId="{F3F89D1A-9238-4DBE-911B-101A4A966D4D}" dt="2023-07-18T06:34:44.528" v="1713" actId="20577"/>
          <ac:spMkLst>
            <pc:docMk/>
            <pc:sldMk cId="4159186597" sldId="413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8:19.037" v="1732" actId="20577"/>
          <ac:spMkLst>
            <pc:docMk/>
            <pc:sldMk cId="4159186597" sldId="413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48:37.400" v="1737" actId="20577"/>
        <pc:sldMkLst>
          <pc:docMk/>
          <pc:sldMk cId="3838465940" sldId="414"/>
        </pc:sldMkLst>
        <pc:spChg chg="mod">
          <ac:chgData name="Adrian Gould" userId="0a44525a-5416-41c1-827b-f073cee28c70" providerId="ADAL" clId="{F3F89D1A-9238-4DBE-911B-101A4A966D4D}" dt="2023-07-18T06:48:37.400" v="1737" actId="20577"/>
          <ac:spMkLst>
            <pc:docMk/>
            <pc:sldMk cId="3838465940" sldId="41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9:35.425" v="1803" actId="20577"/>
        <pc:sldMkLst>
          <pc:docMk/>
          <pc:sldMk cId="1345974275" sldId="415"/>
        </pc:sldMkLst>
        <pc:spChg chg="mod">
          <ac:chgData name="Adrian Gould" userId="0a44525a-5416-41c1-827b-f073cee28c70" providerId="ADAL" clId="{F3F89D1A-9238-4DBE-911B-101A4A966D4D}" dt="2023-07-18T06:48:44.411" v="1738" actId="20577"/>
          <ac:spMkLst>
            <pc:docMk/>
            <pc:sldMk cId="1345974275" sldId="415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9:35.425" v="1803" actId="20577"/>
          <ac:spMkLst>
            <pc:docMk/>
            <pc:sldMk cId="1345974275" sldId="415"/>
            <ac:spMk id="5" creationId="{BFB518C3-D0F5-BDA8-B19C-77C2A5EE8EFA}"/>
          </ac:spMkLst>
        </pc:spChg>
      </pc:sldChg>
    </pc:docChg>
  </pc:docChgLst>
  <pc:docChgLst>
    <pc:chgData name="Adrian Gould" userId="0a44525a-5416-41c1-827b-f073cee28c70" providerId="ADAL" clId="{52A957BA-CB79-4823-9DC5-8DB1907CAE58}"/>
    <pc:docChg chg="delSld modSld modSection">
      <pc:chgData name="Adrian Gould" userId="0a44525a-5416-41c1-827b-f073cee28c70" providerId="ADAL" clId="{52A957BA-CB79-4823-9DC5-8DB1907CAE58}" dt="2024-01-31T04:27:28.766" v="6" actId="47"/>
      <pc:docMkLst>
        <pc:docMk/>
      </pc:docMkLst>
      <pc:sldChg chg="modSp mod">
        <pc:chgData name="Adrian Gould" userId="0a44525a-5416-41c1-827b-f073cee28c70" providerId="ADAL" clId="{52A957BA-CB79-4823-9DC5-8DB1907CAE58}" dt="2024-01-31T04:27:04.694" v="3" actId="20577"/>
        <pc:sldMkLst>
          <pc:docMk/>
          <pc:sldMk cId="1480433223" sldId="270"/>
        </pc:sldMkLst>
        <pc:spChg chg="mod">
          <ac:chgData name="Adrian Gould" userId="0a44525a-5416-41c1-827b-f073cee28c70" providerId="ADAL" clId="{52A957BA-CB79-4823-9DC5-8DB1907CAE58}" dt="2024-01-31T04:27:04.694" v="3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52A957BA-CB79-4823-9DC5-8DB1907CAE58}" dt="2024-01-31T04:27:08.074" v="4" actId="20577"/>
        <pc:sldMkLst>
          <pc:docMk/>
          <pc:sldMk cId="1579309334" sldId="381"/>
        </pc:sldMkLst>
        <pc:spChg chg="mod">
          <ac:chgData name="Adrian Gould" userId="0a44525a-5416-41c1-827b-f073cee28c70" providerId="ADAL" clId="{52A957BA-CB79-4823-9DC5-8DB1907CAE58}" dt="2024-01-31T04:27:08.074" v="4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992420758" sldId="40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1997122" sldId="41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061205695" sldId="42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0280388" sldId="42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97185182" sldId="42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49519405" sldId="42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862183462" sldId="42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4477455" sldId="42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409925924" sldId="42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794630200" sldId="43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47234876" sldId="43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280682721" sldId="44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52094409" sldId="44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085234943" sldId="44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21523394" sldId="44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1867224" sldId="44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937657561" sldId="44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845137269" sldId="44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81557833" sldId="44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694026589" sldId="44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88599025" sldId="44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86292642" sldId="45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8784255" sldId="45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7210618" sldId="45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09725830" sldId="45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63183320" sldId="48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668522142" sldId="489"/>
        </pc:sldMkLst>
      </pc:sldChg>
      <pc:sldChg chg="del">
        <pc:chgData name="Adrian Gould" userId="0a44525a-5416-41c1-827b-f073cee28c70" providerId="ADAL" clId="{52A957BA-CB79-4823-9DC5-8DB1907CAE58}" dt="2024-01-31T04:27:28.766" v="6" actId="47"/>
        <pc:sldMkLst>
          <pc:docMk/>
          <pc:sldMk cId="3047239524" sldId="491"/>
        </pc:sldMkLst>
      </pc:sldChg>
    </pc:docChg>
  </pc:docChgLst>
  <pc:docChgLst>
    <pc:chgData name="John Robertson" userId="S::john.robertson@nmtafe.wa.edu.au::27eef65d-0d9b-46bb-85ea-fba5d9d91352" providerId="AD" clId="Web-{07EE47B1-A0E6-433F-98F4-CDE6325D7CE3}"/>
    <pc:docChg chg="addSld delSld modSld modSection">
      <pc:chgData name="John Robertson" userId="S::john.robertson@nmtafe.wa.edu.au::27eef65d-0d9b-46bb-85ea-fba5d9d91352" providerId="AD" clId="Web-{07EE47B1-A0E6-433F-98F4-CDE6325D7CE3}" dt="2023-07-18T04:19:58.301" v="425"/>
      <pc:docMkLst>
        <pc:docMk/>
      </pc:docMkLst>
      <pc:sldChg chg="addSp delSp modSp">
        <pc:chgData name="John Robertson" userId="S::john.robertson@nmtafe.wa.edu.au::27eef65d-0d9b-46bb-85ea-fba5d9d91352" providerId="AD" clId="Web-{07EE47B1-A0E6-433F-98F4-CDE6325D7CE3}" dt="2023-07-18T04:19:58.301" v="425"/>
        <pc:sldMkLst>
          <pc:docMk/>
          <pc:sldMk cId="918918952" sldId="335"/>
        </pc:sldMkLst>
        <pc:spChg chg="del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09.034" v="420" actId="20577"/>
          <ac:spMkLst>
            <pc:docMk/>
            <pc:sldMk cId="918918952" sldId="335"/>
            <ac:spMk id="5" creationId="{4412C242-5861-4E3C-86F4-6291F1BD20D6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6" creationId="{68AF5955-24E2-AF50-3F26-AE54852D189F}"/>
          </ac:spMkLst>
        </pc:spChg>
      </pc:sldChg>
      <pc:sldChg chg="modSp">
        <pc:chgData name="John Robertson" userId="S::john.robertson@nmtafe.wa.edu.au::27eef65d-0d9b-46bb-85ea-fba5d9d91352" providerId="AD" clId="Web-{07EE47B1-A0E6-433F-98F4-CDE6325D7CE3}" dt="2023-07-18T04:06:43.390" v="299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07EE47B1-A0E6-433F-98F4-CDE6325D7CE3}" dt="2023-07-18T04:06:43.390" v="299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addSp delSp modSp">
        <pc:chgData name="John Robertson" userId="S::john.robertson@nmtafe.wa.edu.au::27eef65d-0d9b-46bb-85ea-fba5d9d91352" providerId="AD" clId="Web-{07EE47B1-A0E6-433F-98F4-CDE6325D7CE3}" dt="2023-07-18T04:12:03.695" v="362" actId="20577"/>
        <pc:sldMkLst>
          <pc:docMk/>
          <pc:sldMk cId="697187666" sldId="392"/>
        </pc:sldMkLst>
        <pc:spChg chg="add del mod">
          <ac:chgData name="John Robertson" userId="S::john.robertson@nmtafe.wa.edu.au::27eef65d-0d9b-46bb-85ea-fba5d9d91352" providerId="AD" clId="Web-{07EE47B1-A0E6-433F-98F4-CDE6325D7CE3}" dt="2023-07-18T04:10:57.084" v="349" actId="1076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1:55.132" v="357" actId="20577"/>
          <ac:spMkLst>
            <pc:docMk/>
            <pc:sldMk cId="697187666" sldId="392"/>
            <ac:spMk id="3" creationId="{EDD3A1D1-67CC-9304-7CFE-472F2F636608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2:01.492" v="360" actId="20577"/>
          <ac:spMkLst>
            <pc:docMk/>
            <pc:sldMk cId="697187666" sldId="392"/>
            <ac:spMk id="4" creationId="{EF1000A2-583E-B315-CAF8-DEAD3F4DEA8C}"/>
          </ac:spMkLst>
        </pc:spChg>
        <pc:spChg chg="add del mod">
          <ac:chgData name="John Robertson" userId="S::john.robertson@nmtafe.wa.edu.au::27eef65d-0d9b-46bb-85ea-fba5d9d91352" providerId="AD" clId="Web-{07EE47B1-A0E6-433F-98F4-CDE6325D7CE3}" dt="2023-07-18T03:57:47.500" v="67"/>
          <ac:spMkLst>
            <pc:docMk/>
            <pc:sldMk cId="697187666" sldId="392"/>
            <ac:spMk id="6" creationId="{0BB97D70-1CA3-7632-2E96-27740256C2F2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2:03.695" v="362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del">
        <pc:chgData name="John Robertson" userId="S::john.robertson@nmtafe.wa.edu.au::27eef65d-0d9b-46bb-85ea-fba5d9d91352" providerId="AD" clId="Web-{07EE47B1-A0E6-433F-98F4-CDE6325D7CE3}" dt="2023-07-18T04:07:56.485" v="314"/>
        <pc:sldMkLst>
          <pc:docMk/>
          <pc:sldMk cId="1268908706" sldId="393"/>
        </pc:sldMkLst>
      </pc:sldChg>
      <pc:sldChg chg="modSp add replId">
        <pc:chgData name="John Robertson" userId="S::john.robertson@nmtafe.wa.edu.au::27eef65d-0d9b-46bb-85ea-fba5d9d91352" providerId="AD" clId="Web-{07EE47B1-A0E6-433F-98F4-CDE6325D7CE3}" dt="2023-07-18T04:13:46.198" v="370" actId="1076"/>
        <pc:sldMkLst>
          <pc:docMk/>
          <pc:sldMk cId="1442320794" sldId="393"/>
        </pc:sldMkLst>
        <pc:spChg chg="mod">
          <ac:chgData name="John Robertson" userId="S::john.robertson@nmtafe.wa.edu.au::27eef65d-0d9b-46bb-85ea-fba5d9d91352" providerId="AD" clId="Web-{07EE47B1-A0E6-433F-98F4-CDE6325D7CE3}" dt="2023-07-18T04:13:46.166" v="369" actId="1076"/>
          <ac:spMkLst>
            <pc:docMk/>
            <pc:sldMk cId="1442320794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3:46.198" v="370" actId="1076"/>
          <ac:spMkLst>
            <pc:docMk/>
            <pc:sldMk cId="1442320794" sldId="393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07EE47B1-A0E6-433F-98F4-CDE6325D7CE3}" dt="2023-07-18T04:19:26.253" v="423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07EE47B1-A0E6-433F-98F4-CDE6325D7CE3}" dt="2023-07-18T04:17:34.954" v="379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5" creationId="{4412C242-5861-4E3C-86F4-6291F1BD20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E978B-318F-4BF8-9148-04744686F210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DF8C-A96D-4A8B-B35C-6AAF411683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4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SaaS – Front-End Dev</a:t>
            </a:r>
            <a:br>
              <a:rPr lang="en-AU" dirty="0"/>
            </a:br>
            <a:r>
              <a:rPr lang="en-AU" dirty="0"/>
              <a:t>Session 02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ICT50220 Diploma of Information Technology (Advanced Programming)</a:t>
            </a:r>
          </a:p>
          <a:p>
            <a:r>
              <a:rPr lang="en-AU" dirty="0"/>
              <a:t>ICT50220 Diploma of Information Technology (Back-End Development)</a:t>
            </a:r>
          </a:p>
          <a:p>
            <a:endParaRPr lang="en-AU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10051638"/>
              </p:ext>
            </p:extLst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ICTDBS507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Integrate databases with websites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ICTPRG556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Implement and use a model view controller framework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PHP: Printing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fontScale="85000" lnSpcReduction="20000"/>
          </a:bodyPr>
          <a:lstStyle/>
          <a:p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</a:t>
            </a:r>
            <a:r>
              <a:rPr lang="en-AU" dirty="0">
                <a:cs typeface="Calibri" panose="020F0502020204030204"/>
              </a:rPr>
              <a:t> </a:t>
            </a:r>
          </a:p>
          <a:p>
            <a:pPr lvl="1"/>
            <a:r>
              <a:rPr lang="en-AU" dirty="0">
                <a:cs typeface="Calibri" panose="020F0502020204030204"/>
              </a:rPr>
              <a:t>May output multiple comma separated values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</a:p>
          <a:p>
            <a:pPr lvl="1"/>
            <a:r>
              <a:rPr lang="en-AU" dirty="0">
                <a:cs typeface="Calibri" panose="020F0502020204030204"/>
              </a:rPr>
              <a:t>May only output ONE value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Example: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 “text content”;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 ‘text content’;</a:t>
            </a: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240030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PHP: Comments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fontScale="85000" lnSpcReduction="20000"/>
          </a:bodyPr>
          <a:lstStyle/>
          <a:p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Single line comment</a:t>
            </a:r>
          </a:p>
          <a:p>
            <a:endParaRPr lang="en-AU" dirty="0"/>
          </a:p>
          <a:p>
            <a:r>
              <a:rPr lang="en-AU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/* Multiple line</a:t>
            </a:r>
            <a:br>
              <a:rPr lang="en-AU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Comment */</a:t>
            </a:r>
          </a:p>
          <a:p>
            <a:endParaRPr lang="en-AU" dirty="0"/>
          </a:p>
          <a:p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/**</a:t>
            </a:r>
            <a:b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Document Block</a:t>
            </a:r>
            <a:b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...</a:t>
            </a:r>
            <a:b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404789961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PHP: Variables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Must start with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</a:t>
            </a:r>
          </a:p>
          <a:p>
            <a:r>
              <a:rPr lang="en-AU" dirty="0">
                <a:cs typeface="Calibri" panose="020F0502020204030204"/>
              </a:rPr>
              <a:t>Then a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letter</a:t>
            </a:r>
            <a:r>
              <a:rPr lang="en-AU" dirty="0">
                <a:cs typeface="Calibri" panose="020F0502020204030204"/>
              </a:rPr>
              <a:t> or underscore (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</a:t>
            </a:r>
            <a:r>
              <a:rPr lang="en-AU" dirty="0">
                <a:cs typeface="Calibri" panose="020F0502020204030204"/>
              </a:rPr>
              <a:t>)</a:t>
            </a:r>
          </a:p>
          <a:p>
            <a:r>
              <a:rPr lang="en-AU" dirty="0">
                <a:cs typeface="Calibri" panose="020F0502020204030204"/>
              </a:rPr>
              <a:t>Then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letters</a:t>
            </a:r>
            <a:r>
              <a:rPr lang="en-AU" dirty="0">
                <a:cs typeface="Calibri" panose="020F0502020204030204"/>
              </a:rPr>
              <a:t>,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numbers</a:t>
            </a:r>
            <a:r>
              <a:rPr lang="en-AU" dirty="0">
                <a:cs typeface="Calibri" panose="020F0502020204030204"/>
              </a:rPr>
              <a:t> and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underscores</a:t>
            </a:r>
          </a:p>
          <a:p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Case Sensitive!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010449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PHP: Variables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Best Practice</a:t>
            </a:r>
          </a:p>
          <a:p>
            <a:pPr lvl="1"/>
            <a:r>
              <a:rPr lang="en-AU" dirty="0">
                <a:cs typeface="Calibri" panose="020F0502020204030204"/>
              </a:rPr>
              <a:t>Use camel case</a:t>
            </a:r>
          </a:p>
          <a:p>
            <a:pPr lvl="2"/>
            <a:r>
              <a:rPr lang="en-AU" dirty="0">
                <a:cs typeface="Calibri" panose="020F0502020204030204"/>
              </a:rPr>
              <a:t>Each word after the first word is capitalised</a:t>
            </a:r>
          </a:p>
          <a:p>
            <a:pPr lvl="2"/>
            <a:r>
              <a:rPr lang="en-AU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camelCaseVariableName</a:t>
            </a:r>
            <a:endParaRPr lang="en-AU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740540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PHP: Constants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fontScale="70000" lnSpcReduction="20000"/>
          </a:bodyPr>
          <a:lstStyle/>
          <a:p>
            <a:r>
              <a:rPr lang="en-AU" dirty="0">
                <a:cs typeface="Calibri" panose="020F0502020204030204"/>
              </a:rPr>
              <a:t>Basically, same as variables but NO </a:t>
            </a:r>
            <a:r>
              <a:rPr lang="en-AU" dirty="0">
                <a:solidFill>
                  <a:srgbClr val="FFC000"/>
                </a:solidFill>
                <a:cs typeface="Calibri" panose="020F0502020204030204"/>
              </a:rPr>
              <a:t>$</a:t>
            </a:r>
            <a:endParaRPr lang="en-AU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Convention:</a:t>
            </a:r>
          </a:p>
          <a:p>
            <a:pPr lvl="1"/>
            <a:r>
              <a:rPr lang="en-AU" dirty="0">
                <a:cs typeface="Calibri" panose="020F0502020204030204"/>
              </a:rPr>
              <a:t>Constants are SHOUTY_SNAKE_CASE</a:t>
            </a:r>
          </a:p>
          <a:p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Example: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define(“TITLE", “PHP Basics");</a:t>
            </a:r>
          </a:p>
          <a:p>
            <a:endParaRPr lang="en-AU" dirty="0"/>
          </a:p>
          <a:p>
            <a:r>
              <a:rPr lang="en-AU" dirty="0"/>
              <a:t>Better: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 TITLE = “PHP Basics”</a:t>
            </a:r>
          </a:p>
        </p:txBody>
      </p:sp>
    </p:spTree>
    <p:extLst>
      <p:ext uri="{BB962C8B-B14F-4D97-AF65-F5344CB8AC3E}">
        <p14:creationId xmlns:p14="http://schemas.microsoft.com/office/powerpoint/2010/main" val="337963696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Types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spcCol="540000" rtlCol="0" anchor="t">
            <a:normAutofit fontScale="85000" lnSpcReduction="20000"/>
          </a:bodyPr>
          <a:lstStyle/>
          <a:p>
            <a:r>
              <a:rPr lang="en-AU" dirty="0">
                <a:cs typeface="Calibri" panose="020F0502020204030204"/>
              </a:rPr>
              <a:t>PHP is Loosely Typed</a:t>
            </a:r>
          </a:p>
          <a:p>
            <a:r>
              <a:rPr lang="en-AU" dirty="0">
                <a:cs typeface="Calibri" panose="020F0502020204030204"/>
              </a:rPr>
              <a:t>No explicit type declaration for variables</a:t>
            </a: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Common types:</a:t>
            </a:r>
          </a:p>
          <a:p>
            <a:pPr lvl="1"/>
            <a:r>
              <a:rPr lang="en-AU" dirty="0">
                <a:cs typeface="Calibri" panose="020F0502020204030204"/>
              </a:rPr>
              <a:t>String</a:t>
            </a:r>
          </a:p>
          <a:p>
            <a:pPr lvl="1"/>
            <a:r>
              <a:rPr lang="en-AU" dirty="0">
                <a:cs typeface="Calibri" panose="020F0502020204030204"/>
              </a:rPr>
              <a:t>Integer</a:t>
            </a:r>
          </a:p>
          <a:p>
            <a:pPr lvl="1"/>
            <a:r>
              <a:rPr lang="en-AU" dirty="0">
                <a:cs typeface="Calibri" panose="020F0502020204030204"/>
              </a:rPr>
              <a:t>Float</a:t>
            </a:r>
          </a:p>
          <a:p>
            <a:pPr lvl="1"/>
            <a:r>
              <a:rPr lang="en-AU" dirty="0">
                <a:cs typeface="Calibri" panose="020F0502020204030204"/>
              </a:rPr>
              <a:t>Boolean</a:t>
            </a:r>
          </a:p>
          <a:p>
            <a:pPr lvl="1"/>
            <a:r>
              <a:rPr lang="en-AU" dirty="0">
                <a:cs typeface="Calibri" panose="020F0502020204030204"/>
              </a:rPr>
              <a:t>Array</a:t>
            </a:r>
          </a:p>
          <a:p>
            <a:pPr lvl="1"/>
            <a:r>
              <a:rPr lang="en-AU" dirty="0">
                <a:cs typeface="Calibri" panose="020F0502020204030204"/>
              </a:rPr>
              <a:t>Object</a:t>
            </a:r>
          </a:p>
          <a:p>
            <a:pPr lvl="1"/>
            <a:r>
              <a:rPr lang="en-AU" dirty="0">
                <a:cs typeface="Calibri" panose="020F0502020204030204"/>
              </a:rPr>
              <a:t>Null</a:t>
            </a:r>
          </a:p>
          <a:p>
            <a:pPr lvl="1"/>
            <a:r>
              <a:rPr lang="en-AU" dirty="0">
                <a:cs typeface="Calibri" panose="020F0502020204030204"/>
              </a:rPr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1090468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Types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fontScale="92500" lnSpcReduction="10000"/>
          </a:bodyPr>
          <a:lstStyle/>
          <a:p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$name = “Jacques </a:t>
            </a:r>
            <a:r>
              <a:rPr lang="en-AU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d’Carre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”;</a:t>
            </a:r>
          </a:p>
          <a:p>
            <a:endParaRPr lang="en-AU" dirty="0">
              <a:cs typeface="Calibri" panose="020F0502020204030204"/>
            </a:endParaRPr>
          </a:p>
          <a:p>
            <a:r>
              <a:rPr lang="en-AU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var_dump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($name);</a:t>
            </a:r>
          </a:p>
          <a:p>
            <a:r>
              <a:rPr lang="en-AU" dirty="0">
                <a:cs typeface="Calibri" panose="020F0502020204030204"/>
              </a:rPr>
              <a:t>Displays the type, “size” and value in a variable</a:t>
            </a:r>
          </a:p>
          <a:p>
            <a:endParaRPr lang="en-AU" dirty="0">
              <a:cs typeface="Calibri" panose="020F0502020204030204"/>
            </a:endParaRPr>
          </a:p>
          <a:p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 </a:t>
            </a:r>
            <a:r>
              <a:rPr lang="en-AU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getType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($name);</a:t>
            </a:r>
          </a:p>
          <a:p>
            <a:pPr lvl="1"/>
            <a:r>
              <a:rPr lang="en-AU" dirty="0">
                <a:cs typeface="Calibri" panose="020F0502020204030204"/>
              </a:rPr>
              <a:t>Shows the type of the value in the variable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745930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Types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Integer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$age = 34;</a:t>
            </a:r>
          </a:p>
          <a:p>
            <a:r>
              <a:rPr lang="en-AU" dirty="0">
                <a:cs typeface="Calibri" panose="020F0502020204030204"/>
              </a:rPr>
              <a:t>Float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</a:t>
            </a:r>
            <a:r>
              <a:rPr lang="en-AU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payRate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12.50;</a:t>
            </a:r>
          </a:p>
          <a:p>
            <a:r>
              <a:rPr lang="en-AU" dirty="0">
                <a:cs typeface="Calibri" panose="020F0502020204030204"/>
              </a:rPr>
              <a:t>Boolean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</a:t>
            </a:r>
            <a:r>
              <a:rPr lang="en-AU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isCooked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False;</a:t>
            </a: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755946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Types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lnSpcReduction="10000"/>
          </a:bodyPr>
          <a:lstStyle/>
          <a:p>
            <a:r>
              <a:rPr lang="en-AU" dirty="0">
                <a:cs typeface="Calibri" panose="020F0502020204030204"/>
              </a:rPr>
              <a:t>Array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$months =[‘Jan’, ‘Feb’, ‘Mar’];</a:t>
            </a:r>
          </a:p>
          <a:p>
            <a:r>
              <a:rPr lang="en-AU" dirty="0">
                <a:cs typeface="Calibri" panose="020F0502020204030204"/>
              </a:rPr>
              <a:t>Object</a:t>
            </a:r>
          </a:p>
          <a:p>
            <a:pPr lvl="1"/>
            <a:r>
              <a:rPr lang="en-AU" dirty="0">
                <a:cs typeface="Calibri" panose="020F0502020204030204"/>
              </a:rPr>
              <a:t>Created from classes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$person = new </a:t>
            </a:r>
            <a:r>
              <a:rPr lang="en-AU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stdClass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r>
              <a:rPr lang="en-AU" dirty="0">
                <a:cs typeface="Calibri" panose="020F0502020204030204"/>
              </a:rPr>
              <a:t>Null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$nothing = Null;</a:t>
            </a: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234756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Types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Resource</a:t>
            </a:r>
          </a:p>
          <a:p>
            <a:pPr lvl="1"/>
            <a:r>
              <a:rPr lang="en-AU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</a:t>
            </a:r>
            <a:r>
              <a:rPr lang="en-AU" sz="32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fileHandle</a:t>
            </a:r>
            <a:r>
              <a:rPr lang="en-AU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</a:t>
            </a:r>
            <a:r>
              <a:rPr lang="en-AU" sz="32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fopen</a:t>
            </a:r>
            <a:r>
              <a:rPr lang="en-AU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(‘sample.txt’, ’r’);</a:t>
            </a: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24854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Session 02: PHP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57930933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cs typeface="Calibri" panose="020F0502020204030204"/>
              </a:rPr>
              <a:t>Strings, Quotes, Apostrophes and Concatenation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pPr marL="685800" lvl="2"/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</a:t>
            </a:r>
            <a:r>
              <a:rPr lang="en-AU" sz="28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firstString</a:t>
            </a: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‘single quote string’;</a:t>
            </a:r>
          </a:p>
          <a:p>
            <a:pPr marL="685800" lvl="2"/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</a:t>
            </a:r>
            <a:r>
              <a:rPr lang="en-AU" sz="28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secondString</a:t>
            </a: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“double quote string”;</a:t>
            </a:r>
          </a:p>
        </p:txBody>
      </p:sp>
    </p:spTree>
    <p:extLst>
      <p:ext uri="{BB962C8B-B14F-4D97-AF65-F5344CB8AC3E}">
        <p14:creationId xmlns:p14="http://schemas.microsoft.com/office/powerpoint/2010/main" val="205789088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cs typeface="Calibri" panose="020F0502020204030204"/>
              </a:rPr>
              <a:t>Strings, Quotes, Apostrophes and Concatenation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Presume the following variables:</a:t>
            </a:r>
          </a:p>
          <a:p>
            <a:pPr marL="685800" lvl="2"/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$givenName = “Ivanna”;</a:t>
            </a:r>
          </a:p>
          <a:p>
            <a:pPr marL="685800" lvl="2"/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$familyName = “Winn”;</a:t>
            </a:r>
          </a:p>
          <a:p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Concatenate strings:</a:t>
            </a:r>
          </a:p>
          <a:p>
            <a:pPr marL="685800" lvl="2"/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</a:t>
            </a:r>
            <a:r>
              <a:rPr lang="en-AU" sz="28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fullName</a:t>
            </a: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$givenName . $familyName;</a:t>
            </a:r>
          </a:p>
        </p:txBody>
      </p:sp>
    </p:spTree>
    <p:extLst>
      <p:ext uri="{BB962C8B-B14F-4D97-AF65-F5344CB8AC3E}">
        <p14:creationId xmlns:p14="http://schemas.microsoft.com/office/powerpoint/2010/main" val="2395247159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cs typeface="Calibri" panose="020F0502020204030204"/>
              </a:rPr>
              <a:t>Strings, Quotes, Apostrophes and Concatenation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Concatenate strings:</a:t>
            </a:r>
          </a:p>
          <a:p>
            <a:pPr marL="685800" lvl="2"/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</a:t>
            </a:r>
            <a:r>
              <a:rPr lang="en-AU" sz="28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fullName</a:t>
            </a: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$givenName .  ‘ ’ . $familyName;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Using in PHP Tags:</a:t>
            </a:r>
          </a:p>
          <a:p>
            <a:pPr lvl="1"/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&lt;?= ‘Hello, my name is’ . $</a:t>
            </a:r>
            <a:r>
              <a:rPr lang="en-AU" sz="28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fullName</a:t>
            </a: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?&gt;</a:t>
            </a:r>
          </a:p>
        </p:txBody>
      </p:sp>
    </p:spTree>
    <p:extLst>
      <p:ext uri="{BB962C8B-B14F-4D97-AF65-F5344CB8AC3E}">
        <p14:creationId xmlns:p14="http://schemas.microsoft.com/office/powerpoint/2010/main" val="309124404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cs typeface="Calibri" panose="020F0502020204030204"/>
              </a:rPr>
              <a:t>Strings, Quotes, Apostrophes and Concatenation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Variable Interpolation</a:t>
            </a:r>
          </a:p>
          <a:p>
            <a:pPr lvl="1"/>
            <a:r>
              <a:rPr lang="en-AU" dirty="0">
                <a:cs typeface="Calibri" panose="020F0502020204030204"/>
              </a:rPr>
              <a:t>Injects the variable or expression value into a string</a:t>
            </a:r>
          </a:p>
          <a:p>
            <a:endParaRPr lang="en-AU" dirty="0">
              <a:cs typeface="Calibri" panose="020F0502020204030204"/>
            </a:endParaRPr>
          </a:p>
          <a:p>
            <a:pPr lvl="1"/>
            <a:r>
              <a:rPr lang="en-AU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&lt;?= “Hello, my name is  $</a:t>
            </a:r>
            <a:r>
              <a:rPr lang="en-AU" sz="32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fullName</a:t>
            </a:r>
            <a:r>
              <a:rPr lang="en-AU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 ?&gt;</a:t>
            </a:r>
          </a:p>
        </p:txBody>
      </p:sp>
    </p:spTree>
    <p:extLst>
      <p:ext uri="{BB962C8B-B14F-4D97-AF65-F5344CB8AC3E}">
        <p14:creationId xmlns:p14="http://schemas.microsoft.com/office/powerpoint/2010/main" val="3645669086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cs typeface="Calibri" panose="020F0502020204030204"/>
              </a:rPr>
              <a:t>Strings, Quotes, Apostrophes and Concatenation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Escaping Characters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$name = ‘Jacques d\’</a:t>
            </a:r>
            <a:r>
              <a:rPr lang="en-AU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Carre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’;</a:t>
            </a:r>
          </a:p>
          <a:p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The </a:t>
            </a:r>
            <a:r>
              <a:rPr lang="en-AU" sz="36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  <a:r>
              <a:rPr lang="en-AU" dirty="0">
                <a:cs typeface="Calibri" panose="020F0502020204030204"/>
              </a:rPr>
              <a:t> escapes the </a:t>
            </a:r>
            <a:r>
              <a:rPr lang="en-AU" sz="36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</a:t>
            </a:r>
            <a:r>
              <a:rPr lang="en-AU" dirty="0">
                <a:cs typeface="Calibri" panose="020F0502020204030204"/>
              </a:rPr>
              <a:t> </a:t>
            </a:r>
          </a:p>
          <a:p>
            <a:r>
              <a:rPr lang="en-AU" dirty="0">
                <a:cs typeface="Calibri" panose="020F0502020204030204"/>
              </a:rPr>
              <a:t>The </a:t>
            </a:r>
            <a:r>
              <a:rPr lang="en-AU" sz="36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</a:t>
            </a:r>
            <a:r>
              <a:rPr lang="en-AU" dirty="0">
                <a:cs typeface="Calibri" panose="020F0502020204030204"/>
              </a:rPr>
              <a:t> is seen as a literal apostrophe character</a:t>
            </a:r>
          </a:p>
        </p:txBody>
      </p:sp>
    </p:spTree>
    <p:extLst>
      <p:ext uri="{BB962C8B-B14F-4D97-AF65-F5344CB8AC3E}">
        <p14:creationId xmlns:p14="http://schemas.microsoft.com/office/powerpoint/2010/main" val="258167612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Casting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fontScale="70000" lnSpcReduction="20000"/>
          </a:bodyPr>
          <a:lstStyle/>
          <a:p>
            <a:r>
              <a:rPr lang="en-AU" dirty="0"/>
              <a:t>Implicit Conversion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$value1 = 5;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$value2 = 10;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$value3 = ‘20’;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$value4 = ‘10’;</a:t>
            </a:r>
          </a:p>
          <a:p>
            <a:pPr lvl="1"/>
            <a:endParaRPr lang="en-AU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$result = $value1 + $number3 // result integer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$result = $number3 + $number4 // result integer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$result = $value3 . $value1 // result string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278054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Casting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$bool1 = True;</a:t>
            </a:r>
          </a:p>
          <a:p>
            <a:pPr>
              <a:lnSpc>
                <a:spcPct val="80000"/>
              </a:lnSpc>
            </a:pP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$bool2 = False;</a:t>
            </a:r>
          </a:p>
          <a:p>
            <a:pPr>
              <a:lnSpc>
                <a:spcPct val="80000"/>
              </a:lnSpc>
            </a:pP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$nothing = Null;</a:t>
            </a:r>
          </a:p>
          <a:p>
            <a:pPr>
              <a:lnSpc>
                <a:spcPct val="80000"/>
              </a:lnSpc>
            </a:pPr>
            <a:endParaRPr lang="en-AU" sz="2800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lnSpc>
                <a:spcPct val="80000"/>
              </a:lnSpc>
            </a:pP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$result = $number1 + $bool1; // result integer</a:t>
            </a:r>
          </a:p>
          <a:p>
            <a:pPr>
              <a:lnSpc>
                <a:spcPct val="80000"/>
              </a:lnSpc>
            </a:pP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$result = $number1 + $bool2; // result integer</a:t>
            </a:r>
          </a:p>
          <a:p>
            <a:pPr>
              <a:lnSpc>
                <a:spcPct val="80000"/>
              </a:lnSpc>
            </a:pPr>
            <a:r>
              <a:rPr lang="en-AU" sz="28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$result = $nothing + $bool2; // result integer</a:t>
            </a:r>
          </a:p>
          <a:p>
            <a:pPr>
              <a:lnSpc>
                <a:spcPct val="80000"/>
              </a:lnSpc>
            </a:pPr>
            <a:endParaRPr lang="en-AU" sz="2800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lnSpc>
                <a:spcPct val="80000"/>
              </a:lnSpc>
            </a:pPr>
            <a:endParaRPr lang="en-AU" sz="2800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29225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Casting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Explicit Conversion</a:t>
            </a:r>
          </a:p>
          <a:p>
            <a:pPr lvl="1">
              <a:lnSpc>
                <a:spcPct val="80000"/>
              </a:lnSpc>
            </a:pP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$result1 = (string) $number1; // result string</a:t>
            </a:r>
          </a:p>
          <a:p>
            <a:pPr lvl="1">
              <a:lnSpc>
                <a:spcPct val="80000"/>
              </a:lnSpc>
            </a:pP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$result1 = (int) $number2; // result integer</a:t>
            </a:r>
          </a:p>
          <a:p>
            <a:pPr lvl="1">
              <a:lnSpc>
                <a:spcPct val="80000"/>
              </a:lnSpc>
            </a:pP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$result1 = (bool) 0; // result false</a:t>
            </a:r>
          </a:p>
          <a:p>
            <a:pPr lvl="1">
              <a:lnSpc>
                <a:spcPct val="80000"/>
              </a:lnSpc>
            </a:pP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$result1 = (float) $number1; // result float</a:t>
            </a:r>
          </a:p>
          <a:p>
            <a:pPr lvl="1">
              <a:lnSpc>
                <a:spcPct val="80000"/>
              </a:lnSpc>
            </a:pPr>
            <a:endParaRPr lang="en-AU" sz="2400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>
              <a:lnSpc>
                <a:spcPct val="80000"/>
              </a:lnSpc>
            </a:pPr>
            <a:endParaRPr lang="en-AU" sz="2400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6309379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PHP: Expressions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Numerical Operators &amp; Precedence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E93FEF-E5D1-F357-1671-6AD6AABEA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6443"/>
              </p:ext>
            </p:extLst>
          </p:nvPr>
        </p:nvGraphicFramePr>
        <p:xfrm>
          <a:off x="1605935" y="3026426"/>
          <a:ext cx="8980129" cy="2590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1469">
                  <a:extLst>
                    <a:ext uri="{9D8B030D-6E8A-4147-A177-3AD203B41FA5}">
                      <a16:colId xmlns:a16="http://schemas.microsoft.com/office/drawing/2014/main" val="264870430"/>
                    </a:ext>
                  </a:extLst>
                </a:gridCol>
                <a:gridCol w="6108660">
                  <a:extLst>
                    <a:ext uri="{9D8B030D-6E8A-4147-A177-3AD203B41FA5}">
                      <a16:colId xmlns:a16="http://schemas.microsoft.com/office/drawing/2014/main" val="37577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Operator(s)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4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Brackets / Parentheses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Power (e.g. 2**3 will give 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9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* /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Multiple, Divide, Modulo (remainder)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9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Addition,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40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4117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Expressions – Increment and Decrement by 1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2B40B2-86E2-1DE9-AB12-17F6A043F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321048"/>
              </p:ext>
            </p:extLst>
          </p:nvPr>
        </p:nvGraphicFramePr>
        <p:xfrm>
          <a:off x="838200" y="2590800"/>
          <a:ext cx="10515597" cy="1676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805516">
                  <a:extLst>
                    <a:ext uri="{9D8B030D-6E8A-4147-A177-3AD203B41FA5}">
                      <a16:colId xmlns:a16="http://schemas.microsoft.com/office/drawing/2014/main" val="3659074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22658825"/>
                    </a:ext>
                  </a:extLst>
                </a:gridCol>
                <a:gridCol w="2662081">
                  <a:extLst>
                    <a:ext uri="{9D8B030D-6E8A-4147-A177-3AD203B41FA5}">
                      <a16:colId xmlns:a16="http://schemas.microsoft.com/office/drawing/2014/main" val="334243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Long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Shorthand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Increment/Decrement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9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$total = $total + 1;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$total +=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$total++;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4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>
                          <a:solidFill>
                            <a:srgbClr val="FFC00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$total = $total – 1;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>
                          <a:solidFill>
                            <a:srgbClr val="FFC00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$total -=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>
                          <a:solidFill>
                            <a:srgbClr val="FFC00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$total--;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2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75817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989874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Expressions – Other operators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A3831B-3989-021F-A318-70DB360C4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56807"/>
              </p:ext>
            </p:extLst>
          </p:nvPr>
        </p:nvGraphicFramePr>
        <p:xfrm>
          <a:off x="1170038" y="2066685"/>
          <a:ext cx="9851924" cy="3413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125498">
                  <a:extLst>
                    <a:ext uri="{9D8B030D-6E8A-4147-A177-3AD203B41FA5}">
                      <a16:colId xmlns:a16="http://schemas.microsoft.com/office/drawing/2014/main" val="3067805"/>
                    </a:ext>
                  </a:extLst>
                </a:gridCol>
                <a:gridCol w="3726426">
                  <a:extLst>
                    <a:ext uri="{9D8B030D-6E8A-4147-A177-3AD203B41FA5}">
                      <a16:colId xmlns:a16="http://schemas.microsoft.com/office/drawing/2014/main" val="3188818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Full assignment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Short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$value = $ value + 5;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$value +=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rgbClr val="FFC00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$value = $ value - 5;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dirty="0">
                          <a:solidFill>
                            <a:srgbClr val="FFC00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$value -=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1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$value = $ value * 5;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$value *=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1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rgbClr val="FFC00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$value = $ value / 5;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rgbClr val="FFC00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$value /=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0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$value = $ value %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$value %=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7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792057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Built-in Functions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FB2083-C324-41CD-4888-1934A28AC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688911"/>
              </p:ext>
            </p:extLst>
          </p:nvPr>
        </p:nvGraphicFramePr>
        <p:xfrm>
          <a:off x="838200" y="1835457"/>
          <a:ext cx="10515600" cy="3337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79839">
                  <a:extLst>
                    <a:ext uri="{9D8B030D-6E8A-4147-A177-3AD203B41FA5}">
                      <a16:colId xmlns:a16="http://schemas.microsoft.com/office/drawing/2014/main" val="2681787798"/>
                    </a:ext>
                  </a:extLst>
                </a:gridCol>
                <a:gridCol w="7135761">
                  <a:extLst>
                    <a:ext uri="{9D8B030D-6E8A-4147-A177-3AD203B41FA5}">
                      <a16:colId xmlns:a16="http://schemas.microsoft.com/office/drawing/2014/main" val="203764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5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rand()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Random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rand(</a:t>
                      </a:r>
                      <a:r>
                        <a:rPr lang="en-AU" sz="18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MIN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, 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MAX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Random number in range MIN to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getrandmax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Maximum random number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round(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VALUE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rounds the value to nearest whole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6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floor(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VALUE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Rounds down to integer below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7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ceil(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VALUE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Rounds up to nearest integer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6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sqrt(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VALUE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Square root of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2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pi()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 of Pi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3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584698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Built-in Functions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FB2083-C324-41CD-4888-1934A28AC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990470"/>
              </p:ext>
            </p:extLst>
          </p:nvPr>
        </p:nvGraphicFramePr>
        <p:xfrm>
          <a:off x="985684" y="1690688"/>
          <a:ext cx="10515600" cy="2672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77929">
                  <a:extLst>
                    <a:ext uri="{9D8B030D-6E8A-4147-A177-3AD203B41FA5}">
                      <a16:colId xmlns:a16="http://schemas.microsoft.com/office/drawing/2014/main" val="2681787798"/>
                    </a:ext>
                  </a:extLst>
                </a:gridCol>
                <a:gridCol w="6437671">
                  <a:extLst>
                    <a:ext uri="{9D8B030D-6E8A-4147-A177-3AD203B41FA5}">
                      <a16:colId xmlns:a16="http://schemas.microsoft.com/office/drawing/2014/main" val="203764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5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abs(</a:t>
                      </a:r>
                      <a:r>
                        <a:rPr lang="en-AU" sz="18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VALUE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value without any sign (always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max(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ARRAY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|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LIST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Maximum in a list/array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min(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ARRAY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|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LIST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Minimum in a list/array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41338" indent="-541338">
                        <a:buNone/>
                      </a:pP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number_format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VALUE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, 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DECIMAL_PLACES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, 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DECIMAL_SEPARATOR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, 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THOUSANDS_SEPARATOR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Formats the number with grouped thousands, with up to four parameters, of which the first is the value and is required. </a:t>
                      </a:r>
                    </a:p>
                    <a:p>
                      <a:r>
                        <a:rPr lang="en-AU" dirty="0"/>
                        <a:t>Example:	</a:t>
                      </a:r>
                      <a:r>
                        <a:rPr lang="en-AU" dirty="0" err="1">
                          <a:solidFill>
                            <a:srgbClr val="FFC00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number_format</a:t>
                      </a:r>
                      <a:r>
                        <a:rPr lang="en-AU" dirty="0">
                          <a:solidFill>
                            <a:srgbClr val="FFC00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(12345.6789, 2, “.”, “,”)</a:t>
                      </a:r>
                    </a:p>
                    <a:p>
                      <a:r>
                        <a:rPr lang="en-AU" dirty="0"/>
                        <a:t>Gives:	12,345.67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673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F0A460-0302-A650-6231-D86AA51733D9}"/>
              </a:ext>
            </a:extLst>
          </p:cNvPr>
          <p:cNvSpPr txBox="1"/>
          <p:nvPr/>
        </p:nvSpPr>
        <p:spPr>
          <a:xfrm>
            <a:off x="4063406" y="5719234"/>
            <a:ext cx="729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Note: ARRAY|LIST means you may give the function an array or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89791101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Built-in Functions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FB2083-C324-41CD-4888-1934A28AC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403282"/>
              </p:ext>
            </p:extLst>
          </p:nvPr>
        </p:nvGraphicFramePr>
        <p:xfrm>
          <a:off x="838200" y="1835457"/>
          <a:ext cx="10515600" cy="4516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319684">
                  <a:extLst>
                    <a:ext uri="{9D8B030D-6E8A-4147-A177-3AD203B41FA5}">
                      <a16:colId xmlns:a16="http://schemas.microsoft.com/office/drawing/2014/main" val="2681787798"/>
                    </a:ext>
                  </a:extLst>
                </a:gridCol>
                <a:gridCol w="4195916">
                  <a:extLst>
                    <a:ext uri="{9D8B030D-6E8A-4147-A177-3AD203B41FA5}">
                      <a16:colId xmlns:a16="http://schemas.microsoft.com/office/drawing/2014/main" val="203764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5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strlen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</a:t>
                      </a:r>
                      <a:r>
                        <a:rPr lang="en-AU" sz="18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Length of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str_word_count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</a:t>
                      </a:r>
                      <a:r>
                        <a:rPr lang="en-AU" sz="18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words in the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strpos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</a:t>
                      </a:r>
                      <a:r>
                        <a:rPr lang="en-AU" sz="18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, </a:t>
                      </a:r>
                      <a:r>
                        <a:rPr lang="en-AU" sz="18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SUBSTRING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Position of a ‘substring’ in the string (starting at 0 for first 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Substr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, 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START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, 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LENGTH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Substring from the string starting at index START and a maximum length </a:t>
                      </a:r>
                      <a:r>
                        <a:rPr lang="en-AU" dirty="0" err="1"/>
                        <a:t>LENGTH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6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Str_replace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SUBSTRING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, 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REPLACEMENT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, 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Replace a substring with a new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7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strtolower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Lower case version of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6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strtoupper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Upper case version of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2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ucwords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Each new word is capitalised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3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trim(</a:t>
                      </a:r>
                      <a:r>
                        <a:rPr lang="en-AU" sz="1800" kern="1200" dirty="0">
                          <a:solidFill>
                            <a:srgbClr val="00B0F0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STRING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Removes whitespace from the beginning and end of the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6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2096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Built-in Functions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FB2083-C324-41CD-4888-1934A28AC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230699"/>
              </p:ext>
            </p:extLst>
          </p:nvPr>
        </p:nvGraphicFramePr>
        <p:xfrm>
          <a:off x="838200" y="1835457"/>
          <a:ext cx="10515600" cy="370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319684">
                  <a:extLst>
                    <a:ext uri="{9D8B030D-6E8A-4147-A177-3AD203B41FA5}">
                      <a16:colId xmlns:a16="http://schemas.microsoft.com/office/drawing/2014/main" val="2681787798"/>
                    </a:ext>
                  </a:extLst>
                </a:gridCol>
                <a:gridCol w="4195916">
                  <a:extLst>
                    <a:ext uri="{9D8B030D-6E8A-4147-A177-3AD203B41FA5}">
                      <a16:colId xmlns:a16="http://schemas.microsoft.com/office/drawing/2014/main" val="203764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5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date(‘Y’)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current 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date(‘m’)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current month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date(‘d’)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current day 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date(‘D’)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day of the week (Short)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6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date(‘l’)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day of the week 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7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date(‘h’)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The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6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</a:t>
                      </a: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2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date(‘s’)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3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date(‘a’)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AM or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6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72795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Built-in Functions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FB2083-C324-41CD-4888-1934A28AC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389387"/>
              </p:ext>
            </p:extLst>
          </p:nvPr>
        </p:nvGraphicFramePr>
        <p:xfrm>
          <a:off x="838200" y="1835457"/>
          <a:ext cx="10515600" cy="370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07523">
                  <a:extLst>
                    <a:ext uri="{9D8B030D-6E8A-4147-A177-3AD203B41FA5}">
                      <a16:colId xmlns:a16="http://schemas.microsoft.com/office/drawing/2014/main" val="2681787798"/>
                    </a:ext>
                  </a:extLst>
                </a:gridCol>
                <a:gridCol w="6008077">
                  <a:extLst>
                    <a:ext uri="{9D8B030D-6E8A-4147-A177-3AD203B41FA5}">
                      <a16:colId xmlns:a16="http://schemas.microsoft.com/office/drawing/2014/main" val="203764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5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date(‘Y’, 936345600)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Gives the year for the timestamp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strtotime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(‘1999-09-01’)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Gives the timestamp for a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dirty="0"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date(‘D-m-Y’)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Gives date in form Day-Month-Year (</a:t>
                      </a:r>
                      <a:r>
                        <a:rPr lang="en-AU" dirty="0" err="1"/>
                        <a:t>eg</a:t>
                      </a:r>
                      <a:r>
                        <a:rPr lang="en-AU" dirty="0"/>
                        <a:t> 01-02-1902)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6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date(‘D/m/Y’)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Gives date in form Day-Month-Year (</a:t>
                      </a:r>
                      <a:r>
                        <a:rPr lang="en-AU" dirty="0" err="1"/>
                        <a:t>eg</a:t>
                      </a:r>
                      <a:r>
                        <a:rPr lang="en-AU" dirty="0"/>
                        <a:t> 01/02/1902)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7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</a:t>
                      </a: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h:i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Gives the time in form </a:t>
                      </a:r>
                      <a:r>
                        <a:rPr lang="en-AU" dirty="0" err="1"/>
                        <a:t>Hours:Minutes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eg</a:t>
                      </a:r>
                      <a:r>
                        <a:rPr lang="en-AU" dirty="0"/>
                        <a:t> 6:45)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6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</a:t>
                      </a: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h:i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a’)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Gives the time in form </a:t>
                      </a:r>
                      <a:r>
                        <a:rPr lang="en-AU" dirty="0" err="1"/>
                        <a:t>Hours:Minutes</a:t>
                      </a:r>
                      <a:r>
                        <a:rPr lang="en-AU" dirty="0"/>
                        <a:t> AM/PM(</a:t>
                      </a:r>
                      <a:r>
                        <a:rPr lang="en-AU" dirty="0" err="1"/>
                        <a:t>eg</a:t>
                      </a:r>
                      <a:r>
                        <a:rPr lang="en-AU" dirty="0"/>
                        <a:t> 8:23 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2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</a:t>
                      </a: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H:i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Gives the time in 24-hour clock (</a:t>
                      </a:r>
                      <a:r>
                        <a:rPr lang="en-AU" dirty="0" err="1"/>
                        <a:t>eg</a:t>
                      </a:r>
                      <a:r>
                        <a:rPr lang="en-AU" dirty="0"/>
                        <a:t> 17:56)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3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date(‘</a:t>
                      </a:r>
                      <a:r>
                        <a:rPr lang="en-AU" sz="1800" dirty="0" err="1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h:i</a:t>
                      </a:r>
                      <a:r>
                        <a:rPr lang="en-AU" sz="18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a’)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Gives the time in form </a:t>
                      </a:r>
                      <a:r>
                        <a:rPr lang="en-AU" dirty="0" err="1"/>
                        <a:t>Hours:Minutes</a:t>
                      </a:r>
                      <a:r>
                        <a:rPr lang="en-AU" dirty="0"/>
                        <a:t> AM</a:t>
                      </a:r>
                      <a:r>
                        <a:rPr lang="en-AU"/>
                        <a:t>/PM (</a:t>
                      </a:r>
                      <a:r>
                        <a:rPr lang="en-AU" dirty="0" err="1"/>
                        <a:t>eg</a:t>
                      </a:r>
                      <a:r>
                        <a:rPr lang="en-AU" dirty="0"/>
                        <a:t> 8:23 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643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381DC0-C818-2252-AF09-6B39FE45B560}"/>
              </a:ext>
            </a:extLst>
          </p:cNvPr>
          <p:cNvSpPr txBox="1"/>
          <p:nvPr/>
        </p:nvSpPr>
        <p:spPr>
          <a:xfrm>
            <a:off x="838200" y="5780789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Note: Timestamps measure the number of milliseconds since the “EPOCH” which is 01-01-1970 at 00:00:00</a:t>
            </a:r>
          </a:p>
        </p:txBody>
      </p:sp>
    </p:spTree>
    <p:extLst>
      <p:ext uri="{BB962C8B-B14F-4D97-AF65-F5344CB8AC3E}">
        <p14:creationId xmlns:p14="http://schemas.microsoft.com/office/powerpoint/2010/main" val="1621302481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141566846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PHP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28627041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PHP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PHP Hypertext Preprocessor</a:t>
            </a:r>
          </a:p>
          <a:p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Current version 8</a:t>
            </a:r>
          </a:p>
          <a:p>
            <a:pPr lvl="1"/>
            <a:r>
              <a:rPr lang="en-AU" dirty="0">
                <a:cs typeface="Calibri" panose="020F0502020204030204"/>
              </a:rPr>
              <a:t>8.0.x, 8.1.x, 8.2.x, 8.3.x</a:t>
            </a:r>
          </a:p>
          <a:p>
            <a:r>
              <a:rPr lang="en-AU" dirty="0">
                <a:cs typeface="Calibri" panose="020F0502020204030204"/>
              </a:rPr>
              <a:t>Version 7 is deprecated and not supported</a:t>
            </a: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470193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PHP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Requires a “PHP Interpreter” or “PHP Engine”</a:t>
            </a:r>
          </a:p>
          <a:p>
            <a:r>
              <a:rPr lang="en-AU" dirty="0">
                <a:cs typeface="Calibri" panose="020F0502020204030204"/>
              </a:rPr>
              <a:t>Engine runs on Server</a:t>
            </a:r>
          </a:p>
          <a:p>
            <a:r>
              <a:rPr lang="en-AU" dirty="0">
                <a:cs typeface="Calibri" panose="020F0502020204030204"/>
              </a:rPr>
              <a:t>PHP Files usually end in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.php</a:t>
            </a:r>
          </a:p>
          <a:p>
            <a:r>
              <a:rPr lang="en-AU" dirty="0">
                <a:cs typeface="Calibri" panose="020F0502020204030204"/>
              </a:rPr>
              <a:t>Other extensions:</a:t>
            </a:r>
          </a:p>
          <a:p>
            <a:pPr lvl="1"/>
            <a:r>
              <a:rPr lang="en-AU" dirty="0">
                <a:cs typeface="Calibri" panose="020F0502020204030204"/>
              </a:rPr>
              <a:t>Server would need configuring to allow this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515649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PHP: Relationship with HTML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HTML may be embedded into PHP Pages</a:t>
            </a:r>
          </a:p>
          <a:p>
            <a:r>
              <a:rPr lang="en-AU" dirty="0">
                <a:cs typeface="Calibri" panose="020F0502020204030204"/>
              </a:rPr>
              <a:t>Use PHP Tags:</a:t>
            </a:r>
          </a:p>
          <a:p>
            <a:pPr lvl="1"/>
            <a:r>
              <a:rPr lang="en-AU" dirty="0">
                <a:cs typeface="Calibri" panose="020F0502020204030204"/>
              </a:rPr>
              <a:t>Open PHP Tag: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&lt;?php</a:t>
            </a:r>
          </a:p>
          <a:p>
            <a:pPr lvl="1"/>
            <a:r>
              <a:rPr lang="en-AU" dirty="0">
                <a:cs typeface="Calibri" panose="020F0502020204030204"/>
              </a:rPr>
              <a:t>Close PHP Tag: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?&gt;</a:t>
            </a:r>
          </a:p>
          <a:p>
            <a:r>
              <a:rPr lang="en-AU" dirty="0">
                <a:cs typeface="Calibri" panose="020F0502020204030204"/>
              </a:rPr>
              <a:t>Close PHP tag</a:t>
            </a:r>
          </a:p>
          <a:p>
            <a:pPr lvl="1"/>
            <a:r>
              <a:rPr lang="en-AU" dirty="0">
                <a:cs typeface="Calibri" panose="020F0502020204030204"/>
              </a:rPr>
              <a:t>REQUIRED if HTML in subsequent lines</a:t>
            </a: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098128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PHP: Relationship with HTML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Example: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&lt;?php</a:t>
            </a:r>
            <a:b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echo “Hello World”;</a:t>
            </a:r>
            <a:b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?&gt;</a:t>
            </a:r>
          </a:p>
          <a:p>
            <a:r>
              <a:rPr lang="en-AU" dirty="0">
                <a:cs typeface="Calibri" panose="020F0502020204030204"/>
              </a:rPr>
              <a:t>Shorthand version: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&lt;?=“Hello World” ?&gt;</a:t>
            </a: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483274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PHP: Relationship with HTML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The string may contain HTML: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&lt;?php</a:t>
            </a:r>
            <a:b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echo “&lt;h2&gt;Hello World&lt;/h2&gt;”;</a:t>
            </a:r>
            <a:b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?&gt;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306952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1585</TotalTime>
  <Words>1517</Words>
  <Application>Microsoft Office PowerPoint</Application>
  <PresentationFormat>Widescreen</PresentationFormat>
  <Paragraphs>310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Arial</vt:lpstr>
      <vt:lpstr>Calibri</vt:lpstr>
      <vt:lpstr>Calibri Light</vt:lpstr>
      <vt:lpstr>Fira Code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SaaS – Front-End Dev Session 02</vt:lpstr>
      <vt:lpstr>Session 02: PHP</vt:lpstr>
      <vt:lpstr>Background</vt:lpstr>
      <vt:lpstr>PHP</vt:lpstr>
      <vt:lpstr>PHP</vt:lpstr>
      <vt:lpstr>PHP</vt:lpstr>
      <vt:lpstr>PHP: Relationship with HTML</vt:lpstr>
      <vt:lpstr>PHP: Relationship with HTML</vt:lpstr>
      <vt:lpstr>PHP: Relationship with HTML</vt:lpstr>
      <vt:lpstr>PHP: Printing</vt:lpstr>
      <vt:lpstr>PHP: Comments</vt:lpstr>
      <vt:lpstr>PHP: Variables</vt:lpstr>
      <vt:lpstr>PHP: Variables</vt:lpstr>
      <vt:lpstr>PHP: Constants</vt:lpstr>
      <vt:lpstr>Types</vt:lpstr>
      <vt:lpstr>Types</vt:lpstr>
      <vt:lpstr>Types</vt:lpstr>
      <vt:lpstr>Types</vt:lpstr>
      <vt:lpstr>Types</vt:lpstr>
      <vt:lpstr>Strings, Quotes, Apostrophes and Concatenation</vt:lpstr>
      <vt:lpstr>Strings, Quotes, Apostrophes and Concatenation</vt:lpstr>
      <vt:lpstr>Strings, Quotes, Apostrophes and Concatenation</vt:lpstr>
      <vt:lpstr>Strings, Quotes, Apostrophes and Concatenation</vt:lpstr>
      <vt:lpstr>Strings, Quotes, Apostrophes and Concatenation</vt:lpstr>
      <vt:lpstr>Casting</vt:lpstr>
      <vt:lpstr>Casting</vt:lpstr>
      <vt:lpstr>Casting</vt:lpstr>
      <vt:lpstr>PHP: Expressions</vt:lpstr>
      <vt:lpstr>Expressions – Increment and Decrement by 1</vt:lpstr>
      <vt:lpstr>Expressions – Other operators</vt:lpstr>
      <vt:lpstr>Built-in Functions</vt:lpstr>
      <vt:lpstr>Built-in Functions</vt:lpstr>
      <vt:lpstr>Built-in Functions</vt:lpstr>
      <vt:lpstr>Built-in Functions</vt:lpstr>
      <vt:lpstr>Built-in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Adrian Gould</cp:lastModifiedBy>
  <cp:revision>7</cp:revision>
  <dcterms:created xsi:type="dcterms:W3CDTF">2023-07-07T02:00:43Z</dcterms:created>
  <dcterms:modified xsi:type="dcterms:W3CDTF">2024-02-06T07:04:41Z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