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26"/>
  </p:notesMasterIdLst>
  <p:sldIdLst>
    <p:sldId id="270" r:id="rId15"/>
    <p:sldId id="381" r:id="rId16"/>
    <p:sldId id="423" r:id="rId17"/>
    <p:sldId id="431" r:id="rId18"/>
    <p:sldId id="419" r:id="rId19"/>
    <p:sldId id="490" r:id="rId20"/>
    <p:sldId id="454" r:id="rId21"/>
    <p:sldId id="455" r:id="rId22"/>
    <p:sldId id="456" r:id="rId23"/>
    <p:sldId id="457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Programming Terms" id="{EDDE72BF-A002-411F-8321-6B80EC08CAE1}">
          <p14:sldIdLst>
            <p14:sldId id="431"/>
            <p14:sldId id="419"/>
            <p14:sldId id="490"/>
            <p14:sldId id="454"/>
            <p14:sldId id="455"/>
            <p14:sldId id="456"/>
            <p14:sldId id="457"/>
          </p14:sldIdLst>
        </p14:section>
        <p14:section name="Web Terms" id="{4BCCE5D0-EB81-4990-8E5C-2B0BBA61038C}">
          <p14:sldIdLst/>
        </p14:section>
        <p14:section name="End" id="{C5F5376D-D694-4A45-BEB7-7CA15BB2B1F4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B640D-D770-45BD-B929-C8DFEA822EE8}" v="1" dt="2024-02-13T02:16:37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Adrian Gould" userId="0a44525a-5416-41c1-827b-f073cee28c70" providerId="ADAL" clId="{DF5B640D-D770-45BD-B929-C8DFEA822EE8}"/>
    <pc:docChg chg="addSld delSld modSld modSection">
      <pc:chgData name="Adrian Gould" userId="0a44525a-5416-41c1-827b-f073cee28c70" providerId="ADAL" clId="{DF5B640D-D770-45BD-B929-C8DFEA822EE8}" dt="2024-02-13T02:16:37.825" v="2"/>
      <pc:docMkLst>
        <pc:docMk/>
      </pc:docMkLst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271737337" sldId="401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3844176635" sldId="409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12957833" sldId="433"/>
        </pc:sldMkLst>
      </pc:sldChg>
      <pc:sldChg chg="del">
        <pc:chgData name="Adrian Gould" userId="0a44525a-5416-41c1-827b-f073cee28c70" providerId="ADAL" clId="{DF5B640D-D770-45BD-B929-C8DFEA822EE8}" dt="2024-02-13T02:16:27.909" v="1" actId="2696"/>
        <pc:sldMkLst>
          <pc:docMk/>
          <pc:sldMk cId="3041959482" sldId="454"/>
        </pc:sldMkLst>
      </pc:sldChg>
      <pc:sldChg chg="add">
        <pc:chgData name="Adrian Gould" userId="0a44525a-5416-41c1-827b-f073cee28c70" providerId="ADAL" clId="{DF5B640D-D770-45BD-B929-C8DFEA822EE8}" dt="2024-02-13T02:16:37.825" v="2"/>
        <pc:sldMkLst>
          <pc:docMk/>
          <pc:sldMk cId="3701064659" sldId="454"/>
        </pc:sldMkLst>
      </pc:sldChg>
      <pc:sldChg chg="del">
        <pc:chgData name="Adrian Gould" userId="0a44525a-5416-41c1-827b-f073cee28c70" providerId="ADAL" clId="{DF5B640D-D770-45BD-B929-C8DFEA822EE8}" dt="2024-02-13T02:16:27.909" v="1" actId="2696"/>
        <pc:sldMkLst>
          <pc:docMk/>
          <pc:sldMk cId="636726054" sldId="455"/>
        </pc:sldMkLst>
      </pc:sldChg>
      <pc:sldChg chg="add">
        <pc:chgData name="Adrian Gould" userId="0a44525a-5416-41c1-827b-f073cee28c70" providerId="ADAL" clId="{DF5B640D-D770-45BD-B929-C8DFEA822EE8}" dt="2024-02-13T02:16:37.825" v="2"/>
        <pc:sldMkLst>
          <pc:docMk/>
          <pc:sldMk cId="1862634275" sldId="455"/>
        </pc:sldMkLst>
      </pc:sldChg>
      <pc:sldChg chg="add">
        <pc:chgData name="Adrian Gould" userId="0a44525a-5416-41c1-827b-f073cee28c70" providerId="ADAL" clId="{DF5B640D-D770-45BD-B929-C8DFEA822EE8}" dt="2024-02-13T02:16:37.825" v="2"/>
        <pc:sldMkLst>
          <pc:docMk/>
          <pc:sldMk cId="1528390419" sldId="456"/>
        </pc:sldMkLst>
      </pc:sldChg>
      <pc:sldChg chg="del">
        <pc:chgData name="Adrian Gould" userId="0a44525a-5416-41c1-827b-f073cee28c70" providerId="ADAL" clId="{DF5B640D-D770-45BD-B929-C8DFEA822EE8}" dt="2024-02-13T02:16:27.909" v="1" actId="2696"/>
        <pc:sldMkLst>
          <pc:docMk/>
          <pc:sldMk cId="1959914131" sldId="456"/>
        </pc:sldMkLst>
      </pc:sldChg>
      <pc:sldChg chg="add">
        <pc:chgData name="Adrian Gould" userId="0a44525a-5416-41c1-827b-f073cee28c70" providerId="ADAL" clId="{DF5B640D-D770-45BD-B929-C8DFEA822EE8}" dt="2024-02-13T02:16:37.825" v="2"/>
        <pc:sldMkLst>
          <pc:docMk/>
          <pc:sldMk cId="2057371197" sldId="457"/>
        </pc:sldMkLst>
      </pc:sldChg>
      <pc:sldChg chg="del">
        <pc:chgData name="Adrian Gould" userId="0a44525a-5416-41c1-827b-f073cee28c70" providerId="ADAL" clId="{DF5B640D-D770-45BD-B929-C8DFEA822EE8}" dt="2024-02-13T02:16:27.909" v="1" actId="2696"/>
        <pc:sldMkLst>
          <pc:docMk/>
          <pc:sldMk cId="3909683860" sldId="457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822729167" sldId="464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444785903" sldId="465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592017026" sldId="466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88175693" sldId="467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2110389590" sldId="468"/>
        </pc:sldMkLst>
      </pc:sldChg>
      <pc:sldChg chg="del">
        <pc:chgData name="Adrian Gould" userId="0a44525a-5416-41c1-827b-f073cee28c70" providerId="ADAL" clId="{DF5B640D-D770-45BD-B929-C8DFEA822EE8}" dt="2024-02-13T02:15:39.857" v="0" actId="2696"/>
        <pc:sldMkLst>
          <pc:docMk/>
          <pc:sldMk cId="408899812" sldId="469"/>
        </pc:sldMkLst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3D4AF8B1-3F52-433D-B703-1F4F48891789}"/>
    <pc:docChg chg="undo custSel addSld delSld addSection delSection modSection">
      <pc:chgData name="Adrian Gould" userId="0a44525a-5416-41c1-827b-f073cee28c70" providerId="ADAL" clId="{3D4AF8B1-3F52-433D-B703-1F4F48891789}" dt="2024-02-06T03:27:21.400" v="11" actId="47"/>
      <pc:docMkLst>
        <pc:docMk/>
      </pc:docMkLst>
      <pc:sldChg chg="add del">
        <pc:chgData name="Adrian Gould" userId="0a44525a-5416-41c1-827b-f073cee28c70" providerId="ADAL" clId="{3D4AF8B1-3F52-433D-B703-1F4F48891789}" dt="2024-02-06T03:27:10.371" v="8" actId="47"/>
        <pc:sldMkLst>
          <pc:docMk/>
          <pc:sldMk cId="1415668464" sldId="398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043310066" sldId="399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254516992" sldId="402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199455357" sldId="403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490966297" sldId="408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938386213" sldId="41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61293267" sldId="417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954918584" sldId="43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704233763" sldId="43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303059632" sldId="43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3814158279" sldId="437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2625281350" sldId="43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417109521" sldId="473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77775765" sldId="47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258179656" sldId="484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176834394" sldId="485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1639180503" sldId="486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483514173" sldId="487"/>
        </pc:sldMkLst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Class</a:t>
            </a:r>
          </a:p>
          <a:p>
            <a:r>
              <a:rPr lang="en-AU" dirty="0">
                <a:cs typeface="Calibri" panose="020F0502020204030204"/>
              </a:rPr>
              <a:t>Object</a:t>
            </a:r>
          </a:p>
          <a:p>
            <a:r>
              <a:rPr lang="en-AU" dirty="0">
                <a:cs typeface="Calibri" panose="020F0502020204030204"/>
              </a:rPr>
              <a:t>Modularisation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737119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02: Background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Resources </a:t>
            </a:r>
          </a:p>
          <a:p>
            <a:pPr lvl="1"/>
            <a:r>
              <a:rPr lang="en-AU" dirty="0"/>
              <a:t>What you’ll need for this cluster</a:t>
            </a:r>
          </a:p>
          <a:p>
            <a:r>
              <a:rPr lang="en-AU" dirty="0"/>
              <a:t>Terms &amp; Concepts</a:t>
            </a:r>
          </a:p>
          <a:p>
            <a:pPr lvl="1"/>
            <a:r>
              <a:rPr lang="en-AU" dirty="0"/>
              <a:t>Important background knowledge</a:t>
            </a:r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In class and out of class challenges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Programming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62704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Stateless system</a:t>
            </a:r>
          </a:p>
          <a:p>
            <a:pPr lvl="1"/>
            <a:r>
              <a:rPr lang="en-AU" dirty="0">
                <a:cs typeface="Calibri" panose="020F0502020204030204"/>
              </a:rPr>
              <a:t>Do not store information about past interactions</a:t>
            </a:r>
          </a:p>
          <a:p>
            <a:pPr lvl="1"/>
            <a:r>
              <a:rPr lang="en-AU" dirty="0">
                <a:cs typeface="Calibri" panose="020F0502020204030204"/>
              </a:rPr>
              <a:t>Each interaction is like the first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Stateless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</a:t>
            </a:r>
            <a:r>
              <a:rPr lang="en-AU">
                <a:cs typeface="Calibri" panose="020F0502020204030204"/>
              </a:rPr>
              <a:t>of above</a:t>
            </a:r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7019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92500" lnSpcReduction="10000"/>
          </a:bodyPr>
          <a:lstStyle/>
          <a:p>
            <a:r>
              <a:rPr lang="en-AU" dirty="0">
                <a:cs typeface="Calibri" panose="020F0502020204030204"/>
              </a:rPr>
              <a:t>Stateful system</a:t>
            </a:r>
          </a:p>
          <a:p>
            <a:pPr lvl="1"/>
            <a:r>
              <a:rPr lang="en-AU" dirty="0">
                <a:cs typeface="Calibri" panose="020F0502020204030204"/>
              </a:rPr>
              <a:t>Remembers previous interactions </a:t>
            </a:r>
          </a:p>
          <a:p>
            <a:pPr lvl="1"/>
            <a:r>
              <a:rPr lang="en-AU" dirty="0">
                <a:cs typeface="Calibri" panose="020F0502020204030204"/>
              </a:rPr>
              <a:t>Stores information about those interactions</a:t>
            </a:r>
          </a:p>
          <a:p>
            <a:pPr lvl="1"/>
            <a:r>
              <a:rPr lang="en-AU" dirty="0">
                <a:cs typeface="Calibri" panose="020F0502020204030204"/>
              </a:rPr>
              <a:t>New interactions may produce different outputs to  previous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Stateful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of above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1833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Idempotency</a:t>
            </a:r>
          </a:p>
          <a:p>
            <a:r>
              <a:rPr lang="en-AU" dirty="0">
                <a:cs typeface="Calibri" panose="020F0502020204030204"/>
              </a:rPr>
              <a:t>Version Control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106465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CLI</a:t>
            </a:r>
          </a:p>
          <a:p>
            <a:r>
              <a:rPr lang="en-AU" dirty="0">
                <a:cs typeface="Calibri" panose="020F0502020204030204"/>
              </a:rPr>
              <a:t>Convention vs Configuration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263427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OOP</a:t>
            </a:r>
          </a:p>
          <a:p>
            <a:r>
              <a:rPr lang="en-AU" dirty="0">
                <a:cs typeface="Calibri" panose="020F0502020204030204"/>
              </a:rPr>
              <a:t>Method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839041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1377</TotalTime>
  <Words>150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02</vt:lpstr>
      <vt:lpstr>Session 02: Background</vt:lpstr>
      <vt:lpstr>Background</vt:lpstr>
      <vt:lpstr>Programming</vt:lpstr>
      <vt:lpstr>Programming Terminology</vt:lpstr>
      <vt:lpstr>Programming Terminology</vt:lpstr>
      <vt:lpstr>Programming Terminology</vt:lpstr>
      <vt:lpstr>Programming Terminology</vt:lpstr>
      <vt:lpstr>Programming Terminology</vt:lpstr>
      <vt:lpstr>Programming Terminology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8</cp:revision>
  <dcterms:created xsi:type="dcterms:W3CDTF">2023-07-07T02:00:43Z</dcterms:created>
  <dcterms:modified xsi:type="dcterms:W3CDTF">2024-02-13T02:16:45Z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