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1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2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13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86" r:id="rId2"/>
    <p:sldMasterId id="2147483698" r:id="rId3"/>
    <p:sldMasterId id="2147483710" r:id="rId4"/>
    <p:sldMasterId id="2147483722" r:id="rId5"/>
    <p:sldMasterId id="2147483734" r:id="rId6"/>
    <p:sldMasterId id="2147483746" r:id="rId7"/>
    <p:sldMasterId id="2147483758" r:id="rId8"/>
    <p:sldMasterId id="2147483770" r:id="rId9"/>
    <p:sldMasterId id="2147483806" r:id="rId10"/>
    <p:sldMasterId id="2147483818" r:id="rId11"/>
    <p:sldMasterId id="2147483829" r:id="rId12"/>
    <p:sldMasterId id="2147483840" r:id="rId13"/>
    <p:sldMasterId id="2147483851" r:id="rId14"/>
  </p:sldMasterIdLst>
  <p:notesMasterIdLst>
    <p:notesMasterId r:id="rId31"/>
  </p:notesMasterIdLst>
  <p:sldIdLst>
    <p:sldId id="270" r:id="rId15"/>
    <p:sldId id="381" r:id="rId16"/>
    <p:sldId id="423" r:id="rId17"/>
    <p:sldId id="434" r:id="rId18"/>
    <p:sldId id="403" r:id="rId19"/>
    <p:sldId id="435" r:id="rId20"/>
    <p:sldId id="443" r:id="rId21"/>
    <p:sldId id="441" r:id="rId22"/>
    <p:sldId id="442" r:id="rId23"/>
    <p:sldId id="436" r:id="rId24"/>
    <p:sldId id="437" r:id="rId25"/>
    <p:sldId id="408" r:id="rId26"/>
    <p:sldId id="438" r:id="rId27"/>
    <p:sldId id="439" r:id="rId28"/>
    <p:sldId id="440" r:id="rId29"/>
    <p:sldId id="39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2673E5C-48F0-4880-9E5D-C1B753F526B3}">
          <p14:sldIdLst>
            <p14:sldId id="270"/>
          </p14:sldIdLst>
        </p14:section>
        <p14:section name="Session" id="{C197B232-8979-4844-90E7-6DEAB5E7C385}">
          <p14:sldIdLst>
            <p14:sldId id="381"/>
            <p14:sldId id="423"/>
          </p14:sldIdLst>
        </p14:section>
        <p14:section name="Database Terms" id="{6AD27EAA-AC2C-4ABF-B646-C245A82B43F7}">
          <p14:sldIdLst>
            <p14:sldId id="434"/>
            <p14:sldId id="403"/>
            <p14:sldId id="435"/>
            <p14:sldId id="443"/>
            <p14:sldId id="441"/>
            <p14:sldId id="442"/>
            <p14:sldId id="436"/>
            <p14:sldId id="437"/>
            <p14:sldId id="408"/>
            <p14:sldId id="438"/>
            <p14:sldId id="439"/>
            <p14:sldId id="440"/>
          </p14:sldIdLst>
        </p14:section>
        <p14:section name="End" id="{E2DC129E-1B4D-4B53-AFDA-C552201A3805}">
          <p14:sldIdLst>
            <p14:sldId id="3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0DB720D-CB23-00BD-4BF4-8F254009EC64}" name="Adrian Gould" initials="AG" userId="S::Adrian.Gould@nmtafe.wa.edu.au::0a44525a-5416-41c1-827b-f073cee28c70" providerId="AD"/>
  <p188:author id="{CF9B4C55-2547-8E87-20F7-0B62AB1B37EA}" name="John Robertson" initials="JR" userId="S::john.robertson@nmtafe.wa.edu.au::27eef65d-0d9b-46bb-85ea-fba5d9d9135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001"/>
    <a:srgbClr val="4C0001"/>
    <a:srgbClr val="3C3F41"/>
    <a:srgbClr val="0B0000"/>
    <a:srgbClr val="000000"/>
    <a:srgbClr val="3A0001"/>
    <a:srgbClr val="3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8CC463-2630-4F00-B1C8-6A9E8197BDE1}" v="6" dt="2024-02-20T06:19:35.325"/>
    <p1510:client id="{F23442AD-6A64-40E8-8C23-62344AD1E741}" v="3" dt="2024-02-21T02:26:32.4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7CE84F3-28C3-443E-9E96-99CF82512B78}" styleName="Dark Style 1 –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21" Type="http://schemas.openxmlformats.org/officeDocument/2006/relationships/slide" Target="slides/slide7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microsoft.com/office/2016/11/relationships/changesInfo" Target="changesInfos/changesInfo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Robertson" userId="S::john.robertson@nmtafe.wa.edu.au::27eef65d-0d9b-46bb-85ea-fba5d9d91352" providerId="AD" clId="Web-{6858ABA0-FC70-8D56-670E-532A1396A990}"/>
    <pc:docChg chg="addSld modSld modSection">
      <pc:chgData name="John Robertson" userId="S::john.robertson@nmtafe.wa.edu.au::27eef65d-0d9b-46bb-85ea-fba5d9d91352" providerId="AD" clId="Web-{6858ABA0-FC70-8D56-670E-532A1396A990}" dt="2023-07-18T06:18:46.346" v="191" actId="14100"/>
      <pc:docMkLst>
        <pc:docMk/>
      </pc:docMkLst>
      <pc:sldChg chg="modSp add replId">
        <pc:chgData name="John Robertson" userId="S::john.robertson@nmtafe.wa.edu.au::27eef65d-0d9b-46bb-85ea-fba5d9d91352" providerId="AD" clId="Web-{6858ABA0-FC70-8D56-670E-532A1396A990}" dt="2023-07-18T06:18:46.346" v="191" actId="14100"/>
        <pc:sldMkLst>
          <pc:docMk/>
          <pc:sldMk cId="3929077665" sldId="405"/>
        </pc:sldMkLst>
        <pc:spChg chg="mod">
          <ac:chgData name="John Robertson" userId="S::john.robertson@nmtafe.wa.edu.au::27eef65d-0d9b-46bb-85ea-fba5d9d91352" providerId="AD" clId="Web-{6858ABA0-FC70-8D56-670E-532A1396A990}" dt="2023-07-18T06:13:13.620" v="16" actId="20577"/>
          <ac:spMkLst>
            <pc:docMk/>
            <pc:sldMk cId="3929077665" sldId="405"/>
            <ac:spMk id="2" creationId="{0FF4946E-330C-4309-9D02-A9EE237BF382}"/>
          </ac:spMkLst>
        </pc:spChg>
        <pc:spChg chg="mod">
          <ac:chgData name="John Robertson" userId="S::john.robertson@nmtafe.wa.edu.au::27eef65d-0d9b-46bb-85ea-fba5d9d91352" providerId="AD" clId="Web-{6858ABA0-FC70-8D56-670E-532A1396A990}" dt="2023-07-18T06:18:46.346" v="191" actId="14100"/>
          <ac:spMkLst>
            <pc:docMk/>
            <pc:sldMk cId="3929077665" sldId="405"/>
            <ac:spMk id="3" creationId="{07A8DB32-7180-4ADB-9C31-DA859694CDB4}"/>
          </ac:spMkLst>
        </pc:spChg>
      </pc:sldChg>
    </pc:docChg>
  </pc:docChgLst>
  <pc:docChgLst>
    <pc:chgData name="Adrian Gould" userId="0a44525a-5416-41c1-827b-f073cee28c70" providerId="ADAL" clId="{C36267A9-E144-4527-8C05-B962FA5B55C0}"/>
    <pc:docChg chg="custSel delSld modSld delSection modSection">
      <pc:chgData name="Adrian Gould" userId="0a44525a-5416-41c1-827b-f073cee28c70" providerId="ADAL" clId="{C36267A9-E144-4527-8C05-B962FA5B55C0}" dt="2023-07-26T08:35:43.138" v="499" actId="27636"/>
      <pc:docMkLst>
        <pc:docMk/>
      </pc:docMkLst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2324025334" sldId="262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639971314" sldId="268"/>
        </pc:sldMkLst>
      </pc:sldChg>
      <pc:sldChg chg="modSp mod">
        <pc:chgData name="Adrian Gould" userId="0a44525a-5416-41c1-827b-f073cee28c70" providerId="ADAL" clId="{C36267A9-E144-4527-8C05-B962FA5B55C0}" dt="2023-07-26T08:15:40.720" v="11" actId="20577"/>
        <pc:sldMkLst>
          <pc:docMk/>
          <pc:sldMk cId="1480433223" sldId="270"/>
        </pc:sldMkLst>
        <pc:spChg chg="mod">
          <ac:chgData name="Adrian Gould" userId="0a44525a-5416-41c1-827b-f073cee28c70" providerId="ADAL" clId="{C36267A9-E144-4527-8C05-B962FA5B55C0}" dt="2023-07-26T08:15:40.720" v="11" actId="20577"/>
          <ac:spMkLst>
            <pc:docMk/>
            <pc:sldMk cId="1480433223" sldId="270"/>
            <ac:spMk id="28" creationId="{065F1D14-4430-FC90-3C26-E7C64BE29869}"/>
          </ac:spMkLst>
        </pc:spChg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3780261222" sldId="271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3983619708" sldId="272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150051046" sldId="273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4031995432" sldId="274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3807918479" sldId="275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4194866558" sldId="276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3780656744" sldId="292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601509838" sldId="293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407153560" sldId="294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3609392860" sldId="295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2120952878" sldId="296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3089793351" sldId="297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264958156" sldId="298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176732666" sldId="300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1353834025" sldId="301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3951022935" sldId="305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921161758" sldId="307"/>
        </pc:sldMkLst>
      </pc:sldChg>
      <pc:sldChg chg="modSp mod">
        <pc:chgData name="Adrian Gould" userId="0a44525a-5416-41c1-827b-f073cee28c70" providerId="ADAL" clId="{C36267A9-E144-4527-8C05-B962FA5B55C0}" dt="2023-07-26T08:35:43.138" v="499" actId="27636"/>
        <pc:sldMkLst>
          <pc:docMk/>
          <pc:sldMk cId="2495848008" sldId="308"/>
        </pc:sldMkLst>
        <pc:spChg chg="mod">
          <ac:chgData name="Adrian Gould" userId="0a44525a-5416-41c1-827b-f073cee28c70" providerId="ADAL" clId="{C36267A9-E144-4527-8C05-B962FA5B55C0}" dt="2023-07-26T08:20:16.935" v="78" actId="20577"/>
          <ac:spMkLst>
            <pc:docMk/>
            <pc:sldMk cId="2495848008" sldId="308"/>
            <ac:spMk id="2" creationId="{E6B49155-D1AA-6FB0-A36C-DF1394C817B8}"/>
          </ac:spMkLst>
        </pc:spChg>
        <pc:spChg chg="mod">
          <ac:chgData name="Adrian Gould" userId="0a44525a-5416-41c1-827b-f073cee28c70" providerId="ADAL" clId="{C36267A9-E144-4527-8C05-B962FA5B55C0}" dt="2023-07-26T08:35:43.138" v="499" actId="27636"/>
          <ac:spMkLst>
            <pc:docMk/>
            <pc:sldMk cId="2495848008" sldId="308"/>
            <ac:spMk id="3" creationId="{EE53FE40-4CB6-3C4D-D3DD-058AFFE118A3}"/>
          </ac:spMkLst>
        </pc:spChg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1947527744" sldId="310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3207365180" sldId="311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18678373" sldId="312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1970401061" sldId="313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2912503722" sldId="314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1249839712" sldId="315"/>
        </pc:sldMkLst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1374885471" sldId="316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896107042" sldId="317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2621769463" sldId="318"/>
        </pc:sldMkLst>
      </pc:sldChg>
      <pc:sldChg chg="del">
        <pc:chgData name="Adrian Gould" userId="0a44525a-5416-41c1-827b-f073cee28c70" providerId="ADAL" clId="{C36267A9-E144-4527-8C05-B962FA5B55C0}" dt="2023-07-26T08:16:00.121" v="12" actId="47"/>
        <pc:sldMkLst>
          <pc:docMk/>
          <pc:sldMk cId="514939230" sldId="337"/>
        </pc:sldMkLst>
      </pc:sldChg>
      <pc:sldChg chg="modSp mod">
        <pc:chgData name="Adrian Gould" userId="0a44525a-5416-41c1-827b-f073cee28c70" providerId="ADAL" clId="{C36267A9-E144-4527-8C05-B962FA5B55C0}" dt="2023-07-26T08:20:10.932" v="73" actId="6549"/>
        <pc:sldMkLst>
          <pc:docMk/>
          <pc:sldMk cId="1579309334" sldId="381"/>
        </pc:sldMkLst>
        <pc:spChg chg="mod">
          <ac:chgData name="Adrian Gould" userId="0a44525a-5416-41c1-827b-f073cee28c70" providerId="ADAL" clId="{C36267A9-E144-4527-8C05-B962FA5B55C0}" dt="2023-07-26T08:20:10.932" v="73" actId="6549"/>
          <ac:spMkLst>
            <pc:docMk/>
            <pc:sldMk cId="1579309334" sldId="381"/>
            <ac:spMk id="28" creationId="{065F1D14-4430-FC90-3C26-E7C64BE29869}"/>
          </ac:spMkLst>
        </pc:spChg>
        <pc:spChg chg="mod">
          <ac:chgData name="Adrian Gould" userId="0a44525a-5416-41c1-827b-f073cee28c70" providerId="ADAL" clId="{C36267A9-E144-4527-8C05-B962FA5B55C0}" dt="2023-07-26T08:17:01.830" v="20"/>
          <ac:spMkLst>
            <pc:docMk/>
            <pc:sldMk cId="1579309334" sldId="381"/>
            <ac:spMk id="29" creationId="{1C085F66-B097-8E41-C65E-FB613CEF61D0}"/>
          </ac:spMkLst>
        </pc:spChg>
      </pc:sldChg>
      <pc:sldChg chg="del">
        <pc:chgData name="Adrian Gould" userId="0a44525a-5416-41c1-827b-f073cee28c70" providerId="ADAL" clId="{C36267A9-E144-4527-8C05-B962FA5B55C0}" dt="2023-07-26T08:16:31.082" v="16" actId="47"/>
        <pc:sldMkLst>
          <pc:docMk/>
          <pc:sldMk cId="1370401499" sldId="397"/>
        </pc:sldMkLst>
      </pc:sldChg>
    </pc:docChg>
  </pc:docChgLst>
  <pc:docChgLst>
    <pc:chgData name="Adrian Gould" userId="0a44525a-5416-41c1-827b-f073cee28c70" providerId="ADAL" clId="{F3F89D1A-9238-4DBE-911B-101A4A966D4D}"/>
    <pc:docChg chg="undo custSel addSld delSld modSld modSection">
      <pc:chgData name="Adrian Gould" userId="0a44525a-5416-41c1-827b-f073cee28c70" providerId="ADAL" clId="{F3F89D1A-9238-4DBE-911B-101A4A966D4D}" dt="2023-07-18T06:49:35.425" v="1803" actId="20577"/>
      <pc:docMkLst>
        <pc:docMk/>
      </pc:docMkLst>
      <pc:sldChg chg="modSp mod modCm">
        <pc:chgData name="Adrian Gould" userId="0a44525a-5416-41c1-827b-f073cee28c70" providerId="ADAL" clId="{F3F89D1A-9238-4DBE-911B-101A4A966D4D}" dt="2023-07-18T05:27:03.885" v="810" actId="207"/>
        <pc:sldMkLst>
          <pc:docMk/>
          <pc:sldMk cId="1353834025" sldId="301"/>
        </pc:sldMkLst>
        <pc:spChg chg="mod">
          <ac:chgData name="Adrian Gould" userId="0a44525a-5416-41c1-827b-f073cee28c70" providerId="ADAL" clId="{F3F89D1A-9238-4DBE-911B-101A4A966D4D}" dt="2023-07-18T05:27:03.885" v="810" actId="207"/>
          <ac:spMkLst>
            <pc:docMk/>
            <pc:sldMk cId="1353834025" sldId="301"/>
            <ac:spMk id="3" creationId="{EE53FE40-4CB6-3C4D-D3DD-058AFFE118A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Adrian Gould" userId="0a44525a-5416-41c1-827b-f073cee28c70" providerId="ADAL" clId="{F3F89D1A-9238-4DBE-911B-101A4A966D4D}" dt="2023-07-18T04:26:57.467" v="44"/>
              <pc2:cmMkLst xmlns:pc2="http://schemas.microsoft.com/office/powerpoint/2019/9/main/command">
                <pc:docMk/>
                <pc:sldMk cId="1353834025" sldId="301"/>
                <pc2:cmMk id="{F0B293E5-45F1-4251-9EDB-4B2FEE48653E}"/>
              </pc2:cmMkLst>
              <pc226:cmRplyChg chg="add">
                <pc226:chgData name="Adrian Gould" userId="0a44525a-5416-41c1-827b-f073cee28c70" providerId="ADAL" clId="{F3F89D1A-9238-4DBE-911B-101A4A966D4D}" dt="2023-07-18T04:26:57.467" v="44"/>
                <pc2:cmRplyMkLst xmlns:pc2="http://schemas.microsoft.com/office/powerpoint/2019/9/main/command">
                  <pc:docMk/>
                  <pc:sldMk cId="1353834025" sldId="301"/>
                  <pc2:cmMk id="{F0B293E5-45F1-4251-9EDB-4B2FEE48653E}"/>
                  <pc2:cmRplyMk id="{D5C55AC1-2F15-47D4-83AE-53452AFF947A}"/>
                </pc2:cmRplyMkLst>
              </pc226:cmRplyChg>
            </pc226:cmChg>
          </p:ext>
        </pc:extLst>
      </pc:sldChg>
      <pc:sldChg chg="modSp mod">
        <pc:chgData name="Adrian Gould" userId="0a44525a-5416-41c1-827b-f073cee28c70" providerId="ADAL" clId="{F3F89D1A-9238-4DBE-911B-101A4A966D4D}" dt="2023-07-18T04:48:46.261" v="595" actId="5793"/>
        <pc:sldMkLst>
          <pc:docMk/>
          <pc:sldMk cId="3951022935" sldId="305"/>
        </pc:sldMkLst>
        <pc:spChg chg="mod">
          <ac:chgData name="Adrian Gould" userId="0a44525a-5416-41c1-827b-f073cee28c70" providerId="ADAL" clId="{F3F89D1A-9238-4DBE-911B-101A4A966D4D}" dt="2023-07-18T04:48:46.261" v="595" actId="5793"/>
          <ac:spMkLst>
            <pc:docMk/>
            <pc:sldMk cId="3951022935" sldId="305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F3F89D1A-9238-4DBE-911B-101A4A966D4D}" dt="2023-07-18T04:24:55.415" v="42" actId="20577"/>
        <pc:sldMkLst>
          <pc:docMk/>
          <pc:sldMk cId="3207365180" sldId="311"/>
        </pc:sldMkLst>
        <pc:graphicFrameChg chg="modGraphic">
          <ac:chgData name="Adrian Gould" userId="0a44525a-5416-41c1-827b-f073cee28c70" providerId="ADAL" clId="{F3F89D1A-9238-4DBE-911B-101A4A966D4D}" dt="2023-07-18T04:24:55.415" v="42" actId="20577"/>
          <ac:graphicFrameMkLst>
            <pc:docMk/>
            <pc:sldMk cId="3207365180" sldId="311"/>
            <ac:graphicFrameMk id="2" creationId="{24D6043A-4090-9DB0-51B2-8FEE0678E2D8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4:22:58.265" v="41" actId="20577"/>
        <pc:sldMkLst>
          <pc:docMk/>
          <pc:sldMk cId="1249839712" sldId="315"/>
        </pc:sldMkLst>
        <pc:spChg chg="mod">
          <ac:chgData name="Adrian Gould" userId="0a44525a-5416-41c1-827b-f073cee28c70" providerId="ADAL" clId="{F3F89D1A-9238-4DBE-911B-101A4A966D4D}" dt="2023-07-18T04:22:58.265" v="41" actId="20577"/>
          <ac:spMkLst>
            <pc:docMk/>
            <pc:sldMk cId="1249839712" sldId="315"/>
            <ac:spMk id="3" creationId="{41151133-C9C9-416F-9C02-98630968231D}"/>
          </ac:spMkLst>
        </pc:spChg>
      </pc:sldChg>
      <pc:sldChg chg="modSp mod">
        <pc:chgData name="Adrian Gould" userId="0a44525a-5416-41c1-827b-f073cee28c70" providerId="ADAL" clId="{F3F89D1A-9238-4DBE-911B-101A4A966D4D}" dt="2023-07-18T04:22:15.700" v="8" actId="20577"/>
        <pc:sldMkLst>
          <pc:docMk/>
          <pc:sldMk cId="2621769463" sldId="318"/>
        </pc:sldMkLst>
        <pc:spChg chg="mod">
          <ac:chgData name="Adrian Gould" userId="0a44525a-5416-41c1-827b-f073cee28c70" providerId="ADAL" clId="{F3F89D1A-9238-4DBE-911B-101A4A966D4D}" dt="2023-07-18T04:22:15.700" v="8" actId="20577"/>
          <ac:spMkLst>
            <pc:docMk/>
            <pc:sldMk cId="2621769463" sldId="318"/>
            <ac:spMk id="2" creationId="{10C849F4-A5C0-4113-A318-B3C8FF69B8F8}"/>
          </ac:spMkLst>
        </pc:spChg>
      </pc:sldChg>
      <pc:sldChg chg="modSp mod">
        <pc:chgData name="Adrian Gould" userId="0a44525a-5416-41c1-827b-f073cee28c70" providerId="ADAL" clId="{F3F89D1A-9238-4DBE-911B-101A4A966D4D}" dt="2023-07-18T05:51:07.673" v="879" actId="1582"/>
        <pc:sldMkLst>
          <pc:docMk/>
          <pc:sldMk cId="2898184777" sldId="320"/>
        </pc:sldMkLst>
        <pc:spChg chg="mod">
          <ac:chgData name="Adrian Gould" userId="0a44525a-5416-41c1-827b-f073cee28c70" providerId="ADAL" clId="{F3F89D1A-9238-4DBE-911B-101A4A966D4D}" dt="2023-07-18T05:47:22.798" v="836" actId="12"/>
          <ac:spMkLst>
            <pc:docMk/>
            <pc:sldMk cId="2898184777" sldId="320"/>
            <ac:spMk id="3" creationId="{D5257224-6FAB-4DEC-A9DB-C4E62FE92F63}"/>
          </ac:spMkLst>
        </pc:spChg>
        <pc:graphicFrameChg chg="mod">
          <ac:chgData name="Adrian Gould" userId="0a44525a-5416-41c1-827b-f073cee28c70" providerId="ADAL" clId="{F3F89D1A-9238-4DBE-911B-101A4A966D4D}" dt="2023-07-18T05:51:07.673" v="879" actId="1582"/>
          <ac:graphicFrameMkLst>
            <pc:docMk/>
            <pc:sldMk cId="2898184777" sldId="320"/>
            <ac:graphicFrameMk id="4" creationId="{3C24A271-25FE-4221-B7FB-D4E0419C234D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5:58:20.705" v="907" actId="20577"/>
        <pc:sldMkLst>
          <pc:docMk/>
          <pc:sldMk cId="1271913439" sldId="321"/>
        </pc:sldMkLst>
        <pc:spChg chg="mod">
          <ac:chgData name="Adrian Gould" userId="0a44525a-5416-41c1-827b-f073cee28c70" providerId="ADAL" clId="{F3F89D1A-9238-4DBE-911B-101A4A966D4D}" dt="2023-07-18T05:58:20.705" v="907" actId="20577"/>
          <ac:spMkLst>
            <pc:docMk/>
            <pc:sldMk cId="1271913439" sldId="321"/>
            <ac:spMk id="3" creationId="{D5257224-6FAB-4DEC-A9DB-C4E62FE92F63}"/>
          </ac:spMkLst>
        </pc:spChg>
      </pc:sldChg>
      <pc:sldChg chg="modSp mod">
        <pc:chgData name="Adrian Gould" userId="0a44525a-5416-41c1-827b-f073cee28c70" providerId="ADAL" clId="{F3F89D1A-9238-4DBE-911B-101A4A966D4D}" dt="2023-07-18T05:52:44.376" v="884" actId="5793"/>
        <pc:sldMkLst>
          <pc:docMk/>
          <pc:sldMk cId="3681727462" sldId="323"/>
        </pc:sldMkLst>
        <pc:spChg chg="mod">
          <ac:chgData name="Adrian Gould" userId="0a44525a-5416-41c1-827b-f073cee28c70" providerId="ADAL" clId="{F3F89D1A-9238-4DBE-911B-101A4A966D4D}" dt="2023-07-18T05:52:44.376" v="884" actId="5793"/>
          <ac:spMkLst>
            <pc:docMk/>
            <pc:sldMk cId="3681727462" sldId="323"/>
            <ac:spMk id="3" creationId="{D5257224-6FAB-4DEC-A9DB-C4E62FE92F63}"/>
          </ac:spMkLst>
        </pc:spChg>
      </pc:sldChg>
      <pc:sldChg chg="modSp mod">
        <pc:chgData name="Adrian Gould" userId="0a44525a-5416-41c1-827b-f073cee28c70" providerId="ADAL" clId="{F3F89D1A-9238-4DBE-911B-101A4A966D4D}" dt="2023-07-18T06:03:20.273" v="985" actId="14100"/>
        <pc:sldMkLst>
          <pc:docMk/>
          <pc:sldMk cId="1050449815" sldId="331"/>
        </pc:sldMkLst>
        <pc:graphicFrameChg chg="mod modGraphic">
          <ac:chgData name="Adrian Gould" userId="0a44525a-5416-41c1-827b-f073cee28c70" providerId="ADAL" clId="{F3F89D1A-9238-4DBE-911B-101A4A966D4D}" dt="2023-07-18T06:03:20.273" v="985" actId="14100"/>
          <ac:graphicFrameMkLst>
            <pc:docMk/>
            <pc:sldMk cId="1050449815" sldId="331"/>
            <ac:graphicFrameMk id="3" creationId="{1921D408-DB5A-48E1-9AB3-3B7A6DEA5847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6:05:43.947" v="996" actId="1076"/>
        <pc:sldMkLst>
          <pc:docMk/>
          <pc:sldMk cId="3675033849" sldId="332"/>
        </pc:sldMkLst>
        <pc:spChg chg="mod">
          <ac:chgData name="Adrian Gould" userId="0a44525a-5416-41c1-827b-f073cee28c70" providerId="ADAL" clId="{F3F89D1A-9238-4DBE-911B-101A4A966D4D}" dt="2023-07-18T06:04:53.553" v="992" actId="403"/>
          <ac:spMkLst>
            <pc:docMk/>
            <pc:sldMk cId="3675033849" sldId="332"/>
            <ac:spMk id="59" creationId="{0DF85E8D-675F-4DF8-9483-F3C46F6457E2}"/>
          </ac:spMkLst>
        </pc:spChg>
        <pc:picChg chg="mod">
          <ac:chgData name="Adrian Gould" userId="0a44525a-5416-41c1-827b-f073cee28c70" providerId="ADAL" clId="{F3F89D1A-9238-4DBE-911B-101A4A966D4D}" dt="2023-07-18T06:05:38.443" v="995" actId="1076"/>
          <ac:picMkLst>
            <pc:docMk/>
            <pc:sldMk cId="3675033849" sldId="332"/>
            <ac:picMk id="61" creationId="{7A25DBAD-B9E4-430E-A290-7C8828488D85}"/>
          </ac:picMkLst>
        </pc:picChg>
        <pc:picChg chg="mod">
          <ac:chgData name="Adrian Gould" userId="0a44525a-5416-41c1-827b-f073cee28c70" providerId="ADAL" clId="{F3F89D1A-9238-4DBE-911B-101A4A966D4D}" dt="2023-07-18T06:05:43.947" v="996" actId="1076"/>
          <ac:picMkLst>
            <pc:docMk/>
            <pc:sldMk cId="3675033849" sldId="332"/>
            <ac:picMk id="63" creationId="{E0242B94-CB29-41CB-9BD5-4A6C1010F7F6}"/>
          </ac:picMkLst>
        </pc:picChg>
      </pc:sldChg>
      <pc:sldChg chg="modSp mod">
        <pc:chgData name="Adrian Gould" userId="0a44525a-5416-41c1-827b-f073cee28c70" providerId="ADAL" clId="{F3F89D1A-9238-4DBE-911B-101A4A966D4D}" dt="2023-07-18T06:15:18.679" v="1332" actId="6549"/>
        <pc:sldMkLst>
          <pc:docMk/>
          <pc:sldMk cId="918918952" sldId="335"/>
        </pc:sldMkLst>
        <pc:spChg chg="mod">
          <ac:chgData name="Adrian Gould" userId="0a44525a-5416-41c1-827b-f073cee28c70" providerId="ADAL" clId="{F3F89D1A-9238-4DBE-911B-101A4A966D4D}" dt="2023-07-18T06:15:18.679" v="1332" actId="6549"/>
          <ac:spMkLst>
            <pc:docMk/>
            <pc:sldMk cId="918918952" sldId="335"/>
            <ac:spMk id="2" creationId="{2842A8FF-724B-4D08-A628-7FB6ADD2AA1D}"/>
          </ac:spMkLst>
        </pc:spChg>
        <pc:spChg chg="mod">
          <ac:chgData name="Adrian Gould" userId="0a44525a-5416-41c1-827b-f073cee28c70" providerId="ADAL" clId="{F3F89D1A-9238-4DBE-911B-101A4A966D4D}" dt="2023-07-18T06:14:11.790" v="1291" actId="6549"/>
          <ac:spMkLst>
            <pc:docMk/>
            <pc:sldMk cId="918918952" sldId="335"/>
            <ac:spMk id="3" creationId="{50064577-BD83-1A54-D532-34F4AFBE4577}"/>
          </ac:spMkLst>
        </pc:spChg>
        <pc:spChg chg="mod">
          <ac:chgData name="Adrian Gould" userId="0a44525a-5416-41c1-827b-f073cee28c70" providerId="ADAL" clId="{F3F89D1A-9238-4DBE-911B-101A4A966D4D}" dt="2023-07-18T06:11:38.968" v="1122" actId="20577"/>
          <ac:spMkLst>
            <pc:docMk/>
            <pc:sldMk cId="918918952" sldId="335"/>
            <ac:spMk id="5" creationId="{4412C242-5861-4E3C-86F4-6291F1BD20D6}"/>
          </ac:spMkLst>
        </pc:spChg>
      </pc:sldChg>
      <pc:sldChg chg="modSp mod">
        <pc:chgData name="Adrian Gould" userId="0a44525a-5416-41c1-827b-f073cee28c70" providerId="ADAL" clId="{F3F89D1A-9238-4DBE-911B-101A4A966D4D}" dt="2023-07-18T05:50:38.737" v="876" actId="1582"/>
        <pc:sldMkLst>
          <pc:docMk/>
          <pc:sldMk cId="710421035" sldId="338"/>
        </pc:sldMkLst>
        <pc:spChg chg="mod">
          <ac:chgData name="Adrian Gould" userId="0a44525a-5416-41c1-827b-f073cee28c70" providerId="ADAL" clId="{F3F89D1A-9238-4DBE-911B-101A4A966D4D}" dt="2023-07-18T05:47:30.847" v="844" actId="20577"/>
          <ac:spMkLst>
            <pc:docMk/>
            <pc:sldMk cId="710421035" sldId="338"/>
            <ac:spMk id="3" creationId="{D5257224-6FAB-4DEC-A9DB-C4E62FE92F63}"/>
          </ac:spMkLst>
        </pc:spChg>
        <pc:graphicFrameChg chg="mod">
          <ac:chgData name="Adrian Gould" userId="0a44525a-5416-41c1-827b-f073cee28c70" providerId="ADAL" clId="{F3F89D1A-9238-4DBE-911B-101A4A966D4D}" dt="2023-07-18T05:50:38.737" v="876" actId="1582"/>
          <ac:graphicFrameMkLst>
            <pc:docMk/>
            <pc:sldMk cId="710421035" sldId="338"/>
            <ac:graphicFrameMk id="4" creationId="{3C24A271-25FE-4221-B7FB-D4E0419C234D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6:01:26.395" v="972" actId="20577"/>
        <pc:sldMkLst>
          <pc:docMk/>
          <pc:sldMk cId="3486612596" sldId="339"/>
        </pc:sldMkLst>
        <pc:spChg chg="mod">
          <ac:chgData name="Adrian Gould" userId="0a44525a-5416-41c1-827b-f073cee28c70" providerId="ADAL" clId="{F3F89D1A-9238-4DBE-911B-101A4A966D4D}" dt="2023-07-18T06:01:26.395" v="972" actId="20577"/>
          <ac:spMkLst>
            <pc:docMk/>
            <pc:sldMk cId="3486612596" sldId="339"/>
            <ac:spMk id="6" creationId="{155027E7-FD76-4516-8147-6C1AA096C485}"/>
          </ac:spMkLst>
        </pc:spChg>
      </pc:sldChg>
      <pc:sldChg chg="modSp mod">
        <pc:chgData name="Adrian Gould" userId="0a44525a-5416-41c1-827b-f073cee28c70" providerId="ADAL" clId="{F3F89D1A-9238-4DBE-911B-101A4A966D4D}" dt="2023-07-18T06:06:04.393" v="998" actId="20577"/>
        <pc:sldMkLst>
          <pc:docMk/>
          <pc:sldMk cId="3340807330" sldId="341"/>
        </pc:sldMkLst>
        <pc:spChg chg="mod">
          <ac:chgData name="Adrian Gould" userId="0a44525a-5416-41c1-827b-f073cee28c70" providerId="ADAL" clId="{F3F89D1A-9238-4DBE-911B-101A4A966D4D}" dt="2023-07-18T06:06:04.393" v="998" actId="20577"/>
          <ac:spMkLst>
            <pc:docMk/>
            <pc:sldMk cId="3340807330" sldId="341"/>
            <ac:spMk id="59" creationId="{0DF85E8D-675F-4DF8-9483-F3C46F6457E2}"/>
          </ac:spMkLst>
        </pc:spChg>
      </pc:sldChg>
      <pc:sldChg chg="modSp mod">
        <pc:chgData name="Adrian Gould" userId="0a44525a-5416-41c1-827b-f073cee28c70" providerId="ADAL" clId="{F3F89D1A-9238-4DBE-911B-101A4A966D4D}" dt="2023-07-18T05:56:00.671" v="897" actId="20577"/>
        <pc:sldMkLst>
          <pc:docMk/>
          <pc:sldMk cId="3108724105" sldId="342"/>
        </pc:sldMkLst>
        <pc:spChg chg="mod">
          <ac:chgData name="Adrian Gould" userId="0a44525a-5416-41c1-827b-f073cee28c70" providerId="ADAL" clId="{F3F89D1A-9238-4DBE-911B-101A4A966D4D}" dt="2023-07-18T05:56:00.671" v="897" actId="20577"/>
          <ac:spMkLst>
            <pc:docMk/>
            <pc:sldMk cId="3108724105" sldId="342"/>
            <ac:spMk id="28" creationId="{065F1D14-4430-FC90-3C26-E7C64BE29869}"/>
          </ac:spMkLst>
        </pc:spChg>
      </pc:sldChg>
      <pc:sldChg chg="modSp mod">
        <pc:chgData name="Adrian Gould" userId="0a44525a-5416-41c1-827b-f073cee28c70" providerId="ADAL" clId="{F3F89D1A-9238-4DBE-911B-101A4A966D4D}" dt="2023-07-18T06:02:54.980" v="979" actId="20577"/>
        <pc:sldMkLst>
          <pc:docMk/>
          <pc:sldMk cId="3744457009" sldId="352"/>
        </pc:sldMkLst>
        <pc:graphicFrameChg chg="mod modGraphic">
          <ac:chgData name="Adrian Gould" userId="0a44525a-5416-41c1-827b-f073cee28c70" providerId="ADAL" clId="{F3F89D1A-9238-4DBE-911B-101A4A966D4D}" dt="2023-07-18T06:02:54.980" v="979" actId="20577"/>
          <ac:graphicFrameMkLst>
            <pc:docMk/>
            <pc:sldMk cId="3744457009" sldId="352"/>
            <ac:graphicFrameMk id="3" creationId="{1921D408-DB5A-48E1-9AB3-3B7A6DEA5847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6:04:38.894" v="990" actId="14100"/>
        <pc:sldMkLst>
          <pc:docMk/>
          <pc:sldMk cId="4235128562" sldId="353"/>
        </pc:sldMkLst>
        <pc:graphicFrameChg chg="mod modGraphic">
          <ac:chgData name="Adrian Gould" userId="0a44525a-5416-41c1-827b-f073cee28c70" providerId="ADAL" clId="{F3F89D1A-9238-4DBE-911B-101A4A966D4D}" dt="2023-07-18T06:04:38.894" v="990" actId="14100"/>
          <ac:graphicFrameMkLst>
            <pc:docMk/>
            <pc:sldMk cId="4235128562" sldId="353"/>
            <ac:graphicFrameMk id="3" creationId="{1921D408-DB5A-48E1-9AB3-3B7A6DEA5847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6:04:23.748" v="988" actId="14100"/>
        <pc:sldMkLst>
          <pc:docMk/>
          <pc:sldMk cId="981129153" sldId="354"/>
        </pc:sldMkLst>
        <pc:graphicFrameChg chg="mod modGraphic">
          <ac:chgData name="Adrian Gould" userId="0a44525a-5416-41c1-827b-f073cee28c70" providerId="ADAL" clId="{F3F89D1A-9238-4DBE-911B-101A4A966D4D}" dt="2023-07-18T06:04:23.748" v="988" actId="14100"/>
          <ac:graphicFrameMkLst>
            <pc:docMk/>
            <pc:sldMk cId="981129153" sldId="354"/>
            <ac:graphicFrameMk id="3" creationId="{1921D408-DB5A-48E1-9AB3-3B7A6DEA5847}"/>
          </ac:graphicFrameMkLst>
        </pc:graphicFrameChg>
      </pc:sldChg>
      <pc:sldChg chg="modSp mod">
        <pc:chgData name="Adrian Gould" userId="0a44525a-5416-41c1-827b-f073cee28c70" providerId="ADAL" clId="{F3F89D1A-9238-4DBE-911B-101A4A966D4D}" dt="2023-07-18T04:28:50.999" v="45" actId="6549"/>
        <pc:sldMkLst>
          <pc:docMk/>
          <pc:sldMk cId="3463411133" sldId="390"/>
        </pc:sldMkLst>
        <pc:spChg chg="mod">
          <ac:chgData name="Adrian Gould" userId="0a44525a-5416-41c1-827b-f073cee28c70" providerId="ADAL" clId="{F3F89D1A-9238-4DBE-911B-101A4A966D4D}" dt="2023-07-18T04:28:50.999" v="45" actId="6549"/>
          <ac:spMkLst>
            <pc:docMk/>
            <pc:sldMk cId="3463411133" sldId="390"/>
            <ac:spMk id="3" creationId="{EDD3A1D1-67CC-9304-7CFE-472F2F636608}"/>
          </ac:spMkLst>
        </pc:spChg>
      </pc:sldChg>
      <pc:sldChg chg="modSp mod">
        <pc:chgData name="Adrian Gould" userId="0a44525a-5416-41c1-827b-f073cee28c70" providerId="ADAL" clId="{F3F89D1A-9238-4DBE-911B-101A4A966D4D}" dt="2023-07-18T04:29:32.387" v="46" actId="20577"/>
        <pc:sldMkLst>
          <pc:docMk/>
          <pc:sldMk cId="697187666" sldId="392"/>
        </pc:sldMkLst>
        <pc:spChg chg="mod">
          <ac:chgData name="Adrian Gould" userId="0a44525a-5416-41c1-827b-f073cee28c70" providerId="ADAL" clId="{F3F89D1A-9238-4DBE-911B-101A4A966D4D}" dt="2023-07-18T04:29:32.387" v="46" actId="20577"/>
          <ac:spMkLst>
            <pc:docMk/>
            <pc:sldMk cId="697187666" sldId="392"/>
            <ac:spMk id="7" creationId="{AC031F87-0ABC-4B9C-D894-C5FBF9B058A7}"/>
          </ac:spMkLst>
        </pc:spChg>
      </pc:sldChg>
      <pc:sldChg chg="modSp mod">
        <pc:chgData name="Adrian Gould" userId="0a44525a-5416-41c1-827b-f073cee28c70" providerId="ADAL" clId="{F3F89D1A-9238-4DBE-911B-101A4A966D4D}" dt="2023-07-18T06:14:49.056" v="1326" actId="20577"/>
        <pc:sldMkLst>
          <pc:docMk/>
          <pc:sldMk cId="1509003421" sldId="394"/>
        </pc:sldMkLst>
        <pc:spChg chg="mod">
          <ac:chgData name="Adrian Gould" userId="0a44525a-5416-41c1-827b-f073cee28c70" providerId="ADAL" clId="{F3F89D1A-9238-4DBE-911B-101A4A966D4D}" dt="2023-07-18T06:14:49.056" v="1326" actId="20577"/>
          <ac:spMkLst>
            <pc:docMk/>
            <pc:sldMk cId="1509003421" sldId="394"/>
            <ac:spMk id="2" creationId="{2842A8FF-724B-4D08-A628-7FB6ADD2AA1D}"/>
          </ac:spMkLst>
        </pc:spChg>
        <pc:spChg chg="mod">
          <ac:chgData name="Adrian Gould" userId="0a44525a-5416-41c1-827b-f073cee28c70" providerId="ADAL" clId="{F3F89D1A-9238-4DBE-911B-101A4A966D4D}" dt="2023-07-18T06:14:47.112" v="1325" actId="6549"/>
          <ac:spMkLst>
            <pc:docMk/>
            <pc:sldMk cId="1509003421" sldId="394"/>
            <ac:spMk id="3" creationId="{B4B8431B-8C57-4D06-A7C3-5A4309550A10}"/>
          </ac:spMkLst>
        </pc:spChg>
        <pc:spChg chg="mod">
          <ac:chgData name="Adrian Gould" userId="0a44525a-5416-41c1-827b-f073cee28c70" providerId="ADAL" clId="{F3F89D1A-9238-4DBE-911B-101A4A966D4D}" dt="2023-07-18T06:13:46.673" v="1273" actId="27636"/>
          <ac:spMkLst>
            <pc:docMk/>
            <pc:sldMk cId="1509003421" sldId="394"/>
            <ac:spMk id="5" creationId="{4412C242-5861-4E3C-86F4-6291F1BD20D6}"/>
          </ac:spMkLst>
        </pc:spChg>
      </pc:sldChg>
      <pc:sldChg chg="modSp add mod">
        <pc:chgData name="Adrian Gould" userId="0a44525a-5416-41c1-827b-f073cee28c70" providerId="ADAL" clId="{F3F89D1A-9238-4DBE-911B-101A4A966D4D}" dt="2023-07-18T05:26:48.826" v="806" actId="207"/>
        <pc:sldMkLst>
          <pc:docMk/>
          <pc:sldMk cId="1370401499" sldId="397"/>
        </pc:sldMkLst>
        <pc:spChg chg="mod">
          <ac:chgData name="Adrian Gould" userId="0a44525a-5416-41c1-827b-f073cee28c70" providerId="ADAL" clId="{F3F89D1A-9238-4DBE-911B-101A4A966D4D}" dt="2023-07-18T05:26:48.826" v="806" actId="207"/>
          <ac:spMkLst>
            <pc:docMk/>
            <pc:sldMk cId="1370401499" sldId="397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F3F89D1A-9238-4DBE-911B-101A4A966D4D}" dt="2023-07-18T06:14:53.421" v="1328" actId="20577"/>
        <pc:sldMkLst>
          <pc:docMk/>
          <pc:sldMk cId="2076348728" sldId="398"/>
        </pc:sldMkLst>
        <pc:spChg chg="mod">
          <ac:chgData name="Adrian Gould" userId="0a44525a-5416-41c1-827b-f073cee28c70" providerId="ADAL" clId="{F3F89D1A-9238-4DBE-911B-101A4A966D4D}" dt="2023-07-18T06:14:53.421" v="1328" actId="20577"/>
          <ac:spMkLst>
            <pc:docMk/>
            <pc:sldMk cId="2076348728" sldId="398"/>
            <ac:spMk id="28" creationId="{065F1D14-4430-FC90-3C26-E7C64BE29869}"/>
          </ac:spMkLst>
        </pc:spChg>
      </pc:sldChg>
      <pc:sldChg chg="add del">
        <pc:chgData name="Adrian Gould" userId="0a44525a-5416-41c1-827b-f073cee28c70" providerId="ADAL" clId="{F3F89D1A-9238-4DBE-911B-101A4A966D4D}" dt="2023-07-18T05:52:00.603" v="881" actId="47"/>
        <pc:sldMkLst>
          <pc:docMk/>
          <pc:sldMk cId="4199630176" sldId="398"/>
        </pc:sldMkLst>
      </pc:sldChg>
      <pc:sldChg chg="modSp add mod">
        <pc:chgData name="Adrian Gould" userId="0a44525a-5416-41c1-827b-f073cee28c70" providerId="ADAL" clId="{F3F89D1A-9238-4DBE-911B-101A4A966D4D}" dt="2023-07-18T06:25:25.207" v="1560" actId="20577"/>
        <pc:sldMkLst>
          <pc:docMk/>
          <pc:sldMk cId="3092420509" sldId="399"/>
        </pc:sldMkLst>
        <pc:spChg chg="mod">
          <ac:chgData name="Adrian Gould" userId="0a44525a-5416-41c1-827b-f073cee28c70" providerId="ADAL" clId="{F3F89D1A-9238-4DBE-911B-101A4A966D4D}" dt="2023-07-18T06:25:25.207" v="1560" actId="20577"/>
          <ac:spMkLst>
            <pc:docMk/>
            <pc:sldMk cId="3092420509" sldId="399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5:59:58.065" v="943" actId="20577"/>
        <pc:sldMkLst>
          <pc:docMk/>
          <pc:sldMk cId="1099352509" sldId="400"/>
        </pc:sldMkLst>
        <pc:spChg chg="mod">
          <ac:chgData name="Adrian Gould" userId="0a44525a-5416-41c1-827b-f073cee28c70" providerId="ADAL" clId="{F3F89D1A-9238-4DBE-911B-101A4A966D4D}" dt="2023-07-18T05:59:58.065" v="943" actId="20577"/>
          <ac:spMkLst>
            <pc:docMk/>
            <pc:sldMk cId="1099352509" sldId="400"/>
            <ac:spMk id="3" creationId="{D5257224-6FAB-4DEC-A9DB-C4E62FE92F63}"/>
          </ac:spMkLst>
        </pc:spChg>
      </pc:sldChg>
      <pc:sldChg chg="delSp mod">
        <pc:chgData name="Adrian Gould" userId="0a44525a-5416-41c1-827b-f073cee28c70" providerId="ADAL" clId="{F3F89D1A-9238-4DBE-911B-101A4A966D4D}" dt="2023-07-18T06:19:23.911" v="1490" actId="478"/>
        <pc:sldMkLst>
          <pc:docMk/>
          <pc:sldMk cId="599786681" sldId="401"/>
        </pc:sldMkLst>
        <pc:spChg chg="del">
          <ac:chgData name="Adrian Gould" userId="0a44525a-5416-41c1-827b-f073cee28c70" providerId="ADAL" clId="{F3F89D1A-9238-4DBE-911B-101A4A966D4D}" dt="2023-07-18T06:19:23.911" v="1490" actId="478"/>
          <ac:spMkLst>
            <pc:docMk/>
            <pc:sldMk cId="599786681" sldId="401"/>
            <ac:spMk id="7" creationId="{A728B437-5043-4268-8121-8864F1B9BDDA}"/>
          </ac:spMkLst>
        </pc:spChg>
      </pc:sldChg>
      <pc:sldChg chg="addSp delSp modSp mod modClrScheme chgLayout">
        <pc:chgData name="Adrian Gould" userId="0a44525a-5416-41c1-827b-f073cee28c70" providerId="ADAL" clId="{F3F89D1A-9238-4DBE-911B-101A4A966D4D}" dt="2023-07-18T06:20:33.506" v="1493" actId="6264"/>
        <pc:sldMkLst>
          <pc:docMk/>
          <pc:sldMk cId="50377760" sldId="402"/>
        </pc:sldMkLst>
        <pc:spChg chg="mod ord">
          <ac:chgData name="Adrian Gould" userId="0a44525a-5416-41c1-827b-f073cee28c70" providerId="ADAL" clId="{F3F89D1A-9238-4DBE-911B-101A4A966D4D}" dt="2023-07-18T06:20:33.506" v="1493" actId="6264"/>
          <ac:spMkLst>
            <pc:docMk/>
            <pc:sldMk cId="50377760" sldId="402"/>
            <ac:spMk id="2" creationId="{0FF4946E-330C-4309-9D02-A9EE237BF382}"/>
          </ac:spMkLst>
        </pc:spChg>
        <pc:spChg chg="mod ord">
          <ac:chgData name="Adrian Gould" userId="0a44525a-5416-41c1-827b-f073cee28c70" providerId="ADAL" clId="{F3F89D1A-9238-4DBE-911B-101A4A966D4D}" dt="2023-07-18T06:20:33.506" v="1493" actId="6264"/>
          <ac:spMkLst>
            <pc:docMk/>
            <pc:sldMk cId="50377760" sldId="402"/>
            <ac:spMk id="3" creationId="{07A8DB32-7180-4ADB-9C31-DA859694CDB4}"/>
          </ac:spMkLst>
        </pc:spChg>
        <pc:spChg chg="add del mod">
          <ac:chgData name="Adrian Gould" userId="0a44525a-5416-41c1-827b-f073cee28c70" providerId="ADAL" clId="{F3F89D1A-9238-4DBE-911B-101A4A966D4D}" dt="2023-07-18T06:20:33.506" v="1493" actId="6264"/>
          <ac:spMkLst>
            <pc:docMk/>
            <pc:sldMk cId="50377760" sldId="402"/>
            <ac:spMk id="4" creationId="{72A0F72F-2239-7076-3283-A2178CEE7D92}"/>
          </ac:spMkLst>
        </pc:spChg>
        <pc:spChg chg="add del mod">
          <ac:chgData name="Adrian Gould" userId="0a44525a-5416-41c1-827b-f073cee28c70" providerId="ADAL" clId="{F3F89D1A-9238-4DBE-911B-101A4A966D4D}" dt="2023-07-18T06:20:33.506" v="1493" actId="6264"/>
          <ac:spMkLst>
            <pc:docMk/>
            <pc:sldMk cId="50377760" sldId="402"/>
            <ac:spMk id="6" creationId="{FDF2AD68-BABD-5EA0-F861-8F71E5433260}"/>
          </ac:spMkLst>
        </pc:spChg>
        <pc:spChg chg="del">
          <ac:chgData name="Adrian Gould" userId="0a44525a-5416-41c1-827b-f073cee28c70" providerId="ADAL" clId="{F3F89D1A-9238-4DBE-911B-101A4A966D4D}" dt="2023-07-18T06:19:29.719" v="1491" actId="478"/>
          <ac:spMkLst>
            <pc:docMk/>
            <pc:sldMk cId="50377760" sldId="402"/>
            <ac:spMk id="7" creationId="{A728B437-5043-4268-8121-8864F1B9BDDA}"/>
          </ac:spMkLst>
        </pc:spChg>
      </pc:sldChg>
      <pc:sldChg chg="addSp delSp modSp new mod modClrScheme chgLayout">
        <pc:chgData name="Adrian Gould" userId="0a44525a-5416-41c1-827b-f073cee28c70" providerId="ADAL" clId="{F3F89D1A-9238-4DBE-911B-101A4A966D4D}" dt="2023-07-18T06:08:14.147" v="1102" actId="6549"/>
        <pc:sldMkLst>
          <pc:docMk/>
          <pc:sldMk cId="2839291310" sldId="403"/>
        </pc:sldMkLst>
        <pc:spChg chg="del mod ord">
          <ac:chgData name="Adrian Gould" userId="0a44525a-5416-41c1-827b-f073cee28c70" providerId="ADAL" clId="{F3F89D1A-9238-4DBE-911B-101A4A966D4D}" dt="2023-07-18T06:06:49.465" v="1000" actId="700"/>
          <ac:spMkLst>
            <pc:docMk/>
            <pc:sldMk cId="2839291310" sldId="403"/>
            <ac:spMk id="2" creationId="{D0B544D0-3907-7881-9F9A-2941E81F15C0}"/>
          </ac:spMkLst>
        </pc:spChg>
        <pc:spChg chg="del mod ord">
          <ac:chgData name="Adrian Gould" userId="0a44525a-5416-41c1-827b-f073cee28c70" providerId="ADAL" clId="{F3F89D1A-9238-4DBE-911B-101A4A966D4D}" dt="2023-07-18T06:06:49.465" v="1000" actId="700"/>
          <ac:spMkLst>
            <pc:docMk/>
            <pc:sldMk cId="2839291310" sldId="403"/>
            <ac:spMk id="3" creationId="{6245722D-B846-4E21-A480-32C9BF11243E}"/>
          </ac:spMkLst>
        </pc:spChg>
        <pc:spChg chg="add mod ord">
          <ac:chgData name="Adrian Gould" userId="0a44525a-5416-41c1-827b-f073cee28c70" providerId="ADAL" clId="{F3F89D1A-9238-4DBE-911B-101A4A966D4D}" dt="2023-07-18T06:07:08.308" v="1021" actId="20577"/>
          <ac:spMkLst>
            <pc:docMk/>
            <pc:sldMk cId="2839291310" sldId="403"/>
            <ac:spMk id="4" creationId="{E7FE6DD3-AC61-D3F0-19C1-12C8C3E93846}"/>
          </ac:spMkLst>
        </pc:spChg>
        <pc:spChg chg="add mod ord">
          <ac:chgData name="Adrian Gould" userId="0a44525a-5416-41c1-827b-f073cee28c70" providerId="ADAL" clId="{F3F89D1A-9238-4DBE-911B-101A4A966D4D}" dt="2023-07-18T06:08:14.147" v="1102" actId="6549"/>
          <ac:spMkLst>
            <pc:docMk/>
            <pc:sldMk cId="2839291310" sldId="403"/>
            <ac:spMk id="5" creationId="{273410BE-B4FF-B314-09E9-33487625B575}"/>
          </ac:spMkLst>
        </pc:spChg>
      </pc:sldChg>
      <pc:sldChg chg="modSp add mod">
        <pc:chgData name="Adrian Gould" userId="0a44525a-5416-41c1-827b-f073cee28c70" providerId="ADAL" clId="{F3F89D1A-9238-4DBE-911B-101A4A966D4D}" dt="2023-07-18T06:15:12.161" v="1331" actId="6549"/>
        <pc:sldMkLst>
          <pc:docMk/>
          <pc:sldMk cId="1389973976" sldId="404"/>
        </pc:sldMkLst>
        <pc:spChg chg="mod">
          <ac:chgData name="Adrian Gould" userId="0a44525a-5416-41c1-827b-f073cee28c70" providerId="ADAL" clId="{F3F89D1A-9238-4DBE-911B-101A4A966D4D}" dt="2023-07-18T06:15:12.161" v="1331" actId="6549"/>
          <ac:spMkLst>
            <pc:docMk/>
            <pc:sldMk cId="1389973976" sldId="404"/>
            <ac:spMk id="2" creationId="{2842A8FF-724B-4D08-A628-7FB6ADD2AA1D}"/>
          </ac:spMkLst>
        </pc:spChg>
        <pc:spChg chg="mod">
          <ac:chgData name="Adrian Gould" userId="0a44525a-5416-41c1-827b-f073cee28c70" providerId="ADAL" clId="{F3F89D1A-9238-4DBE-911B-101A4A966D4D}" dt="2023-07-18T06:14:35.665" v="1309" actId="6549"/>
          <ac:spMkLst>
            <pc:docMk/>
            <pc:sldMk cId="1389973976" sldId="404"/>
            <ac:spMk id="3" creationId="{50064577-BD83-1A54-D532-34F4AFBE4577}"/>
          </ac:spMkLst>
        </pc:spChg>
        <pc:spChg chg="mod">
          <ac:chgData name="Adrian Gould" userId="0a44525a-5416-41c1-827b-f073cee28c70" providerId="ADAL" clId="{F3F89D1A-9238-4DBE-911B-101A4A966D4D}" dt="2023-07-18T06:13:30.463" v="1251" actId="20577"/>
          <ac:spMkLst>
            <pc:docMk/>
            <pc:sldMk cId="1389973976" sldId="404"/>
            <ac:spMk id="5" creationId="{4412C242-5861-4E3C-86F4-6291F1BD20D6}"/>
          </ac:spMkLst>
        </pc:spChg>
      </pc:sldChg>
      <pc:sldChg chg="addSp delSp modSp mod modClrScheme chgLayout">
        <pc:chgData name="Adrian Gould" userId="0a44525a-5416-41c1-827b-f073cee28c70" providerId="ADAL" clId="{F3F89D1A-9238-4DBE-911B-101A4A966D4D}" dt="2023-07-18T06:25:08.214" v="1557" actId="207"/>
        <pc:sldMkLst>
          <pc:docMk/>
          <pc:sldMk cId="3929077665" sldId="405"/>
        </pc:sldMkLst>
        <pc:spChg chg="mod ord">
          <ac:chgData name="Adrian Gould" userId="0a44525a-5416-41c1-827b-f073cee28c70" providerId="ADAL" clId="{F3F89D1A-9238-4DBE-911B-101A4A966D4D}" dt="2023-07-18T06:24:23.520" v="1547" actId="6264"/>
          <ac:spMkLst>
            <pc:docMk/>
            <pc:sldMk cId="3929077665" sldId="405"/>
            <ac:spMk id="2" creationId="{0FF4946E-330C-4309-9D02-A9EE237BF382}"/>
          </ac:spMkLst>
        </pc:spChg>
        <pc:spChg chg="del mod ord">
          <ac:chgData name="Adrian Gould" userId="0a44525a-5416-41c1-827b-f073cee28c70" providerId="ADAL" clId="{F3F89D1A-9238-4DBE-911B-101A4A966D4D}" dt="2023-07-18T06:24:23.520" v="1547" actId="6264"/>
          <ac:spMkLst>
            <pc:docMk/>
            <pc:sldMk cId="3929077665" sldId="405"/>
            <ac:spMk id="3" creationId="{07A8DB32-7180-4ADB-9C31-DA859694CDB4}"/>
          </ac:spMkLst>
        </pc:spChg>
        <pc:spChg chg="add del mod">
          <ac:chgData name="Adrian Gould" userId="0a44525a-5416-41c1-827b-f073cee28c70" providerId="ADAL" clId="{F3F89D1A-9238-4DBE-911B-101A4A966D4D}" dt="2023-07-18T06:20:51.094" v="1496" actId="6264"/>
          <ac:spMkLst>
            <pc:docMk/>
            <pc:sldMk cId="3929077665" sldId="405"/>
            <ac:spMk id="4" creationId="{317DC70C-F75F-B5D1-7D10-0720AF2B72C4}"/>
          </ac:spMkLst>
        </pc:spChg>
        <pc:spChg chg="add del mod">
          <ac:chgData name="Adrian Gould" userId="0a44525a-5416-41c1-827b-f073cee28c70" providerId="ADAL" clId="{F3F89D1A-9238-4DBE-911B-101A4A966D4D}" dt="2023-07-18T06:20:51.094" v="1496" actId="6264"/>
          <ac:spMkLst>
            <pc:docMk/>
            <pc:sldMk cId="3929077665" sldId="405"/>
            <ac:spMk id="5" creationId="{61CE8516-B5F2-D747-90B3-219D5C3B0A19}"/>
          </ac:spMkLst>
        </pc:spChg>
        <pc:spChg chg="add del mod">
          <ac:chgData name="Adrian Gould" userId="0a44525a-5416-41c1-827b-f073cee28c70" providerId="ADAL" clId="{F3F89D1A-9238-4DBE-911B-101A4A966D4D}" dt="2023-07-18T06:21:47.553" v="1526" actId="6264"/>
          <ac:spMkLst>
            <pc:docMk/>
            <pc:sldMk cId="3929077665" sldId="405"/>
            <ac:spMk id="6" creationId="{E6C6864A-18F8-C0DB-1930-ECAB8345DAC2}"/>
          </ac:spMkLst>
        </pc:spChg>
        <pc:spChg chg="del">
          <ac:chgData name="Adrian Gould" userId="0a44525a-5416-41c1-827b-f073cee28c70" providerId="ADAL" clId="{F3F89D1A-9238-4DBE-911B-101A4A966D4D}" dt="2023-07-18T06:20:44.801" v="1494" actId="478"/>
          <ac:spMkLst>
            <pc:docMk/>
            <pc:sldMk cId="3929077665" sldId="405"/>
            <ac:spMk id="7" creationId="{A728B437-5043-4268-8121-8864F1B9BDDA}"/>
          </ac:spMkLst>
        </pc:spChg>
        <pc:spChg chg="add del mod">
          <ac:chgData name="Adrian Gould" userId="0a44525a-5416-41c1-827b-f073cee28c70" providerId="ADAL" clId="{F3F89D1A-9238-4DBE-911B-101A4A966D4D}" dt="2023-07-18T06:21:47.553" v="1526" actId="6264"/>
          <ac:spMkLst>
            <pc:docMk/>
            <pc:sldMk cId="3929077665" sldId="405"/>
            <ac:spMk id="8" creationId="{833D9ED7-3A87-7012-A974-8164CE2F714E}"/>
          </ac:spMkLst>
        </pc:spChg>
        <pc:spChg chg="add del mod">
          <ac:chgData name="Adrian Gould" userId="0a44525a-5416-41c1-827b-f073cee28c70" providerId="ADAL" clId="{F3F89D1A-9238-4DBE-911B-101A4A966D4D}" dt="2023-07-18T06:22:00.601" v="1529" actId="6264"/>
          <ac:spMkLst>
            <pc:docMk/>
            <pc:sldMk cId="3929077665" sldId="405"/>
            <ac:spMk id="9" creationId="{6290EF56-9322-60DE-6FCB-FCEB974924E4}"/>
          </ac:spMkLst>
        </pc:spChg>
        <pc:spChg chg="add del mod">
          <ac:chgData name="Adrian Gould" userId="0a44525a-5416-41c1-827b-f073cee28c70" providerId="ADAL" clId="{F3F89D1A-9238-4DBE-911B-101A4A966D4D}" dt="2023-07-18T06:22:00.601" v="1529" actId="6264"/>
          <ac:spMkLst>
            <pc:docMk/>
            <pc:sldMk cId="3929077665" sldId="405"/>
            <ac:spMk id="10" creationId="{32702982-1B2A-740C-756A-5101232BA191}"/>
          </ac:spMkLst>
        </pc:spChg>
        <pc:spChg chg="add del mod">
          <ac:chgData name="Adrian Gould" userId="0a44525a-5416-41c1-827b-f073cee28c70" providerId="ADAL" clId="{F3F89D1A-9238-4DBE-911B-101A4A966D4D}" dt="2023-07-18T06:24:02.460" v="1542" actId="6264"/>
          <ac:spMkLst>
            <pc:docMk/>
            <pc:sldMk cId="3929077665" sldId="405"/>
            <ac:spMk id="11" creationId="{A0F92A24-9897-66DD-65FF-B929754A52EA}"/>
          </ac:spMkLst>
        </pc:spChg>
        <pc:spChg chg="add del mod">
          <ac:chgData name="Adrian Gould" userId="0a44525a-5416-41c1-827b-f073cee28c70" providerId="ADAL" clId="{F3F89D1A-9238-4DBE-911B-101A4A966D4D}" dt="2023-07-18T06:24:02.460" v="1542" actId="6264"/>
          <ac:spMkLst>
            <pc:docMk/>
            <pc:sldMk cId="3929077665" sldId="405"/>
            <ac:spMk id="12" creationId="{DEBE2852-9FB7-81FB-91CE-850ABCA157E8}"/>
          </ac:spMkLst>
        </pc:spChg>
        <pc:spChg chg="add del mod">
          <ac:chgData name="Adrian Gould" userId="0a44525a-5416-41c1-827b-f073cee28c70" providerId="ADAL" clId="{F3F89D1A-9238-4DBE-911B-101A4A966D4D}" dt="2023-07-18T06:24:23.520" v="1547" actId="6264"/>
          <ac:spMkLst>
            <pc:docMk/>
            <pc:sldMk cId="3929077665" sldId="405"/>
            <ac:spMk id="13" creationId="{C85EAE3D-4B75-38FA-998A-783BCEEF6386}"/>
          </ac:spMkLst>
        </pc:spChg>
        <pc:spChg chg="add mod ord">
          <ac:chgData name="Adrian Gould" userId="0a44525a-5416-41c1-827b-f073cee28c70" providerId="ADAL" clId="{F3F89D1A-9238-4DBE-911B-101A4A966D4D}" dt="2023-07-18T06:25:08.214" v="1557" actId="207"/>
          <ac:spMkLst>
            <pc:docMk/>
            <pc:sldMk cId="3929077665" sldId="405"/>
            <ac:spMk id="14" creationId="{90429177-9472-A7CC-D2C2-2CFF61E0D4F6}"/>
          </ac:spMkLst>
        </pc:spChg>
      </pc:sldChg>
      <pc:sldChg chg="modSp add mod">
        <pc:chgData name="Adrian Gould" userId="0a44525a-5416-41c1-827b-f073cee28c70" providerId="ADAL" clId="{F3F89D1A-9238-4DBE-911B-101A4A966D4D}" dt="2023-07-18T06:15:00.611" v="1330" actId="20577"/>
        <pc:sldMkLst>
          <pc:docMk/>
          <pc:sldMk cId="615423264" sldId="406"/>
        </pc:sldMkLst>
        <pc:spChg chg="mod">
          <ac:chgData name="Adrian Gould" userId="0a44525a-5416-41c1-827b-f073cee28c70" providerId="ADAL" clId="{F3F89D1A-9238-4DBE-911B-101A4A966D4D}" dt="2023-07-18T06:15:00.611" v="1330" actId="20577"/>
          <ac:spMkLst>
            <pc:docMk/>
            <pc:sldMk cId="615423264" sldId="406"/>
            <ac:spMk id="28" creationId="{065F1D14-4430-FC90-3C26-E7C64BE29869}"/>
          </ac:spMkLst>
        </pc:spChg>
      </pc:sldChg>
      <pc:sldChg chg="addSp delSp modSp new mod modClrScheme chgLayout">
        <pc:chgData name="Adrian Gould" userId="0a44525a-5416-41c1-827b-f073cee28c70" providerId="ADAL" clId="{F3F89D1A-9238-4DBE-911B-101A4A966D4D}" dt="2023-07-18T06:18:53.765" v="1489" actId="20577"/>
        <pc:sldMkLst>
          <pc:docMk/>
          <pc:sldMk cId="862923117" sldId="407"/>
        </pc:sldMkLst>
        <pc:spChg chg="del mod ord">
          <ac:chgData name="Adrian Gould" userId="0a44525a-5416-41c1-827b-f073cee28c70" providerId="ADAL" clId="{F3F89D1A-9238-4DBE-911B-101A4A966D4D}" dt="2023-07-18T06:15:50.724" v="1334" actId="700"/>
          <ac:spMkLst>
            <pc:docMk/>
            <pc:sldMk cId="862923117" sldId="407"/>
            <ac:spMk id="2" creationId="{992130CB-8438-49B4-DE35-5F710436A594}"/>
          </ac:spMkLst>
        </pc:spChg>
        <pc:spChg chg="del mod ord">
          <ac:chgData name="Adrian Gould" userId="0a44525a-5416-41c1-827b-f073cee28c70" providerId="ADAL" clId="{F3F89D1A-9238-4DBE-911B-101A4A966D4D}" dt="2023-07-18T06:15:50.724" v="1334" actId="700"/>
          <ac:spMkLst>
            <pc:docMk/>
            <pc:sldMk cId="862923117" sldId="407"/>
            <ac:spMk id="3" creationId="{E0F10511-CBC8-A77B-25E3-180885FADD1E}"/>
          </ac:spMkLst>
        </pc:spChg>
        <pc:spChg chg="add mod ord">
          <ac:chgData name="Adrian Gould" userId="0a44525a-5416-41c1-827b-f073cee28c70" providerId="ADAL" clId="{F3F89D1A-9238-4DBE-911B-101A4A966D4D}" dt="2023-07-18T06:18:15.978" v="1358" actId="20577"/>
          <ac:spMkLst>
            <pc:docMk/>
            <pc:sldMk cId="862923117" sldId="407"/>
            <ac:spMk id="4" creationId="{E51581A8-F9F9-C855-553B-DB58800616B7}"/>
          </ac:spMkLst>
        </pc:spChg>
        <pc:spChg chg="add mod ord">
          <ac:chgData name="Adrian Gould" userId="0a44525a-5416-41c1-827b-f073cee28c70" providerId="ADAL" clId="{F3F89D1A-9238-4DBE-911B-101A4A966D4D}" dt="2023-07-18T06:18:53.765" v="1489" actId="20577"/>
          <ac:spMkLst>
            <pc:docMk/>
            <pc:sldMk cId="862923117" sldId="407"/>
            <ac:spMk id="5" creationId="{9064A0A1-44E5-87EE-2AC2-0CF1257DB03C}"/>
          </ac:spMkLst>
        </pc:spChg>
      </pc:sldChg>
      <pc:sldChg chg="modSp add mod">
        <pc:chgData name="Adrian Gould" userId="0a44525a-5416-41c1-827b-f073cee28c70" providerId="ADAL" clId="{F3F89D1A-9238-4DBE-911B-101A4A966D4D}" dt="2023-07-18T06:28:15.002" v="1565" actId="20577"/>
        <pc:sldMkLst>
          <pc:docMk/>
          <pc:sldMk cId="3407003524" sldId="408"/>
        </pc:sldMkLst>
        <pc:spChg chg="mod">
          <ac:chgData name="Adrian Gould" userId="0a44525a-5416-41c1-827b-f073cee28c70" providerId="ADAL" clId="{F3F89D1A-9238-4DBE-911B-101A4A966D4D}" dt="2023-07-18T06:28:15.002" v="1565" actId="20577"/>
          <ac:spMkLst>
            <pc:docMk/>
            <pc:sldMk cId="3407003524" sldId="408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6:28:20.021" v="1567" actId="20577"/>
        <pc:sldMkLst>
          <pc:docMk/>
          <pc:sldMk cId="1337915365" sldId="409"/>
        </pc:sldMkLst>
        <pc:spChg chg="mod">
          <ac:chgData name="Adrian Gould" userId="0a44525a-5416-41c1-827b-f073cee28c70" providerId="ADAL" clId="{F3F89D1A-9238-4DBE-911B-101A4A966D4D}" dt="2023-07-18T06:28:20.021" v="1567" actId="20577"/>
          <ac:spMkLst>
            <pc:docMk/>
            <pc:sldMk cId="1337915365" sldId="409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6:28:25.127" v="1569" actId="20577"/>
        <pc:sldMkLst>
          <pc:docMk/>
          <pc:sldMk cId="3285350851" sldId="410"/>
        </pc:sldMkLst>
        <pc:spChg chg="mod">
          <ac:chgData name="Adrian Gould" userId="0a44525a-5416-41c1-827b-f073cee28c70" providerId="ADAL" clId="{F3F89D1A-9238-4DBE-911B-101A4A966D4D}" dt="2023-07-18T06:28:25.127" v="1569" actId="20577"/>
          <ac:spMkLst>
            <pc:docMk/>
            <pc:sldMk cId="3285350851" sldId="410"/>
            <ac:spMk id="28" creationId="{065F1D14-4430-FC90-3C26-E7C64BE29869}"/>
          </ac:spMkLst>
        </pc:spChg>
      </pc:sldChg>
      <pc:sldChg chg="addSp delSp modSp new mod modClrScheme chgLayout">
        <pc:chgData name="Adrian Gould" userId="0a44525a-5416-41c1-827b-f073cee28c70" providerId="ADAL" clId="{F3F89D1A-9238-4DBE-911B-101A4A966D4D}" dt="2023-07-18T06:34:29.222" v="1709" actId="6549"/>
        <pc:sldMkLst>
          <pc:docMk/>
          <pc:sldMk cId="3573713536" sldId="411"/>
        </pc:sldMkLst>
        <pc:spChg chg="del mod ord">
          <ac:chgData name="Adrian Gould" userId="0a44525a-5416-41c1-827b-f073cee28c70" providerId="ADAL" clId="{F3F89D1A-9238-4DBE-911B-101A4A966D4D}" dt="2023-07-18T06:28:40.766" v="1571" actId="700"/>
          <ac:spMkLst>
            <pc:docMk/>
            <pc:sldMk cId="3573713536" sldId="411"/>
            <ac:spMk id="2" creationId="{A3231150-6E46-BDC4-D18B-7714CFF246A4}"/>
          </ac:spMkLst>
        </pc:spChg>
        <pc:spChg chg="del mod ord">
          <ac:chgData name="Adrian Gould" userId="0a44525a-5416-41c1-827b-f073cee28c70" providerId="ADAL" clId="{F3F89D1A-9238-4DBE-911B-101A4A966D4D}" dt="2023-07-18T06:28:40.766" v="1571" actId="700"/>
          <ac:spMkLst>
            <pc:docMk/>
            <pc:sldMk cId="3573713536" sldId="411"/>
            <ac:spMk id="3" creationId="{A2D1572A-CAC5-B643-6018-347A997E1672}"/>
          </ac:spMkLst>
        </pc:spChg>
        <pc:spChg chg="add mod ord">
          <ac:chgData name="Adrian Gould" userId="0a44525a-5416-41c1-827b-f073cee28c70" providerId="ADAL" clId="{F3F89D1A-9238-4DBE-911B-101A4A966D4D}" dt="2023-07-18T06:28:52.429" v="1602" actId="20577"/>
          <ac:spMkLst>
            <pc:docMk/>
            <pc:sldMk cId="3573713536" sldId="411"/>
            <ac:spMk id="4" creationId="{435F854F-51A8-6DFD-E8A2-6C8EC5565713}"/>
          </ac:spMkLst>
        </pc:spChg>
        <pc:spChg chg="add mod ord">
          <ac:chgData name="Adrian Gould" userId="0a44525a-5416-41c1-827b-f073cee28c70" providerId="ADAL" clId="{F3F89D1A-9238-4DBE-911B-101A4A966D4D}" dt="2023-07-18T06:34:29.222" v="1709" actId="6549"/>
          <ac:spMkLst>
            <pc:docMk/>
            <pc:sldMk cId="3573713536" sldId="411"/>
            <ac:spMk id="5" creationId="{BFB518C3-D0F5-BDA8-B19C-77C2A5EE8EFA}"/>
          </ac:spMkLst>
        </pc:spChg>
      </pc:sldChg>
      <pc:sldChg chg="modSp add mod">
        <pc:chgData name="Adrian Gould" userId="0a44525a-5416-41c1-827b-f073cee28c70" providerId="ADAL" clId="{F3F89D1A-9238-4DBE-911B-101A4A966D4D}" dt="2023-07-18T06:34:38.411" v="1712" actId="20577"/>
        <pc:sldMkLst>
          <pc:docMk/>
          <pc:sldMk cId="713970983" sldId="412"/>
        </pc:sldMkLst>
        <pc:spChg chg="mod">
          <ac:chgData name="Adrian Gould" userId="0a44525a-5416-41c1-827b-f073cee28c70" providerId="ADAL" clId="{F3F89D1A-9238-4DBE-911B-101A4A966D4D}" dt="2023-07-18T06:34:38.411" v="1712" actId="20577"/>
          <ac:spMkLst>
            <pc:docMk/>
            <pc:sldMk cId="713970983" sldId="412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6:48:19.037" v="1732" actId="20577"/>
        <pc:sldMkLst>
          <pc:docMk/>
          <pc:sldMk cId="4159186597" sldId="413"/>
        </pc:sldMkLst>
        <pc:spChg chg="mod">
          <ac:chgData name="Adrian Gould" userId="0a44525a-5416-41c1-827b-f073cee28c70" providerId="ADAL" clId="{F3F89D1A-9238-4DBE-911B-101A4A966D4D}" dt="2023-07-18T06:34:44.528" v="1713" actId="20577"/>
          <ac:spMkLst>
            <pc:docMk/>
            <pc:sldMk cId="4159186597" sldId="413"/>
            <ac:spMk id="4" creationId="{435F854F-51A8-6DFD-E8A2-6C8EC5565713}"/>
          </ac:spMkLst>
        </pc:spChg>
        <pc:spChg chg="mod">
          <ac:chgData name="Adrian Gould" userId="0a44525a-5416-41c1-827b-f073cee28c70" providerId="ADAL" clId="{F3F89D1A-9238-4DBE-911B-101A4A966D4D}" dt="2023-07-18T06:48:19.037" v="1732" actId="20577"/>
          <ac:spMkLst>
            <pc:docMk/>
            <pc:sldMk cId="4159186597" sldId="413"/>
            <ac:spMk id="5" creationId="{BFB518C3-D0F5-BDA8-B19C-77C2A5EE8EFA}"/>
          </ac:spMkLst>
        </pc:spChg>
      </pc:sldChg>
      <pc:sldChg chg="modSp add mod">
        <pc:chgData name="Adrian Gould" userId="0a44525a-5416-41c1-827b-f073cee28c70" providerId="ADAL" clId="{F3F89D1A-9238-4DBE-911B-101A4A966D4D}" dt="2023-07-18T06:48:37.400" v="1737" actId="20577"/>
        <pc:sldMkLst>
          <pc:docMk/>
          <pc:sldMk cId="3838465940" sldId="414"/>
        </pc:sldMkLst>
        <pc:spChg chg="mod">
          <ac:chgData name="Adrian Gould" userId="0a44525a-5416-41c1-827b-f073cee28c70" providerId="ADAL" clId="{F3F89D1A-9238-4DBE-911B-101A4A966D4D}" dt="2023-07-18T06:48:37.400" v="1737" actId="20577"/>
          <ac:spMkLst>
            <pc:docMk/>
            <pc:sldMk cId="3838465940" sldId="414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F3F89D1A-9238-4DBE-911B-101A4A966D4D}" dt="2023-07-18T06:49:35.425" v="1803" actId="20577"/>
        <pc:sldMkLst>
          <pc:docMk/>
          <pc:sldMk cId="1345974275" sldId="415"/>
        </pc:sldMkLst>
        <pc:spChg chg="mod">
          <ac:chgData name="Adrian Gould" userId="0a44525a-5416-41c1-827b-f073cee28c70" providerId="ADAL" clId="{F3F89D1A-9238-4DBE-911B-101A4A966D4D}" dt="2023-07-18T06:48:44.411" v="1738" actId="20577"/>
          <ac:spMkLst>
            <pc:docMk/>
            <pc:sldMk cId="1345974275" sldId="415"/>
            <ac:spMk id="4" creationId="{435F854F-51A8-6DFD-E8A2-6C8EC5565713}"/>
          </ac:spMkLst>
        </pc:spChg>
        <pc:spChg chg="mod">
          <ac:chgData name="Adrian Gould" userId="0a44525a-5416-41c1-827b-f073cee28c70" providerId="ADAL" clId="{F3F89D1A-9238-4DBE-911B-101A4A966D4D}" dt="2023-07-18T06:49:35.425" v="1803" actId="20577"/>
          <ac:spMkLst>
            <pc:docMk/>
            <pc:sldMk cId="1345974275" sldId="415"/>
            <ac:spMk id="5" creationId="{BFB518C3-D0F5-BDA8-B19C-77C2A5EE8EFA}"/>
          </ac:spMkLst>
        </pc:spChg>
      </pc:sldChg>
    </pc:docChg>
  </pc:docChgLst>
  <pc:docChgLst>
    <pc:chgData name="Adrian Gould" userId="0a44525a-5416-41c1-827b-f073cee28c70" providerId="ADAL" clId="{2276C738-A298-42DF-B157-9BBBA2D23408}"/>
    <pc:docChg chg="addSld modSld modSection">
      <pc:chgData name="Adrian Gould" userId="0a44525a-5416-41c1-827b-f073cee28c70" providerId="ADAL" clId="{2276C738-A298-42DF-B157-9BBBA2D23408}" dt="2024-01-31T04:23:58.272" v="37" actId="20577"/>
      <pc:docMkLst>
        <pc:docMk/>
      </pc:docMkLst>
      <pc:sldChg chg="modSp new mod">
        <pc:chgData name="Adrian Gould" userId="0a44525a-5416-41c1-827b-f073cee28c70" providerId="ADAL" clId="{2276C738-A298-42DF-B157-9BBBA2D23408}" dt="2024-01-31T04:23:58.272" v="37" actId="20577"/>
        <pc:sldMkLst>
          <pc:docMk/>
          <pc:sldMk cId="3047239524" sldId="491"/>
        </pc:sldMkLst>
        <pc:spChg chg="mod">
          <ac:chgData name="Adrian Gould" userId="0a44525a-5416-41c1-827b-f073cee28c70" providerId="ADAL" clId="{2276C738-A298-42DF-B157-9BBBA2D23408}" dt="2024-01-31T04:23:58.272" v="37" actId="20577"/>
          <ac:spMkLst>
            <pc:docMk/>
            <pc:sldMk cId="3047239524" sldId="491"/>
            <ac:spMk id="2" creationId="{17D0EC93-CE02-E796-FEF5-ACA1840BA6A8}"/>
          </ac:spMkLst>
        </pc:spChg>
      </pc:sldChg>
    </pc:docChg>
  </pc:docChgLst>
  <pc:docChgLst>
    <pc:chgData name="John Robertson" userId="S::john.robertson@nmtafe.wa.edu.au::27eef65d-0d9b-46bb-85ea-fba5d9d91352" providerId="AD" clId="Web-{6541241C-2F99-BA6D-A8E7-FB69CC158D51}"/>
    <pc:docChg chg="addSld delSld modSld sldOrd modSection">
      <pc:chgData name="John Robertson" userId="S::john.robertson@nmtafe.wa.edu.au::27eef65d-0d9b-46bb-85ea-fba5d9d91352" providerId="AD" clId="Web-{6541241C-2F99-BA6D-A8E7-FB69CC158D51}" dt="2023-07-18T04:27:29.136" v="25" actId="20577"/>
      <pc:docMkLst>
        <pc:docMk/>
      </pc:docMkLst>
      <pc:sldChg chg="addSp delSp modSp">
        <pc:chgData name="John Robertson" userId="S::john.robertson@nmtafe.wa.edu.au::27eef65d-0d9b-46bb-85ea-fba5d9d91352" providerId="AD" clId="Web-{6541241C-2F99-BA6D-A8E7-FB69CC158D51}" dt="2023-07-18T04:22:30.456" v="15" actId="1076"/>
        <pc:sldMkLst>
          <pc:docMk/>
          <pc:sldMk cId="918918952" sldId="335"/>
        </pc:sldMkLst>
        <pc:spChg chg="mod">
          <ac:chgData name="John Robertson" userId="S::john.robertson@nmtafe.wa.edu.au::27eef65d-0d9b-46bb-85ea-fba5d9d91352" providerId="AD" clId="Web-{6541241C-2F99-BA6D-A8E7-FB69CC158D51}" dt="2023-07-18T04:22:08.909" v="11" actId="20577"/>
          <ac:spMkLst>
            <pc:docMk/>
            <pc:sldMk cId="918918952" sldId="335"/>
            <ac:spMk id="2" creationId="{2842A8FF-724B-4D08-A628-7FB6ADD2AA1D}"/>
          </ac:spMkLst>
        </pc:spChg>
        <pc:spChg chg="add mod">
          <ac:chgData name="John Robertson" userId="S::john.robertson@nmtafe.wa.edu.au::27eef65d-0d9b-46bb-85ea-fba5d9d91352" providerId="AD" clId="Web-{6541241C-2F99-BA6D-A8E7-FB69CC158D51}" dt="2023-07-18T04:22:30.456" v="15" actId="1076"/>
          <ac:spMkLst>
            <pc:docMk/>
            <pc:sldMk cId="918918952" sldId="335"/>
            <ac:spMk id="3" creationId="{50064577-BD83-1A54-D532-34F4AFBE4577}"/>
          </ac:spMkLst>
        </pc:spChg>
        <pc:spChg chg="del mod">
          <ac:chgData name="John Robertson" userId="S::john.robertson@nmtafe.wa.edu.au::27eef65d-0d9b-46bb-85ea-fba5d9d91352" providerId="AD" clId="Web-{6541241C-2F99-BA6D-A8E7-FB69CC158D51}" dt="2023-07-18T04:22:18.581" v="14"/>
          <ac:spMkLst>
            <pc:docMk/>
            <pc:sldMk cId="918918952" sldId="335"/>
            <ac:spMk id="6" creationId="{68AF5955-24E2-AF50-3F26-AE54852D189F}"/>
          </ac:spMkLst>
        </pc:spChg>
      </pc:sldChg>
      <pc:sldChg chg="del ord">
        <pc:chgData name="John Robertson" userId="S::john.robertson@nmtafe.wa.edu.au::27eef65d-0d9b-46bb-85ea-fba5d9d91352" providerId="AD" clId="Web-{6541241C-2F99-BA6D-A8E7-FB69CC158D51}" dt="2023-07-18T04:27:08.604" v="19"/>
        <pc:sldMkLst>
          <pc:docMk/>
          <pc:sldMk cId="376797294" sldId="355"/>
        </pc:sldMkLst>
      </pc:sldChg>
      <pc:sldChg chg="modSp">
        <pc:chgData name="John Robertson" userId="S::john.robertson@nmtafe.wa.edu.au::27eef65d-0d9b-46bb-85ea-fba5d9d91352" providerId="AD" clId="Web-{6541241C-2F99-BA6D-A8E7-FB69CC158D51}" dt="2023-07-18T04:21:57.752" v="5" actId="20577"/>
        <pc:sldMkLst>
          <pc:docMk/>
          <pc:sldMk cId="1509003421" sldId="394"/>
        </pc:sldMkLst>
        <pc:spChg chg="mod">
          <ac:chgData name="John Robertson" userId="S::john.robertson@nmtafe.wa.edu.au::27eef65d-0d9b-46bb-85ea-fba5d9d91352" providerId="AD" clId="Web-{6541241C-2F99-BA6D-A8E7-FB69CC158D51}" dt="2023-07-18T04:21:38.236" v="3" actId="20577"/>
          <ac:spMkLst>
            <pc:docMk/>
            <pc:sldMk cId="1509003421" sldId="394"/>
            <ac:spMk id="3" creationId="{B4B8431B-8C57-4D06-A7C3-5A4309550A10}"/>
          </ac:spMkLst>
        </pc:spChg>
        <pc:spChg chg="mod">
          <ac:chgData name="John Robertson" userId="S::john.robertson@nmtafe.wa.edu.au::27eef65d-0d9b-46bb-85ea-fba5d9d91352" providerId="AD" clId="Web-{6541241C-2F99-BA6D-A8E7-FB69CC158D51}" dt="2023-07-18T04:21:57.752" v="5" actId="20577"/>
          <ac:spMkLst>
            <pc:docMk/>
            <pc:sldMk cId="1509003421" sldId="394"/>
            <ac:spMk id="5" creationId="{4412C242-5861-4E3C-86F4-6291F1BD20D6}"/>
          </ac:spMkLst>
        </pc:spChg>
      </pc:sldChg>
      <pc:sldChg chg="modSp add replId">
        <pc:chgData name="John Robertson" userId="S::john.robertson@nmtafe.wa.edu.au::27eef65d-0d9b-46bb-85ea-fba5d9d91352" providerId="AD" clId="Web-{6541241C-2F99-BA6D-A8E7-FB69CC158D51}" dt="2023-07-18T04:27:29.136" v="25" actId="20577"/>
        <pc:sldMkLst>
          <pc:docMk/>
          <pc:sldMk cId="2508392968" sldId="395"/>
        </pc:sldMkLst>
        <pc:spChg chg="mod">
          <ac:chgData name="John Robertson" userId="S::john.robertson@nmtafe.wa.edu.au::27eef65d-0d9b-46bb-85ea-fba5d9d91352" providerId="AD" clId="Web-{6541241C-2F99-BA6D-A8E7-FB69CC158D51}" dt="2023-07-18T04:27:29.136" v="25" actId="20577"/>
          <ac:spMkLst>
            <pc:docMk/>
            <pc:sldMk cId="2508392968" sldId="395"/>
            <ac:spMk id="2" creationId="{2842A8FF-724B-4D08-A628-7FB6ADD2AA1D}"/>
          </ac:spMkLst>
        </pc:spChg>
      </pc:sldChg>
      <pc:sldChg chg="add replId">
        <pc:chgData name="John Robertson" userId="S::john.robertson@nmtafe.wa.edu.au::27eef65d-0d9b-46bb-85ea-fba5d9d91352" providerId="AD" clId="Web-{6541241C-2F99-BA6D-A8E7-FB69CC158D51}" dt="2023-07-18T04:26:53.229" v="17"/>
        <pc:sldMkLst>
          <pc:docMk/>
          <pc:sldMk cId="3665652300" sldId="396"/>
        </pc:sldMkLst>
      </pc:sldChg>
    </pc:docChg>
  </pc:docChgLst>
  <pc:docChgLst>
    <pc:chgData name="Adrian Gould" userId="0a44525a-5416-41c1-827b-f073cee28c70" providerId="ADAL" clId="{CEC0DED5-FD3B-2B41-8212-D5ED96E8B5A0}"/>
    <pc:docChg chg="custSel modSld">
      <pc:chgData name="Adrian Gould" userId="0a44525a-5416-41c1-827b-f073cee28c70" providerId="ADAL" clId="{CEC0DED5-FD3B-2B41-8212-D5ED96E8B5A0}" dt="2023-07-17T13:51:21.475" v="251" actId="15"/>
      <pc:docMkLst>
        <pc:docMk/>
      </pc:docMkLst>
      <pc:sldChg chg="modSp mod">
        <pc:chgData name="Adrian Gould" userId="0a44525a-5416-41c1-827b-f073cee28c70" providerId="ADAL" clId="{CEC0DED5-FD3B-2B41-8212-D5ED96E8B5A0}" dt="2023-07-17T12:32:09.588" v="63" actId="20577"/>
        <pc:sldMkLst>
          <pc:docMk/>
          <pc:sldMk cId="4194866558" sldId="276"/>
        </pc:sldMkLst>
        <pc:spChg chg="mod">
          <ac:chgData name="Adrian Gould" userId="0a44525a-5416-41c1-827b-f073cee28c70" providerId="ADAL" clId="{CEC0DED5-FD3B-2B41-8212-D5ED96E8B5A0}" dt="2023-07-17T12:32:04.490" v="52" actId="20577"/>
          <ac:spMkLst>
            <pc:docMk/>
            <pc:sldMk cId="4194866558" sldId="276"/>
            <ac:spMk id="28" creationId="{065F1D14-4430-FC90-3C26-E7C64BE29869}"/>
          </ac:spMkLst>
        </pc:spChg>
        <pc:graphicFrameChg chg="modGraphic">
          <ac:chgData name="Adrian Gould" userId="0a44525a-5416-41c1-827b-f073cee28c70" providerId="ADAL" clId="{CEC0DED5-FD3B-2B41-8212-D5ED96E8B5A0}" dt="2023-07-17T12:32:09.588" v="63" actId="20577"/>
          <ac:graphicFrameMkLst>
            <pc:docMk/>
            <pc:sldMk cId="4194866558" sldId="276"/>
            <ac:graphicFrameMk id="2" creationId="{24D6043A-4090-9DB0-51B2-8FEE0678E2D8}"/>
          </ac:graphicFrameMkLst>
        </pc:graphicFrameChg>
      </pc:sldChg>
      <pc:sldChg chg="modSp mod">
        <pc:chgData name="Adrian Gould" userId="0a44525a-5416-41c1-827b-f073cee28c70" providerId="ADAL" clId="{CEC0DED5-FD3B-2B41-8212-D5ED96E8B5A0}" dt="2023-07-17T12:31:36.879" v="11" actId="20577"/>
        <pc:sldMkLst>
          <pc:docMk/>
          <pc:sldMk cId="264958156" sldId="298"/>
        </pc:sldMkLst>
        <pc:spChg chg="mod">
          <ac:chgData name="Adrian Gould" userId="0a44525a-5416-41c1-827b-f073cee28c70" providerId="ADAL" clId="{CEC0DED5-FD3B-2B41-8212-D5ED96E8B5A0}" dt="2023-07-17T12:31:36.879" v="11" actId="20577"/>
          <ac:spMkLst>
            <pc:docMk/>
            <pc:sldMk cId="264958156" sldId="298"/>
            <ac:spMk id="28" creationId="{065F1D14-4430-FC90-3C26-E7C64BE29869}"/>
          </ac:spMkLst>
        </pc:spChg>
      </pc:sldChg>
      <pc:sldChg chg="modSp mod">
        <pc:chgData name="Adrian Gould" userId="0a44525a-5416-41c1-827b-f073cee28c70" providerId="ADAL" clId="{CEC0DED5-FD3B-2B41-8212-D5ED96E8B5A0}" dt="2023-07-17T13:49:27.264" v="89" actId="20577"/>
        <pc:sldMkLst>
          <pc:docMk/>
          <pc:sldMk cId="1353834025" sldId="301"/>
        </pc:sldMkLst>
        <pc:spChg chg="mod">
          <ac:chgData name="Adrian Gould" userId="0a44525a-5416-41c1-827b-f073cee28c70" providerId="ADAL" clId="{CEC0DED5-FD3B-2B41-8212-D5ED96E8B5A0}" dt="2023-07-17T13:49:27.264" v="89" actId="20577"/>
          <ac:spMkLst>
            <pc:docMk/>
            <pc:sldMk cId="1353834025" sldId="301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3:49:32.553" v="100" actId="20577"/>
        <pc:sldMkLst>
          <pc:docMk/>
          <pc:sldMk cId="2938385406" sldId="302"/>
        </pc:sldMkLst>
        <pc:spChg chg="mod">
          <ac:chgData name="Adrian Gould" userId="0a44525a-5416-41c1-827b-f073cee28c70" providerId="ADAL" clId="{CEC0DED5-FD3B-2B41-8212-D5ED96E8B5A0}" dt="2023-07-17T13:49:32.553" v="100" actId="20577"/>
          <ac:spMkLst>
            <pc:docMk/>
            <pc:sldMk cId="2938385406" sldId="302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3:50:02.687" v="146" actId="20577"/>
        <pc:sldMkLst>
          <pc:docMk/>
          <pc:sldMk cId="3622820354" sldId="303"/>
        </pc:sldMkLst>
        <pc:spChg chg="mod">
          <ac:chgData name="Adrian Gould" userId="0a44525a-5416-41c1-827b-f073cee28c70" providerId="ADAL" clId="{CEC0DED5-FD3B-2B41-8212-D5ED96E8B5A0}" dt="2023-07-17T13:50:02.687" v="146" actId="20577"/>
          <ac:spMkLst>
            <pc:docMk/>
            <pc:sldMk cId="3622820354" sldId="303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3:49:48.167" v="127" actId="20577"/>
        <pc:sldMkLst>
          <pc:docMk/>
          <pc:sldMk cId="2867665445" sldId="304"/>
        </pc:sldMkLst>
        <pc:spChg chg="mod">
          <ac:chgData name="Adrian Gould" userId="0a44525a-5416-41c1-827b-f073cee28c70" providerId="ADAL" clId="{CEC0DED5-FD3B-2B41-8212-D5ED96E8B5A0}" dt="2023-07-17T13:49:48.167" v="127" actId="20577"/>
          <ac:spMkLst>
            <pc:docMk/>
            <pc:sldMk cId="2867665445" sldId="304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3:51:21.475" v="251" actId="15"/>
        <pc:sldMkLst>
          <pc:docMk/>
          <pc:sldMk cId="2495848008" sldId="308"/>
        </pc:sldMkLst>
        <pc:spChg chg="mod">
          <ac:chgData name="Adrian Gould" userId="0a44525a-5416-41c1-827b-f073cee28c70" providerId="ADAL" clId="{CEC0DED5-FD3B-2B41-8212-D5ED96E8B5A0}" dt="2023-07-17T13:51:21.475" v="251" actId="15"/>
          <ac:spMkLst>
            <pc:docMk/>
            <pc:sldMk cId="2495848008" sldId="308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CEC0DED5-FD3B-2B41-8212-D5ED96E8B5A0}" dt="2023-07-17T12:31:46.860" v="25" actId="20577"/>
        <pc:sldMkLst>
          <pc:docMk/>
          <pc:sldMk cId="1970401061" sldId="313"/>
        </pc:sldMkLst>
        <pc:spChg chg="mod">
          <ac:chgData name="Adrian Gould" userId="0a44525a-5416-41c1-827b-f073cee28c70" providerId="ADAL" clId="{CEC0DED5-FD3B-2B41-8212-D5ED96E8B5A0}" dt="2023-07-17T12:31:46.860" v="25" actId="20577"/>
          <ac:spMkLst>
            <pc:docMk/>
            <pc:sldMk cId="1970401061" sldId="313"/>
            <ac:spMk id="28" creationId="{065F1D14-4430-FC90-3C26-E7C64BE29869}"/>
          </ac:spMkLst>
        </pc:spChg>
      </pc:sldChg>
    </pc:docChg>
  </pc:docChgLst>
  <pc:docChgLst>
    <pc:chgData name="Adrian Gould" userId="0a44525a-5416-41c1-827b-f073cee28c70" providerId="ADAL" clId="{59EE5940-FF29-4121-BD29-CF7A316D1F67}"/>
    <pc:docChg chg="delSld addSection delSection modSection">
      <pc:chgData name="Adrian Gould" userId="0a44525a-5416-41c1-827b-f073cee28c70" providerId="ADAL" clId="{59EE5940-FF29-4121-BD29-CF7A316D1F67}" dt="2024-02-06T03:27:58.877" v="7" actId="17846"/>
      <pc:docMkLst>
        <pc:docMk/>
      </pc:docMkLst>
      <pc:sldChg chg="del">
        <pc:chgData name="Adrian Gould" userId="0a44525a-5416-41c1-827b-f073cee28c70" providerId="ADAL" clId="{59EE5940-FF29-4121-BD29-CF7A316D1F67}" dt="2024-02-06T03:27:44.314" v="5" actId="47"/>
        <pc:sldMkLst>
          <pc:docMk/>
          <pc:sldMk cId="2271737337" sldId="401"/>
        </pc:sldMkLst>
      </pc:sldChg>
      <pc:sldChg chg="del">
        <pc:chgData name="Adrian Gould" userId="0a44525a-5416-41c1-827b-f073cee28c70" providerId="ADAL" clId="{59EE5940-FF29-4121-BD29-CF7A316D1F67}" dt="2024-02-06T03:27:38.223" v="4" actId="47"/>
        <pc:sldMkLst>
          <pc:docMk/>
          <pc:sldMk cId="1472025641" sldId="407"/>
        </pc:sldMkLst>
      </pc:sldChg>
      <pc:sldChg chg="del">
        <pc:chgData name="Adrian Gould" userId="0a44525a-5416-41c1-827b-f073cee28c70" providerId="ADAL" clId="{59EE5940-FF29-4121-BD29-CF7A316D1F67}" dt="2024-02-06T03:27:44.314" v="5" actId="47"/>
        <pc:sldMkLst>
          <pc:docMk/>
          <pc:sldMk cId="3844176635" sldId="409"/>
        </pc:sldMkLst>
      </pc:sldChg>
      <pc:sldChg chg="del">
        <pc:chgData name="Adrian Gould" userId="0a44525a-5416-41c1-827b-f073cee28c70" providerId="ADAL" clId="{59EE5940-FF29-4121-BD29-CF7A316D1F67}" dt="2024-02-06T03:27:37.054" v="3" actId="47"/>
        <pc:sldMkLst>
          <pc:docMk/>
          <pc:sldMk cId="1684701935" sldId="419"/>
        </pc:sldMkLst>
      </pc:sldChg>
      <pc:sldChg chg="del">
        <pc:chgData name="Adrian Gould" userId="0a44525a-5416-41c1-827b-f073cee28c70" providerId="ADAL" clId="{59EE5940-FF29-4121-BD29-CF7A316D1F67}" dt="2024-02-06T03:27:37.054" v="3" actId="47"/>
        <pc:sldMkLst>
          <pc:docMk/>
          <pc:sldMk cId="3286270417" sldId="431"/>
        </pc:sldMkLst>
      </pc:sldChg>
      <pc:sldChg chg="del">
        <pc:chgData name="Adrian Gould" userId="0a44525a-5416-41c1-827b-f073cee28c70" providerId="ADAL" clId="{59EE5940-FF29-4121-BD29-CF7A316D1F67}" dt="2024-02-06T03:27:38.223" v="4" actId="47"/>
        <pc:sldMkLst>
          <pc:docMk/>
          <pc:sldMk cId="1733405288" sldId="432"/>
        </pc:sldMkLst>
      </pc:sldChg>
      <pc:sldChg chg="del">
        <pc:chgData name="Adrian Gould" userId="0a44525a-5416-41c1-827b-f073cee28c70" providerId="ADAL" clId="{59EE5940-FF29-4121-BD29-CF7A316D1F67}" dt="2024-02-06T03:27:44.314" v="5" actId="47"/>
        <pc:sldMkLst>
          <pc:docMk/>
          <pc:sldMk cId="212957833" sldId="433"/>
        </pc:sldMkLst>
      </pc:sldChg>
      <pc:sldChg chg="del">
        <pc:chgData name="Adrian Gould" userId="0a44525a-5416-41c1-827b-f073cee28c70" providerId="ADAL" clId="{59EE5940-FF29-4121-BD29-CF7A316D1F67}" dt="2024-02-06T03:27:37.054" v="3" actId="47"/>
        <pc:sldMkLst>
          <pc:docMk/>
          <pc:sldMk cId="3041959482" sldId="454"/>
        </pc:sldMkLst>
      </pc:sldChg>
      <pc:sldChg chg="del">
        <pc:chgData name="Adrian Gould" userId="0a44525a-5416-41c1-827b-f073cee28c70" providerId="ADAL" clId="{59EE5940-FF29-4121-BD29-CF7A316D1F67}" dt="2024-02-06T03:27:37.054" v="3" actId="47"/>
        <pc:sldMkLst>
          <pc:docMk/>
          <pc:sldMk cId="636726054" sldId="455"/>
        </pc:sldMkLst>
      </pc:sldChg>
      <pc:sldChg chg="del">
        <pc:chgData name="Adrian Gould" userId="0a44525a-5416-41c1-827b-f073cee28c70" providerId="ADAL" clId="{59EE5940-FF29-4121-BD29-CF7A316D1F67}" dt="2024-02-06T03:27:37.054" v="3" actId="47"/>
        <pc:sldMkLst>
          <pc:docMk/>
          <pc:sldMk cId="1959914131" sldId="456"/>
        </pc:sldMkLst>
      </pc:sldChg>
      <pc:sldChg chg="del">
        <pc:chgData name="Adrian Gould" userId="0a44525a-5416-41c1-827b-f073cee28c70" providerId="ADAL" clId="{59EE5940-FF29-4121-BD29-CF7A316D1F67}" dt="2024-02-06T03:27:37.054" v="3" actId="47"/>
        <pc:sldMkLst>
          <pc:docMk/>
          <pc:sldMk cId="3909683860" sldId="457"/>
        </pc:sldMkLst>
      </pc:sldChg>
      <pc:sldChg chg="del">
        <pc:chgData name="Adrian Gould" userId="0a44525a-5416-41c1-827b-f073cee28c70" providerId="ADAL" clId="{59EE5940-FF29-4121-BD29-CF7A316D1F67}" dt="2024-02-06T03:27:38.223" v="4" actId="47"/>
        <pc:sldMkLst>
          <pc:docMk/>
          <pc:sldMk cId="2942686981" sldId="458"/>
        </pc:sldMkLst>
      </pc:sldChg>
      <pc:sldChg chg="del">
        <pc:chgData name="Adrian Gould" userId="0a44525a-5416-41c1-827b-f073cee28c70" providerId="ADAL" clId="{59EE5940-FF29-4121-BD29-CF7A316D1F67}" dt="2024-02-06T03:27:38.223" v="4" actId="47"/>
        <pc:sldMkLst>
          <pc:docMk/>
          <pc:sldMk cId="1257551713" sldId="459"/>
        </pc:sldMkLst>
      </pc:sldChg>
      <pc:sldChg chg="del">
        <pc:chgData name="Adrian Gould" userId="0a44525a-5416-41c1-827b-f073cee28c70" providerId="ADAL" clId="{59EE5940-FF29-4121-BD29-CF7A316D1F67}" dt="2024-02-06T03:27:38.223" v="4" actId="47"/>
        <pc:sldMkLst>
          <pc:docMk/>
          <pc:sldMk cId="2105204866" sldId="460"/>
        </pc:sldMkLst>
      </pc:sldChg>
      <pc:sldChg chg="del">
        <pc:chgData name="Adrian Gould" userId="0a44525a-5416-41c1-827b-f073cee28c70" providerId="ADAL" clId="{59EE5940-FF29-4121-BD29-CF7A316D1F67}" dt="2024-02-06T03:27:38.223" v="4" actId="47"/>
        <pc:sldMkLst>
          <pc:docMk/>
          <pc:sldMk cId="3790201345" sldId="461"/>
        </pc:sldMkLst>
      </pc:sldChg>
      <pc:sldChg chg="del">
        <pc:chgData name="Adrian Gould" userId="0a44525a-5416-41c1-827b-f073cee28c70" providerId="ADAL" clId="{59EE5940-FF29-4121-BD29-CF7A316D1F67}" dt="2024-02-06T03:27:38.223" v="4" actId="47"/>
        <pc:sldMkLst>
          <pc:docMk/>
          <pc:sldMk cId="4061142283" sldId="462"/>
        </pc:sldMkLst>
      </pc:sldChg>
      <pc:sldChg chg="del">
        <pc:chgData name="Adrian Gould" userId="0a44525a-5416-41c1-827b-f073cee28c70" providerId="ADAL" clId="{59EE5940-FF29-4121-BD29-CF7A316D1F67}" dt="2024-02-06T03:27:38.223" v="4" actId="47"/>
        <pc:sldMkLst>
          <pc:docMk/>
          <pc:sldMk cId="535052079" sldId="463"/>
        </pc:sldMkLst>
      </pc:sldChg>
      <pc:sldChg chg="del">
        <pc:chgData name="Adrian Gould" userId="0a44525a-5416-41c1-827b-f073cee28c70" providerId="ADAL" clId="{59EE5940-FF29-4121-BD29-CF7A316D1F67}" dt="2024-02-06T03:27:44.314" v="5" actId="47"/>
        <pc:sldMkLst>
          <pc:docMk/>
          <pc:sldMk cId="2822729167" sldId="464"/>
        </pc:sldMkLst>
      </pc:sldChg>
      <pc:sldChg chg="del">
        <pc:chgData name="Adrian Gould" userId="0a44525a-5416-41c1-827b-f073cee28c70" providerId="ADAL" clId="{59EE5940-FF29-4121-BD29-CF7A316D1F67}" dt="2024-02-06T03:27:44.314" v="5" actId="47"/>
        <pc:sldMkLst>
          <pc:docMk/>
          <pc:sldMk cId="2444785903" sldId="465"/>
        </pc:sldMkLst>
      </pc:sldChg>
      <pc:sldChg chg="del">
        <pc:chgData name="Adrian Gould" userId="0a44525a-5416-41c1-827b-f073cee28c70" providerId="ADAL" clId="{59EE5940-FF29-4121-BD29-CF7A316D1F67}" dt="2024-02-06T03:27:44.314" v="5" actId="47"/>
        <pc:sldMkLst>
          <pc:docMk/>
          <pc:sldMk cId="592017026" sldId="466"/>
        </pc:sldMkLst>
      </pc:sldChg>
      <pc:sldChg chg="del">
        <pc:chgData name="Adrian Gould" userId="0a44525a-5416-41c1-827b-f073cee28c70" providerId="ADAL" clId="{59EE5940-FF29-4121-BD29-CF7A316D1F67}" dt="2024-02-06T03:27:44.314" v="5" actId="47"/>
        <pc:sldMkLst>
          <pc:docMk/>
          <pc:sldMk cId="288175693" sldId="467"/>
        </pc:sldMkLst>
      </pc:sldChg>
      <pc:sldChg chg="del">
        <pc:chgData name="Adrian Gould" userId="0a44525a-5416-41c1-827b-f073cee28c70" providerId="ADAL" clId="{59EE5940-FF29-4121-BD29-CF7A316D1F67}" dt="2024-02-06T03:27:44.314" v="5" actId="47"/>
        <pc:sldMkLst>
          <pc:docMk/>
          <pc:sldMk cId="2110389590" sldId="468"/>
        </pc:sldMkLst>
      </pc:sldChg>
      <pc:sldChg chg="del">
        <pc:chgData name="Adrian Gould" userId="0a44525a-5416-41c1-827b-f073cee28c70" providerId="ADAL" clId="{59EE5940-FF29-4121-BD29-CF7A316D1F67}" dt="2024-02-06T03:27:44.314" v="5" actId="47"/>
        <pc:sldMkLst>
          <pc:docMk/>
          <pc:sldMk cId="408899812" sldId="469"/>
        </pc:sldMkLst>
      </pc:sldChg>
      <pc:sldChg chg="del">
        <pc:chgData name="Adrian Gould" userId="0a44525a-5416-41c1-827b-f073cee28c70" providerId="ADAL" clId="{59EE5940-FF29-4121-BD29-CF7A316D1F67}" dt="2024-02-06T03:27:37.054" v="3" actId="47"/>
        <pc:sldMkLst>
          <pc:docMk/>
          <pc:sldMk cId="492183385" sldId="490"/>
        </pc:sldMkLst>
      </pc:sldChg>
    </pc:docChg>
  </pc:docChgLst>
  <pc:docChgLst>
    <pc:chgData name="John Robertson" userId="S::john.robertson@nmtafe.wa.edu.au::27eef65d-0d9b-46bb-85ea-fba5d9d91352" providerId="AD" clId="Web-{3680DEAA-FE01-CE12-E1CA-38DE35996143}"/>
    <pc:docChg chg="mod addSld delSld modSld sldOrd modSection">
      <pc:chgData name="John Robertson" userId="S::john.robertson@nmtafe.wa.edu.au::27eef65d-0d9b-46bb-85ea-fba5d9d91352" providerId="AD" clId="Web-{3680DEAA-FE01-CE12-E1CA-38DE35996143}" dt="2023-07-18T03:39:39.321" v="633" actId="1076"/>
      <pc:docMkLst>
        <pc:docMk/>
      </pc:docMkLst>
      <pc:sldChg chg="modSp">
        <pc:chgData name="John Robertson" userId="S::john.robertson@nmtafe.wa.edu.au::27eef65d-0d9b-46bb-85ea-fba5d9d91352" providerId="AD" clId="Web-{3680DEAA-FE01-CE12-E1CA-38DE35996143}" dt="2023-07-18T01:51:58.006" v="59" actId="14100"/>
        <pc:sldMkLst>
          <pc:docMk/>
          <pc:sldMk cId="2656500209" sldId="259"/>
        </pc:sldMkLst>
        <pc:spChg chg="mod">
          <ac:chgData name="John Robertson" userId="S::john.robertson@nmtafe.wa.edu.au::27eef65d-0d9b-46bb-85ea-fba5d9d91352" providerId="AD" clId="Web-{3680DEAA-FE01-CE12-E1CA-38DE35996143}" dt="2023-07-18T01:51:58.006" v="59" actId="14100"/>
          <ac:spMkLst>
            <pc:docMk/>
            <pc:sldMk cId="2656500209" sldId="259"/>
            <ac:spMk id="28" creationId="{065F1D14-4430-FC90-3C26-E7C64BE29869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1:51:54.740" v="58" actId="1076"/>
          <ac:spMkLst>
            <pc:docMk/>
            <pc:sldMk cId="2656500209" sldId="259"/>
            <ac:spMk id="29" creationId="{1C085F66-B097-8E41-C65E-FB613CEF61D0}"/>
          </ac:spMkLst>
        </pc:spChg>
      </pc:sldChg>
      <pc:sldChg chg="modSp addCm modCm">
        <pc:chgData name="John Robertson" userId="S::john.robertson@nmtafe.wa.edu.au::27eef65d-0d9b-46bb-85ea-fba5d9d91352" providerId="AD" clId="Web-{3680DEAA-FE01-CE12-E1CA-38DE35996143}" dt="2023-07-18T03:09:40.190" v="467" actId="20577"/>
        <pc:sldMkLst>
          <pc:docMk/>
          <pc:sldMk cId="1353834025" sldId="301"/>
        </pc:sldMkLst>
        <pc:spChg chg="mod">
          <ac:chgData name="John Robertson" userId="S::john.robertson@nmtafe.wa.edu.au::27eef65d-0d9b-46bb-85ea-fba5d9d91352" providerId="AD" clId="Web-{3680DEAA-FE01-CE12-E1CA-38DE35996143}" dt="2023-07-18T02:21:01.805" v="86" actId="20577"/>
          <ac:spMkLst>
            <pc:docMk/>
            <pc:sldMk cId="1353834025" sldId="301"/>
            <ac:spMk id="2" creationId="{E6B49155-D1AA-6FB0-A36C-DF1394C817B8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09:40.190" v="467" actId="20577"/>
          <ac:spMkLst>
            <pc:docMk/>
            <pc:sldMk cId="1353834025" sldId="301"/>
            <ac:spMk id="3" creationId="{EE53FE40-4CB6-3C4D-D3DD-058AFFE118A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John Robertson" userId="S::john.robertson@nmtafe.wa.edu.au::27eef65d-0d9b-46bb-85ea-fba5d9d91352" providerId="AD" clId="Web-{3680DEAA-FE01-CE12-E1CA-38DE35996143}" dt="2023-07-18T02:28:15.087" v="131"/>
              <pc2:cmMkLst xmlns:pc2="http://schemas.microsoft.com/office/powerpoint/2019/9/main/command">
                <pc:docMk/>
                <pc:sldMk cId="1353834025" sldId="301"/>
                <pc2:cmMk id="{F0B293E5-45F1-4251-9EDB-4B2FEE48653E}"/>
              </pc2:cmMkLst>
              <pc226:cmRplyChg chg="add">
                <pc226:chgData name="John Robertson" userId="S::john.robertson@nmtafe.wa.edu.au::27eef65d-0d9b-46bb-85ea-fba5d9d91352" providerId="AD" clId="Web-{3680DEAA-FE01-CE12-E1CA-38DE35996143}" dt="2023-07-18T02:28:15.087" v="131"/>
                <pc2:cmRplyMkLst xmlns:pc2="http://schemas.microsoft.com/office/powerpoint/2019/9/main/command">
                  <pc:docMk/>
                  <pc:sldMk cId="1353834025" sldId="301"/>
                  <pc2:cmMk id="{F0B293E5-45F1-4251-9EDB-4B2FEE48653E}"/>
                  <pc2:cmRplyMk id="{DDD21A9F-D19D-4F26-A0C0-EFD6ECD78BC5}"/>
                </pc2:cmRplyMkLst>
              </pc226:cmRplyChg>
            </pc226:cmChg>
          </p:ext>
        </pc:extLst>
      </pc:sldChg>
      <pc:sldChg chg="del mod modShow">
        <pc:chgData name="John Robertson" userId="S::john.robertson@nmtafe.wa.edu.au::27eef65d-0d9b-46bb-85ea-fba5d9d91352" providerId="AD" clId="Web-{3680DEAA-FE01-CE12-E1CA-38DE35996143}" dt="2023-07-18T03:09:53.660" v="470"/>
        <pc:sldMkLst>
          <pc:docMk/>
          <pc:sldMk cId="2938385406" sldId="302"/>
        </pc:sldMkLst>
      </pc:sldChg>
      <pc:sldChg chg="del mod modShow">
        <pc:chgData name="John Robertson" userId="S::john.robertson@nmtafe.wa.edu.au::27eef65d-0d9b-46bb-85ea-fba5d9d91352" providerId="AD" clId="Web-{3680DEAA-FE01-CE12-E1CA-38DE35996143}" dt="2023-07-18T03:09:53.660" v="469"/>
        <pc:sldMkLst>
          <pc:docMk/>
          <pc:sldMk cId="3622820354" sldId="303"/>
        </pc:sldMkLst>
      </pc:sldChg>
      <pc:sldChg chg="del mod modShow">
        <pc:chgData name="John Robertson" userId="S::john.robertson@nmtafe.wa.edu.au::27eef65d-0d9b-46bb-85ea-fba5d9d91352" providerId="AD" clId="Web-{3680DEAA-FE01-CE12-E1CA-38DE35996143}" dt="2023-07-18T03:09:53.660" v="468"/>
        <pc:sldMkLst>
          <pc:docMk/>
          <pc:sldMk cId="2867665445" sldId="304"/>
        </pc:sldMkLst>
      </pc:sldChg>
      <pc:sldChg chg="modSp">
        <pc:chgData name="John Robertson" userId="S::john.robertson@nmtafe.wa.edu.au::27eef65d-0d9b-46bb-85ea-fba5d9d91352" providerId="AD" clId="Web-{3680DEAA-FE01-CE12-E1CA-38DE35996143}" dt="2023-07-18T02:35:24.806" v="185" actId="20577"/>
        <pc:sldMkLst>
          <pc:docMk/>
          <pc:sldMk cId="3951022935" sldId="305"/>
        </pc:sldMkLst>
        <pc:spChg chg="mod">
          <ac:chgData name="John Robertson" userId="S::john.robertson@nmtafe.wa.edu.au::27eef65d-0d9b-46bb-85ea-fba5d9d91352" providerId="AD" clId="Web-{3680DEAA-FE01-CE12-E1CA-38DE35996143}" dt="2023-07-18T02:35:21.258" v="184" actId="20577"/>
          <ac:spMkLst>
            <pc:docMk/>
            <pc:sldMk cId="3951022935" sldId="305"/>
            <ac:spMk id="2" creationId="{E6B49155-D1AA-6FB0-A36C-DF1394C817B8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2:35:24.806" v="185" actId="20577"/>
          <ac:spMkLst>
            <pc:docMk/>
            <pc:sldMk cId="3951022935" sldId="305"/>
            <ac:spMk id="3" creationId="{EE53FE40-4CB6-3C4D-D3DD-058AFFE118A3}"/>
          </ac:spMkLst>
        </pc:spChg>
      </pc:sldChg>
      <pc:sldChg chg="del mod modShow">
        <pc:chgData name="John Robertson" userId="S::john.robertson@nmtafe.wa.edu.au::27eef65d-0d9b-46bb-85ea-fba5d9d91352" providerId="AD" clId="Web-{3680DEAA-FE01-CE12-E1CA-38DE35996143}" dt="2023-07-18T03:10:07.270" v="471"/>
        <pc:sldMkLst>
          <pc:docMk/>
          <pc:sldMk cId="238014500" sldId="306"/>
        </pc:sldMkLst>
      </pc:sldChg>
      <pc:sldChg chg="modSp">
        <pc:chgData name="John Robertson" userId="S::john.robertson@nmtafe.wa.edu.au::27eef65d-0d9b-46bb-85ea-fba5d9d91352" providerId="AD" clId="Web-{3680DEAA-FE01-CE12-E1CA-38DE35996143}" dt="2023-07-18T02:35:53.511" v="195" actId="20577"/>
        <pc:sldMkLst>
          <pc:docMk/>
          <pc:sldMk cId="2495848008" sldId="308"/>
        </pc:sldMkLst>
        <pc:spChg chg="mod">
          <ac:chgData name="John Robertson" userId="S::john.robertson@nmtafe.wa.edu.au::27eef65d-0d9b-46bb-85ea-fba5d9d91352" providerId="AD" clId="Web-{3680DEAA-FE01-CE12-E1CA-38DE35996143}" dt="2023-07-18T02:35:53.511" v="195" actId="20577"/>
          <ac:spMkLst>
            <pc:docMk/>
            <pc:sldMk cId="2495848008" sldId="308"/>
            <ac:spMk id="3" creationId="{EE53FE40-4CB6-3C4D-D3DD-058AFFE118A3}"/>
          </ac:spMkLst>
        </pc:spChg>
      </pc:sldChg>
      <pc:sldChg chg="addSp modSp">
        <pc:chgData name="John Robertson" userId="S::john.robertson@nmtafe.wa.edu.au::27eef65d-0d9b-46bb-85ea-fba5d9d91352" providerId="AD" clId="Web-{3680DEAA-FE01-CE12-E1CA-38DE35996143}" dt="2023-07-18T02:03:07.773" v="66" actId="1076"/>
        <pc:sldMkLst>
          <pc:docMk/>
          <pc:sldMk cId="896107042" sldId="317"/>
        </pc:sldMkLst>
        <pc:graphicFrameChg chg="mod modGraphic">
          <ac:chgData name="John Robertson" userId="S::john.robertson@nmtafe.wa.edu.au::27eef65d-0d9b-46bb-85ea-fba5d9d91352" providerId="AD" clId="Web-{3680DEAA-FE01-CE12-E1CA-38DE35996143}" dt="2023-07-18T02:02:34.083" v="61"/>
          <ac:graphicFrameMkLst>
            <pc:docMk/>
            <pc:sldMk cId="896107042" sldId="317"/>
            <ac:graphicFrameMk id="4" creationId="{CDB9189F-26F0-4D00-95A1-F93D37A30D23}"/>
          </ac:graphicFrameMkLst>
        </pc:graphicFrameChg>
        <pc:picChg chg="add mod">
          <ac:chgData name="John Robertson" userId="S::john.robertson@nmtafe.wa.edu.au::27eef65d-0d9b-46bb-85ea-fba5d9d91352" providerId="AD" clId="Web-{3680DEAA-FE01-CE12-E1CA-38DE35996143}" dt="2023-07-18T02:03:07.773" v="66" actId="1076"/>
          <ac:picMkLst>
            <pc:docMk/>
            <pc:sldMk cId="896107042" sldId="317"/>
            <ac:picMk id="3" creationId="{3169D118-FF98-45FA-D3DB-06461B46E600}"/>
          </ac:picMkLst>
        </pc:picChg>
      </pc:sldChg>
      <pc:sldChg chg="modSp">
        <pc:chgData name="John Robertson" userId="S::john.robertson@nmtafe.wa.edu.au::27eef65d-0d9b-46bb-85ea-fba5d9d91352" providerId="AD" clId="Web-{3680DEAA-FE01-CE12-E1CA-38DE35996143}" dt="2023-07-18T03:27:48.753" v="491" actId="20577"/>
        <pc:sldMkLst>
          <pc:docMk/>
          <pc:sldMk cId="4189059089" sldId="319"/>
        </pc:sldMkLst>
        <pc:spChg chg="mod">
          <ac:chgData name="John Robertson" userId="S::john.robertson@nmtafe.wa.edu.au::27eef65d-0d9b-46bb-85ea-fba5d9d91352" providerId="AD" clId="Web-{3680DEAA-FE01-CE12-E1CA-38DE35996143}" dt="2023-07-18T03:27:48.753" v="491" actId="20577"/>
          <ac:spMkLst>
            <pc:docMk/>
            <pc:sldMk cId="4189059089" sldId="319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1:50:24.233" v="41" actId="20577"/>
        <pc:sldMkLst>
          <pc:docMk/>
          <pc:sldMk cId="2898184777" sldId="320"/>
        </pc:sldMkLst>
        <pc:spChg chg="mod">
          <ac:chgData name="John Robertson" userId="S::john.robertson@nmtafe.wa.edu.au::27eef65d-0d9b-46bb-85ea-fba5d9d91352" providerId="AD" clId="Web-{3680DEAA-FE01-CE12-E1CA-38DE35996143}" dt="2023-07-18T01:50:24.233" v="41" actId="20577"/>
          <ac:spMkLst>
            <pc:docMk/>
            <pc:sldMk cId="2898184777" sldId="320"/>
            <ac:spMk id="3" creationId="{D5257224-6FAB-4DEC-A9DB-C4E62FE92F63}"/>
          </ac:spMkLst>
        </pc:spChg>
        <pc:graphicFrameChg chg="mod">
          <ac:chgData name="John Robertson" userId="S::john.robertson@nmtafe.wa.edu.au::27eef65d-0d9b-46bb-85ea-fba5d9d91352" providerId="AD" clId="Web-{3680DEAA-FE01-CE12-E1CA-38DE35996143}" dt="2023-07-18T01:50:12.670" v="36" actId="1076"/>
          <ac:graphicFrameMkLst>
            <pc:docMk/>
            <pc:sldMk cId="2898184777" sldId="320"/>
            <ac:graphicFrameMk id="4" creationId="{3C24A271-25FE-4221-B7FB-D4E0419C234D}"/>
          </ac:graphicFrameMkLst>
        </pc:graphicFrameChg>
      </pc:sldChg>
      <pc:sldChg chg="modSp">
        <pc:chgData name="John Robertson" userId="S::john.robertson@nmtafe.wa.edu.au::27eef65d-0d9b-46bb-85ea-fba5d9d91352" providerId="AD" clId="Web-{3680DEAA-FE01-CE12-E1CA-38DE35996143}" dt="2023-07-18T01:49:32.870" v="24" actId="20577"/>
        <pc:sldMkLst>
          <pc:docMk/>
          <pc:sldMk cId="1271913439" sldId="321"/>
        </pc:sldMkLst>
        <pc:spChg chg="mod">
          <ac:chgData name="John Robertson" userId="S::john.robertson@nmtafe.wa.edu.au::27eef65d-0d9b-46bb-85ea-fba5d9d91352" providerId="AD" clId="Web-{3680DEAA-FE01-CE12-E1CA-38DE35996143}" dt="2023-07-18T01:49:32.870" v="24" actId="20577"/>
          <ac:spMkLst>
            <pc:docMk/>
            <pc:sldMk cId="1271913439" sldId="321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1:48:58.758" v="15" actId="20577"/>
        <pc:sldMkLst>
          <pc:docMk/>
          <pc:sldMk cId="3681727462" sldId="323"/>
        </pc:sldMkLst>
        <pc:spChg chg="mod">
          <ac:chgData name="John Robertson" userId="S::john.robertson@nmtafe.wa.edu.au::27eef65d-0d9b-46bb-85ea-fba5d9d91352" providerId="AD" clId="Web-{3680DEAA-FE01-CE12-E1CA-38DE35996143}" dt="2023-07-18T01:48:58.758" v="15" actId="20577"/>
          <ac:spMkLst>
            <pc:docMk/>
            <pc:sldMk cId="3681727462" sldId="323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37:35.971" v="208" actId="20577"/>
        <pc:sldMkLst>
          <pc:docMk/>
          <pc:sldMk cId="2206691967" sldId="324"/>
        </pc:sldMkLst>
        <pc:spChg chg="mod">
          <ac:chgData name="John Robertson" userId="S::john.robertson@nmtafe.wa.edu.au::27eef65d-0d9b-46bb-85ea-fba5d9d91352" providerId="AD" clId="Web-{3680DEAA-FE01-CE12-E1CA-38DE35996143}" dt="2023-07-18T02:37:35.971" v="208" actId="20577"/>
          <ac:spMkLst>
            <pc:docMk/>
            <pc:sldMk cId="2206691967" sldId="324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0:19.890" v="251" actId="20577"/>
        <pc:sldMkLst>
          <pc:docMk/>
          <pc:sldMk cId="2601165534" sldId="325"/>
        </pc:sldMkLst>
        <pc:spChg chg="mod">
          <ac:chgData name="John Robertson" userId="S::john.robertson@nmtafe.wa.edu.au::27eef65d-0d9b-46bb-85ea-fba5d9d91352" providerId="AD" clId="Web-{3680DEAA-FE01-CE12-E1CA-38DE35996143}" dt="2023-07-18T02:40:19.890" v="251" actId="20577"/>
          <ac:spMkLst>
            <pc:docMk/>
            <pc:sldMk cId="2601165534" sldId="325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2:22.992" v="280" actId="20577"/>
        <pc:sldMkLst>
          <pc:docMk/>
          <pc:sldMk cId="2852023019" sldId="326"/>
        </pc:sldMkLst>
        <pc:spChg chg="mod">
          <ac:chgData name="John Robertson" userId="S::john.robertson@nmtafe.wa.edu.au::27eef65d-0d9b-46bb-85ea-fba5d9d91352" providerId="AD" clId="Web-{3680DEAA-FE01-CE12-E1CA-38DE35996143}" dt="2023-07-18T02:42:22.992" v="280" actId="20577"/>
          <ac:spMkLst>
            <pc:docMk/>
            <pc:sldMk cId="2852023019" sldId="326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1:51.959" v="271" actId="20577"/>
        <pc:sldMkLst>
          <pc:docMk/>
          <pc:sldMk cId="3633241108" sldId="327"/>
        </pc:sldMkLst>
        <pc:spChg chg="mod">
          <ac:chgData name="John Robertson" userId="S::john.robertson@nmtafe.wa.edu.au::27eef65d-0d9b-46bb-85ea-fba5d9d91352" providerId="AD" clId="Web-{3680DEAA-FE01-CE12-E1CA-38DE35996143}" dt="2023-07-18T02:41:51.959" v="271" actId="20577"/>
          <ac:spMkLst>
            <pc:docMk/>
            <pc:sldMk cId="3633241108" sldId="327"/>
            <ac:spMk id="3" creationId="{D5257224-6FAB-4DEC-A9DB-C4E62FE92F63}"/>
          </ac:spMkLst>
        </pc:spChg>
      </pc:sldChg>
      <pc:sldChg chg="modSp ord">
        <pc:chgData name="John Robertson" userId="S::john.robertson@nmtafe.wa.edu.au::27eef65d-0d9b-46bb-85ea-fba5d9d91352" providerId="AD" clId="Web-{3680DEAA-FE01-CE12-E1CA-38DE35996143}" dt="2023-07-18T03:24:26.176" v="480" actId="20577"/>
        <pc:sldMkLst>
          <pc:docMk/>
          <pc:sldMk cId="4126718268" sldId="328"/>
        </pc:sldMkLst>
        <pc:spChg chg="mod">
          <ac:chgData name="John Robertson" userId="S::john.robertson@nmtafe.wa.edu.au::27eef65d-0d9b-46bb-85ea-fba5d9d91352" providerId="AD" clId="Web-{3680DEAA-FE01-CE12-E1CA-38DE35996143}" dt="2023-07-18T03:24:26.176" v="480" actId="20577"/>
          <ac:spMkLst>
            <pc:docMk/>
            <pc:sldMk cId="4126718268" sldId="328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39:23.589" v="238" actId="20577"/>
        <pc:sldMkLst>
          <pc:docMk/>
          <pc:sldMk cId="3736053019" sldId="329"/>
        </pc:sldMkLst>
        <pc:spChg chg="mod">
          <ac:chgData name="John Robertson" userId="S::john.robertson@nmtafe.wa.edu.au::27eef65d-0d9b-46bb-85ea-fba5d9d91352" providerId="AD" clId="Web-{3680DEAA-FE01-CE12-E1CA-38DE35996143}" dt="2023-07-18T02:39:23.589" v="238" actId="20577"/>
          <ac:spMkLst>
            <pc:docMk/>
            <pc:sldMk cId="3736053019" sldId="329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1:40.333" v="269" actId="20577"/>
        <pc:sldMkLst>
          <pc:docMk/>
          <pc:sldMk cId="593457117" sldId="330"/>
        </pc:sldMkLst>
        <pc:spChg chg="mod">
          <ac:chgData name="John Robertson" userId="S::john.robertson@nmtafe.wa.edu.au::27eef65d-0d9b-46bb-85ea-fba5d9d91352" providerId="AD" clId="Web-{3680DEAA-FE01-CE12-E1CA-38DE35996143}" dt="2023-07-18T02:41:40.333" v="269" actId="20577"/>
          <ac:spMkLst>
            <pc:docMk/>
            <pc:sldMk cId="593457117" sldId="330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6:53.106" v="329" actId="20577"/>
        <pc:sldMkLst>
          <pc:docMk/>
          <pc:sldMk cId="1030049086" sldId="333"/>
        </pc:sldMkLst>
        <pc:spChg chg="mod">
          <ac:chgData name="John Robertson" userId="S::john.robertson@nmtafe.wa.edu.au::27eef65d-0d9b-46bb-85ea-fba5d9d91352" providerId="AD" clId="Web-{3680DEAA-FE01-CE12-E1CA-38DE35996143}" dt="2023-07-18T02:46:53.106" v="329" actId="20577"/>
          <ac:spMkLst>
            <pc:docMk/>
            <pc:sldMk cId="1030049086" sldId="333"/>
            <ac:spMk id="3" creationId="{895DA946-A633-4DF6-9542-C85B63335AC1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6:45.758" v="337" actId="20577"/>
        <pc:sldMkLst>
          <pc:docMk/>
          <pc:sldMk cId="898464925" sldId="334"/>
        </pc:sldMkLst>
        <pc:spChg chg="mod">
          <ac:chgData name="John Robertson" userId="S::john.robertson@nmtafe.wa.edu.au::27eef65d-0d9b-46bb-85ea-fba5d9d91352" providerId="AD" clId="Web-{3680DEAA-FE01-CE12-E1CA-38DE35996143}" dt="2023-07-18T02:56:45.758" v="337" actId="20577"/>
          <ac:spMkLst>
            <pc:docMk/>
            <pc:sldMk cId="898464925" sldId="334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7:22.374" v="334" actId="20577"/>
        <pc:sldMkLst>
          <pc:docMk/>
          <pc:sldMk cId="918918952" sldId="335"/>
        </pc:sldMkLst>
        <pc:spChg chg="mod">
          <ac:chgData name="John Robertson" userId="S::john.robertson@nmtafe.wa.edu.au::27eef65d-0d9b-46bb-85ea-fba5d9d91352" providerId="AD" clId="Web-{3680DEAA-FE01-CE12-E1CA-38DE35996143}" dt="2023-07-18T02:47:22.374" v="334" actId="20577"/>
          <ac:spMkLst>
            <pc:docMk/>
            <pc:sldMk cId="918918952" sldId="335"/>
            <ac:spMk id="3" creationId="{B4B8431B-8C57-4D06-A7C3-5A4309550A10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1:50:03.404" v="35" actId="1076"/>
        <pc:sldMkLst>
          <pc:docMk/>
          <pc:sldMk cId="710421035" sldId="338"/>
        </pc:sldMkLst>
        <pc:spChg chg="mod">
          <ac:chgData name="John Robertson" userId="S::john.robertson@nmtafe.wa.edu.au::27eef65d-0d9b-46bb-85ea-fba5d9d91352" providerId="AD" clId="Web-{3680DEAA-FE01-CE12-E1CA-38DE35996143}" dt="2023-07-18T01:49:55.872" v="34" actId="20577"/>
          <ac:spMkLst>
            <pc:docMk/>
            <pc:sldMk cId="710421035" sldId="338"/>
            <ac:spMk id="3" creationId="{D5257224-6FAB-4DEC-A9DB-C4E62FE92F63}"/>
          </ac:spMkLst>
        </pc:spChg>
        <pc:graphicFrameChg chg="mod">
          <ac:chgData name="John Robertson" userId="S::john.robertson@nmtafe.wa.edu.au::27eef65d-0d9b-46bb-85ea-fba5d9d91352" providerId="AD" clId="Web-{3680DEAA-FE01-CE12-E1CA-38DE35996143}" dt="2023-07-18T01:50:03.404" v="35" actId="1076"/>
          <ac:graphicFrameMkLst>
            <pc:docMk/>
            <pc:sldMk cId="710421035" sldId="338"/>
            <ac:graphicFrameMk id="4" creationId="{3C24A271-25FE-4221-B7FB-D4E0419C234D}"/>
          </ac:graphicFrameMkLst>
        </pc:graphicFrameChg>
      </pc:sldChg>
      <pc:sldChg chg="modSp">
        <pc:chgData name="John Robertson" userId="S::john.robertson@nmtafe.wa.edu.au::27eef65d-0d9b-46bb-85ea-fba5d9d91352" providerId="AD" clId="Web-{3680DEAA-FE01-CE12-E1CA-38DE35996143}" dt="2023-07-18T02:43:29.372" v="302" actId="20577"/>
        <pc:sldMkLst>
          <pc:docMk/>
          <pc:sldMk cId="3486612596" sldId="339"/>
        </pc:sldMkLst>
        <pc:spChg chg="mod">
          <ac:chgData name="John Robertson" userId="S::john.robertson@nmtafe.wa.edu.au::27eef65d-0d9b-46bb-85ea-fba5d9d91352" providerId="AD" clId="Web-{3680DEAA-FE01-CE12-E1CA-38DE35996143}" dt="2023-07-18T02:43:29.372" v="302" actId="20577"/>
          <ac:spMkLst>
            <pc:docMk/>
            <pc:sldMk cId="3486612596" sldId="339"/>
            <ac:spMk id="6" creationId="{155027E7-FD76-4516-8147-6C1AA096C485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6:55.962" v="340" actId="20577"/>
        <pc:sldMkLst>
          <pc:docMk/>
          <pc:sldMk cId="1486543447" sldId="340"/>
        </pc:sldMkLst>
        <pc:spChg chg="mod">
          <ac:chgData name="John Robertson" userId="S::john.robertson@nmtafe.wa.edu.au::27eef65d-0d9b-46bb-85ea-fba5d9d91352" providerId="AD" clId="Web-{3680DEAA-FE01-CE12-E1CA-38DE35996143}" dt="2023-07-18T02:56:55.962" v="340" actId="20577"/>
          <ac:spMkLst>
            <pc:docMk/>
            <pc:sldMk cId="1486543447" sldId="340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6:40.730" v="320" actId="20577"/>
        <pc:sldMkLst>
          <pc:docMk/>
          <pc:sldMk cId="3340807330" sldId="341"/>
        </pc:sldMkLst>
        <pc:spChg chg="mod">
          <ac:chgData name="John Robertson" userId="S::john.robertson@nmtafe.wa.edu.au::27eef65d-0d9b-46bb-85ea-fba5d9d91352" providerId="AD" clId="Web-{3680DEAA-FE01-CE12-E1CA-38DE35996143}" dt="2023-07-18T02:46:40.730" v="320" actId="20577"/>
          <ac:spMkLst>
            <pc:docMk/>
            <pc:sldMk cId="3340807330" sldId="341"/>
            <ac:spMk id="59" creationId="{0DF85E8D-675F-4DF8-9483-F3C46F6457E2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4:30.261" v="433" actId="20577"/>
        <pc:sldMkLst>
          <pc:docMk/>
          <pc:sldMk cId="2679141093" sldId="345"/>
        </pc:sldMkLst>
        <pc:spChg chg="mod">
          <ac:chgData name="John Robertson" userId="S::john.robertson@nmtafe.wa.edu.au::27eef65d-0d9b-46bb-85ea-fba5d9d91352" providerId="AD" clId="Web-{3680DEAA-FE01-CE12-E1CA-38DE35996143}" dt="2023-07-18T03:04:30.261" v="433" actId="20577"/>
          <ac:spMkLst>
            <pc:docMk/>
            <pc:sldMk cId="2679141093" sldId="345"/>
            <ac:spMk id="3" creationId="{07A8DB32-7180-4ADB-9C31-DA859694CDB4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4:53.169" v="443" actId="20577"/>
        <pc:sldMkLst>
          <pc:docMk/>
          <pc:sldMk cId="2535978419" sldId="346"/>
        </pc:sldMkLst>
        <pc:spChg chg="mod">
          <ac:chgData name="John Robertson" userId="S::john.robertson@nmtafe.wa.edu.au::27eef65d-0d9b-46bb-85ea-fba5d9d91352" providerId="AD" clId="Web-{3680DEAA-FE01-CE12-E1CA-38DE35996143}" dt="2023-07-18T03:04:53.169" v="443" actId="20577"/>
          <ac:spMkLst>
            <pc:docMk/>
            <pc:sldMk cId="2535978419" sldId="346"/>
            <ac:spMk id="3" creationId="{07A8DB32-7180-4ADB-9C31-DA859694CDB4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7:18.930" v="454" actId="20577"/>
        <pc:sldMkLst>
          <pc:docMk/>
          <pc:sldMk cId="1977626739" sldId="347"/>
        </pc:sldMkLst>
        <pc:spChg chg="mod">
          <ac:chgData name="John Robertson" userId="S::john.robertson@nmtafe.wa.edu.au::27eef65d-0d9b-46bb-85ea-fba5d9d91352" providerId="AD" clId="Web-{3680DEAA-FE01-CE12-E1CA-38DE35996143}" dt="2023-07-18T03:07:18.930" v="454" actId="20577"/>
          <ac:spMkLst>
            <pc:docMk/>
            <pc:sldMk cId="1977626739" sldId="347"/>
            <ac:spMk id="3" creationId="{07A8DB32-7180-4ADB-9C31-DA859694CDB4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7:49.307" v="465" actId="20577"/>
        <pc:sldMkLst>
          <pc:docMk/>
          <pc:sldMk cId="3019663693" sldId="349"/>
        </pc:sldMkLst>
        <pc:spChg chg="mod">
          <ac:chgData name="John Robertson" userId="S::john.robertson@nmtafe.wa.edu.au::27eef65d-0d9b-46bb-85ea-fba5d9d91352" providerId="AD" clId="Web-{3680DEAA-FE01-CE12-E1CA-38DE35996143}" dt="2023-07-18T03:07:49.307" v="465" actId="20577"/>
          <ac:spMkLst>
            <pc:docMk/>
            <pc:sldMk cId="3019663693" sldId="349"/>
            <ac:spMk id="3" creationId="{07A8DB32-7180-4ADB-9C31-DA859694CDB4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44:36.674" v="318"/>
        <pc:sldMkLst>
          <pc:docMk/>
          <pc:sldMk cId="3744457009" sldId="352"/>
        </pc:sldMkLst>
        <pc:graphicFrameChg chg="mod modGraphic">
          <ac:chgData name="John Robertson" userId="S::john.robertson@nmtafe.wa.edu.au::27eef65d-0d9b-46bb-85ea-fba5d9d91352" providerId="AD" clId="Web-{3680DEAA-FE01-CE12-E1CA-38DE35996143}" dt="2023-07-18T02:44:36.674" v="318"/>
          <ac:graphicFrameMkLst>
            <pc:docMk/>
            <pc:sldMk cId="3744457009" sldId="352"/>
            <ac:graphicFrameMk id="3" creationId="{1921D408-DB5A-48E1-9AB3-3B7A6DEA5847}"/>
          </ac:graphicFrameMkLst>
        </pc:graphicFrameChg>
      </pc:sldChg>
      <pc:sldChg chg="modSp">
        <pc:chgData name="John Robertson" userId="S::john.robertson@nmtafe.wa.edu.au::27eef65d-0d9b-46bb-85ea-fba5d9d91352" providerId="AD" clId="Web-{3680DEAA-FE01-CE12-E1CA-38DE35996143}" dt="2023-07-18T02:42:55.917" v="292" actId="20577"/>
        <pc:sldMkLst>
          <pc:docMk/>
          <pc:sldMk cId="376797294" sldId="355"/>
        </pc:sldMkLst>
        <pc:spChg chg="mod">
          <ac:chgData name="John Robertson" userId="S::john.robertson@nmtafe.wa.edu.au::27eef65d-0d9b-46bb-85ea-fba5d9d91352" providerId="AD" clId="Web-{3680DEAA-FE01-CE12-E1CA-38DE35996143}" dt="2023-07-18T02:42:55.917" v="292" actId="20577"/>
          <ac:spMkLst>
            <pc:docMk/>
            <pc:sldMk cId="376797294" sldId="355"/>
            <ac:spMk id="3" creationId="{D5257224-6FAB-4DEC-A9DB-C4E62FE92F63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25:07.414" v="487" actId="20577"/>
        <pc:sldMkLst>
          <pc:docMk/>
          <pc:sldMk cId="1067502499" sldId="356"/>
        </pc:sldMkLst>
        <pc:spChg chg="mod">
          <ac:chgData name="John Robertson" userId="S::john.robertson@nmtafe.wa.edu.au::27eef65d-0d9b-46bb-85ea-fba5d9d91352" providerId="AD" clId="Web-{3680DEAA-FE01-CE12-E1CA-38DE35996143}" dt="2023-07-18T03:25:07.414" v="487" actId="20577"/>
          <ac:spMkLst>
            <pc:docMk/>
            <pc:sldMk cId="1067502499" sldId="356"/>
            <ac:spMk id="6" creationId="{155027E7-FD76-4516-8147-6C1AA096C485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6:24.347" v="445" actId="14100"/>
        <pc:sldMkLst>
          <pc:docMk/>
          <pc:sldMk cId="1592054434" sldId="357"/>
        </pc:sldMkLst>
        <pc:spChg chg="mod">
          <ac:chgData name="John Robertson" userId="S::john.robertson@nmtafe.wa.edu.au::27eef65d-0d9b-46bb-85ea-fba5d9d91352" providerId="AD" clId="Web-{3680DEAA-FE01-CE12-E1CA-38DE35996143}" dt="2023-07-18T03:06:24.347" v="445" actId="14100"/>
          <ac:spMkLst>
            <pc:docMk/>
            <pc:sldMk cId="1592054434" sldId="357"/>
            <ac:spMk id="4" creationId="{3C03EED7-1F64-45B9-AC29-35F325D88978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8:48.064" v="358" actId="20577"/>
        <pc:sldMkLst>
          <pc:docMk/>
          <pc:sldMk cId="1579728325" sldId="358"/>
        </pc:sldMkLst>
        <pc:spChg chg="mod">
          <ac:chgData name="John Robertson" userId="S::john.robertson@nmtafe.wa.edu.au::27eef65d-0d9b-46bb-85ea-fba5d9d91352" providerId="AD" clId="Web-{3680DEAA-FE01-CE12-E1CA-38DE35996143}" dt="2023-07-18T02:58:48.064" v="358" actId="20577"/>
          <ac:spMkLst>
            <pc:docMk/>
            <pc:sldMk cId="1579728325" sldId="358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9:31.130" v="369" actId="20577"/>
        <pc:sldMkLst>
          <pc:docMk/>
          <pc:sldMk cId="1277978440" sldId="359"/>
        </pc:sldMkLst>
        <pc:spChg chg="mod">
          <ac:chgData name="John Robertson" userId="S::john.robertson@nmtafe.wa.edu.au::27eef65d-0d9b-46bb-85ea-fba5d9d91352" providerId="AD" clId="Web-{3680DEAA-FE01-CE12-E1CA-38DE35996143}" dt="2023-07-18T02:59:31.130" v="369" actId="20577"/>
          <ac:spMkLst>
            <pc:docMk/>
            <pc:sldMk cId="1277978440" sldId="359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2:59:15.160" v="365" actId="20577"/>
        <pc:sldMkLst>
          <pc:docMk/>
          <pc:sldMk cId="2034825868" sldId="360"/>
        </pc:sldMkLst>
        <pc:spChg chg="mod">
          <ac:chgData name="John Robertson" userId="S::john.robertson@nmtafe.wa.edu.au::27eef65d-0d9b-46bb-85ea-fba5d9d91352" providerId="AD" clId="Web-{3680DEAA-FE01-CE12-E1CA-38DE35996143}" dt="2023-07-18T02:59:15.160" v="365" actId="20577"/>
          <ac:spMkLst>
            <pc:docMk/>
            <pc:sldMk cId="2034825868" sldId="360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2:31.159" v="408" actId="1076"/>
        <pc:sldMkLst>
          <pc:docMk/>
          <pc:sldMk cId="70158504" sldId="361"/>
        </pc:sldMkLst>
        <pc:spChg chg="mod">
          <ac:chgData name="John Robertson" userId="S::john.robertson@nmtafe.wa.edu.au::27eef65d-0d9b-46bb-85ea-fba5d9d91352" providerId="AD" clId="Web-{3680DEAA-FE01-CE12-E1CA-38DE35996143}" dt="2023-07-18T03:02:31.159" v="408" actId="1076"/>
          <ac:spMkLst>
            <pc:docMk/>
            <pc:sldMk cId="70158504" sldId="361"/>
            <ac:spMk id="2" creationId="{7C1B73F8-9869-4DBF-B757-7F9EFC3F47C7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02:27.314" v="407" actId="1076"/>
          <ac:spMkLst>
            <pc:docMk/>
            <pc:sldMk cId="70158504" sldId="361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0:33.244" v="374" actId="1076"/>
        <pc:sldMkLst>
          <pc:docMk/>
          <pc:sldMk cId="427461424" sldId="366"/>
        </pc:sldMkLst>
        <pc:spChg chg="mod">
          <ac:chgData name="John Robertson" userId="S::john.robertson@nmtafe.wa.edu.au::27eef65d-0d9b-46bb-85ea-fba5d9d91352" providerId="AD" clId="Web-{3680DEAA-FE01-CE12-E1CA-38DE35996143}" dt="2023-07-18T03:00:33.244" v="374" actId="1076"/>
          <ac:spMkLst>
            <pc:docMk/>
            <pc:sldMk cId="427461424" sldId="366"/>
            <ac:spMk id="3" creationId="{B6BCFA97-0C20-4F2D-99D9-17821E1BBABC}"/>
          </ac:spMkLst>
        </pc:spChg>
        <pc:picChg chg="mod">
          <ac:chgData name="John Robertson" userId="S::john.robertson@nmtafe.wa.edu.au::27eef65d-0d9b-46bb-85ea-fba5d9d91352" providerId="AD" clId="Web-{3680DEAA-FE01-CE12-E1CA-38DE35996143}" dt="2023-07-18T03:00:23.462" v="371" actId="1076"/>
          <ac:picMkLst>
            <pc:docMk/>
            <pc:sldMk cId="427461424" sldId="366"/>
            <ac:picMk id="8" creationId="{008FB2AE-E560-4671-BCC9-28D712B7AC4D}"/>
          </ac:picMkLst>
        </pc:picChg>
      </pc:sldChg>
      <pc:sldChg chg="modSp">
        <pc:chgData name="John Robertson" userId="S::john.robertson@nmtafe.wa.edu.au::27eef65d-0d9b-46bb-85ea-fba5d9d91352" providerId="AD" clId="Web-{3680DEAA-FE01-CE12-E1CA-38DE35996143}" dt="2023-07-18T03:01:06.965" v="387" actId="20577"/>
        <pc:sldMkLst>
          <pc:docMk/>
          <pc:sldMk cId="436043357" sldId="367"/>
        </pc:sldMkLst>
        <pc:spChg chg="mod">
          <ac:chgData name="John Robertson" userId="S::john.robertson@nmtafe.wa.edu.au::27eef65d-0d9b-46bb-85ea-fba5d9d91352" providerId="AD" clId="Web-{3680DEAA-FE01-CE12-E1CA-38DE35996143}" dt="2023-07-18T03:01:06.965" v="387" actId="20577"/>
          <ac:spMkLst>
            <pc:docMk/>
            <pc:sldMk cId="436043357" sldId="367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1:36.123" v="398" actId="14100"/>
        <pc:sldMkLst>
          <pc:docMk/>
          <pc:sldMk cId="1233822992" sldId="368"/>
        </pc:sldMkLst>
        <pc:spChg chg="mod">
          <ac:chgData name="John Robertson" userId="S::john.robertson@nmtafe.wa.edu.au::27eef65d-0d9b-46bb-85ea-fba5d9d91352" providerId="AD" clId="Web-{3680DEAA-FE01-CE12-E1CA-38DE35996143}" dt="2023-07-18T03:01:36.123" v="398" actId="14100"/>
          <ac:spMkLst>
            <pc:docMk/>
            <pc:sldMk cId="1233822992" sldId="368"/>
            <ac:spMk id="3" creationId="{B6BCFA97-0C20-4F2D-99D9-17821E1BBABC}"/>
          </ac:spMkLst>
        </pc:spChg>
        <pc:picChg chg="mod">
          <ac:chgData name="John Robertson" userId="S::john.robertson@nmtafe.wa.edu.au::27eef65d-0d9b-46bb-85ea-fba5d9d91352" providerId="AD" clId="Web-{3680DEAA-FE01-CE12-E1CA-38DE35996143}" dt="2023-07-18T03:01:28.701" v="396" actId="1076"/>
          <ac:picMkLst>
            <pc:docMk/>
            <pc:sldMk cId="1233822992" sldId="368"/>
            <ac:picMk id="8" creationId="{4C2993B3-A467-4A42-A53A-8FA54A603AFA}"/>
          </ac:picMkLst>
        </pc:picChg>
        <pc:picChg chg="mod">
          <ac:chgData name="John Robertson" userId="S::john.robertson@nmtafe.wa.edu.au::27eef65d-0d9b-46bb-85ea-fba5d9d91352" providerId="AD" clId="Web-{3680DEAA-FE01-CE12-E1CA-38DE35996143}" dt="2023-07-18T03:01:33.311" v="397" actId="1076"/>
          <ac:picMkLst>
            <pc:docMk/>
            <pc:sldMk cId="1233822992" sldId="368"/>
            <ac:picMk id="10" creationId="{D1503871-EC39-4A0D-9BE5-67E10FB0E9F3}"/>
          </ac:picMkLst>
        </pc:picChg>
      </pc:sldChg>
      <pc:sldChg chg="modSp">
        <pc:chgData name="John Robertson" userId="S::john.robertson@nmtafe.wa.edu.au::27eef65d-0d9b-46bb-85ea-fba5d9d91352" providerId="AD" clId="Web-{3680DEAA-FE01-CE12-E1CA-38DE35996143}" dt="2023-07-18T03:03:29.397" v="424" actId="14100"/>
        <pc:sldMkLst>
          <pc:docMk/>
          <pc:sldMk cId="3884639085" sldId="371"/>
        </pc:sldMkLst>
        <pc:spChg chg="mod">
          <ac:chgData name="John Robertson" userId="S::john.robertson@nmtafe.wa.edu.au::27eef65d-0d9b-46bb-85ea-fba5d9d91352" providerId="AD" clId="Web-{3680DEAA-FE01-CE12-E1CA-38DE35996143}" dt="2023-07-18T03:03:29.397" v="424" actId="14100"/>
          <ac:spMkLst>
            <pc:docMk/>
            <pc:sldMk cId="3884639085" sldId="371"/>
            <ac:spMk id="3" creationId="{B6BCFA97-0C20-4F2D-99D9-17821E1BBABC}"/>
          </ac:spMkLst>
        </pc:spChg>
      </pc:sldChg>
      <pc:sldChg chg="modSp">
        <pc:chgData name="John Robertson" userId="S::john.robertson@nmtafe.wa.edu.au::27eef65d-0d9b-46bb-85ea-fba5d9d91352" providerId="AD" clId="Web-{3680DEAA-FE01-CE12-E1CA-38DE35996143}" dt="2023-07-18T03:03:09.693" v="417" actId="20577"/>
        <pc:sldMkLst>
          <pc:docMk/>
          <pc:sldMk cId="2095864992" sldId="372"/>
        </pc:sldMkLst>
        <pc:spChg chg="mod">
          <ac:chgData name="John Robertson" userId="S::john.robertson@nmtafe.wa.edu.au::27eef65d-0d9b-46bb-85ea-fba5d9d91352" providerId="AD" clId="Web-{3680DEAA-FE01-CE12-E1CA-38DE35996143}" dt="2023-07-18T03:03:09.693" v="417" actId="20577"/>
          <ac:spMkLst>
            <pc:docMk/>
            <pc:sldMk cId="2095864992" sldId="372"/>
            <ac:spMk id="3" creationId="{B6BCFA97-0C20-4F2D-99D9-17821E1BBABC}"/>
          </ac:spMkLst>
        </pc:spChg>
        <pc:picChg chg="mod">
          <ac:chgData name="John Robertson" userId="S::john.robertson@nmtafe.wa.edu.au::27eef65d-0d9b-46bb-85ea-fba5d9d91352" providerId="AD" clId="Web-{3680DEAA-FE01-CE12-E1CA-38DE35996143}" dt="2023-07-18T03:03:00.083" v="414" actId="1076"/>
          <ac:picMkLst>
            <pc:docMk/>
            <pc:sldMk cId="2095864992" sldId="372"/>
            <ac:picMk id="5" creationId="{F81D41A3-55BF-4466-A172-F9A660FE87B4}"/>
          </ac:picMkLst>
        </pc:picChg>
        <pc:picChg chg="mod">
          <ac:chgData name="John Robertson" userId="S::john.robertson@nmtafe.wa.edu.au::27eef65d-0d9b-46bb-85ea-fba5d9d91352" providerId="AD" clId="Web-{3680DEAA-FE01-CE12-E1CA-38DE35996143}" dt="2023-07-18T03:02:57.489" v="413" actId="1076"/>
          <ac:picMkLst>
            <pc:docMk/>
            <pc:sldMk cId="2095864992" sldId="372"/>
            <ac:picMk id="7" creationId="{AA65D983-76BB-46BB-B2BC-E9D2A0FC9219}"/>
          </ac:picMkLst>
        </pc:picChg>
      </pc:sldChg>
      <pc:sldChg chg="modSp">
        <pc:chgData name="John Robertson" userId="S::john.robertson@nmtafe.wa.edu.au::27eef65d-0d9b-46bb-85ea-fba5d9d91352" providerId="AD" clId="Web-{3680DEAA-FE01-CE12-E1CA-38DE35996143}" dt="2023-07-18T02:36:14.919" v="202" actId="20577"/>
        <pc:sldMkLst>
          <pc:docMk/>
          <pc:sldMk cId="3220252422" sldId="387"/>
        </pc:sldMkLst>
        <pc:spChg chg="mod">
          <ac:chgData name="John Robertson" userId="S::john.robertson@nmtafe.wa.edu.au::27eef65d-0d9b-46bb-85ea-fba5d9d91352" providerId="AD" clId="Web-{3680DEAA-FE01-CE12-E1CA-38DE35996143}" dt="2023-07-18T02:36:14.919" v="202" actId="20577"/>
          <ac:spMkLst>
            <pc:docMk/>
            <pc:sldMk cId="3220252422" sldId="387"/>
            <ac:spMk id="3" creationId="{561FA502-DEA4-4E56-A1A3-DFE5B334A597}"/>
          </ac:spMkLst>
        </pc:spChg>
      </pc:sldChg>
      <pc:sldChg chg="modSp new">
        <pc:chgData name="John Robertson" userId="S::john.robertson@nmtafe.wa.edu.au::27eef65d-0d9b-46bb-85ea-fba5d9d91352" providerId="AD" clId="Web-{3680DEAA-FE01-CE12-E1CA-38DE35996143}" dt="2023-07-18T03:36:21.213" v="563" actId="20577"/>
        <pc:sldMkLst>
          <pc:docMk/>
          <pc:sldMk cId="2377672686" sldId="389"/>
        </pc:sldMkLst>
        <pc:spChg chg="mod">
          <ac:chgData name="John Robertson" userId="S::john.robertson@nmtafe.wa.edu.au::27eef65d-0d9b-46bb-85ea-fba5d9d91352" providerId="AD" clId="Web-{3680DEAA-FE01-CE12-E1CA-38DE35996143}" dt="2023-07-18T03:33:34.591" v="500" actId="20577"/>
          <ac:spMkLst>
            <pc:docMk/>
            <pc:sldMk cId="2377672686" sldId="389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6:21.213" v="563" actId="20577"/>
          <ac:spMkLst>
            <pc:docMk/>
            <pc:sldMk cId="2377672686" sldId="389"/>
            <ac:spMk id="3" creationId="{EDD3A1D1-67CC-9304-7CFE-472F2F636608}"/>
          </ac:spMkLst>
        </pc:spChg>
      </pc:sldChg>
      <pc:sldChg chg="modSp add replId">
        <pc:chgData name="John Robertson" userId="S::john.robertson@nmtafe.wa.edu.au::27eef65d-0d9b-46bb-85ea-fba5d9d91352" providerId="AD" clId="Web-{3680DEAA-FE01-CE12-E1CA-38DE35996143}" dt="2023-07-18T03:36:13.946" v="560" actId="20577"/>
        <pc:sldMkLst>
          <pc:docMk/>
          <pc:sldMk cId="3463411133" sldId="390"/>
        </pc:sldMkLst>
        <pc:spChg chg="mod">
          <ac:chgData name="John Robertson" userId="S::john.robertson@nmtafe.wa.edu.au::27eef65d-0d9b-46bb-85ea-fba5d9d91352" providerId="AD" clId="Web-{3680DEAA-FE01-CE12-E1CA-38DE35996143}" dt="2023-07-18T03:34:33.939" v="514" actId="20577"/>
          <ac:spMkLst>
            <pc:docMk/>
            <pc:sldMk cId="3463411133" sldId="390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6:13.946" v="560" actId="20577"/>
          <ac:spMkLst>
            <pc:docMk/>
            <pc:sldMk cId="3463411133" sldId="390"/>
            <ac:spMk id="3" creationId="{EDD3A1D1-67CC-9304-7CFE-472F2F636608}"/>
          </ac:spMkLst>
        </pc:spChg>
      </pc:sldChg>
      <pc:sldChg chg="modSp add replId">
        <pc:chgData name="John Robertson" userId="S::john.robertson@nmtafe.wa.edu.au::27eef65d-0d9b-46bb-85ea-fba5d9d91352" providerId="AD" clId="Web-{3680DEAA-FE01-CE12-E1CA-38DE35996143}" dt="2023-07-18T03:36:09.040" v="559" actId="20577"/>
        <pc:sldMkLst>
          <pc:docMk/>
          <pc:sldMk cId="2901092376" sldId="391"/>
        </pc:sldMkLst>
        <pc:spChg chg="mod">
          <ac:chgData name="John Robertson" userId="S::john.robertson@nmtafe.wa.edu.au::27eef65d-0d9b-46bb-85ea-fba5d9d91352" providerId="AD" clId="Web-{3680DEAA-FE01-CE12-E1CA-38DE35996143}" dt="2023-07-18T03:35:50.320" v="553" actId="20577"/>
          <ac:spMkLst>
            <pc:docMk/>
            <pc:sldMk cId="2901092376" sldId="391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6:09.040" v="559" actId="20577"/>
          <ac:spMkLst>
            <pc:docMk/>
            <pc:sldMk cId="2901092376" sldId="391"/>
            <ac:spMk id="3" creationId="{EDD3A1D1-67CC-9304-7CFE-472F2F636608}"/>
          </ac:spMkLst>
        </pc:spChg>
      </pc:sldChg>
      <pc:sldChg chg="addSp modSp add replId">
        <pc:chgData name="John Robertson" userId="S::john.robertson@nmtafe.wa.edu.au::27eef65d-0d9b-46bb-85ea-fba5d9d91352" providerId="AD" clId="Web-{3680DEAA-FE01-CE12-E1CA-38DE35996143}" dt="2023-07-18T03:39:39.321" v="633" actId="1076"/>
        <pc:sldMkLst>
          <pc:docMk/>
          <pc:sldMk cId="697187666" sldId="392"/>
        </pc:sldMkLst>
        <pc:spChg chg="mod">
          <ac:chgData name="John Robertson" userId="S::john.robertson@nmtafe.wa.edu.au::27eef65d-0d9b-46bb-85ea-fba5d9d91352" providerId="AD" clId="Web-{3680DEAA-FE01-CE12-E1CA-38DE35996143}" dt="2023-07-18T03:36:53.934" v="591" actId="20577"/>
          <ac:spMkLst>
            <pc:docMk/>
            <pc:sldMk cId="697187666" sldId="392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9:23.054" v="628" actId="1076"/>
          <ac:spMkLst>
            <pc:docMk/>
            <pc:sldMk cId="697187666" sldId="392"/>
            <ac:spMk id="3" creationId="{EDD3A1D1-67CC-9304-7CFE-472F2F636608}"/>
          </ac:spMkLst>
        </pc:spChg>
        <pc:spChg chg="add mod">
          <ac:chgData name="John Robertson" userId="S::john.robertson@nmtafe.wa.edu.au::27eef65d-0d9b-46bb-85ea-fba5d9d91352" providerId="AD" clId="Web-{3680DEAA-FE01-CE12-E1CA-38DE35996143}" dt="2023-07-18T03:39:39.321" v="633" actId="1076"/>
          <ac:spMkLst>
            <pc:docMk/>
            <pc:sldMk cId="697187666" sldId="392"/>
            <ac:spMk id="4" creationId="{EF1000A2-583E-B315-CAF8-DEAD3F4DEA8C}"/>
          </ac:spMkLst>
        </pc:spChg>
      </pc:sldChg>
      <pc:sldChg chg="modSp add replId">
        <pc:chgData name="John Robertson" userId="S::john.robertson@nmtafe.wa.edu.au::27eef65d-0d9b-46bb-85ea-fba5d9d91352" providerId="AD" clId="Web-{3680DEAA-FE01-CE12-E1CA-38DE35996143}" dt="2023-07-18T03:39:28.414" v="629" actId="20577"/>
        <pc:sldMkLst>
          <pc:docMk/>
          <pc:sldMk cId="1268908706" sldId="393"/>
        </pc:sldMkLst>
        <pc:spChg chg="mod">
          <ac:chgData name="John Robertson" userId="S::john.robertson@nmtafe.wa.edu.au::27eef65d-0d9b-46bb-85ea-fba5d9d91352" providerId="AD" clId="Web-{3680DEAA-FE01-CE12-E1CA-38DE35996143}" dt="2023-07-18T03:39:28.414" v="629" actId="20577"/>
          <ac:spMkLst>
            <pc:docMk/>
            <pc:sldMk cId="1268908706" sldId="393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3680DEAA-FE01-CE12-E1CA-38DE35996143}" dt="2023-07-18T03:38:29.628" v="625" actId="20577"/>
          <ac:spMkLst>
            <pc:docMk/>
            <pc:sldMk cId="1268908706" sldId="393"/>
            <ac:spMk id="3" creationId="{EDD3A1D1-67CC-9304-7CFE-472F2F636608}"/>
          </ac:spMkLst>
        </pc:spChg>
      </pc:sldChg>
    </pc:docChg>
  </pc:docChgLst>
  <pc:docChgLst>
    <pc:chgData name="Adrian Gould" userId="0a44525a-5416-41c1-827b-f073cee28c70" providerId="ADAL" clId="{178CC463-2630-4F00-B1C8-6A9E8197BDE1}"/>
    <pc:docChg chg="undo custSel addSld delSld modSld addSection delSection modSection">
      <pc:chgData name="Adrian Gould" userId="0a44525a-5416-41c1-827b-f073cee28c70" providerId="ADAL" clId="{178CC463-2630-4F00-B1C8-6A9E8197BDE1}" dt="2024-02-20T06:19:44.739" v="932" actId="20577"/>
      <pc:docMkLst>
        <pc:docMk/>
      </pc:docMkLst>
      <pc:sldChg chg="modSp mod">
        <pc:chgData name="Adrian Gould" userId="0a44525a-5416-41c1-827b-f073cee28c70" providerId="ADAL" clId="{178CC463-2630-4F00-B1C8-6A9E8197BDE1}" dt="2024-02-13T02:11:41.575" v="1" actId="20577"/>
        <pc:sldMkLst>
          <pc:docMk/>
          <pc:sldMk cId="1480433223" sldId="270"/>
        </pc:sldMkLst>
        <pc:spChg chg="mod">
          <ac:chgData name="Adrian Gould" userId="0a44525a-5416-41c1-827b-f073cee28c70" providerId="ADAL" clId="{178CC463-2630-4F00-B1C8-6A9E8197BDE1}" dt="2024-02-13T02:11:41.575" v="1" actId="20577"/>
          <ac:spMkLst>
            <pc:docMk/>
            <pc:sldMk cId="1480433223" sldId="270"/>
            <ac:spMk id="28" creationId="{065F1D14-4430-FC90-3C26-E7C64BE29869}"/>
          </ac:spMkLst>
        </pc:spChg>
      </pc:sldChg>
      <pc:sldChg chg="modSp mod">
        <pc:chgData name="Adrian Gould" userId="0a44525a-5416-41c1-827b-f073cee28c70" providerId="ADAL" clId="{178CC463-2630-4F00-B1C8-6A9E8197BDE1}" dt="2024-02-13T02:11:44.938" v="2" actId="20577"/>
        <pc:sldMkLst>
          <pc:docMk/>
          <pc:sldMk cId="1579309334" sldId="381"/>
        </pc:sldMkLst>
        <pc:spChg chg="mod">
          <ac:chgData name="Adrian Gould" userId="0a44525a-5416-41c1-827b-f073cee28c70" providerId="ADAL" clId="{178CC463-2630-4F00-B1C8-6A9E8197BDE1}" dt="2024-02-13T02:11:44.938" v="2" actId="20577"/>
          <ac:spMkLst>
            <pc:docMk/>
            <pc:sldMk cId="1579309334" sldId="381"/>
            <ac:spMk id="28" creationId="{065F1D14-4430-FC90-3C26-E7C64BE29869}"/>
          </ac:spMkLst>
        </pc:spChg>
      </pc:sldChg>
      <pc:sldChg chg="del">
        <pc:chgData name="Adrian Gould" userId="0a44525a-5416-41c1-827b-f073cee28c70" providerId="ADAL" clId="{178CC463-2630-4F00-B1C8-6A9E8197BDE1}" dt="2024-02-20T06:18:33.226" v="899" actId="47"/>
        <pc:sldMkLst>
          <pc:docMk/>
          <pc:sldMk cId="3043310066" sldId="399"/>
        </pc:sldMkLst>
      </pc:sldChg>
      <pc:sldChg chg="del">
        <pc:chgData name="Adrian Gould" userId="0a44525a-5416-41c1-827b-f073cee28c70" providerId="ADAL" clId="{178CC463-2630-4F00-B1C8-6A9E8197BDE1}" dt="2024-02-20T06:18:36.540" v="900" actId="47"/>
        <pc:sldMkLst>
          <pc:docMk/>
          <pc:sldMk cId="1254516992" sldId="402"/>
        </pc:sldMkLst>
      </pc:sldChg>
      <pc:sldChg chg="modSp mod">
        <pc:chgData name="Adrian Gould" userId="0a44525a-5416-41c1-827b-f073cee28c70" providerId="ADAL" clId="{178CC463-2630-4F00-B1C8-6A9E8197BDE1}" dt="2024-02-20T06:18:46.781" v="904" actId="27636"/>
        <pc:sldMkLst>
          <pc:docMk/>
          <pc:sldMk cId="1199455357" sldId="403"/>
        </pc:sldMkLst>
        <pc:spChg chg="mod">
          <ac:chgData name="Adrian Gould" userId="0a44525a-5416-41c1-827b-f073cee28c70" providerId="ADAL" clId="{178CC463-2630-4F00-B1C8-6A9E8197BDE1}" dt="2024-02-20T06:18:46.781" v="904" actId="27636"/>
          <ac:spMkLst>
            <pc:docMk/>
            <pc:sldMk cId="1199455357" sldId="403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178CC463-2630-4F00-B1C8-6A9E8197BDE1}" dt="2024-02-20T06:19:23.169" v="918" actId="27636"/>
        <pc:sldMkLst>
          <pc:docMk/>
          <pc:sldMk cId="1490966297" sldId="408"/>
        </pc:sldMkLst>
        <pc:spChg chg="mod">
          <ac:chgData name="Adrian Gould" userId="0a44525a-5416-41c1-827b-f073cee28c70" providerId="ADAL" clId="{178CC463-2630-4F00-B1C8-6A9E8197BDE1}" dt="2024-02-20T06:19:23.169" v="918" actId="27636"/>
          <ac:spMkLst>
            <pc:docMk/>
            <pc:sldMk cId="1490966297" sldId="408"/>
            <ac:spMk id="3" creationId="{EE53FE40-4CB6-3C4D-D3DD-058AFFE118A3}"/>
          </ac:spMkLst>
        </pc:spChg>
      </pc:sldChg>
      <pc:sldChg chg="add del">
        <pc:chgData name="Adrian Gould" userId="0a44525a-5416-41c1-827b-f073cee28c70" providerId="ADAL" clId="{178CC463-2630-4F00-B1C8-6A9E8197BDE1}" dt="2024-02-13T02:12:16.307" v="6" actId="47"/>
        <pc:sldMkLst>
          <pc:docMk/>
          <pc:sldMk cId="3362228102" sldId="411"/>
        </pc:sldMkLst>
      </pc:sldChg>
      <pc:sldChg chg="del">
        <pc:chgData name="Adrian Gould" userId="0a44525a-5416-41c1-827b-f073cee28c70" providerId="ADAL" clId="{178CC463-2630-4F00-B1C8-6A9E8197BDE1}" dt="2024-02-13T02:13:51.074" v="7" actId="47"/>
        <pc:sldMkLst>
          <pc:docMk/>
          <pc:sldMk cId="3601275073" sldId="415"/>
        </pc:sldMkLst>
      </pc:sldChg>
      <pc:sldChg chg="del">
        <pc:chgData name="Adrian Gould" userId="0a44525a-5416-41c1-827b-f073cee28c70" providerId="ADAL" clId="{178CC463-2630-4F00-B1C8-6A9E8197BDE1}" dt="2024-02-13T02:13:51.074" v="7" actId="47"/>
        <pc:sldMkLst>
          <pc:docMk/>
          <pc:sldMk cId="1938386213" sldId="416"/>
        </pc:sldMkLst>
      </pc:sldChg>
      <pc:sldChg chg="del">
        <pc:chgData name="Adrian Gould" userId="0a44525a-5416-41c1-827b-f073cee28c70" providerId="ADAL" clId="{178CC463-2630-4F00-B1C8-6A9E8197BDE1}" dt="2024-02-20T06:18:36.540" v="900" actId="47"/>
        <pc:sldMkLst>
          <pc:docMk/>
          <pc:sldMk cId="161293267" sldId="417"/>
        </pc:sldMkLst>
      </pc:sldChg>
      <pc:sldChg chg="modSp mod">
        <pc:chgData name="Adrian Gould" userId="0a44525a-5416-41c1-827b-f073cee28c70" providerId="ADAL" clId="{178CC463-2630-4F00-B1C8-6A9E8197BDE1}" dt="2024-02-13T02:11:48.607" v="3" actId="6549"/>
        <pc:sldMkLst>
          <pc:docMk/>
          <pc:sldMk cId="1369898744" sldId="423"/>
        </pc:sldMkLst>
        <pc:spChg chg="mod">
          <ac:chgData name="Adrian Gould" userId="0a44525a-5416-41c1-827b-f073cee28c70" providerId="ADAL" clId="{178CC463-2630-4F00-B1C8-6A9E8197BDE1}" dt="2024-02-13T02:11:48.607" v="3" actId="6549"/>
          <ac:spMkLst>
            <pc:docMk/>
            <pc:sldMk cId="1369898744" sldId="423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178CC463-2630-4F00-B1C8-6A9E8197BDE1}" dt="2024-02-20T06:18:56.108" v="907" actId="27636"/>
        <pc:sldMkLst>
          <pc:docMk/>
          <pc:sldMk cId="3399157431" sldId="435"/>
        </pc:sldMkLst>
        <pc:spChg chg="mod">
          <ac:chgData name="Adrian Gould" userId="0a44525a-5416-41c1-827b-f073cee28c70" providerId="ADAL" clId="{178CC463-2630-4F00-B1C8-6A9E8197BDE1}" dt="2024-02-20T06:18:56.108" v="907" actId="27636"/>
          <ac:spMkLst>
            <pc:docMk/>
            <pc:sldMk cId="3399157431" sldId="435"/>
            <ac:spMk id="3" creationId="{EE53FE40-4CB6-3C4D-D3DD-058AFFE118A3}"/>
          </ac:spMkLst>
        </pc:spChg>
      </pc:sldChg>
      <pc:sldChg chg="del">
        <pc:chgData name="Adrian Gould" userId="0a44525a-5416-41c1-827b-f073cee28c70" providerId="ADAL" clId="{178CC463-2630-4F00-B1C8-6A9E8197BDE1}" dt="2024-02-20T06:18:33.226" v="899" actId="47"/>
        <pc:sldMkLst>
          <pc:docMk/>
          <pc:sldMk cId="3704233763" sldId="435"/>
        </pc:sldMkLst>
      </pc:sldChg>
      <pc:sldChg chg="del">
        <pc:chgData name="Adrian Gould" userId="0a44525a-5416-41c1-827b-f073cee28c70" providerId="ADAL" clId="{178CC463-2630-4F00-B1C8-6A9E8197BDE1}" dt="2024-02-13T02:13:51.074" v="7" actId="47"/>
        <pc:sldMkLst>
          <pc:docMk/>
          <pc:sldMk cId="3303059632" sldId="436"/>
        </pc:sldMkLst>
      </pc:sldChg>
      <pc:sldChg chg="modSp add mod">
        <pc:chgData name="Adrian Gould" userId="0a44525a-5416-41c1-827b-f073cee28c70" providerId="ADAL" clId="{178CC463-2630-4F00-B1C8-6A9E8197BDE1}" dt="2024-02-20T06:19:08.821" v="912" actId="27636"/>
        <pc:sldMkLst>
          <pc:docMk/>
          <pc:sldMk cId="3715911878" sldId="436"/>
        </pc:sldMkLst>
        <pc:spChg chg="mod">
          <ac:chgData name="Adrian Gould" userId="0a44525a-5416-41c1-827b-f073cee28c70" providerId="ADAL" clId="{178CC463-2630-4F00-B1C8-6A9E8197BDE1}" dt="2024-02-20T06:19:08.821" v="912" actId="27636"/>
          <ac:spMkLst>
            <pc:docMk/>
            <pc:sldMk cId="3715911878" sldId="43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178CC463-2630-4F00-B1C8-6A9E8197BDE1}" dt="2024-02-20T06:19:15.221" v="914" actId="27636"/>
        <pc:sldMkLst>
          <pc:docMk/>
          <pc:sldMk cId="1022229327" sldId="437"/>
        </pc:sldMkLst>
        <pc:spChg chg="mod">
          <ac:chgData name="Adrian Gould" userId="0a44525a-5416-41c1-827b-f073cee28c70" providerId="ADAL" clId="{178CC463-2630-4F00-B1C8-6A9E8197BDE1}" dt="2024-02-20T06:19:15.221" v="914" actId="27636"/>
          <ac:spMkLst>
            <pc:docMk/>
            <pc:sldMk cId="1022229327" sldId="437"/>
            <ac:spMk id="3" creationId="{EE53FE40-4CB6-3C4D-D3DD-058AFFE118A3}"/>
          </ac:spMkLst>
        </pc:spChg>
      </pc:sldChg>
      <pc:sldChg chg="del">
        <pc:chgData name="Adrian Gould" userId="0a44525a-5416-41c1-827b-f073cee28c70" providerId="ADAL" clId="{178CC463-2630-4F00-B1C8-6A9E8197BDE1}" dt="2024-02-20T06:18:36.540" v="900" actId="47"/>
        <pc:sldMkLst>
          <pc:docMk/>
          <pc:sldMk cId="3814158279" sldId="437"/>
        </pc:sldMkLst>
      </pc:sldChg>
      <pc:sldChg chg="modSp add mod">
        <pc:chgData name="Adrian Gould" userId="0a44525a-5416-41c1-827b-f073cee28c70" providerId="ADAL" clId="{178CC463-2630-4F00-B1C8-6A9E8197BDE1}" dt="2024-02-20T06:19:29.967" v="922" actId="27636"/>
        <pc:sldMkLst>
          <pc:docMk/>
          <pc:sldMk cId="2563311780" sldId="438"/>
        </pc:sldMkLst>
        <pc:spChg chg="mod">
          <ac:chgData name="Adrian Gould" userId="0a44525a-5416-41c1-827b-f073cee28c70" providerId="ADAL" clId="{178CC463-2630-4F00-B1C8-6A9E8197BDE1}" dt="2024-02-20T06:19:29.967" v="922" actId="27636"/>
          <ac:spMkLst>
            <pc:docMk/>
            <pc:sldMk cId="2563311780" sldId="438"/>
            <ac:spMk id="3" creationId="{EE53FE40-4CB6-3C4D-D3DD-058AFFE118A3}"/>
          </ac:spMkLst>
        </pc:spChg>
      </pc:sldChg>
      <pc:sldChg chg="add del">
        <pc:chgData name="Adrian Gould" userId="0a44525a-5416-41c1-827b-f073cee28c70" providerId="ADAL" clId="{178CC463-2630-4F00-B1C8-6A9E8197BDE1}" dt="2024-02-13T02:12:16.307" v="6" actId="47"/>
        <pc:sldMkLst>
          <pc:docMk/>
          <pc:sldMk cId="2625281350" sldId="438"/>
        </pc:sldMkLst>
      </pc:sldChg>
      <pc:sldChg chg="modSp add mod">
        <pc:chgData name="Adrian Gould" userId="0a44525a-5416-41c1-827b-f073cee28c70" providerId="ADAL" clId="{178CC463-2630-4F00-B1C8-6A9E8197BDE1}" dt="2024-02-20T06:19:44.739" v="932" actId="20577"/>
        <pc:sldMkLst>
          <pc:docMk/>
          <pc:sldMk cId="2532950513" sldId="439"/>
        </pc:sldMkLst>
        <pc:spChg chg="mod">
          <ac:chgData name="Adrian Gould" userId="0a44525a-5416-41c1-827b-f073cee28c70" providerId="ADAL" clId="{178CC463-2630-4F00-B1C8-6A9E8197BDE1}" dt="2024-02-20T06:19:44.739" v="932" actId="20577"/>
          <ac:spMkLst>
            <pc:docMk/>
            <pc:sldMk cId="2532950513" sldId="439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178CC463-2630-4F00-B1C8-6A9E8197BDE1}" dt="2024-02-20T06:19:40.257" v="928" actId="6549"/>
        <pc:sldMkLst>
          <pc:docMk/>
          <pc:sldMk cId="4094732019" sldId="440"/>
        </pc:sldMkLst>
        <pc:spChg chg="mod">
          <ac:chgData name="Adrian Gould" userId="0a44525a-5416-41c1-827b-f073cee28c70" providerId="ADAL" clId="{178CC463-2630-4F00-B1C8-6A9E8197BDE1}" dt="2024-02-20T06:19:40.257" v="928" actId="6549"/>
          <ac:spMkLst>
            <pc:docMk/>
            <pc:sldMk cId="4094732019" sldId="440"/>
            <ac:spMk id="3" creationId="{EE53FE40-4CB6-3C4D-D3DD-058AFFE118A3}"/>
          </ac:spMkLst>
        </pc:spChg>
      </pc:sldChg>
      <pc:sldChg chg="del">
        <pc:chgData name="Adrian Gould" userId="0a44525a-5416-41c1-827b-f073cee28c70" providerId="ADAL" clId="{178CC463-2630-4F00-B1C8-6A9E8197BDE1}" dt="2024-02-13T02:13:51.074" v="7" actId="47"/>
        <pc:sldMkLst>
          <pc:docMk/>
          <pc:sldMk cId="1128213356" sldId="470"/>
        </pc:sldMkLst>
      </pc:sldChg>
      <pc:sldChg chg="del">
        <pc:chgData name="Adrian Gould" userId="0a44525a-5416-41c1-827b-f073cee28c70" providerId="ADAL" clId="{178CC463-2630-4F00-B1C8-6A9E8197BDE1}" dt="2024-02-20T06:18:33.226" v="899" actId="47"/>
        <pc:sldMkLst>
          <pc:docMk/>
          <pc:sldMk cId="4081560359" sldId="471"/>
        </pc:sldMkLst>
      </pc:sldChg>
      <pc:sldChg chg="del">
        <pc:chgData name="Adrian Gould" userId="0a44525a-5416-41c1-827b-f073cee28c70" providerId="ADAL" clId="{178CC463-2630-4F00-B1C8-6A9E8197BDE1}" dt="2024-02-20T06:18:33.226" v="899" actId="47"/>
        <pc:sldMkLst>
          <pc:docMk/>
          <pc:sldMk cId="1315869043" sldId="472"/>
        </pc:sldMkLst>
      </pc:sldChg>
      <pc:sldChg chg="del">
        <pc:chgData name="Adrian Gould" userId="0a44525a-5416-41c1-827b-f073cee28c70" providerId="ADAL" clId="{178CC463-2630-4F00-B1C8-6A9E8197BDE1}" dt="2024-02-20T06:18:33.226" v="899" actId="47"/>
        <pc:sldMkLst>
          <pc:docMk/>
          <pc:sldMk cId="3417109521" sldId="473"/>
        </pc:sldMkLst>
      </pc:sldChg>
      <pc:sldChg chg="modSp del mod">
        <pc:chgData name="Adrian Gould" userId="0a44525a-5416-41c1-827b-f073cee28c70" providerId="ADAL" clId="{178CC463-2630-4F00-B1C8-6A9E8197BDE1}" dt="2024-02-20T06:18:33.226" v="899" actId="47"/>
        <pc:sldMkLst>
          <pc:docMk/>
          <pc:sldMk cId="477775765" sldId="474"/>
        </pc:sldMkLst>
        <pc:spChg chg="mod">
          <ac:chgData name="Adrian Gould" userId="0a44525a-5416-41c1-827b-f073cee28c70" providerId="ADAL" clId="{178CC463-2630-4F00-B1C8-6A9E8197BDE1}" dt="2024-02-13T03:16:15.776" v="11" actId="20577"/>
          <ac:spMkLst>
            <pc:docMk/>
            <pc:sldMk cId="477775765" sldId="474"/>
            <ac:spMk id="3" creationId="{EE53FE40-4CB6-3C4D-D3DD-058AFFE118A3}"/>
          </ac:spMkLst>
        </pc:spChg>
      </pc:sldChg>
      <pc:sldChg chg="del">
        <pc:chgData name="Adrian Gould" userId="0a44525a-5416-41c1-827b-f073cee28c70" providerId="ADAL" clId="{178CC463-2630-4F00-B1C8-6A9E8197BDE1}" dt="2024-02-20T06:18:33.226" v="899" actId="47"/>
        <pc:sldMkLst>
          <pc:docMk/>
          <pc:sldMk cId="1267872255" sldId="475"/>
        </pc:sldMkLst>
      </pc:sldChg>
      <pc:sldChg chg="del">
        <pc:chgData name="Adrian Gould" userId="0a44525a-5416-41c1-827b-f073cee28c70" providerId="ADAL" clId="{178CC463-2630-4F00-B1C8-6A9E8197BDE1}" dt="2024-02-20T06:18:33.226" v="899" actId="47"/>
        <pc:sldMkLst>
          <pc:docMk/>
          <pc:sldMk cId="1957840177" sldId="476"/>
        </pc:sldMkLst>
      </pc:sldChg>
      <pc:sldChg chg="del">
        <pc:chgData name="Adrian Gould" userId="0a44525a-5416-41c1-827b-f073cee28c70" providerId="ADAL" clId="{178CC463-2630-4F00-B1C8-6A9E8197BDE1}" dt="2024-02-13T02:13:51.074" v="7" actId="47"/>
        <pc:sldMkLst>
          <pc:docMk/>
          <pc:sldMk cId="4004424507" sldId="477"/>
        </pc:sldMkLst>
      </pc:sldChg>
      <pc:sldChg chg="del">
        <pc:chgData name="Adrian Gould" userId="0a44525a-5416-41c1-827b-f073cee28c70" providerId="ADAL" clId="{178CC463-2630-4F00-B1C8-6A9E8197BDE1}" dt="2024-02-13T02:13:51.074" v="7" actId="47"/>
        <pc:sldMkLst>
          <pc:docMk/>
          <pc:sldMk cId="1056777286" sldId="478"/>
        </pc:sldMkLst>
      </pc:sldChg>
      <pc:sldChg chg="del">
        <pc:chgData name="Adrian Gould" userId="0a44525a-5416-41c1-827b-f073cee28c70" providerId="ADAL" clId="{178CC463-2630-4F00-B1C8-6A9E8197BDE1}" dt="2024-02-13T02:13:51.074" v="7" actId="47"/>
        <pc:sldMkLst>
          <pc:docMk/>
          <pc:sldMk cId="4077393787" sldId="479"/>
        </pc:sldMkLst>
      </pc:sldChg>
      <pc:sldChg chg="del">
        <pc:chgData name="Adrian Gould" userId="0a44525a-5416-41c1-827b-f073cee28c70" providerId="ADAL" clId="{178CC463-2630-4F00-B1C8-6A9E8197BDE1}" dt="2024-02-13T02:13:51.074" v="7" actId="47"/>
        <pc:sldMkLst>
          <pc:docMk/>
          <pc:sldMk cId="3418500978" sldId="480"/>
        </pc:sldMkLst>
      </pc:sldChg>
      <pc:sldChg chg="del">
        <pc:chgData name="Adrian Gould" userId="0a44525a-5416-41c1-827b-f073cee28c70" providerId="ADAL" clId="{178CC463-2630-4F00-B1C8-6A9E8197BDE1}" dt="2024-02-13T02:13:51.074" v="7" actId="47"/>
        <pc:sldMkLst>
          <pc:docMk/>
          <pc:sldMk cId="4204264023" sldId="481"/>
        </pc:sldMkLst>
      </pc:sldChg>
      <pc:sldChg chg="del">
        <pc:chgData name="Adrian Gould" userId="0a44525a-5416-41c1-827b-f073cee28c70" providerId="ADAL" clId="{178CC463-2630-4F00-B1C8-6A9E8197BDE1}" dt="2024-02-13T02:13:51.074" v="7" actId="47"/>
        <pc:sldMkLst>
          <pc:docMk/>
          <pc:sldMk cId="1660443138" sldId="482"/>
        </pc:sldMkLst>
      </pc:sldChg>
      <pc:sldChg chg="del">
        <pc:chgData name="Adrian Gould" userId="0a44525a-5416-41c1-827b-f073cee28c70" providerId="ADAL" clId="{178CC463-2630-4F00-B1C8-6A9E8197BDE1}" dt="2024-02-13T02:13:51.074" v="7" actId="47"/>
        <pc:sldMkLst>
          <pc:docMk/>
          <pc:sldMk cId="3103196933" sldId="483"/>
        </pc:sldMkLst>
      </pc:sldChg>
      <pc:sldChg chg="del">
        <pc:chgData name="Adrian Gould" userId="0a44525a-5416-41c1-827b-f073cee28c70" providerId="ADAL" clId="{178CC463-2630-4F00-B1C8-6A9E8197BDE1}" dt="2024-02-13T02:13:51.074" v="7" actId="47"/>
        <pc:sldMkLst>
          <pc:docMk/>
          <pc:sldMk cId="1258179656" sldId="484"/>
        </pc:sldMkLst>
      </pc:sldChg>
      <pc:sldChg chg="add del">
        <pc:chgData name="Adrian Gould" userId="0a44525a-5416-41c1-827b-f073cee28c70" providerId="ADAL" clId="{178CC463-2630-4F00-B1C8-6A9E8197BDE1}" dt="2024-02-13T02:12:16.307" v="6" actId="47"/>
        <pc:sldMkLst>
          <pc:docMk/>
          <pc:sldMk cId="3176834394" sldId="485"/>
        </pc:sldMkLst>
      </pc:sldChg>
      <pc:sldChg chg="add del">
        <pc:chgData name="Adrian Gould" userId="0a44525a-5416-41c1-827b-f073cee28c70" providerId="ADAL" clId="{178CC463-2630-4F00-B1C8-6A9E8197BDE1}" dt="2024-02-13T02:12:16.307" v="6" actId="47"/>
        <pc:sldMkLst>
          <pc:docMk/>
          <pc:sldMk cId="1639180503" sldId="486"/>
        </pc:sldMkLst>
      </pc:sldChg>
      <pc:sldChg chg="add del">
        <pc:chgData name="Adrian Gould" userId="0a44525a-5416-41c1-827b-f073cee28c70" providerId="ADAL" clId="{178CC463-2630-4F00-B1C8-6A9E8197BDE1}" dt="2024-02-13T02:12:16.307" v="6" actId="47"/>
        <pc:sldMkLst>
          <pc:docMk/>
          <pc:sldMk cId="3483514173" sldId="487"/>
        </pc:sldMkLst>
      </pc:sldChg>
    </pc:docChg>
  </pc:docChgLst>
  <pc:docChgLst>
    <pc:chgData name="Adrian Gould" userId="0a44525a-5416-41c1-827b-f073cee28c70" providerId="ADAL" clId="{DFF55AB1-7C72-49C1-BC5A-9D658ECA99B1}"/>
    <pc:docChg chg="undo custSel modSld">
      <pc:chgData name="Adrian Gould" userId="0a44525a-5416-41c1-827b-f073cee28c70" providerId="ADAL" clId="{DFF55AB1-7C72-49C1-BC5A-9D658ECA99B1}" dt="2023-07-26T08:14:33.810" v="217"/>
      <pc:docMkLst>
        <pc:docMk/>
      </pc:docMkLst>
      <pc:sldChg chg="modSp mod">
        <pc:chgData name="Adrian Gould" userId="0a44525a-5416-41c1-827b-f073cee28c70" providerId="ADAL" clId="{DFF55AB1-7C72-49C1-BC5A-9D658ECA99B1}" dt="2023-07-26T08:12:41.301" v="168" actId="20577"/>
        <pc:sldMkLst>
          <pc:docMk/>
          <pc:sldMk cId="1480433223" sldId="270"/>
        </pc:sldMkLst>
        <pc:spChg chg="mod">
          <ac:chgData name="Adrian Gould" userId="0a44525a-5416-41c1-827b-f073cee28c70" providerId="ADAL" clId="{DFF55AB1-7C72-49C1-BC5A-9D658ECA99B1}" dt="2023-07-26T08:10:23.233" v="44" actId="20577"/>
          <ac:spMkLst>
            <pc:docMk/>
            <pc:sldMk cId="1480433223" sldId="270"/>
            <ac:spMk id="28" creationId="{065F1D14-4430-FC90-3C26-E7C64BE29869}"/>
          </ac:spMkLst>
        </pc:spChg>
        <pc:spChg chg="mod">
          <ac:chgData name="Adrian Gould" userId="0a44525a-5416-41c1-827b-f073cee28c70" providerId="ADAL" clId="{DFF55AB1-7C72-49C1-BC5A-9D658ECA99B1}" dt="2023-07-26T08:11:07.807" v="148" actId="20577"/>
          <ac:spMkLst>
            <pc:docMk/>
            <pc:sldMk cId="1480433223" sldId="270"/>
            <ac:spMk id="29" creationId="{1C085F66-B097-8E41-C65E-FB613CEF61D0}"/>
          </ac:spMkLst>
        </pc:spChg>
        <pc:graphicFrameChg chg="mod modGraphic">
          <ac:chgData name="Adrian Gould" userId="0a44525a-5416-41c1-827b-f073cee28c70" providerId="ADAL" clId="{DFF55AB1-7C72-49C1-BC5A-9D658ECA99B1}" dt="2023-07-26T08:12:41.301" v="168" actId="20577"/>
          <ac:graphicFrameMkLst>
            <pc:docMk/>
            <pc:sldMk cId="1480433223" sldId="270"/>
            <ac:graphicFrameMk id="36" creationId="{740E6E62-3521-150E-78A6-322B5A2C9487}"/>
          </ac:graphicFrameMkLst>
        </pc:graphicFrameChg>
      </pc:sldChg>
      <pc:sldChg chg="addSp delSp modSp mod">
        <pc:chgData name="Adrian Gould" userId="0a44525a-5416-41c1-827b-f073cee28c70" providerId="ADAL" clId="{DFF55AB1-7C72-49C1-BC5A-9D658ECA99B1}" dt="2023-07-26T08:13:44.065" v="199" actId="6549"/>
        <pc:sldMkLst>
          <pc:docMk/>
          <pc:sldMk cId="896107042" sldId="317"/>
        </pc:sldMkLst>
        <pc:spChg chg="mod">
          <ac:chgData name="Adrian Gould" userId="0a44525a-5416-41c1-827b-f073cee28c70" providerId="ADAL" clId="{DFF55AB1-7C72-49C1-BC5A-9D658ECA99B1}" dt="2023-07-26T08:13:44.065" v="199" actId="6549"/>
          <ac:spMkLst>
            <pc:docMk/>
            <pc:sldMk cId="896107042" sldId="317"/>
            <ac:spMk id="2" creationId="{10C849F4-A5C0-4113-A318-B3C8FF69B8F8}"/>
          </ac:spMkLst>
        </pc:spChg>
        <pc:graphicFrameChg chg="modGraphic">
          <ac:chgData name="Adrian Gould" userId="0a44525a-5416-41c1-827b-f073cee28c70" providerId="ADAL" clId="{DFF55AB1-7C72-49C1-BC5A-9D658ECA99B1}" dt="2023-07-26T08:13:34.960" v="198" actId="20577"/>
          <ac:graphicFrameMkLst>
            <pc:docMk/>
            <pc:sldMk cId="896107042" sldId="317"/>
            <ac:graphicFrameMk id="4" creationId="{CDB9189F-26F0-4D00-95A1-F93D37A30D23}"/>
          </ac:graphicFrameMkLst>
        </pc:graphicFrameChg>
        <pc:picChg chg="add del">
          <ac:chgData name="Adrian Gould" userId="0a44525a-5416-41c1-827b-f073cee28c70" providerId="ADAL" clId="{DFF55AB1-7C72-49C1-BC5A-9D658ECA99B1}" dt="2023-07-26T08:13:11.874" v="171" actId="478"/>
          <ac:picMkLst>
            <pc:docMk/>
            <pc:sldMk cId="896107042" sldId="317"/>
            <ac:picMk id="3" creationId="{3169D118-FF98-45FA-D3DB-06461B46E600}"/>
          </ac:picMkLst>
        </pc:picChg>
      </pc:sldChg>
      <pc:sldChg chg="modSp mod">
        <pc:chgData name="Adrian Gould" userId="0a44525a-5416-41c1-827b-f073cee28c70" providerId="ADAL" clId="{DFF55AB1-7C72-49C1-BC5A-9D658ECA99B1}" dt="2023-07-26T08:14:13.270" v="215" actId="20577"/>
        <pc:sldMkLst>
          <pc:docMk/>
          <pc:sldMk cId="2621769463" sldId="318"/>
        </pc:sldMkLst>
        <pc:spChg chg="mod">
          <ac:chgData name="Adrian Gould" userId="0a44525a-5416-41c1-827b-f073cee28c70" providerId="ADAL" clId="{DFF55AB1-7C72-49C1-BC5A-9D658ECA99B1}" dt="2023-07-26T08:13:48.184" v="200" actId="6549"/>
          <ac:spMkLst>
            <pc:docMk/>
            <pc:sldMk cId="2621769463" sldId="318"/>
            <ac:spMk id="2" creationId="{10C849F4-A5C0-4113-A318-B3C8FF69B8F8}"/>
          </ac:spMkLst>
        </pc:spChg>
        <pc:graphicFrameChg chg="modGraphic">
          <ac:chgData name="Adrian Gould" userId="0a44525a-5416-41c1-827b-f073cee28c70" providerId="ADAL" clId="{DFF55AB1-7C72-49C1-BC5A-9D658ECA99B1}" dt="2023-07-26T08:14:13.270" v="215" actId="20577"/>
          <ac:graphicFrameMkLst>
            <pc:docMk/>
            <pc:sldMk cId="2621769463" sldId="318"/>
            <ac:graphicFrameMk id="4" creationId="{CDB9189F-26F0-4D00-95A1-F93D37A30D23}"/>
          </ac:graphicFrameMkLst>
        </pc:graphicFrameChg>
      </pc:sldChg>
      <pc:sldChg chg="modSp mod">
        <pc:chgData name="Adrian Gould" userId="0a44525a-5416-41c1-827b-f073cee28c70" providerId="ADAL" clId="{DFF55AB1-7C72-49C1-BC5A-9D658ECA99B1}" dt="2023-07-26T08:14:33.810" v="217"/>
        <pc:sldMkLst>
          <pc:docMk/>
          <pc:sldMk cId="514939230" sldId="337"/>
        </pc:sldMkLst>
        <pc:spChg chg="mod">
          <ac:chgData name="Adrian Gould" userId="0a44525a-5416-41c1-827b-f073cee28c70" providerId="ADAL" clId="{DFF55AB1-7C72-49C1-BC5A-9D658ECA99B1}" dt="2023-07-26T08:14:22.994" v="216" actId="6549"/>
          <ac:spMkLst>
            <pc:docMk/>
            <pc:sldMk cId="514939230" sldId="337"/>
            <ac:spMk id="2" creationId="{10C849F4-A5C0-4113-A318-B3C8FF69B8F8}"/>
          </ac:spMkLst>
        </pc:spChg>
        <pc:graphicFrameChg chg="mod">
          <ac:chgData name="Adrian Gould" userId="0a44525a-5416-41c1-827b-f073cee28c70" providerId="ADAL" clId="{DFF55AB1-7C72-49C1-BC5A-9D658ECA99B1}" dt="2023-07-26T08:14:33.810" v="217"/>
          <ac:graphicFrameMkLst>
            <pc:docMk/>
            <pc:sldMk cId="514939230" sldId="337"/>
            <ac:graphicFrameMk id="4" creationId="{CDB9189F-26F0-4D00-95A1-F93D37A30D23}"/>
          </ac:graphicFrameMkLst>
        </pc:graphicFrameChg>
      </pc:sldChg>
    </pc:docChg>
  </pc:docChgLst>
  <pc:docChgLst>
    <pc:chgData name="Adrian Gould" userId="0a44525a-5416-41c1-827b-f073cee28c70" providerId="ADAL" clId="{F23442AD-6A64-40E8-8C23-62344AD1E741}"/>
    <pc:docChg chg="custSel addSld modSld sldOrd">
      <pc:chgData name="Adrian Gould" userId="0a44525a-5416-41c1-827b-f073cee28c70" providerId="ADAL" clId="{F23442AD-6A64-40E8-8C23-62344AD1E741}" dt="2024-02-21T02:27:37.915" v="135" actId="20577"/>
      <pc:docMkLst>
        <pc:docMk/>
      </pc:docMkLst>
      <pc:sldChg chg="modSp mod">
        <pc:chgData name="Adrian Gould" userId="0a44525a-5416-41c1-827b-f073cee28c70" providerId="ADAL" clId="{F23442AD-6A64-40E8-8C23-62344AD1E741}" dt="2024-02-21T02:27:37.915" v="135" actId="20577"/>
        <pc:sldMkLst>
          <pc:docMk/>
          <pc:sldMk cId="1199455357" sldId="403"/>
        </pc:sldMkLst>
        <pc:spChg chg="mod">
          <ac:chgData name="Adrian Gould" userId="0a44525a-5416-41c1-827b-f073cee28c70" providerId="ADAL" clId="{F23442AD-6A64-40E8-8C23-62344AD1E741}" dt="2024-02-21T02:27:37.915" v="135" actId="20577"/>
          <ac:spMkLst>
            <pc:docMk/>
            <pc:sldMk cId="1199455357" sldId="403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F23442AD-6A64-40E8-8C23-62344AD1E741}" dt="2024-02-21T02:25:01.861" v="8" actId="12"/>
        <pc:sldMkLst>
          <pc:docMk/>
          <pc:sldMk cId="3399157431" sldId="435"/>
        </pc:sldMkLst>
        <pc:spChg chg="mod">
          <ac:chgData name="Adrian Gould" userId="0a44525a-5416-41c1-827b-f073cee28c70" providerId="ADAL" clId="{F23442AD-6A64-40E8-8C23-62344AD1E741}" dt="2024-02-21T02:25:01.861" v="8" actId="12"/>
          <ac:spMkLst>
            <pc:docMk/>
            <pc:sldMk cId="3399157431" sldId="435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F23442AD-6A64-40E8-8C23-62344AD1E741}" dt="2024-02-21T02:25:21.543" v="26" actId="20577"/>
        <pc:sldMkLst>
          <pc:docMk/>
          <pc:sldMk cId="974530889" sldId="441"/>
        </pc:sldMkLst>
        <pc:spChg chg="mod">
          <ac:chgData name="Adrian Gould" userId="0a44525a-5416-41c1-827b-f073cee28c70" providerId="ADAL" clId="{F23442AD-6A64-40E8-8C23-62344AD1E741}" dt="2024-02-21T02:25:21.543" v="26" actId="20577"/>
          <ac:spMkLst>
            <pc:docMk/>
            <pc:sldMk cId="974530889" sldId="441"/>
            <ac:spMk id="3" creationId="{EE53FE40-4CB6-3C4D-D3DD-058AFFE118A3}"/>
          </ac:spMkLst>
        </pc:spChg>
      </pc:sldChg>
      <pc:sldChg chg="modSp add mod ord">
        <pc:chgData name="Adrian Gould" userId="0a44525a-5416-41c1-827b-f073cee28c70" providerId="ADAL" clId="{F23442AD-6A64-40E8-8C23-62344AD1E741}" dt="2024-02-21T02:26:25.150" v="35"/>
        <pc:sldMkLst>
          <pc:docMk/>
          <pc:sldMk cId="469628615" sldId="442"/>
        </pc:sldMkLst>
        <pc:spChg chg="mod">
          <ac:chgData name="Adrian Gould" userId="0a44525a-5416-41c1-827b-f073cee28c70" providerId="ADAL" clId="{F23442AD-6A64-40E8-8C23-62344AD1E741}" dt="2024-02-21T02:26:11.250" v="31" actId="27636"/>
          <ac:spMkLst>
            <pc:docMk/>
            <pc:sldMk cId="469628615" sldId="442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F23442AD-6A64-40E8-8C23-62344AD1E741}" dt="2024-02-21T02:26:57.145" v="96" actId="20577"/>
        <pc:sldMkLst>
          <pc:docMk/>
          <pc:sldMk cId="456047602" sldId="443"/>
        </pc:sldMkLst>
        <pc:spChg chg="mod">
          <ac:chgData name="Adrian Gould" userId="0a44525a-5416-41c1-827b-f073cee28c70" providerId="ADAL" clId="{F23442AD-6A64-40E8-8C23-62344AD1E741}" dt="2024-02-21T02:26:57.145" v="96" actId="20577"/>
          <ac:spMkLst>
            <pc:docMk/>
            <pc:sldMk cId="456047602" sldId="443"/>
            <ac:spMk id="3" creationId="{EE53FE40-4CB6-3C4D-D3DD-058AFFE118A3}"/>
          </ac:spMkLst>
        </pc:spChg>
      </pc:sldChg>
    </pc:docChg>
  </pc:docChgLst>
  <pc:docChgLst>
    <pc:chgData name="Adrian Gould" userId="0a44525a-5416-41c1-827b-f073cee28c70" providerId="ADAL" clId="{52A957BA-CB79-4823-9DC5-8DB1907CAE58}"/>
    <pc:docChg chg="delSld modSld modSection">
      <pc:chgData name="Adrian Gould" userId="0a44525a-5416-41c1-827b-f073cee28c70" providerId="ADAL" clId="{52A957BA-CB79-4823-9DC5-8DB1907CAE58}" dt="2024-01-31T04:27:28.766" v="6" actId="47"/>
      <pc:docMkLst>
        <pc:docMk/>
      </pc:docMkLst>
      <pc:sldChg chg="modSp mod">
        <pc:chgData name="Adrian Gould" userId="0a44525a-5416-41c1-827b-f073cee28c70" providerId="ADAL" clId="{52A957BA-CB79-4823-9DC5-8DB1907CAE58}" dt="2024-01-31T04:27:04.694" v="3" actId="20577"/>
        <pc:sldMkLst>
          <pc:docMk/>
          <pc:sldMk cId="1480433223" sldId="270"/>
        </pc:sldMkLst>
        <pc:spChg chg="mod">
          <ac:chgData name="Adrian Gould" userId="0a44525a-5416-41c1-827b-f073cee28c70" providerId="ADAL" clId="{52A957BA-CB79-4823-9DC5-8DB1907CAE58}" dt="2024-01-31T04:27:04.694" v="3" actId="20577"/>
          <ac:spMkLst>
            <pc:docMk/>
            <pc:sldMk cId="1480433223" sldId="270"/>
            <ac:spMk id="28" creationId="{065F1D14-4430-FC90-3C26-E7C64BE29869}"/>
          </ac:spMkLst>
        </pc:spChg>
      </pc:sldChg>
      <pc:sldChg chg="modSp mod">
        <pc:chgData name="Adrian Gould" userId="0a44525a-5416-41c1-827b-f073cee28c70" providerId="ADAL" clId="{52A957BA-CB79-4823-9DC5-8DB1907CAE58}" dt="2024-01-31T04:27:08.074" v="4" actId="20577"/>
        <pc:sldMkLst>
          <pc:docMk/>
          <pc:sldMk cId="1579309334" sldId="381"/>
        </pc:sldMkLst>
        <pc:spChg chg="mod">
          <ac:chgData name="Adrian Gould" userId="0a44525a-5416-41c1-827b-f073cee28c70" providerId="ADAL" clId="{52A957BA-CB79-4823-9DC5-8DB1907CAE58}" dt="2024-01-31T04:27:08.074" v="4" actId="20577"/>
          <ac:spMkLst>
            <pc:docMk/>
            <pc:sldMk cId="1579309334" sldId="381"/>
            <ac:spMk id="28" creationId="{065F1D14-4430-FC90-3C26-E7C64BE29869}"/>
          </ac:spMkLst>
        </pc:spChg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992420758" sldId="405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81997122" sldId="412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3061205695" sldId="421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800280388" sldId="424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497185182" sldId="425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2749519405" sldId="426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3862183462" sldId="427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804477455" sldId="428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3409925924" sldId="429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794630200" sldId="430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347234876" sldId="439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4280682721" sldId="440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052094409" sldId="441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4085234943" sldId="442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21523394" sldId="443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461867224" sldId="444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3937657561" sldId="445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845137269" sldId="446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2781557833" sldId="447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3694026589" sldId="448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2188599025" sldId="449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086292642" sldId="450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48784255" sldId="451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467210618" sldId="452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2109725830" sldId="453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363183320" sldId="488"/>
        </pc:sldMkLst>
      </pc:sldChg>
      <pc:sldChg chg="del">
        <pc:chgData name="Adrian Gould" userId="0a44525a-5416-41c1-827b-f073cee28c70" providerId="ADAL" clId="{52A957BA-CB79-4823-9DC5-8DB1907CAE58}" dt="2024-01-31T04:27:25.406" v="5" actId="47"/>
        <pc:sldMkLst>
          <pc:docMk/>
          <pc:sldMk cId="1668522142" sldId="489"/>
        </pc:sldMkLst>
      </pc:sldChg>
      <pc:sldChg chg="del">
        <pc:chgData name="Adrian Gould" userId="0a44525a-5416-41c1-827b-f073cee28c70" providerId="ADAL" clId="{52A957BA-CB79-4823-9DC5-8DB1907CAE58}" dt="2024-01-31T04:27:28.766" v="6" actId="47"/>
        <pc:sldMkLst>
          <pc:docMk/>
          <pc:sldMk cId="3047239524" sldId="491"/>
        </pc:sldMkLst>
      </pc:sldChg>
    </pc:docChg>
  </pc:docChgLst>
  <pc:docChgLst>
    <pc:chgData name="Adrian Gould" userId="0a44525a-5416-41c1-827b-f073cee28c70" providerId="ADAL" clId="{5DA3DBCF-BA81-4A49-90A8-89CB11DA3BF0}"/>
    <pc:docChg chg="undo custSel addSld delSld modSld sldOrd addSection modSection">
      <pc:chgData name="Adrian Gould" userId="0a44525a-5416-41c1-827b-f073cee28c70" providerId="ADAL" clId="{5DA3DBCF-BA81-4A49-90A8-89CB11DA3BF0}" dt="2024-01-30T13:12:16.438" v="3571" actId="20577"/>
      <pc:docMkLst>
        <pc:docMk/>
      </pc:docMkLst>
      <pc:sldChg chg="modSp mod">
        <pc:chgData name="Adrian Gould" userId="0a44525a-5416-41c1-827b-f073cee28c70" providerId="ADAL" clId="{5DA3DBCF-BA81-4A49-90A8-89CB11DA3BF0}" dt="2024-01-30T05:32:21.316" v="21" actId="21"/>
        <pc:sldMkLst>
          <pc:docMk/>
          <pc:sldMk cId="1480433223" sldId="270"/>
        </pc:sldMkLst>
        <pc:spChg chg="mod">
          <ac:chgData name="Adrian Gould" userId="0a44525a-5416-41c1-827b-f073cee28c70" providerId="ADAL" clId="{5DA3DBCF-BA81-4A49-90A8-89CB11DA3BF0}" dt="2024-01-30T05:32:12.044" v="19" actId="6549"/>
          <ac:spMkLst>
            <pc:docMk/>
            <pc:sldMk cId="1480433223" sldId="270"/>
            <ac:spMk id="28" creationId="{065F1D14-4430-FC90-3C26-E7C64BE29869}"/>
          </ac:spMkLst>
        </pc:spChg>
        <pc:graphicFrameChg chg="modGraphic">
          <ac:chgData name="Adrian Gould" userId="0a44525a-5416-41c1-827b-f073cee28c70" providerId="ADAL" clId="{5DA3DBCF-BA81-4A49-90A8-89CB11DA3BF0}" dt="2024-01-30T05:32:21.316" v="21" actId="21"/>
          <ac:graphicFrameMkLst>
            <pc:docMk/>
            <pc:sldMk cId="1480433223" sldId="270"/>
            <ac:graphicFrameMk id="36" creationId="{740E6E62-3521-150E-78A6-322B5A2C9487}"/>
          </ac:graphicFrameMkLst>
        </pc:graphicFrameChg>
      </pc:sldChg>
      <pc:sldChg chg="modSp del mod">
        <pc:chgData name="Adrian Gould" userId="0a44525a-5416-41c1-827b-f073cee28c70" providerId="ADAL" clId="{5DA3DBCF-BA81-4A49-90A8-89CB11DA3BF0}" dt="2024-01-30T06:08:10.421" v="727" actId="47"/>
        <pc:sldMkLst>
          <pc:docMk/>
          <pc:sldMk cId="2495848008" sldId="308"/>
        </pc:sldMkLst>
        <pc:spChg chg="mod">
          <ac:chgData name="Adrian Gould" userId="0a44525a-5416-41c1-827b-f073cee28c70" providerId="ADAL" clId="{5DA3DBCF-BA81-4A49-90A8-89CB11DA3BF0}" dt="2024-01-30T05:33:35.854" v="84" actId="20577"/>
          <ac:spMkLst>
            <pc:docMk/>
            <pc:sldMk cId="2495848008" sldId="308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5:34:07.354" v="171" actId="20577"/>
          <ac:spMkLst>
            <pc:docMk/>
            <pc:sldMk cId="2495848008" sldId="308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5DA3DBCF-BA81-4A49-90A8-89CB11DA3BF0}" dt="2024-01-30T05:33:14.828" v="72" actId="20577"/>
        <pc:sldMkLst>
          <pc:docMk/>
          <pc:sldMk cId="1579309334" sldId="381"/>
        </pc:sldMkLst>
        <pc:spChg chg="mod">
          <ac:chgData name="Adrian Gould" userId="0a44525a-5416-41c1-827b-f073cee28c70" providerId="ADAL" clId="{5DA3DBCF-BA81-4A49-90A8-89CB11DA3BF0}" dt="2024-01-30T05:33:02.807" v="46" actId="20577"/>
          <ac:spMkLst>
            <pc:docMk/>
            <pc:sldMk cId="1579309334" sldId="381"/>
            <ac:spMk id="28" creationId="{065F1D14-4430-FC90-3C26-E7C64BE29869}"/>
          </ac:spMkLst>
        </pc:spChg>
        <pc:spChg chg="mod">
          <ac:chgData name="Adrian Gould" userId="0a44525a-5416-41c1-827b-f073cee28c70" providerId="ADAL" clId="{5DA3DBCF-BA81-4A49-90A8-89CB11DA3BF0}" dt="2024-01-30T05:33:14.828" v="72" actId="20577"/>
          <ac:spMkLst>
            <pc:docMk/>
            <pc:sldMk cId="1579309334" sldId="381"/>
            <ac:spMk id="29" creationId="{1C085F66-B097-8E41-C65E-FB613CEF61D0}"/>
          </ac:spMkLst>
        </pc:spChg>
      </pc:sldChg>
      <pc:sldChg chg="modSp mod">
        <pc:chgData name="Adrian Gould" userId="0a44525a-5416-41c1-827b-f073cee28c70" providerId="ADAL" clId="{5DA3DBCF-BA81-4A49-90A8-89CB11DA3BF0}" dt="2024-01-30T10:35:57.146" v="3243" actId="27636"/>
        <pc:sldMkLst>
          <pc:docMk/>
          <pc:sldMk cId="3043310066" sldId="399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3043310066" sldId="39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35:57.146" v="3243" actId="27636"/>
          <ac:spMkLst>
            <pc:docMk/>
            <pc:sldMk cId="3043310066" sldId="399"/>
            <ac:spMk id="3" creationId="{EE53FE40-4CB6-3C4D-D3DD-058AFFE118A3}"/>
          </ac:spMkLst>
        </pc:spChg>
      </pc:sldChg>
      <pc:sldChg chg="modSp mod ord">
        <pc:chgData name="Adrian Gould" userId="0a44525a-5416-41c1-827b-f073cee28c70" providerId="ADAL" clId="{5DA3DBCF-BA81-4A49-90A8-89CB11DA3BF0}" dt="2024-01-30T09:54:39.083" v="3177" actId="6549"/>
        <pc:sldMkLst>
          <pc:docMk/>
          <pc:sldMk cId="2271737337" sldId="401"/>
        </pc:sldMkLst>
        <pc:spChg chg="mod">
          <ac:chgData name="Adrian Gould" userId="0a44525a-5416-41c1-827b-f073cee28c70" providerId="ADAL" clId="{5DA3DBCF-BA81-4A49-90A8-89CB11DA3BF0}" dt="2024-01-30T09:54:39.083" v="3177" actId="6549"/>
          <ac:spMkLst>
            <pc:docMk/>
            <pc:sldMk cId="2271737337" sldId="401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3:56.532" v="3119" actId="20577"/>
          <ac:spMkLst>
            <pc:docMk/>
            <pc:sldMk cId="2271737337" sldId="401"/>
            <ac:spMk id="3" creationId="{EE53FE40-4CB6-3C4D-D3DD-058AFFE118A3}"/>
          </ac:spMkLst>
        </pc:spChg>
      </pc:sldChg>
      <pc:sldChg chg="modSp mod ord">
        <pc:chgData name="Adrian Gould" userId="0a44525a-5416-41c1-827b-f073cee28c70" providerId="ADAL" clId="{5DA3DBCF-BA81-4A49-90A8-89CB11DA3BF0}" dt="2024-01-30T06:13:24.767" v="1094" actId="20577"/>
        <pc:sldMkLst>
          <pc:docMk/>
          <pc:sldMk cId="1254516992" sldId="402"/>
        </pc:sldMkLst>
        <pc:spChg chg="mod">
          <ac:chgData name="Adrian Gould" userId="0a44525a-5416-41c1-827b-f073cee28c70" providerId="ADAL" clId="{5DA3DBCF-BA81-4A49-90A8-89CB11DA3BF0}" dt="2024-01-30T06:13:24.767" v="1094" actId="20577"/>
          <ac:spMkLst>
            <pc:docMk/>
            <pc:sldMk cId="1254516992" sldId="402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6:13:19.032" v="1083" actId="20577"/>
          <ac:spMkLst>
            <pc:docMk/>
            <pc:sldMk cId="1254516992" sldId="402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5DA3DBCF-BA81-4A49-90A8-89CB11DA3BF0}" dt="2024-01-30T10:08:23.975" v="3203" actId="27636"/>
        <pc:sldMkLst>
          <pc:docMk/>
          <pc:sldMk cId="1199455357" sldId="403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199455357" sldId="403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08:23.975" v="3203" actId="27636"/>
          <ac:spMkLst>
            <pc:docMk/>
            <pc:sldMk cId="1199455357" sldId="403"/>
            <ac:spMk id="3" creationId="{EE53FE40-4CB6-3C4D-D3DD-058AFFE118A3}"/>
          </ac:spMkLst>
        </pc:spChg>
      </pc:sldChg>
      <pc:sldChg chg="addSp delSp modSp mod">
        <pc:chgData name="Adrian Gould" userId="0a44525a-5416-41c1-827b-f073cee28c70" providerId="ADAL" clId="{5DA3DBCF-BA81-4A49-90A8-89CB11DA3BF0}" dt="2024-01-30T09:55:09.357" v="3199"/>
        <pc:sldMkLst>
          <pc:docMk/>
          <pc:sldMk cId="1992420758" sldId="405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992420758" sldId="405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8:53:10.311" v="2304" actId="20577"/>
          <ac:spMkLst>
            <pc:docMk/>
            <pc:sldMk cId="1992420758" sldId="405"/>
            <ac:spMk id="3" creationId="{EE53FE40-4CB6-3C4D-D3DD-058AFFE118A3}"/>
          </ac:spMkLst>
        </pc:spChg>
        <pc:spChg chg="add del">
          <ac:chgData name="Adrian Gould" userId="0a44525a-5416-41c1-827b-f073cee28c70" providerId="ADAL" clId="{5DA3DBCF-BA81-4A49-90A8-89CB11DA3BF0}" dt="2024-01-30T06:43:37.224" v="1379" actId="22"/>
          <ac:spMkLst>
            <pc:docMk/>
            <pc:sldMk cId="1992420758" sldId="405"/>
            <ac:spMk id="5" creationId="{330FE416-9F68-F125-7F48-CED7FE8FD7D7}"/>
          </ac:spMkLst>
        </pc:spChg>
      </pc:sldChg>
      <pc:sldChg chg="modSp mod ord">
        <pc:chgData name="Adrian Gould" userId="0a44525a-5416-41c1-827b-f073cee28c70" providerId="ADAL" clId="{5DA3DBCF-BA81-4A49-90A8-89CB11DA3BF0}" dt="2024-01-30T09:55:09.357" v="3199"/>
        <pc:sldMkLst>
          <pc:docMk/>
          <pc:sldMk cId="1472025641" sldId="407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472025641" sldId="407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1:10.919" v="3068" actId="20577"/>
          <ac:spMkLst>
            <pc:docMk/>
            <pc:sldMk cId="1472025641" sldId="407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5DA3DBCF-BA81-4A49-90A8-89CB11DA3BF0}" dt="2024-01-30T10:08:27.786" v="3205" actId="27636"/>
        <pc:sldMkLst>
          <pc:docMk/>
          <pc:sldMk cId="1490966297" sldId="408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490966297" sldId="408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08:27.786" v="3205" actId="27636"/>
          <ac:spMkLst>
            <pc:docMk/>
            <pc:sldMk cId="1490966297" sldId="408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5DA3DBCF-BA81-4A49-90A8-89CB11DA3BF0}" dt="2024-01-30T09:54:56.186" v="3198" actId="6549"/>
        <pc:sldMkLst>
          <pc:docMk/>
          <pc:sldMk cId="3844176635" sldId="409"/>
        </pc:sldMkLst>
        <pc:spChg chg="mod">
          <ac:chgData name="Adrian Gould" userId="0a44525a-5416-41c1-827b-f073cee28c70" providerId="ADAL" clId="{5DA3DBCF-BA81-4A49-90A8-89CB11DA3BF0}" dt="2024-01-30T09:54:56.186" v="3198" actId="6549"/>
          <ac:spMkLst>
            <pc:docMk/>
            <pc:sldMk cId="3844176635" sldId="40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2:33.269" v="3086" actId="27636"/>
          <ac:spMkLst>
            <pc:docMk/>
            <pc:sldMk cId="3844176635" sldId="409"/>
            <ac:spMk id="3" creationId="{EE53FE40-4CB6-3C4D-D3DD-058AFFE118A3}"/>
          </ac:spMkLst>
        </pc:spChg>
      </pc:sldChg>
      <pc:sldChg chg="del">
        <pc:chgData name="Adrian Gould" userId="0a44525a-5416-41c1-827b-f073cee28c70" providerId="ADAL" clId="{5DA3DBCF-BA81-4A49-90A8-89CB11DA3BF0}" dt="2024-01-30T05:37:35.913" v="194" actId="47"/>
        <pc:sldMkLst>
          <pc:docMk/>
          <pc:sldMk cId="1753062281" sldId="410"/>
        </pc:sldMkLst>
      </pc:sldChg>
      <pc:sldChg chg="modSp mod ord">
        <pc:chgData name="Adrian Gould" userId="0a44525a-5416-41c1-827b-f073cee28c70" providerId="ADAL" clId="{5DA3DBCF-BA81-4A49-90A8-89CB11DA3BF0}" dt="2024-01-30T10:38:17.536" v="3305" actId="27636"/>
        <pc:sldMkLst>
          <pc:docMk/>
          <pc:sldMk cId="3362228102" sldId="411"/>
        </pc:sldMkLst>
        <pc:spChg chg="mod">
          <ac:chgData name="Adrian Gould" userId="0a44525a-5416-41c1-827b-f073cee28c70" providerId="ADAL" clId="{5DA3DBCF-BA81-4A49-90A8-89CB11DA3BF0}" dt="2024-01-30T09:54:28.968" v="3171" actId="20577"/>
          <ac:spMkLst>
            <pc:docMk/>
            <pc:sldMk cId="3362228102" sldId="411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38:17.536" v="3305" actId="27636"/>
          <ac:spMkLst>
            <pc:docMk/>
            <pc:sldMk cId="3362228102" sldId="411"/>
            <ac:spMk id="3" creationId="{EE53FE40-4CB6-3C4D-D3DD-058AFFE118A3}"/>
          </ac:spMkLst>
        </pc:spChg>
      </pc:sldChg>
      <pc:sldChg chg="addSp delSp modSp mod chgLayout">
        <pc:chgData name="Adrian Gould" userId="0a44525a-5416-41c1-827b-f073cee28c70" providerId="ADAL" clId="{5DA3DBCF-BA81-4A49-90A8-89CB11DA3BF0}" dt="2024-01-30T05:50:41.372" v="299" actId="20577"/>
        <pc:sldMkLst>
          <pc:docMk/>
          <pc:sldMk cId="81997122" sldId="412"/>
        </pc:sldMkLst>
        <pc:spChg chg="mod ord">
          <ac:chgData name="Adrian Gould" userId="0a44525a-5416-41c1-827b-f073cee28c70" providerId="ADAL" clId="{5DA3DBCF-BA81-4A49-90A8-89CB11DA3BF0}" dt="2024-01-30T05:49:34.145" v="233" actId="6264"/>
          <ac:spMkLst>
            <pc:docMk/>
            <pc:sldMk cId="81997122" sldId="412"/>
            <ac:spMk id="2" creationId="{E6B49155-D1AA-6FB0-A36C-DF1394C817B8}"/>
          </ac:spMkLst>
        </pc:spChg>
        <pc:spChg chg="mod ord">
          <ac:chgData name="Adrian Gould" userId="0a44525a-5416-41c1-827b-f073cee28c70" providerId="ADAL" clId="{5DA3DBCF-BA81-4A49-90A8-89CB11DA3BF0}" dt="2024-01-30T05:50:41.372" v="299" actId="20577"/>
          <ac:spMkLst>
            <pc:docMk/>
            <pc:sldMk cId="81997122" sldId="412"/>
            <ac:spMk id="3" creationId="{EE53FE40-4CB6-3C4D-D3DD-058AFFE118A3}"/>
          </ac:spMkLst>
        </pc:spChg>
        <pc:spChg chg="add del mod">
          <ac:chgData name="Adrian Gould" userId="0a44525a-5416-41c1-827b-f073cee28c70" providerId="ADAL" clId="{5DA3DBCF-BA81-4A49-90A8-89CB11DA3BF0}" dt="2024-01-30T05:49:34.145" v="233" actId="6264"/>
          <ac:spMkLst>
            <pc:docMk/>
            <pc:sldMk cId="81997122" sldId="412"/>
            <ac:spMk id="4" creationId="{F9D509C2-266D-1EBB-0B28-7570440708F0}"/>
          </ac:spMkLst>
        </pc:spChg>
        <pc:spChg chg="add del mod">
          <ac:chgData name="Adrian Gould" userId="0a44525a-5416-41c1-827b-f073cee28c70" providerId="ADAL" clId="{5DA3DBCF-BA81-4A49-90A8-89CB11DA3BF0}" dt="2024-01-30T05:49:34.145" v="233" actId="6264"/>
          <ac:spMkLst>
            <pc:docMk/>
            <pc:sldMk cId="81997122" sldId="412"/>
            <ac:spMk id="5" creationId="{215D4C7E-E7DB-53D2-7A14-4F4E981FA2BE}"/>
          </ac:spMkLst>
        </pc:spChg>
      </pc:sldChg>
      <pc:sldChg chg="del">
        <pc:chgData name="Adrian Gould" userId="0a44525a-5416-41c1-827b-f073cee28c70" providerId="ADAL" clId="{5DA3DBCF-BA81-4A49-90A8-89CB11DA3BF0}" dt="2024-01-30T05:34:18.157" v="173" actId="47"/>
        <pc:sldMkLst>
          <pc:docMk/>
          <pc:sldMk cId="1395574726" sldId="413"/>
        </pc:sldMkLst>
      </pc:sldChg>
      <pc:sldChg chg="del">
        <pc:chgData name="Adrian Gould" userId="0a44525a-5416-41c1-827b-f073cee28c70" providerId="ADAL" clId="{5DA3DBCF-BA81-4A49-90A8-89CB11DA3BF0}" dt="2024-01-30T05:34:13.898" v="172" actId="47"/>
        <pc:sldMkLst>
          <pc:docMk/>
          <pc:sldMk cId="2124124893" sldId="414"/>
        </pc:sldMkLst>
      </pc:sldChg>
      <pc:sldChg chg="modSp mod">
        <pc:chgData name="Adrian Gould" userId="0a44525a-5416-41c1-827b-f073cee28c70" providerId="ADAL" clId="{5DA3DBCF-BA81-4A49-90A8-89CB11DA3BF0}" dt="2024-01-30T10:37:39.162" v="3298" actId="27636"/>
        <pc:sldMkLst>
          <pc:docMk/>
          <pc:sldMk cId="3601275073" sldId="415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3601275073" sldId="415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37:39.162" v="3298" actId="27636"/>
          <ac:spMkLst>
            <pc:docMk/>
            <pc:sldMk cId="3601275073" sldId="415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5DA3DBCF-BA81-4A49-90A8-89CB11DA3BF0}" dt="2024-01-30T10:14:10.026" v="3219" actId="9"/>
        <pc:sldMkLst>
          <pc:docMk/>
          <pc:sldMk cId="1938386213" sldId="416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938386213" sldId="416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14:10.026" v="3219" actId="9"/>
          <ac:spMkLst>
            <pc:docMk/>
            <pc:sldMk cId="1938386213" sldId="416"/>
            <ac:spMk id="3" creationId="{EE53FE40-4CB6-3C4D-D3DD-058AFFE118A3}"/>
          </ac:spMkLst>
        </pc:spChg>
      </pc:sldChg>
      <pc:sldChg chg="modSp mod">
        <pc:chgData name="Adrian Gould" userId="0a44525a-5416-41c1-827b-f073cee28c70" providerId="ADAL" clId="{5DA3DBCF-BA81-4A49-90A8-89CB11DA3BF0}" dt="2024-01-30T06:13:49.787" v="1106" actId="20577"/>
        <pc:sldMkLst>
          <pc:docMk/>
          <pc:sldMk cId="161293267" sldId="417"/>
        </pc:sldMkLst>
        <pc:spChg chg="mod">
          <ac:chgData name="Adrian Gould" userId="0a44525a-5416-41c1-827b-f073cee28c70" providerId="ADAL" clId="{5DA3DBCF-BA81-4A49-90A8-89CB11DA3BF0}" dt="2024-01-30T06:13:49.787" v="1106" actId="20577"/>
          <ac:spMkLst>
            <pc:docMk/>
            <pc:sldMk cId="161293267" sldId="417"/>
            <ac:spMk id="2" creationId="{E6B49155-D1AA-6FB0-A36C-DF1394C817B8}"/>
          </ac:spMkLst>
        </pc:spChg>
      </pc:sldChg>
      <pc:sldChg chg="modSp del mod">
        <pc:chgData name="Adrian Gould" userId="0a44525a-5416-41c1-827b-f073cee28c70" providerId="ADAL" clId="{5DA3DBCF-BA81-4A49-90A8-89CB11DA3BF0}" dt="2024-01-30T06:14:01.442" v="1107" actId="47"/>
        <pc:sldMkLst>
          <pc:docMk/>
          <pc:sldMk cId="1916717476" sldId="418"/>
        </pc:sldMkLst>
        <pc:spChg chg="mod">
          <ac:chgData name="Adrian Gould" userId="0a44525a-5416-41c1-827b-f073cee28c70" providerId="ADAL" clId="{5DA3DBCF-BA81-4A49-90A8-89CB11DA3BF0}" dt="2024-01-30T06:13:46.448" v="1101" actId="20577"/>
          <ac:spMkLst>
            <pc:docMk/>
            <pc:sldMk cId="1916717476" sldId="418"/>
            <ac:spMk id="2" creationId="{E6B49155-D1AA-6FB0-A36C-DF1394C817B8}"/>
          </ac:spMkLst>
        </pc:spChg>
      </pc:sldChg>
      <pc:sldChg chg="modSp mod">
        <pc:chgData name="Adrian Gould" userId="0a44525a-5416-41c1-827b-f073cee28c70" providerId="ADAL" clId="{5DA3DBCF-BA81-4A49-90A8-89CB11DA3BF0}" dt="2024-01-30T13:12:16.438" v="3571" actId="20577"/>
        <pc:sldMkLst>
          <pc:docMk/>
          <pc:sldMk cId="1684701935" sldId="419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684701935" sldId="41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3:12:16.438" v="3571" actId="20577"/>
          <ac:spMkLst>
            <pc:docMk/>
            <pc:sldMk cId="1684701935" sldId="419"/>
            <ac:spMk id="3" creationId="{EE53FE40-4CB6-3C4D-D3DD-058AFFE118A3}"/>
          </ac:spMkLst>
        </pc:spChg>
      </pc:sldChg>
      <pc:sldChg chg="del">
        <pc:chgData name="Adrian Gould" userId="0a44525a-5416-41c1-827b-f073cee28c70" providerId="ADAL" clId="{5DA3DBCF-BA81-4A49-90A8-89CB11DA3BF0}" dt="2024-01-30T05:38:27.834" v="206" actId="47"/>
        <pc:sldMkLst>
          <pc:docMk/>
          <pc:sldMk cId="4181252078" sldId="420"/>
        </pc:sldMkLst>
      </pc:sldChg>
      <pc:sldChg chg="addSp modSp add mod modClrScheme chgLayout modNotesTx">
        <pc:chgData name="Adrian Gould" userId="0a44525a-5416-41c1-827b-f073cee28c70" providerId="ADAL" clId="{5DA3DBCF-BA81-4A49-90A8-89CB11DA3BF0}" dt="2024-01-30T09:55:09.357" v="3199"/>
        <pc:sldMkLst>
          <pc:docMk/>
          <pc:sldMk cId="3061205695" sldId="421"/>
        </pc:sldMkLst>
        <pc:spChg chg="mod ord">
          <ac:chgData name="Adrian Gould" userId="0a44525a-5416-41c1-827b-f073cee28c70" providerId="ADAL" clId="{5DA3DBCF-BA81-4A49-90A8-89CB11DA3BF0}" dt="2024-01-30T09:55:09.357" v="3199"/>
          <ac:spMkLst>
            <pc:docMk/>
            <pc:sldMk cId="3061205695" sldId="421"/>
            <ac:spMk id="2" creationId="{E6B49155-D1AA-6FB0-A36C-DF1394C817B8}"/>
          </ac:spMkLst>
        </pc:spChg>
        <pc:spChg chg="mod ord">
          <ac:chgData name="Adrian Gould" userId="0a44525a-5416-41c1-827b-f073cee28c70" providerId="ADAL" clId="{5DA3DBCF-BA81-4A49-90A8-89CB11DA3BF0}" dt="2024-01-30T06:41:31.788" v="1321" actId="700"/>
          <ac:spMkLst>
            <pc:docMk/>
            <pc:sldMk cId="3061205695" sldId="421"/>
            <ac:spMk id="3" creationId="{EE53FE40-4CB6-3C4D-D3DD-058AFFE118A3}"/>
          </ac:spMkLst>
        </pc:spChg>
        <pc:spChg chg="add mod ord">
          <ac:chgData name="Adrian Gould" userId="0a44525a-5416-41c1-827b-f073cee28c70" providerId="ADAL" clId="{5DA3DBCF-BA81-4A49-90A8-89CB11DA3BF0}" dt="2024-01-30T06:42:44.043" v="1373" actId="5793"/>
          <ac:spMkLst>
            <pc:docMk/>
            <pc:sldMk cId="3061205695" sldId="421"/>
            <ac:spMk id="4" creationId="{385415C4-E706-9825-4558-A2088287D5EF}"/>
          </ac:spMkLst>
        </pc:spChg>
      </pc:sldChg>
      <pc:sldChg chg="new del">
        <pc:chgData name="Adrian Gould" userId="0a44525a-5416-41c1-827b-f073cee28c70" providerId="ADAL" clId="{5DA3DBCF-BA81-4A49-90A8-89CB11DA3BF0}" dt="2024-01-30T06:10:45.297" v="996" actId="47"/>
        <pc:sldMkLst>
          <pc:docMk/>
          <pc:sldMk cId="756455662" sldId="422"/>
        </pc:sldMkLst>
      </pc:sldChg>
      <pc:sldChg chg="modSp add mod">
        <pc:chgData name="Adrian Gould" userId="0a44525a-5416-41c1-827b-f073cee28c70" providerId="ADAL" clId="{5DA3DBCF-BA81-4A49-90A8-89CB11DA3BF0}" dt="2024-01-30T06:09:08.609" v="910" actId="20577"/>
        <pc:sldMkLst>
          <pc:docMk/>
          <pc:sldMk cId="1369898744" sldId="423"/>
        </pc:sldMkLst>
        <pc:spChg chg="mod">
          <ac:chgData name="Adrian Gould" userId="0a44525a-5416-41c1-827b-f073cee28c70" providerId="ADAL" clId="{5DA3DBCF-BA81-4A49-90A8-89CB11DA3BF0}" dt="2024-01-30T06:09:08.609" v="910" actId="20577"/>
          <ac:spMkLst>
            <pc:docMk/>
            <pc:sldMk cId="1369898744" sldId="423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6:31:41.910" v="1116" actId="113"/>
        <pc:sldMkLst>
          <pc:docMk/>
          <pc:sldMk cId="800280388" sldId="424"/>
        </pc:sldMkLst>
        <pc:spChg chg="mod">
          <ac:chgData name="Adrian Gould" userId="0a44525a-5416-41c1-827b-f073cee28c70" providerId="ADAL" clId="{5DA3DBCF-BA81-4A49-90A8-89CB11DA3BF0}" dt="2024-01-30T06:02:26.977" v="520" actId="20577"/>
          <ac:spMkLst>
            <pc:docMk/>
            <pc:sldMk cId="800280388" sldId="424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6:31:41.910" v="1116" actId="113"/>
          <ac:spMkLst>
            <pc:docMk/>
            <pc:sldMk cId="800280388" sldId="424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5:50:56.405" v="301" actId="6549"/>
        <pc:sldMkLst>
          <pc:docMk/>
          <pc:sldMk cId="497185182" sldId="425"/>
        </pc:sldMkLst>
        <pc:spChg chg="mod">
          <ac:chgData name="Adrian Gould" userId="0a44525a-5416-41c1-827b-f073cee28c70" providerId="ADAL" clId="{5DA3DBCF-BA81-4A49-90A8-89CB11DA3BF0}" dt="2024-01-30T05:50:56.405" v="301" actId="6549"/>
          <ac:spMkLst>
            <pc:docMk/>
            <pc:sldMk cId="497185182" sldId="425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6:33:21.154" v="1159" actId="14"/>
        <pc:sldMkLst>
          <pc:docMk/>
          <pc:sldMk cId="2749519405" sldId="426"/>
        </pc:sldMkLst>
        <pc:spChg chg="mod">
          <ac:chgData name="Adrian Gould" userId="0a44525a-5416-41c1-827b-f073cee28c70" providerId="ADAL" clId="{5DA3DBCF-BA81-4A49-90A8-89CB11DA3BF0}" dt="2024-01-30T06:33:21.154" v="1159" actId="14"/>
          <ac:spMkLst>
            <pc:docMk/>
            <pc:sldMk cId="2749519405" sldId="42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6:09:26.968" v="922" actId="20577"/>
        <pc:sldMkLst>
          <pc:docMk/>
          <pc:sldMk cId="3862183462" sldId="427"/>
        </pc:sldMkLst>
        <pc:spChg chg="mod">
          <ac:chgData name="Adrian Gould" userId="0a44525a-5416-41c1-827b-f073cee28c70" providerId="ADAL" clId="{5DA3DBCF-BA81-4A49-90A8-89CB11DA3BF0}" dt="2024-01-30T06:09:26.968" v="922" actId="20577"/>
          <ac:spMkLst>
            <pc:docMk/>
            <pc:sldMk cId="3862183462" sldId="427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09:52.903" v="945" actId="20577"/>
        <pc:sldMkLst>
          <pc:docMk/>
          <pc:sldMk cId="804477455" sldId="428"/>
        </pc:sldMkLst>
        <pc:spChg chg="mod">
          <ac:chgData name="Adrian Gould" userId="0a44525a-5416-41c1-827b-f073cee28c70" providerId="ADAL" clId="{5DA3DBCF-BA81-4A49-90A8-89CB11DA3BF0}" dt="2024-01-30T06:09:52.903" v="945" actId="20577"/>
          <ac:spMkLst>
            <pc:docMk/>
            <pc:sldMk cId="804477455" sldId="428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0:06.966" v="964" actId="20577"/>
        <pc:sldMkLst>
          <pc:docMk/>
          <pc:sldMk cId="3409925924" sldId="429"/>
        </pc:sldMkLst>
        <pc:spChg chg="mod">
          <ac:chgData name="Adrian Gould" userId="0a44525a-5416-41c1-827b-f073cee28c70" providerId="ADAL" clId="{5DA3DBCF-BA81-4A49-90A8-89CB11DA3BF0}" dt="2024-01-30T06:10:06.966" v="964" actId="20577"/>
          <ac:spMkLst>
            <pc:docMk/>
            <pc:sldMk cId="3409925924" sldId="429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0:20.167" v="972" actId="20577"/>
        <pc:sldMkLst>
          <pc:docMk/>
          <pc:sldMk cId="794630200" sldId="430"/>
        </pc:sldMkLst>
        <pc:spChg chg="mod">
          <ac:chgData name="Adrian Gould" userId="0a44525a-5416-41c1-827b-f073cee28c70" providerId="ADAL" clId="{5DA3DBCF-BA81-4A49-90A8-89CB11DA3BF0}" dt="2024-01-30T06:10:20.167" v="972" actId="20577"/>
          <ac:spMkLst>
            <pc:docMk/>
            <pc:sldMk cId="794630200" sldId="430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0:28.523" v="984" actId="20577"/>
        <pc:sldMkLst>
          <pc:docMk/>
          <pc:sldMk cId="3286270417" sldId="431"/>
        </pc:sldMkLst>
        <pc:spChg chg="mod">
          <ac:chgData name="Adrian Gould" userId="0a44525a-5416-41c1-827b-f073cee28c70" providerId="ADAL" clId="{5DA3DBCF-BA81-4A49-90A8-89CB11DA3BF0}" dt="2024-01-30T06:10:28.523" v="984" actId="20577"/>
          <ac:spMkLst>
            <pc:docMk/>
            <pc:sldMk cId="3286270417" sldId="431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0:41.862" v="995" actId="20577"/>
        <pc:sldMkLst>
          <pc:docMk/>
          <pc:sldMk cId="1733405288" sldId="432"/>
        </pc:sldMkLst>
        <pc:spChg chg="mod">
          <ac:chgData name="Adrian Gould" userId="0a44525a-5416-41c1-827b-f073cee28c70" providerId="ADAL" clId="{5DA3DBCF-BA81-4A49-90A8-89CB11DA3BF0}" dt="2024-01-30T06:10:41.862" v="995" actId="20577"/>
          <ac:spMkLst>
            <pc:docMk/>
            <pc:sldMk cId="1733405288" sldId="432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0:51.614" v="1000" actId="20577"/>
        <pc:sldMkLst>
          <pc:docMk/>
          <pc:sldMk cId="212957833" sldId="433"/>
        </pc:sldMkLst>
        <pc:spChg chg="mod">
          <ac:chgData name="Adrian Gould" userId="0a44525a-5416-41c1-827b-f073cee28c70" providerId="ADAL" clId="{5DA3DBCF-BA81-4A49-90A8-89CB11DA3BF0}" dt="2024-01-30T06:10:51.614" v="1000" actId="20577"/>
          <ac:spMkLst>
            <pc:docMk/>
            <pc:sldMk cId="212957833" sldId="433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1:03.880" v="1011" actId="20577"/>
        <pc:sldMkLst>
          <pc:docMk/>
          <pc:sldMk cId="954918584" sldId="434"/>
        </pc:sldMkLst>
        <pc:spChg chg="mod">
          <ac:chgData name="Adrian Gould" userId="0a44525a-5416-41c1-827b-f073cee28c70" providerId="ADAL" clId="{5DA3DBCF-BA81-4A49-90A8-89CB11DA3BF0}" dt="2024-01-30T06:11:03.880" v="1011" actId="20577"/>
          <ac:spMkLst>
            <pc:docMk/>
            <pc:sldMk cId="954918584" sldId="434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1:10.648" v="1020" actId="20577"/>
        <pc:sldMkLst>
          <pc:docMk/>
          <pc:sldMk cId="3704233763" sldId="435"/>
        </pc:sldMkLst>
        <pc:spChg chg="mod">
          <ac:chgData name="Adrian Gould" userId="0a44525a-5416-41c1-827b-f073cee28c70" providerId="ADAL" clId="{5DA3DBCF-BA81-4A49-90A8-89CB11DA3BF0}" dt="2024-01-30T06:11:10.648" v="1020" actId="20577"/>
          <ac:spMkLst>
            <pc:docMk/>
            <pc:sldMk cId="3704233763" sldId="435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1:31.387" v="1040" actId="20577"/>
        <pc:sldMkLst>
          <pc:docMk/>
          <pc:sldMk cId="3303059632" sldId="436"/>
        </pc:sldMkLst>
        <pc:spChg chg="mod">
          <ac:chgData name="Adrian Gould" userId="0a44525a-5416-41c1-827b-f073cee28c70" providerId="ADAL" clId="{5DA3DBCF-BA81-4A49-90A8-89CB11DA3BF0}" dt="2024-01-30T06:11:31.387" v="1040" actId="20577"/>
          <ac:spMkLst>
            <pc:docMk/>
            <pc:sldMk cId="3303059632" sldId="436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1:39.695" v="1044" actId="20577"/>
        <pc:sldMkLst>
          <pc:docMk/>
          <pc:sldMk cId="3814158279" sldId="437"/>
        </pc:sldMkLst>
        <pc:spChg chg="mod">
          <ac:chgData name="Adrian Gould" userId="0a44525a-5416-41c1-827b-f073cee28c70" providerId="ADAL" clId="{5DA3DBCF-BA81-4A49-90A8-89CB11DA3BF0}" dt="2024-01-30T06:11:39.695" v="1044" actId="20577"/>
          <ac:spMkLst>
            <pc:docMk/>
            <pc:sldMk cId="3814158279" sldId="437"/>
            <ac:spMk id="28" creationId="{065F1D14-4430-FC90-3C26-E7C64BE29869}"/>
          </ac:spMkLst>
        </pc:spChg>
      </pc:sldChg>
      <pc:sldChg chg="modSp add mod">
        <pc:chgData name="Adrian Gould" userId="0a44525a-5416-41c1-827b-f073cee28c70" providerId="ADAL" clId="{5DA3DBCF-BA81-4A49-90A8-89CB11DA3BF0}" dt="2024-01-30T06:12:43.023" v="1080" actId="20577"/>
        <pc:sldMkLst>
          <pc:docMk/>
          <pc:sldMk cId="2625281350" sldId="438"/>
        </pc:sldMkLst>
        <pc:spChg chg="mod">
          <ac:chgData name="Adrian Gould" userId="0a44525a-5416-41c1-827b-f073cee28c70" providerId="ADAL" clId="{5DA3DBCF-BA81-4A49-90A8-89CB11DA3BF0}" dt="2024-01-30T06:12:43.023" v="1080" actId="20577"/>
          <ac:spMkLst>
            <pc:docMk/>
            <pc:sldMk cId="2625281350" sldId="438"/>
            <ac:spMk id="28" creationId="{065F1D14-4430-FC90-3C26-E7C64BE29869}"/>
          </ac:spMkLst>
        </pc:spChg>
      </pc:sldChg>
      <pc:sldChg chg="modSp add del mod">
        <pc:chgData name="Adrian Gould" userId="0a44525a-5416-41c1-827b-f073cee28c70" providerId="ADAL" clId="{5DA3DBCF-BA81-4A49-90A8-89CB11DA3BF0}" dt="2024-01-30T06:44:23.019" v="1401" actId="47"/>
        <pc:sldMkLst>
          <pc:docMk/>
          <pc:sldMk cId="871494676" sldId="439"/>
        </pc:sldMkLst>
        <pc:spChg chg="mod">
          <ac:chgData name="Adrian Gould" userId="0a44525a-5416-41c1-827b-f073cee28c70" providerId="ADAL" clId="{5DA3DBCF-BA81-4A49-90A8-89CB11DA3BF0}" dt="2024-01-30T06:44:02.133" v="1387" actId="27636"/>
          <ac:spMkLst>
            <pc:docMk/>
            <pc:sldMk cId="871494676" sldId="439"/>
            <ac:spMk id="3" creationId="{EE53FE40-4CB6-3C4D-D3DD-058AFFE118A3}"/>
          </ac:spMkLst>
        </pc:spChg>
      </pc:sldChg>
      <pc:sldChg chg="modSp add mod modNotesTx">
        <pc:chgData name="Adrian Gould" userId="0a44525a-5416-41c1-827b-f073cee28c70" providerId="ADAL" clId="{5DA3DBCF-BA81-4A49-90A8-89CB11DA3BF0}" dt="2024-01-30T09:55:09.357" v="3199"/>
        <pc:sldMkLst>
          <pc:docMk/>
          <pc:sldMk cId="1347234876" sldId="439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347234876" sldId="43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22:35.070" v="2606" actId="27636"/>
          <ac:spMkLst>
            <pc:docMk/>
            <pc:sldMk cId="1347234876" sldId="439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4280682721" sldId="440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4280682721" sldId="440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24:59.375" v="2724" actId="6549"/>
          <ac:spMkLst>
            <pc:docMk/>
            <pc:sldMk cId="4280682721" sldId="440"/>
            <ac:spMk id="3" creationId="{EE53FE40-4CB6-3C4D-D3DD-058AFFE118A3}"/>
          </ac:spMkLst>
        </pc:spChg>
      </pc:sldChg>
      <pc:sldChg chg="modSp add mod modNotesTx">
        <pc:chgData name="Adrian Gould" userId="0a44525a-5416-41c1-827b-f073cee28c70" providerId="ADAL" clId="{5DA3DBCF-BA81-4A49-90A8-89CB11DA3BF0}" dt="2024-01-30T10:40:20.545" v="3386" actId="27636"/>
        <pc:sldMkLst>
          <pc:docMk/>
          <pc:sldMk cId="1052094409" sldId="441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052094409" sldId="441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40:20.545" v="3386" actId="27636"/>
          <ac:spMkLst>
            <pc:docMk/>
            <pc:sldMk cId="1052094409" sldId="441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4085234943" sldId="442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4085234943" sldId="442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7:10:12.750" v="2298" actId="27636"/>
          <ac:spMkLst>
            <pc:docMk/>
            <pc:sldMk cId="4085234943" sldId="442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6:52:37.616" v="1613" actId="6549"/>
        <pc:sldMkLst>
          <pc:docMk/>
          <pc:sldMk cId="121523394" sldId="443"/>
        </pc:sldMkLst>
        <pc:spChg chg="mod">
          <ac:chgData name="Adrian Gould" userId="0a44525a-5416-41c1-827b-f073cee28c70" providerId="ADAL" clId="{5DA3DBCF-BA81-4A49-90A8-89CB11DA3BF0}" dt="2024-01-30T06:52:37.616" v="1613" actId="6549"/>
          <ac:spMkLst>
            <pc:docMk/>
            <pc:sldMk cId="121523394" sldId="443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7:02:05.456" v="1903" actId="27636"/>
        <pc:sldMkLst>
          <pc:docMk/>
          <pc:sldMk cId="1461867224" sldId="444"/>
        </pc:sldMkLst>
        <pc:spChg chg="mod">
          <ac:chgData name="Adrian Gould" userId="0a44525a-5416-41c1-827b-f073cee28c70" providerId="ADAL" clId="{5DA3DBCF-BA81-4A49-90A8-89CB11DA3BF0}" dt="2024-01-30T07:02:05.456" v="1903" actId="27636"/>
          <ac:spMkLst>
            <pc:docMk/>
            <pc:sldMk cId="1461867224" sldId="444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7:01:58.885" v="1901" actId="20577"/>
        <pc:sldMkLst>
          <pc:docMk/>
          <pc:sldMk cId="3937657561" sldId="445"/>
        </pc:sldMkLst>
        <pc:spChg chg="mod">
          <ac:chgData name="Adrian Gould" userId="0a44525a-5416-41c1-827b-f073cee28c70" providerId="ADAL" clId="{5DA3DBCF-BA81-4A49-90A8-89CB11DA3BF0}" dt="2024-01-30T07:01:58.885" v="1901" actId="20577"/>
          <ac:spMkLst>
            <pc:docMk/>
            <pc:sldMk cId="3937657561" sldId="445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1845137269" sldId="446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845137269" sldId="446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7:10:26.026" v="2302" actId="6549"/>
          <ac:spMkLst>
            <pc:docMk/>
            <pc:sldMk cId="1845137269" sldId="44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2781557833" sldId="447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2781557833" sldId="447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8:54:24.504" v="2396" actId="6549"/>
          <ac:spMkLst>
            <pc:docMk/>
            <pc:sldMk cId="2781557833" sldId="447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3694026589" sldId="448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3694026589" sldId="448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15:36.575" v="2531" actId="20577"/>
          <ac:spMkLst>
            <pc:docMk/>
            <pc:sldMk cId="3694026589" sldId="448"/>
            <ac:spMk id="3" creationId="{EE53FE40-4CB6-3C4D-D3DD-058AFFE118A3}"/>
          </ac:spMkLst>
        </pc:spChg>
      </pc:sldChg>
      <pc:sldChg chg="modSp add mod modNotesTx">
        <pc:chgData name="Adrian Gould" userId="0a44525a-5416-41c1-827b-f073cee28c70" providerId="ADAL" clId="{5DA3DBCF-BA81-4A49-90A8-89CB11DA3BF0}" dt="2024-01-30T09:55:09.357" v="3199"/>
        <pc:sldMkLst>
          <pc:docMk/>
          <pc:sldMk cId="2188599025" sldId="449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2188599025" sldId="44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22:30.412" v="2604" actId="27636"/>
          <ac:spMkLst>
            <pc:docMk/>
            <pc:sldMk cId="2188599025" sldId="449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1086292642" sldId="450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086292642" sldId="450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31:34.910" v="2883" actId="27636"/>
          <ac:spMkLst>
            <pc:docMk/>
            <pc:sldMk cId="1086292642" sldId="450"/>
            <ac:spMk id="3" creationId="{EE53FE40-4CB6-3C4D-D3DD-058AFFE118A3}"/>
          </ac:spMkLst>
        </pc:spChg>
      </pc:sldChg>
      <pc:sldChg chg="modSp add mod modNotesTx">
        <pc:chgData name="Adrian Gould" userId="0a44525a-5416-41c1-827b-f073cee28c70" providerId="ADAL" clId="{5DA3DBCF-BA81-4A49-90A8-89CB11DA3BF0}" dt="2024-01-30T09:55:09.357" v="3199"/>
        <pc:sldMkLst>
          <pc:docMk/>
          <pc:sldMk cId="48784255" sldId="451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48784255" sldId="451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27:19.913" v="2776" actId="20577"/>
          <ac:spMkLst>
            <pc:docMk/>
            <pc:sldMk cId="48784255" sldId="451"/>
            <ac:spMk id="3" creationId="{EE53FE40-4CB6-3C4D-D3DD-058AFFE118A3}"/>
          </ac:spMkLst>
        </pc:spChg>
      </pc:sldChg>
      <pc:sldChg chg="modSp add mod modNotesTx">
        <pc:chgData name="Adrian Gould" userId="0a44525a-5416-41c1-827b-f073cee28c70" providerId="ADAL" clId="{5DA3DBCF-BA81-4A49-90A8-89CB11DA3BF0}" dt="2024-01-30T09:55:09.357" v="3199"/>
        <pc:sldMkLst>
          <pc:docMk/>
          <pc:sldMk cId="1467210618" sldId="452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467210618" sldId="452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30:41.884" v="2874" actId="27636"/>
          <ac:spMkLst>
            <pc:docMk/>
            <pc:sldMk cId="1467210618" sldId="452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9:30.510" v="3376" actId="27636"/>
        <pc:sldMkLst>
          <pc:docMk/>
          <pc:sldMk cId="2109725830" sldId="453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2109725830" sldId="453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10:39:30.510" v="3376" actId="27636"/>
          <ac:spMkLst>
            <pc:docMk/>
            <pc:sldMk cId="2109725830" sldId="453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3041959482" sldId="454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3041959482" sldId="454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49:20.507" v="3032" actId="27636"/>
          <ac:spMkLst>
            <pc:docMk/>
            <pc:sldMk cId="3041959482" sldId="454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636726054" sldId="455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636726054" sldId="455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49:34.507" v="3040" actId="27636"/>
          <ac:spMkLst>
            <pc:docMk/>
            <pc:sldMk cId="636726054" sldId="455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1959914131" sldId="456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959914131" sldId="456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49:41.028" v="3043" actId="6549"/>
          <ac:spMkLst>
            <pc:docMk/>
            <pc:sldMk cId="1959914131" sldId="45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3909683860" sldId="457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3909683860" sldId="457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49:45.851" v="3045" actId="27636"/>
          <ac:spMkLst>
            <pc:docMk/>
            <pc:sldMk cId="3909683860" sldId="457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2942686981" sldId="458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2942686981" sldId="458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0:16.264" v="3051" actId="6549"/>
          <ac:spMkLst>
            <pc:docMk/>
            <pc:sldMk cId="2942686981" sldId="458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1257551713" sldId="459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1257551713" sldId="45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0:27.850" v="3055" actId="6549"/>
          <ac:spMkLst>
            <pc:docMk/>
            <pc:sldMk cId="1257551713" sldId="459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2105204866" sldId="460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2105204866" sldId="460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2:04.178" v="3077" actId="6549"/>
          <ac:spMkLst>
            <pc:docMk/>
            <pc:sldMk cId="2105204866" sldId="460"/>
            <ac:spMk id="3" creationId="{EE53FE40-4CB6-3C4D-D3DD-058AFFE118A3}"/>
          </ac:spMkLst>
        </pc:spChg>
      </pc:sldChg>
      <pc:sldChg chg="modSp add mod ord">
        <pc:chgData name="Adrian Gould" userId="0a44525a-5416-41c1-827b-f073cee28c70" providerId="ADAL" clId="{5DA3DBCF-BA81-4A49-90A8-89CB11DA3BF0}" dt="2024-01-30T09:55:09.357" v="3199"/>
        <pc:sldMkLst>
          <pc:docMk/>
          <pc:sldMk cId="3790201345" sldId="461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3790201345" sldId="461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1:32.995" v="3070" actId="21"/>
          <ac:spMkLst>
            <pc:docMk/>
            <pc:sldMk cId="3790201345" sldId="461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4061142283" sldId="462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4061142283" sldId="462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2:08.929" v="3079" actId="6549"/>
          <ac:spMkLst>
            <pc:docMk/>
            <pc:sldMk cId="4061142283" sldId="462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5:09.357" v="3199"/>
        <pc:sldMkLst>
          <pc:docMk/>
          <pc:sldMk cId="535052079" sldId="463"/>
        </pc:sldMkLst>
        <pc:spChg chg="mod">
          <ac:chgData name="Adrian Gould" userId="0a44525a-5416-41c1-827b-f073cee28c70" providerId="ADAL" clId="{5DA3DBCF-BA81-4A49-90A8-89CB11DA3BF0}" dt="2024-01-30T09:55:09.357" v="3199"/>
          <ac:spMkLst>
            <pc:docMk/>
            <pc:sldMk cId="535052079" sldId="463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2:12.043" v="3080" actId="6549"/>
          <ac:spMkLst>
            <pc:docMk/>
            <pc:sldMk cId="535052079" sldId="463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4:51.500" v="3192" actId="6549"/>
        <pc:sldMkLst>
          <pc:docMk/>
          <pc:sldMk cId="2822729167" sldId="464"/>
        </pc:sldMkLst>
        <pc:spChg chg="mod">
          <ac:chgData name="Adrian Gould" userId="0a44525a-5416-41c1-827b-f073cee28c70" providerId="ADAL" clId="{5DA3DBCF-BA81-4A49-90A8-89CB11DA3BF0}" dt="2024-01-30T09:54:51.500" v="3192" actId="6549"/>
          <ac:spMkLst>
            <pc:docMk/>
            <pc:sldMk cId="2822729167" sldId="464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2:48.197" v="3090" actId="27636"/>
          <ac:spMkLst>
            <pc:docMk/>
            <pc:sldMk cId="2822729167" sldId="464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4:47.133" v="3186" actId="6549"/>
        <pc:sldMkLst>
          <pc:docMk/>
          <pc:sldMk cId="2444785903" sldId="465"/>
        </pc:sldMkLst>
        <pc:spChg chg="mod">
          <ac:chgData name="Adrian Gould" userId="0a44525a-5416-41c1-827b-f073cee28c70" providerId="ADAL" clId="{5DA3DBCF-BA81-4A49-90A8-89CB11DA3BF0}" dt="2024-01-30T09:54:47.133" v="3186" actId="6549"/>
          <ac:spMkLst>
            <pc:docMk/>
            <pc:sldMk cId="2444785903" sldId="465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3:17.131" v="3101" actId="6549"/>
          <ac:spMkLst>
            <pc:docMk/>
            <pc:sldMk cId="2444785903" sldId="465"/>
            <ac:spMk id="3" creationId="{EE53FE40-4CB6-3C4D-D3DD-058AFFE118A3}"/>
          </ac:spMkLst>
        </pc:spChg>
      </pc:sldChg>
      <pc:sldChg chg="modSp add mod ord">
        <pc:chgData name="Adrian Gould" userId="0a44525a-5416-41c1-827b-f073cee28c70" providerId="ADAL" clId="{5DA3DBCF-BA81-4A49-90A8-89CB11DA3BF0}" dt="2024-01-30T09:54:48.983" v="3189" actId="6549"/>
        <pc:sldMkLst>
          <pc:docMk/>
          <pc:sldMk cId="592017026" sldId="466"/>
        </pc:sldMkLst>
        <pc:spChg chg="mod">
          <ac:chgData name="Adrian Gould" userId="0a44525a-5416-41c1-827b-f073cee28c70" providerId="ADAL" clId="{5DA3DBCF-BA81-4A49-90A8-89CB11DA3BF0}" dt="2024-01-30T09:54:48.983" v="3189" actId="6549"/>
          <ac:spMkLst>
            <pc:docMk/>
            <pc:sldMk cId="592017026" sldId="466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3:00.413" v="3095" actId="27636"/>
          <ac:spMkLst>
            <pc:docMk/>
            <pc:sldMk cId="592017026" sldId="46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4:41.069" v="3180" actId="6549"/>
        <pc:sldMkLst>
          <pc:docMk/>
          <pc:sldMk cId="288175693" sldId="467"/>
        </pc:sldMkLst>
        <pc:spChg chg="mod">
          <ac:chgData name="Adrian Gould" userId="0a44525a-5416-41c1-827b-f073cee28c70" providerId="ADAL" clId="{5DA3DBCF-BA81-4A49-90A8-89CB11DA3BF0}" dt="2024-01-30T09:54:41.069" v="3180" actId="6549"/>
          <ac:spMkLst>
            <pc:docMk/>
            <pc:sldMk cId="288175693" sldId="467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3:37.216" v="3111" actId="6549"/>
          <ac:spMkLst>
            <pc:docMk/>
            <pc:sldMk cId="288175693" sldId="467"/>
            <ac:spMk id="3" creationId="{EE53FE40-4CB6-3C4D-D3DD-058AFFE118A3}"/>
          </ac:spMkLst>
        </pc:spChg>
      </pc:sldChg>
      <pc:sldChg chg="modSp add mod ord">
        <pc:chgData name="Adrian Gould" userId="0a44525a-5416-41c1-827b-f073cee28c70" providerId="ADAL" clId="{5DA3DBCF-BA81-4A49-90A8-89CB11DA3BF0}" dt="2024-01-30T09:54:43.199" v="3183" actId="6549"/>
        <pc:sldMkLst>
          <pc:docMk/>
          <pc:sldMk cId="2110389590" sldId="468"/>
        </pc:sldMkLst>
        <pc:spChg chg="mod">
          <ac:chgData name="Adrian Gould" userId="0a44525a-5416-41c1-827b-f073cee28c70" providerId="ADAL" clId="{5DA3DBCF-BA81-4A49-90A8-89CB11DA3BF0}" dt="2024-01-30T09:54:43.199" v="3183" actId="6549"/>
          <ac:spMkLst>
            <pc:docMk/>
            <pc:sldMk cId="2110389590" sldId="468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3:32.565" v="3108" actId="6549"/>
          <ac:spMkLst>
            <pc:docMk/>
            <pc:sldMk cId="2110389590" sldId="468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09:54:33.807" v="3174" actId="6549"/>
        <pc:sldMkLst>
          <pc:docMk/>
          <pc:sldMk cId="408899812" sldId="469"/>
        </pc:sldMkLst>
        <pc:spChg chg="mod">
          <ac:chgData name="Adrian Gould" userId="0a44525a-5416-41c1-827b-f073cee28c70" providerId="ADAL" clId="{5DA3DBCF-BA81-4A49-90A8-89CB11DA3BF0}" dt="2024-01-30T09:54:33.807" v="3174" actId="6549"/>
          <ac:spMkLst>
            <pc:docMk/>
            <pc:sldMk cId="408899812" sldId="469"/>
            <ac:spMk id="2" creationId="{E6B49155-D1AA-6FB0-A36C-DF1394C817B8}"/>
          </ac:spMkLst>
        </pc:spChg>
        <pc:spChg chg="mod">
          <ac:chgData name="Adrian Gould" userId="0a44525a-5416-41c1-827b-f073cee28c70" providerId="ADAL" clId="{5DA3DBCF-BA81-4A49-90A8-89CB11DA3BF0}" dt="2024-01-30T09:54:11.789" v="3142" actId="6549"/>
          <ac:spMkLst>
            <pc:docMk/>
            <pc:sldMk cId="408899812" sldId="469"/>
            <ac:spMk id="3" creationId="{EE53FE40-4CB6-3C4D-D3DD-058AFFE118A3}"/>
          </ac:spMkLst>
        </pc:spChg>
      </pc:sldChg>
      <pc:sldChg chg="addSp delSp modSp add mod modNotesTx">
        <pc:chgData name="Adrian Gould" userId="0a44525a-5416-41c1-827b-f073cee28c70" providerId="ADAL" clId="{5DA3DBCF-BA81-4A49-90A8-89CB11DA3BF0}" dt="2024-01-30T10:14:29.389" v="3240" actId="20577"/>
        <pc:sldMkLst>
          <pc:docMk/>
          <pc:sldMk cId="1128213356" sldId="470"/>
        </pc:sldMkLst>
        <pc:spChg chg="mod">
          <ac:chgData name="Adrian Gould" userId="0a44525a-5416-41c1-827b-f073cee28c70" providerId="ADAL" clId="{5DA3DBCF-BA81-4A49-90A8-89CB11DA3BF0}" dt="2024-01-30T10:14:29.389" v="3240" actId="20577"/>
          <ac:spMkLst>
            <pc:docMk/>
            <pc:sldMk cId="1128213356" sldId="470"/>
            <ac:spMk id="2" creationId="{E6B49155-D1AA-6FB0-A36C-DF1394C817B8}"/>
          </ac:spMkLst>
        </pc:spChg>
        <pc:spChg chg="del mod">
          <ac:chgData name="Adrian Gould" userId="0a44525a-5416-41c1-827b-f073cee28c70" providerId="ADAL" clId="{5DA3DBCF-BA81-4A49-90A8-89CB11DA3BF0}" dt="2024-01-30T10:11:54.906" v="3213"/>
          <ac:spMkLst>
            <pc:docMk/>
            <pc:sldMk cId="1128213356" sldId="470"/>
            <ac:spMk id="3" creationId="{EE53FE40-4CB6-3C4D-D3DD-058AFFE118A3}"/>
          </ac:spMkLst>
        </pc:spChg>
        <pc:spChg chg="add mod">
          <ac:chgData name="Adrian Gould" userId="0a44525a-5416-41c1-827b-f073cee28c70" providerId="ADAL" clId="{5DA3DBCF-BA81-4A49-90A8-89CB11DA3BF0}" dt="2024-01-30T10:12:18.756" v="3217" actId="404"/>
          <ac:spMkLst>
            <pc:docMk/>
            <pc:sldMk cId="1128213356" sldId="470"/>
            <ac:spMk id="5" creationId="{51E79157-9505-EC31-2FCA-A212FE60C166}"/>
          </ac:spMkLst>
        </pc:spChg>
        <pc:picChg chg="add mod">
          <ac:chgData name="Adrian Gould" userId="0a44525a-5416-41c1-827b-f073cee28c70" providerId="ADAL" clId="{5DA3DBCF-BA81-4A49-90A8-89CB11DA3BF0}" dt="2024-01-30T10:11:54.906" v="3213"/>
          <ac:picMkLst>
            <pc:docMk/>
            <pc:sldMk cId="1128213356" sldId="470"/>
            <ac:picMk id="1026" creationId="{C0812031-073E-AADE-632A-A6C5DB0B4DDA}"/>
          </ac:picMkLst>
        </pc:picChg>
      </pc:sldChg>
      <pc:sldChg chg="modSp add mod">
        <pc:chgData name="Adrian Gould" userId="0a44525a-5416-41c1-827b-f073cee28c70" providerId="ADAL" clId="{5DA3DBCF-BA81-4A49-90A8-89CB11DA3BF0}" dt="2024-01-30T10:36:09.561" v="3248" actId="27636"/>
        <pc:sldMkLst>
          <pc:docMk/>
          <pc:sldMk cId="4081560359" sldId="471"/>
        </pc:sldMkLst>
        <pc:spChg chg="mod">
          <ac:chgData name="Adrian Gould" userId="0a44525a-5416-41c1-827b-f073cee28c70" providerId="ADAL" clId="{5DA3DBCF-BA81-4A49-90A8-89CB11DA3BF0}" dt="2024-01-30T10:36:09.561" v="3248" actId="27636"/>
          <ac:spMkLst>
            <pc:docMk/>
            <pc:sldMk cId="4081560359" sldId="471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6:17.918" v="3254" actId="27636"/>
        <pc:sldMkLst>
          <pc:docMk/>
          <pc:sldMk cId="1315869043" sldId="472"/>
        </pc:sldMkLst>
        <pc:spChg chg="mod">
          <ac:chgData name="Adrian Gould" userId="0a44525a-5416-41c1-827b-f073cee28c70" providerId="ADAL" clId="{5DA3DBCF-BA81-4A49-90A8-89CB11DA3BF0}" dt="2024-01-30T10:36:17.918" v="3254" actId="27636"/>
          <ac:spMkLst>
            <pc:docMk/>
            <pc:sldMk cId="1315869043" sldId="472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6:24.161" v="3258" actId="27636"/>
        <pc:sldMkLst>
          <pc:docMk/>
          <pc:sldMk cId="3417109521" sldId="473"/>
        </pc:sldMkLst>
        <pc:spChg chg="mod">
          <ac:chgData name="Adrian Gould" userId="0a44525a-5416-41c1-827b-f073cee28c70" providerId="ADAL" clId="{5DA3DBCF-BA81-4A49-90A8-89CB11DA3BF0}" dt="2024-01-30T10:36:24.161" v="3258" actId="27636"/>
          <ac:spMkLst>
            <pc:docMk/>
            <pc:sldMk cId="3417109521" sldId="473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6:32.877" v="3262" actId="6549"/>
        <pc:sldMkLst>
          <pc:docMk/>
          <pc:sldMk cId="477775765" sldId="474"/>
        </pc:sldMkLst>
        <pc:spChg chg="mod">
          <ac:chgData name="Adrian Gould" userId="0a44525a-5416-41c1-827b-f073cee28c70" providerId="ADAL" clId="{5DA3DBCF-BA81-4A49-90A8-89CB11DA3BF0}" dt="2024-01-30T10:36:32.877" v="3262" actId="6549"/>
          <ac:spMkLst>
            <pc:docMk/>
            <pc:sldMk cId="477775765" sldId="474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6:40.143" v="3266" actId="6549"/>
        <pc:sldMkLst>
          <pc:docMk/>
          <pc:sldMk cId="1267872255" sldId="475"/>
        </pc:sldMkLst>
        <pc:spChg chg="mod">
          <ac:chgData name="Adrian Gould" userId="0a44525a-5416-41c1-827b-f073cee28c70" providerId="ADAL" clId="{5DA3DBCF-BA81-4A49-90A8-89CB11DA3BF0}" dt="2024-01-30T10:36:40.143" v="3266" actId="6549"/>
          <ac:spMkLst>
            <pc:docMk/>
            <pc:sldMk cId="1267872255" sldId="475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6:44.106" v="3268" actId="27636"/>
        <pc:sldMkLst>
          <pc:docMk/>
          <pc:sldMk cId="1957840177" sldId="476"/>
        </pc:sldMkLst>
        <pc:spChg chg="mod">
          <ac:chgData name="Adrian Gould" userId="0a44525a-5416-41c1-827b-f073cee28c70" providerId="ADAL" clId="{5DA3DBCF-BA81-4A49-90A8-89CB11DA3BF0}" dt="2024-01-30T10:36:44.106" v="3268" actId="27636"/>
          <ac:spMkLst>
            <pc:docMk/>
            <pc:sldMk cId="1957840177" sldId="47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36.714" v="3296" actId="27636"/>
        <pc:sldMkLst>
          <pc:docMk/>
          <pc:sldMk cId="4004424507" sldId="477"/>
        </pc:sldMkLst>
        <pc:spChg chg="mod">
          <ac:chgData name="Adrian Gould" userId="0a44525a-5416-41c1-827b-f073cee28c70" providerId="ADAL" clId="{5DA3DBCF-BA81-4A49-90A8-89CB11DA3BF0}" dt="2024-01-30T10:37:36.714" v="3296" actId="27636"/>
          <ac:spMkLst>
            <pc:docMk/>
            <pc:sldMk cId="4004424507" sldId="477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29.835" v="3292" actId="6549"/>
        <pc:sldMkLst>
          <pc:docMk/>
          <pc:sldMk cId="1056777286" sldId="478"/>
        </pc:sldMkLst>
        <pc:spChg chg="mod">
          <ac:chgData name="Adrian Gould" userId="0a44525a-5416-41c1-827b-f073cee28c70" providerId="ADAL" clId="{5DA3DBCF-BA81-4A49-90A8-89CB11DA3BF0}" dt="2024-01-30T10:37:29.835" v="3292" actId="6549"/>
          <ac:spMkLst>
            <pc:docMk/>
            <pc:sldMk cId="1056777286" sldId="478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24.450" v="3289" actId="6549"/>
        <pc:sldMkLst>
          <pc:docMk/>
          <pc:sldMk cId="4077393787" sldId="479"/>
        </pc:sldMkLst>
        <pc:spChg chg="mod">
          <ac:chgData name="Adrian Gould" userId="0a44525a-5416-41c1-827b-f073cee28c70" providerId="ADAL" clId="{5DA3DBCF-BA81-4A49-90A8-89CB11DA3BF0}" dt="2024-01-30T10:37:24.450" v="3289" actId="6549"/>
          <ac:spMkLst>
            <pc:docMk/>
            <pc:sldMk cId="4077393787" sldId="479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17.736" v="3286" actId="6549"/>
        <pc:sldMkLst>
          <pc:docMk/>
          <pc:sldMk cId="3418500978" sldId="480"/>
        </pc:sldMkLst>
        <pc:spChg chg="mod">
          <ac:chgData name="Adrian Gould" userId="0a44525a-5416-41c1-827b-f073cee28c70" providerId="ADAL" clId="{5DA3DBCF-BA81-4A49-90A8-89CB11DA3BF0}" dt="2024-01-30T10:37:17.736" v="3286" actId="6549"/>
          <ac:spMkLst>
            <pc:docMk/>
            <pc:sldMk cId="3418500978" sldId="480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12.110" v="3283" actId="6549"/>
        <pc:sldMkLst>
          <pc:docMk/>
          <pc:sldMk cId="4204264023" sldId="481"/>
        </pc:sldMkLst>
        <pc:spChg chg="mod">
          <ac:chgData name="Adrian Gould" userId="0a44525a-5416-41c1-827b-f073cee28c70" providerId="ADAL" clId="{5DA3DBCF-BA81-4A49-90A8-89CB11DA3BF0}" dt="2024-01-30T10:37:12.110" v="3283" actId="6549"/>
          <ac:spMkLst>
            <pc:docMk/>
            <pc:sldMk cId="4204264023" sldId="481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07.003" v="3280" actId="6549"/>
        <pc:sldMkLst>
          <pc:docMk/>
          <pc:sldMk cId="1660443138" sldId="482"/>
        </pc:sldMkLst>
        <pc:spChg chg="mod">
          <ac:chgData name="Adrian Gould" userId="0a44525a-5416-41c1-827b-f073cee28c70" providerId="ADAL" clId="{5DA3DBCF-BA81-4A49-90A8-89CB11DA3BF0}" dt="2024-01-30T10:37:07.003" v="3280" actId="6549"/>
          <ac:spMkLst>
            <pc:docMk/>
            <pc:sldMk cId="1660443138" sldId="482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7:02.186" v="3277" actId="27636"/>
        <pc:sldMkLst>
          <pc:docMk/>
          <pc:sldMk cId="3103196933" sldId="483"/>
        </pc:sldMkLst>
        <pc:spChg chg="mod">
          <ac:chgData name="Adrian Gould" userId="0a44525a-5416-41c1-827b-f073cee28c70" providerId="ADAL" clId="{5DA3DBCF-BA81-4A49-90A8-89CB11DA3BF0}" dt="2024-01-30T10:37:02.186" v="3277" actId="27636"/>
          <ac:spMkLst>
            <pc:docMk/>
            <pc:sldMk cId="3103196933" sldId="483"/>
            <ac:spMk id="3" creationId="{EE53FE40-4CB6-3C4D-D3DD-058AFFE118A3}"/>
          </ac:spMkLst>
        </pc:spChg>
      </pc:sldChg>
      <pc:sldChg chg="add">
        <pc:chgData name="Adrian Gould" userId="0a44525a-5416-41c1-827b-f073cee28c70" providerId="ADAL" clId="{5DA3DBCF-BA81-4A49-90A8-89CB11DA3BF0}" dt="2024-01-30T10:37:47.529" v="3299"/>
        <pc:sldMkLst>
          <pc:docMk/>
          <pc:sldMk cId="1258179656" sldId="484"/>
        </pc:sldMkLst>
      </pc:sldChg>
      <pc:sldChg chg="modSp add mod">
        <pc:chgData name="Adrian Gould" userId="0a44525a-5416-41c1-827b-f073cee28c70" providerId="ADAL" clId="{5DA3DBCF-BA81-4A49-90A8-89CB11DA3BF0}" dt="2024-01-30T10:38:26.092" v="3309" actId="27636"/>
        <pc:sldMkLst>
          <pc:docMk/>
          <pc:sldMk cId="3176834394" sldId="485"/>
        </pc:sldMkLst>
        <pc:spChg chg="mod">
          <ac:chgData name="Adrian Gould" userId="0a44525a-5416-41c1-827b-f073cee28c70" providerId="ADAL" clId="{5DA3DBCF-BA81-4A49-90A8-89CB11DA3BF0}" dt="2024-01-30T10:38:26.092" v="3309" actId="27636"/>
          <ac:spMkLst>
            <pc:docMk/>
            <pc:sldMk cId="3176834394" sldId="485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8:29.904" v="3311" actId="27636"/>
        <pc:sldMkLst>
          <pc:docMk/>
          <pc:sldMk cId="1639180503" sldId="486"/>
        </pc:sldMkLst>
        <pc:spChg chg="mod">
          <ac:chgData name="Adrian Gould" userId="0a44525a-5416-41c1-827b-f073cee28c70" providerId="ADAL" clId="{5DA3DBCF-BA81-4A49-90A8-89CB11DA3BF0}" dt="2024-01-30T10:38:29.904" v="3311" actId="27636"/>
          <ac:spMkLst>
            <pc:docMk/>
            <pc:sldMk cId="1639180503" sldId="486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39:05.947" v="3371" actId="20577"/>
        <pc:sldMkLst>
          <pc:docMk/>
          <pc:sldMk cId="3483514173" sldId="487"/>
        </pc:sldMkLst>
        <pc:spChg chg="mod">
          <ac:chgData name="Adrian Gould" userId="0a44525a-5416-41c1-827b-f073cee28c70" providerId="ADAL" clId="{5DA3DBCF-BA81-4A49-90A8-89CB11DA3BF0}" dt="2024-01-30T10:39:05.947" v="3371" actId="20577"/>
          <ac:spMkLst>
            <pc:docMk/>
            <pc:sldMk cId="3483514173" sldId="487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40:02.826" v="3383" actId="207"/>
        <pc:sldMkLst>
          <pc:docMk/>
          <pc:sldMk cId="1363183320" sldId="488"/>
        </pc:sldMkLst>
        <pc:spChg chg="mod">
          <ac:chgData name="Adrian Gould" userId="0a44525a-5416-41c1-827b-f073cee28c70" providerId="ADAL" clId="{5DA3DBCF-BA81-4A49-90A8-89CB11DA3BF0}" dt="2024-01-30T10:40:02.826" v="3383" actId="207"/>
          <ac:spMkLst>
            <pc:docMk/>
            <pc:sldMk cId="1363183320" sldId="488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0:40:26.404" v="3390" actId="27636"/>
        <pc:sldMkLst>
          <pc:docMk/>
          <pc:sldMk cId="1668522142" sldId="489"/>
        </pc:sldMkLst>
        <pc:spChg chg="mod">
          <ac:chgData name="Adrian Gould" userId="0a44525a-5416-41c1-827b-f073cee28c70" providerId="ADAL" clId="{5DA3DBCF-BA81-4A49-90A8-89CB11DA3BF0}" dt="2024-01-30T10:40:26.404" v="3390" actId="27636"/>
          <ac:spMkLst>
            <pc:docMk/>
            <pc:sldMk cId="1668522142" sldId="489"/>
            <ac:spMk id="3" creationId="{EE53FE40-4CB6-3C4D-D3DD-058AFFE118A3}"/>
          </ac:spMkLst>
        </pc:spChg>
      </pc:sldChg>
      <pc:sldChg chg="modSp add mod">
        <pc:chgData name="Adrian Gould" userId="0a44525a-5416-41c1-827b-f073cee28c70" providerId="ADAL" clId="{5DA3DBCF-BA81-4A49-90A8-89CB11DA3BF0}" dt="2024-01-30T13:11:57.287" v="3546" actId="27636"/>
        <pc:sldMkLst>
          <pc:docMk/>
          <pc:sldMk cId="492183385" sldId="490"/>
        </pc:sldMkLst>
        <pc:spChg chg="mod">
          <ac:chgData name="Adrian Gould" userId="0a44525a-5416-41c1-827b-f073cee28c70" providerId="ADAL" clId="{5DA3DBCF-BA81-4A49-90A8-89CB11DA3BF0}" dt="2024-01-30T13:11:57.287" v="3546" actId="27636"/>
          <ac:spMkLst>
            <pc:docMk/>
            <pc:sldMk cId="492183385" sldId="490"/>
            <ac:spMk id="3" creationId="{EE53FE40-4CB6-3C4D-D3DD-058AFFE118A3}"/>
          </ac:spMkLst>
        </pc:spChg>
      </pc:sldChg>
    </pc:docChg>
  </pc:docChgLst>
  <pc:docChgLst>
    <pc:chgData name="John Robertson" userId="S::john.robertson@nmtafe.wa.edu.au::27eef65d-0d9b-46bb-85ea-fba5d9d91352" providerId="AD" clId="Web-{07EE47B1-A0E6-433F-98F4-CDE6325D7CE3}"/>
    <pc:docChg chg="addSld delSld modSld modSection">
      <pc:chgData name="John Robertson" userId="S::john.robertson@nmtafe.wa.edu.au::27eef65d-0d9b-46bb-85ea-fba5d9d91352" providerId="AD" clId="Web-{07EE47B1-A0E6-433F-98F4-CDE6325D7CE3}" dt="2023-07-18T04:19:58.301" v="425"/>
      <pc:docMkLst>
        <pc:docMk/>
      </pc:docMkLst>
      <pc:sldChg chg="addSp delSp modSp">
        <pc:chgData name="John Robertson" userId="S::john.robertson@nmtafe.wa.edu.au::27eef65d-0d9b-46bb-85ea-fba5d9d91352" providerId="AD" clId="Web-{07EE47B1-A0E6-433F-98F4-CDE6325D7CE3}" dt="2023-07-18T04:19:58.301" v="425"/>
        <pc:sldMkLst>
          <pc:docMk/>
          <pc:sldMk cId="918918952" sldId="335"/>
        </pc:sldMkLst>
        <pc:spChg chg="del mod">
          <ac:chgData name="John Robertson" userId="S::john.robertson@nmtafe.wa.edu.au::27eef65d-0d9b-46bb-85ea-fba5d9d91352" providerId="AD" clId="Web-{07EE47B1-A0E6-433F-98F4-CDE6325D7CE3}" dt="2023-07-18T04:19:58.301" v="425"/>
          <ac:spMkLst>
            <pc:docMk/>
            <pc:sldMk cId="918918952" sldId="335"/>
            <ac:spMk id="3" creationId="{B4B8431B-8C57-4D06-A7C3-5A4309550A10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9:09.034" v="420" actId="20577"/>
          <ac:spMkLst>
            <pc:docMk/>
            <pc:sldMk cId="918918952" sldId="335"/>
            <ac:spMk id="5" creationId="{4412C242-5861-4E3C-86F4-6291F1BD20D6}"/>
          </ac:spMkLst>
        </pc:spChg>
        <pc:spChg chg="add mod">
          <ac:chgData name="John Robertson" userId="S::john.robertson@nmtafe.wa.edu.au::27eef65d-0d9b-46bb-85ea-fba5d9d91352" providerId="AD" clId="Web-{07EE47B1-A0E6-433F-98F4-CDE6325D7CE3}" dt="2023-07-18T04:19:58.301" v="425"/>
          <ac:spMkLst>
            <pc:docMk/>
            <pc:sldMk cId="918918952" sldId="335"/>
            <ac:spMk id="6" creationId="{68AF5955-24E2-AF50-3F26-AE54852D189F}"/>
          </ac:spMkLst>
        </pc:spChg>
      </pc:sldChg>
      <pc:sldChg chg="modSp">
        <pc:chgData name="John Robertson" userId="S::john.robertson@nmtafe.wa.edu.au::27eef65d-0d9b-46bb-85ea-fba5d9d91352" providerId="AD" clId="Web-{07EE47B1-A0E6-433F-98F4-CDE6325D7CE3}" dt="2023-07-18T04:06:43.390" v="299" actId="20577"/>
        <pc:sldMkLst>
          <pc:docMk/>
          <pc:sldMk cId="3463411133" sldId="390"/>
        </pc:sldMkLst>
        <pc:spChg chg="mod">
          <ac:chgData name="John Robertson" userId="S::john.robertson@nmtafe.wa.edu.au::27eef65d-0d9b-46bb-85ea-fba5d9d91352" providerId="AD" clId="Web-{07EE47B1-A0E6-433F-98F4-CDE6325D7CE3}" dt="2023-07-18T04:06:43.390" v="299" actId="20577"/>
          <ac:spMkLst>
            <pc:docMk/>
            <pc:sldMk cId="3463411133" sldId="390"/>
            <ac:spMk id="3" creationId="{EDD3A1D1-67CC-9304-7CFE-472F2F636608}"/>
          </ac:spMkLst>
        </pc:spChg>
      </pc:sldChg>
      <pc:sldChg chg="addSp delSp modSp">
        <pc:chgData name="John Robertson" userId="S::john.robertson@nmtafe.wa.edu.au::27eef65d-0d9b-46bb-85ea-fba5d9d91352" providerId="AD" clId="Web-{07EE47B1-A0E6-433F-98F4-CDE6325D7CE3}" dt="2023-07-18T04:12:03.695" v="362" actId="20577"/>
        <pc:sldMkLst>
          <pc:docMk/>
          <pc:sldMk cId="697187666" sldId="392"/>
        </pc:sldMkLst>
        <pc:spChg chg="add del mod">
          <ac:chgData name="John Robertson" userId="S::john.robertson@nmtafe.wa.edu.au::27eef65d-0d9b-46bb-85ea-fba5d9d91352" providerId="AD" clId="Web-{07EE47B1-A0E6-433F-98F4-CDE6325D7CE3}" dt="2023-07-18T04:10:57.084" v="349" actId="1076"/>
          <ac:spMkLst>
            <pc:docMk/>
            <pc:sldMk cId="697187666" sldId="392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1:55.132" v="357" actId="20577"/>
          <ac:spMkLst>
            <pc:docMk/>
            <pc:sldMk cId="697187666" sldId="392"/>
            <ac:spMk id="3" creationId="{EDD3A1D1-67CC-9304-7CFE-472F2F636608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2:01.492" v="360" actId="20577"/>
          <ac:spMkLst>
            <pc:docMk/>
            <pc:sldMk cId="697187666" sldId="392"/>
            <ac:spMk id="4" creationId="{EF1000A2-583E-B315-CAF8-DEAD3F4DEA8C}"/>
          </ac:spMkLst>
        </pc:spChg>
        <pc:spChg chg="add del mod">
          <ac:chgData name="John Robertson" userId="S::john.robertson@nmtafe.wa.edu.au::27eef65d-0d9b-46bb-85ea-fba5d9d91352" providerId="AD" clId="Web-{07EE47B1-A0E6-433F-98F4-CDE6325D7CE3}" dt="2023-07-18T03:57:47.500" v="67"/>
          <ac:spMkLst>
            <pc:docMk/>
            <pc:sldMk cId="697187666" sldId="392"/>
            <ac:spMk id="6" creationId="{0BB97D70-1CA3-7632-2E96-27740256C2F2}"/>
          </ac:spMkLst>
        </pc:spChg>
        <pc:spChg chg="add mod">
          <ac:chgData name="John Robertson" userId="S::john.robertson@nmtafe.wa.edu.au::27eef65d-0d9b-46bb-85ea-fba5d9d91352" providerId="AD" clId="Web-{07EE47B1-A0E6-433F-98F4-CDE6325D7CE3}" dt="2023-07-18T04:12:03.695" v="362" actId="20577"/>
          <ac:spMkLst>
            <pc:docMk/>
            <pc:sldMk cId="697187666" sldId="392"/>
            <ac:spMk id="7" creationId="{AC031F87-0ABC-4B9C-D894-C5FBF9B058A7}"/>
          </ac:spMkLst>
        </pc:spChg>
      </pc:sldChg>
      <pc:sldChg chg="del">
        <pc:chgData name="John Robertson" userId="S::john.robertson@nmtafe.wa.edu.au::27eef65d-0d9b-46bb-85ea-fba5d9d91352" providerId="AD" clId="Web-{07EE47B1-A0E6-433F-98F4-CDE6325D7CE3}" dt="2023-07-18T04:07:56.485" v="314"/>
        <pc:sldMkLst>
          <pc:docMk/>
          <pc:sldMk cId="1268908706" sldId="393"/>
        </pc:sldMkLst>
      </pc:sldChg>
      <pc:sldChg chg="modSp add replId">
        <pc:chgData name="John Robertson" userId="S::john.robertson@nmtafe.wa.edu.au::27eef65d-0d9b-46bb-85ea-fba5d9d91352" providerId="AD" clId="Web-{07EE47B1-A0E6-433F-98F4-CDE6325D7CE3}" dt="2023-07-18T04:13:46.198" v="370" actId="1076"/>
        <pc:sldMkLst>
          <pc:docMk/>
          <pc:sldMk cId="1442320794" sldId="393"/>
        </pc:sldMkLst>
        <pc:spChg chg="mod">
          <ac:chgData name="John Robertson" userId="S::john.robertson@nmtafe.wa.edu.au::27eef65d-0d9b-46bb-85ea-fba5d9d91352" providerId="AD" clId="Web-{07EE47B1-A0E6-433F-98F4-CDE6325D7CE3}" dt="2023-07-18T04:13:46.166" v="369" actId="1076"/>
          <ac:spMkLst>
            <pc:docMk/>
            <pc:sldMk cId="1442320794" sldId="393"/>
            <ac:spMk id="2" creationId="{0C3233EE-67C5-E7FD-3FCA-2C551D0569AB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3:46.198" v="370" actId="1076"/>
          <ac:spMkLst>
            <pc:docMk/>
            <pc:sldMk cId="1442320794" sldId="393"/>
            <ac:spMk id="3" creationId="{EDD3A1D1-67CC-9304-7CFE-472F2F636608}"/>
          </ac:spMkLst>
        </pc:spChg>
      </pc:sldChg>
      <pc:sldChg chg="modSp add replId">
        <pc:chgData name="John Robertson" userId="S::john.robertson@nmtafe.wa.edu.au::27eef65d-0d9b-46bb-85ea-fba5d9d91352" providerId="AD" clId="Web-{07EE47B1-A0E6-433F-98F4-CDE6325D7CE3}" dt="2023-07-18T04:19:26.253" v="423" actId="20577"/>
        <pc:sldMkLst>
          <pc:docMk/>
          <pc:sldMk cId="1509003421" sldId="394"/>
        </pc:sldMkLst>
        <pc:spChg chg="mod">
          <ac:chgData name="John Robertson" userId="S::john.robertson@nmtafe.wa.edu.au::27eef65d-0d9b-46bb-85ea-fba5d9d91352" providerId="AD" clId="Web-{07EE47B1-A0E6-433F-98F4-CDE6325D7CE3}" dt="2023-07-18T04:17:34.954" v="379" actId="20577"/>
          <ac:spMkLst>
            <pc:docMk/>
            <pc:sldMk cId="1509003421" sldId="394"/>
            <ac:spMk id="2" creationId="{2842A8FF-724B-4D08-A628-7FB6ADD2AA1D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9:26.253" v="423" actId="20577"/>
          <ac:spMkLst>
            <pc:docMk/>
            <pc:sldMk cId="1509003421" sldId="394"/>
            <ac:spMk id="3" creationId="{B4B8431B-8C57-4D06-A7C3-5A4309550A10}"/>
          </ac:spMkLst>
        </pc:spChg>
        <pc:spChg chg="mod">
          <ac:chgData name="John Robertson" userId="S::john.robertson@nmtafe.wa.edu.au::27eef65d-0d9b-46bb-85ea-fba5d9d91352" providerId="AD" clId="Web-{07EE47B1-A0E6-433F-98F4-CDE6325D7CE3}" dt="2023-07-18T04:19:26.253" v="423" actId="20577"/>
          <ac:spMkLst>
            <pc:docMk/>
            <pc:sldMk cId="1509003421" sldId="394"/>
            <ac:spMk id="5" creationId="{4412C242-5861-4E3C-86F4-6291F1BD20D6}"/>
          </ac:spMkLst>
        </pc:spChg>
      </pc:sldChg>
    </pc:docChg>
  </pc:docChgLst>
  <pc:docChgLst>
    <pc:chgData name="John Robertson" userId="S::john.robertson@nmtafe.wa.edu.au::27eef65d-0d9b-46bb-85ea-fba5d9d91352" providerId="AD" clId="Web-{D09E2D8D-6DFB-0E31-9C22-593DFB49DF21}"/>
    <pc:docChg chg="addSld delSld modSld sldOrd modSection">
      <pc:chgData name="John Robertson" userId="S::john.robertson@nmtafe.wa.edu.au::27eef65d-0d9b-46bb-85ea-fba5d9d91352" providerId="AD" clId="Web-{D09E2D8D-6DFB-0E31-9C22-593DFB49DF21}" dt="2023-07-18T06:08:44.634" v="227" actId="20577"/>
      <pc:docMkLst>
        <pc:docMk/>
      </pc:docMkLst>
      <pc:sldChg chg="modSp">
        <pc:chgData name="John Robertson" userId="S::john.robertson@nmtafe.wa.edu.au::27eef65d-0d9b-46bb-85ea-fba5d9d91352" providerId="AD" clId="Web-{D09E2D8D-6DFB-0E31-9C22-593DFB49DF21}" dt="2023-07-18T05:50:56.677" v="35" actId="20577"/>
        <pc:sldMkLst>
          <pc:docMk/>
          <pc:sldMk cId="1353834025" sldId="301"/>
        </pc:sldMkLst>
        <pc:spChg chg="mod">
          <ac:chgData name="John Robertson" userId="S::john.robertson@nmtafe.wa.edu.au::27eef65d-0d9b-46bb-85ea-fba5d9d91352" providerId="AD" clId="Web-{D09E2D8D-6DFB-0E31-9C22-593DFB49DF21}" dt="2023-07-18T05:50:56.677" v="35" actId="20577"/>
          <ac:spMkLst>
            <pc:docMk/>
            <pc:sldMk cId="1353834025" sldId="301"/>
            <ac:spMk id="3" creationId="{EE53FE40-4CB6-3C4D-D3DD-058AFFE118A3}"/>
          </ac:spMkLst>
        </pc:spChg>
      </pc:sldChg>
      <pc:sldChg chg="modSp">
        <pc:chgData name="John Robertson" userId="S::john.robertson@nmtafe.wa.edu.au::27eef65d-0d9b-46bb-85ea-fba5d9d91352" providerId="AD" clId="Web-{D09E2D8D-6DFB-0E31-9C22-593DFB49DF21}" dt="2023-07-18T05:51:15.069" v="53" actId="20577"/>
        <pc:sldMkLst>
          <pc:docMk/>
          <pc:sldMk cId="3951022935" sldId="305"/>
        </pc:sldMkLst>
        <pc:spChg chg="mod">
          <ac:chgData name="John Robertson" userId="S::john.robertson@nmtafe.wa.edu.au::27eef65d-0d9b-46bb-85ea-fba5d9d91352" providerId="AD" clId="Web-{D09E2D8D-6DFB-0E31-9C22-593DFB49DF21}" dt="2023-07-18T05:51:15.069" v="53" actId="20577"/>
          <ac:spMkLst>
            <pc:docMk/>
            <pc:sldMk cId="3951022935" sldId="305"/>
            <ac:spMk id="3" creationId="{EE53FE40-4CB6-3C4D-D3DD-058AFFE118A3}"/>
          </ac:spMkLst>
        </pc:spChg>
      </pc:sldChg>
      <pc:sldChg chg="del">
        <pc:chgData name="John Robertson" userId="S::john.robertson@nmtafe.wa.edu.au::27eef65d-0d9b-46bb-85ea-fba5d9d91352" providerId="AD" clId="Web-{D09E2D8D-6DFB-0E31-9C22-593DFB49DF21}" dt="2023-07-18T06:00:19.212" v="56"/>
        <pc:sldMkLst>
          <pc:docMk/>
          <pc:sldMk cId="4189059089" sldId="319"/>
        </pc:sldMkLst>
      </pc:sldChg>
      <pc:sldChg chg="modSp">
        <pc:chgData name="John Robertson" userId="S::john.robertson@nmtafe.wa.edu.au::27eef65d-0d9b-46bb-85ea-fba5d9d91352" providerId="AD" clId="Web-{D09E2D8D-6DFB-0E31-9C22-593DFB49DF21}" dt="2023-07-18T05:51:02.646" v="38" actId="20577"/>
        <pc:sldMkLst>
          <pc:docMk/>
          <pc:sldMk cId="1370401499" sldId="397"/>
        </pc:sldMkLst>
        <pc:spChg chg="mod">
          <ac:chgData name="John Robertson" userId="S::john.robertson@nmtafe.wa.edu.au::27eef65d-0d9b-46bb-85ea-fba5d9d91352" providerId="AD" clId="Web-{D09E2D8D-6DFB-0E31-9C22-593DFB49DF21}" dt="2023-07-18T05:51:02.646" v="38" actId="20577"/>
          <ac:spMkLst>
            <pc:docMk/>
            <pc:sldMk cId="1370401499" sldId="397"/>
            <ac:spMk id="3" creationId="{EE53FE40-4CB6-3C4D-D3DD-058AFFE118A3}"/>
          </ac:spMkLst>
        </pc:spChg>
      </pc:sldChg>
      <pc:sldChg chg="addSp delSp modSp add ord replId">
        <pc:chgData name="John Robertson" userId="S::john.robertson@nmtafe.wa.edu.au::27eef65d-0d9b-46bb-85ea-fba5d9d91352" providerId="AD" clId="Web-{D09E2D8D-6DFB-0E31-9C22-593DFB49DF21}" dt="2023-07-18T06:07:54.069" v="220" actId="14100"/>
        <pc:sldMkLst>
          <pc:docMk/>
          <pc:sldMk cId="599786681" sldId="401"/>
        </pc:sldMkLst>
        <pc:spChg chg="mod">
          <ac:chgData name="John Robertson" userId="S::john.robertson@nmtafe.wa.edu.au::27eef65d-0d9b-46bb-85ea-fba5d9d91352" providerId="AD" clId="Web-{D09E2D8D-6DFB-0E31-9C22-593DFB49DF21}" dt="2023-07-18T06:07:54.069" v="220" actId="14100"/>
          <ac:spMkLst>
            <pc:docMk/>
            <pc:sldMk cId="599786681" sldId="401"/>
            <ac:spMk id="3" creationId="{07A8DB32-7180-4ADB-9C31-DA859694CDB4}"/>
          </ac:spMkLst>
        </pc:spChg>
        <pc:spChg chg="add del mod">
          <ac:chgData name="John Robertson" userId="S::john.robertson@nmtafe.wa.edu.au::27eef65d-0d9b-46bb-85ea-fba5d9d91352" providerId="AD" clId="Web-{D09E2D8D-6DFB-0E31-9C22-593DFB49DF21}" dt="2023-07-18T06:02:28.502" v="93"/>
          <ac:spMkLst>
            <pc:docMk/>
            <pc:sldMk cId="599786681" sldId="401"/>
            <ac:spMk id="5" creationId="{259F99FF-6B94-387E-AB0B-91484D8EE569}"/>
          </ac:spMkLst>
        </pc:spChg>
        <pc:picChg chg="del">
          <ac:chgData name="John Robertson" userId="S::john.robertson@nmtafe.wa.edu.au::27eef65d-0d9b-46bb-85ea-fba5d9d91352" providerId="AD" clId="Web-{D09E2D8D-6DFB-0E31-9C22-593DFB49DF21}" dt="2023-07-18T06:01:19.372" v="86"/>
          <ac:picMkLst>
            <pc:docMk/>
            <pc:sldMk cId="599786681" sldId="401"/>
            <ac:picMk id="6" creationId="{4B7839CF-3EA0-4018-9241-96185D3E732F}"/>
          </ac:picMkLst>
        </pc:picChg>
      </pc:sldChg>
      <pc:sldChg chg="delSp modSp add replId">
        <pc:chgData name="John Robertson" userId="S::john.robertson@nmtafe.wa.edu.au::27eef65d-0d9b-46bb-85ea-fba5d9d91352" providerId="AD" clId="Web-{D09E2D8D-6DFB-0E31-9C22-593DFB49DF21}" dt="2023-07-18T06:08:44.634" v="227" actId="20577"/>
        <pc:sldMkLst>
          <pc:docMk/>
          <pc:sldMk cId="50377760" sldId="402"/>
        </pc:sldMkLst>
        <pc:spChg chg="mod">
          <ac:chgData name="John Robertson" userId="S::john.robertson@nmtafe.wa.edu.au::27eef65d-0d9b-46bb-85ea-fba5d9d91352" providerId="AD" clId="Web-{D09E2D8D-6DFB-0E31-9C22-593DFB49DF21}" dt="2023-07-18T06:02:26.939" v="90" actId="20577"/>
          <ac:spMkLst>
            <pc:docMk/>
            <pc:sldMk cId="50377760" sldId="402"/>
            <ac:spMk id="2" creationId="{0FF4946E-330C-4309-9D02-A9EE237BF382}"/>
          </ac:spMkLst>
        </pc:spChg>
        <pc:spChg chg="mod">
          <ac:chgData name="John Robertson" userId="S::john.robertson@nmtafe.wa.edu.au::27eef65d-0d9b-46bb-85ea-fba5d9d91352" providerId="AD" clId="Web-{D09E2D8D-6DFB-0E31-9C22-593DFB49DF21}" dt="2023-07-18T06:08:44.634" v="227" actId="20577"/>
          <ac:spMkLst>
            <pc:docMk/>
            <pc:sldMk cId="50377760" sldId="402"/>
            <ac:spMk id="3" creationId="{07A8DB32-7180-4ADB-9C31-DA859694CDB4}"/>
          </ac:spMkLst>
        </pc:spChg>
        <pc:spChg chg="del">
          <ac:chgData name="John Robertson" userId="S::john.robertson@nmtafe.wa.edu.au::27eef65d-0d9b-46bb-85ea-fba5d9d91352" providerId="AD" clId="Web-{D09E2D8D-6DFB-0E31-9C22-593DFB49DF21}" dt="2023-07-18T06:04:14.383" v="133"/>
          <ac:spMkLst>
            <pc:docMk/>
            <pc:sldMk cId="50377760" sldId="402"/>
            <ac:spMk id="5" creationId="{259F99FF-6B94-387E-AB0B-91484D8EE569}"/>
          </ac:spMkLst>
        </pc:spChg>
      </pc:sldChg>
    </pc:docChg>
  </pc:docChgLst>
  <pc:docChgLst>
    <pc:chgData name="Adrian Gould" userId="0a44525a-5416-41c1-827b-f073cee28c70" providerId="ADAL" clId="{E184EFD9-4D88-4155-BE1B-92564A272440}"/>
    <pc:docChg chg="undo custSel addSld delSld modSld sldOrd modMainMaster addSection delSection modSection">
      <pc:chgData name="Adrian Gould" userId="0a44525a-5416-41c1-827b-f073cee28c70" providerId="ADAL" clId="{E184EFD9-4D88-4155-BE1B-92564A272440}" dt="2023-07-14T09:14:25.342" v="7139" actId="20577"/>
      <pc:docMkLst>
        <pc:docMk/>
      </pc:docMkLst>
      <pc:sldChg chg="ord">
        <pc:chgData name="Adrian Gould" userId="0a44525a-5416-41c1-827b-f073cee28c70" providerId="ADAL" clId="{E184EFD9-4D88-4155-BE1B-92564A272440}" dt="2023-07-14T09:10:57.122" v="6802"/>
        <pc:sldMkLst>
          <pc:docMk/>
          <pc:sldMk cId="3834857374" sldId="256"/>
        </pc:sldMkLst>
      </pc:sldChg>
      <pc:sldChg chg="modSp mod ord">
        <pc:chgData name="Adrian Gould" userId="0a44525a-5416-41c1-827b-f073cee28c70" providerId="ADAL" clId="{E184EFD9-4D88-4155-BE1B-92564A272440}" dt="2023-07-14T09:13:14.917" v="7114" actId="20577"/>
        <pc:sldMkLst>
          <pc:docMk/>
          <pc:sldMk cId="2656500209" sldId="259"/>
        </pc:sldMkLst>
        <pc:spChg chg="mod">
          <ac:chgData name="Adrian Gould" userId="0a44525a-5416-41c1-827b-f073cee28c70" providerId="ADAL" clId="{E184EFD9-4D88-4155-BE1B-92564A272440}" dt="2023-07-14T09:13:14.917" v="7114" actId="20577"/>
          <ac:spMkLst>
            <pc:docMk/>
            <pc:sldMk cId="2656500209" sldId="259"/>
            <ac:spMk id="28" creationId="{065F1D14-4430-FC90-3C26-E7C64BE29869}"/>
          </ac:spMkLst>
        </pc:spChg>
      </pc:sldChg>
      <pc:sldChg chg="del">
        <pc:chgData name="Adrian Gould" userId="0a44525a-5416-41c1-827b-f073cee28c70" providerId="ADAL" clId="{E184EFD9-4D88-4155-BE1B-92564A272440}" dt="2023-07-14T09:04:43.780" v="6760" actId="47"/>
        <pc:sldMkLst>
          <pc:docMk/>
          <pc:sldMk cId="3506326976" sldId="260"/>
        </pc:sldMkLst>
      </pc:sldChg>
      <pc:sldChg chg="modSp mod">
        <pc:chgData name="Adrian Gould" userId="0a44525a-5416-41c1-827b-f073cee28c70" providerId="ADAL" clId="{E184EFD9-4D88-4155-BE1B-92564A272440}" dt="2023-07-14T09:13:39.630" v="7118" actId="6549"/>
        <pc:sldMkLst>
          <pc:docMk/>
          <pc:sldMk cId="24860795" sldId="261"/>
        </pc:sldMkLst>
        <pc:spChg chg="mod">
          <ac:chgData name="Adrian Gould" userId="0a44525a-5416-41c1-827b-f073cee28c70" providerId="ADAL" clId="{E184EFD9-4D88-4155-BE1B-92564A272440}" dt="2023-07-14T09:13:39.630" v="7118" actId="6549"/>
          <ac:spMkLst>
            <pc:docMk/>
            <pc:sldMk cId="24860795" sldId="261"/>
            <ac:spMk id="28" creationId="{065F1D14-4430-FC90-3C26-E7C64BE29869}"/>
          </ac:spMkLst>
        </pc:spChg>
      </pc:sldChg>
      <pc:sldChg chg="add del ord">
        <pc:chgData name="Adrian Gould" userId="0a44525a-5416-41c1-827b-f073cee28c70" providerId="ADAL" clId="{E184EFD9-4D88-4155-BE1B-92564A272440}" dt="2023-07-14T09:00:08.943" v="6406" actId="2696"/>
        <pc:sldMkLst>
          <pc:docMk/>
          <pc:sldMk cId="2324025334" sldId="262"/>
        </pc:sldMkLst>
      </pc:sldChg>
      <pc:sldChg chg="modSp mod">
        <pc:chgData name="Adrian Gould" userId="0a44525a-5416-41c1-827b-f073cee28c70" providerId="ADAL" clId="{E184EFD9-4D88-4155-BE1B-92564A272440}" dt="2023-07-14T09:13:43.198" v="7119" actId="6549"/>
        <pc:sldMkLst>
          <pc:docMk/>
          <pc:sldMk cId="3004321317" sldId="263"/>
        </pc:sldMkLst>
        <pc:spChg chg="mod">
          <ac:chgData name="Adrian Gould" userId="0a44525a-5416-41c1-827b-f073cee28c70" providerId="ADAL" clId="{E184EFD9-4D88-4155-BE1B-92564A272440}" dt="2023-07-14T09:13:43.198" v="7119" actId="6549"/>
          <ac:spMkLst>
            <pc:docMk/>
            <pc:sldMk cId="3004321317" sldId="263"/>
            <ac:spMk id="28" creationId="{065F1D14-4430-FC90-3C26-E7C64BE29869}"/>
          </ac:spMkLst>
        </pc:spChg>
      </pc:sldChg>
      <pc:sldChg chg="modSp mod ord">
        <pc:chgData name="Adrian Gould" userId="0a44525a-5416-41c1-827b-f073cee28c70" providerId="ADAL" clId="{E184EFD9-4D88-4155-BE1B-92564A272440}" dt="2023-07-14T09:13:28.566" v="7115" actId="6549"/>
        <pc:sldMkLst>
          <pc:docMk/>
          <pc:sldMk cId="2345954886" sldId="265"/>
        </pc:sldMkLst>
        <pc:spChg chg="mod">
          <ac:chgData name="Adrian Gould" userId="0a44525a-5416-41c1-827b-f073cee28c70" providerId="ADAL" clId="{E184EFD9-4D88-4155-BE1B-92564A272440}" dt="2023-07-14T09:13:28.566" v="7115" actId="6549"/>
          <ac:spMkLst>
            <pc:docMk/>
            <pc:sldMk cId="2345954886" sldId="265"/>
            <ac:spMk id="28" creationId="{065F1D14-4430-FC90-3C26-E7C64BE29869}"/>
          </ac:spMkLst>
        </pc:spChg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639971314" sldId="268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4031995432" sldId="274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807918479" sldId="275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780656744" sldId="292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120952878" sldId="296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089793351" sldId="297"/>
        </pc:sldMkLst>
      </pc:sldChg>
      <pc:sldChg chg="modSp mod ord">
        <pc:chgData name="Adrian Gould" userId="0a44525a-5416-41c1-827b-f073cee28c70" providerId="ADAL" clId="{E184EFD9-4D88-4155-BE1B-92564A272440}" dt="2023-07-14T08:59:37.022" v="6400"/>
        <pc:sldMkLst>
          <pc:docMk/>
          <pc:sldMk cId="176732666" sldId="300"/>
        </pc:sldMkLst>
        <pc:spChg chg="mod">
          <ac:chgData name="Adrian Gould" userId="0a44525a-5416-41c1-827b-f073cee28c70" providerId="ADAL" clId="{E184EFD9-4D88-4155-BE1B-92564A272440}" dt="2023-07-14T08:57:40.521" v="6386" actId="404"/>
          <ac:spMkLst>
            <pc:docMk/>
            <pc:sldMk cId="176732666" sldId="300"/>
            <ac:spMk id="3" creationId="{766BDE6E-FF5D-87C1-85E9-1491DBDE213D}"/>
          </ac:spMkLst>
        </pc:spChg>
        <pc:spChg chg="mod">
          <ac:chgData name="Adrian Gould" userId="0a44525a-5416-41c1-827b-f073cee28c70" providerId="ADAL" clId="{E184EFD9-4D88-4155-BE1B-92564A272440}" dt="2023-07-14T08:57:40.521" v="6386" actId="404"/>
          <ac:spMkLst>
            <pc:docMk/>
            <pc:sldMk cId="176732666" sldId="300"/>
            <ac:spMk id="4" creationId="{823A5B37-6E3A-982F-E01C-991DF09F43E3}"/>
          </ac:spMkLst>
        </pc:spChg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1353834025" sldId="301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938385406" sldId="302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622820354" sldId="303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867665445" sldId="304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951022935" sldId="305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38014500" sldId="306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921161758" sldId="307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2495848008" sldId="308"/>
        </pc:sldMkLst>
      </pc:sldChg>
      <pc:sldChg chg="modSp mod ord">
        <pc:chgData name="Adrian Gould" userId="0a44525a-5416-41c1-827b-f073cee28c70" providerId="ADAL" clId="{E184EFD9-4D88-4155-BE1B-92564A272440}" dt="2023-07-14T09:13:02.486" v="7106" actId="6549"/>
        <pc:sldMkLst>
          <pc:docMk/>
          <pc:sldMk cId="1199374330" sldId="309"/>
        </pc:sldMkLst>
        <pc:spChg chg="mod">
          <ac:chgData name="Adrian Gould" userId="0a44525a-5416-41c1-827b-f073cee28c70" providerId="ADAL" clId="{E184EFD9-4D88-4155-BE1B-92564A272440}" dt="2023-07-14T09:13:02.486" v="7106" actId="6549"/>
          <ac:spMkLst>
            <pc:docMk/>
            <pc:sldMk cId="1199374330" sldId="309"/>
            <ac:spMk id="28" creationId="{065F1D14-4430-FC90-3C26-E7C64BE29869}"/>
          </ac:spMkLst>
        </pc:spChg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1947527744" sldId="310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3207365180" sldId="311"/>
        </pc:sldMkLst>
      </pc:sldChg>
      <pc:sldChg chg="ord">
        <pc:chgData name="Adrian Gould" userId="0a44525a-5416-41c1-827b-f073cee28c70" providerId="ADAL" clId="{E184EFD9-4D88-4155-BE1B-92564A272440}" dt="2023-07-14T09:00:03.927" v="6404"/>
        <pc:sldMkLst>
          <pc:docMk/>
          <pc:sldMk cId="1374885471" sldId="316"/>
        </pc:sldMkLst>
      </pc:sldChg>
      <pc:sldChg chg="modSp mod ord">
        <pc:chgData name="Adrian Gould" userId="0a44525a-5416-41c1-827b-f073cee28c70" providerId="ADAL" clId="{E184EFD9-4D88-4155-BE1B-92564A272440}" dt="2023-07-14T09:00:54.140" v="6433"/>
        <pc:sldMkLst>
          <pc:docMk/>
          <pc:sldMk cId="4189059089" sldId="319"/>
        </pc:sldMkLst>
        <pc:spChg chg="mod">
          <ac:chgData name="Adrian Gould" userId="0a44525a-5416-41c1-827b-f073cee28c70" providerId="ADAL" clId="{E184EFD9-4D88-4155-BE1B-92564A272440}" dt="2023-07-14T08:15:23.844" v="4578" actId="27636"/>
          <ac:spMkLst>
            <pc:docMk/>
            <pc:sldMk cId="4189059089" sldId="319"/>
            <ac:spMk id="3" creationId="{D5257224-6FAB-4DEC-A9DB-C4E62FE92F63}"/>
          </ac:spMkLst>
        </pc:sp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2898184777" sldId="320"/>
        </pc:sldMkLst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1271913439" sldId="321"/>
        </pc:sldMkLst>
        <pc:spChg chg="mod">
          <ac:chgData name="Adrian Gould" userId="0a44525a-5416-41c1-827b-f073cee28c70" providerId="ADAL" clId="{E184EFD9-4D88-4155-BE1B-92564A272440}" dt="2023-07-14T08:15:23.854" v="4579" actId="27636"/>
          <ac:spMkLst>
            <pc:docMk/>
            <pc:sldMk cId="1271913439" sldId="321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3681727462" sldId="323"/>
        </pc:sldMkLst>
        <pc:spChg chg="mod">
          <ac:chgData name="Adrian Gould" userId="0a44525a-5416-41c1-827b-f073cee28c70" providerId="ADAL" clId="{E184EFD9-4D88-4155-BE1B-92564A272440}" dt="2023-07-14T08:15:23.863" v="4580" actId="27636"/>
          <ac:spMkLst>
            <pc:docMk/>
            <pc:sldMk cId="3681727462" sldId="323"/>
            <ac:spMk id="3" creationId="{D5257224-6FAB-4DEC-A9DB-C4E62FE92F63}"/>
          </ac:spMkLst>
        </pc:sp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2206691967" sldId="324"/>
        </pc:sldMkLst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2601165534" sldId="325"/>
        </pc:sldMkLst>
        <pc:spChg chg="mod">
          <ac:chgData name="Adrian Gould" userId="0a44525a-5416-41c1-827b-f073cee28c70" providerId="ADAL" clId="{E184EFD9-4D88-4155-BE1B-92564A272440}" dt="2023-07-14T08:15:23.872" v="4581" actId="27636"/>
          <ac:spMkLst>
            <pc:docMk/>
            <pc:sldMk cId="2601165534" sldId="325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2852023019" sldId="326"/>
        </pc:sldMkLst>
        <pc:spChg chg="mod">
          <ac:chgData name="Adrian Gould" userId="0a44525a-5416-41c1-827b-f073cee28c70" providerId="ADAL" clId="{E184EFD9-4D88-4155-BE1B-92564A272440}" dt="2023-07-14T08:15:23.879" v="4582" actId="27636"/>
          <ac:spMkLst>
            <pc:docMk/>
            <pc:sldMk cId="2852023019" sldId="326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3633241108" sldId="327"/>
        </pc:sldMkLst>
        <pc:spChg chg="mod">
          <ac:chgData name="Adrian Gould" userId="0a44525a-5416-41c1-827b-f073cee28c70" providerId="ADAL" clId="{E184EFD9-4D88-4155-BE1B-92564A272440}" dt="2023-07-14T08:15:23.897" v="4583" actId="27636"/>
          <ac:spMkLst>
            <pc:docMk/>
            <pc:sldMk cId="3633241108" sldId="327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4126718268" sldId="328"/>
        </pc:sldMkLst>
        <pc:spChg chg="mod">
          <ac:chgData name="Adrian Gould" userId="0a44525a-5416-41c1-827b-f073cee28c70" providerId="ADAL" clId="{E184EFD9-4D88-4155-BE1B-92564A272440}" dt="2023-07-14T05:54:06.295" v="600" actId="15"/>
          <ac:spMkLst>
            <pc:docMk/>
            <pc:sldMk cId="4126718268" sldId="328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3736053019" sldId="329"/>
        </pc:sldMkLst>
        <pc:spChg chg="mod">
          <ac:chgData name="Adrian Gould" userId="0a44525a-5416-41c1-827b-f073cee28c70" providerId="ADAL" clId="{E184EFD9-4D88-4155-BE1B-92564A272440}" dt="2023-07-14T08:15:23.912" v="4584" actId="27636"/>
          <ac:spMkLst>
            <pc:docMk/>
            <pc:sldMk cId="3736053019" sldId="329"/>
            <ac:spMk id="3" creationId="{D5257224-6FAB-4DEC-A9DB-C4E62FE92F63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593457117" sldId="330"/>
        </pc:sldMkLst>
        <pc:spChg chg="mod">
          <ac:chgData name="Adrian Gould" userId="0a44525a-5416-41c1-827b-f073cee28c70" providerId="ADAL" clId="{E184EFD9-4D88-4155-BE1B-92564A272440}" dt="2023-07-14T05:58:01.887" v="941" actId="20577"/>
          <ac:spMkLst>
            <pc:docMk/>
            <pc:sldMk cId="593457117" sldId="330"/>
            <ac:spMk id="2" creationId="{2842A8FF-724B-4D08-A628-7FB6ADD2AA1D}"/>
          </ac:spMkLst>
        </pc:spChg>
        <pc:spChg chg="mod">
          <ac:chgData name="Adrian Gould" userId="0a44525a-5416-41c1-827b-f073cee28c70" providerId="ADAL" clId="{E184EFD9-4D88-4155-BE1B-92564A272440}" dt="2023-07-14T08:15:23.929" v="4585" actId="27636"/>
          <ac:spMkLst>
            <pc:docMk/>
            <pc:sldMk cId="593457117" sldId="330"/>
            <ac:spMk id="3" creationId="{D5257224-6FAB-4DEC-A9DB-C4E62FE92F63}"/>
          </ac:spMkLst>
        </pc:sp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1050449815" sldId="331"/>
        </pc:sldMkLst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3675033849" sldId="332"/>
        </pc:sldMkLst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1030049086" sldId="333"/>
        </pc:sldMkLst>
        <pc:spChg chg="mod">
          <ac:chgData name="Adrian Gould" userId="0a44525a-5416-41c1-827b-f073cee28c70" providerId="ADAL" clId="{E184EFD9-4D88-4155-BE1B-92564A272440}" dt="2023-07-14T08:15:23.962" v="4587" actId="27636"/>
          <ac:spMkLst>
            <pc:docMk/>
            <pc:sldMk cId="1030049086" sldId="333"/>
            <ac:spMk id="3" creationId="{895DA946-A633-4DF6-9542-C85B63335AC1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898464925" sldId="334"/>
        </pc:sldMkLst>
        <pc:spChg chg="mod">
          <ac:chgData name="Adrian Gould" userId="0a44525a-5416-41c1-827b-f073cee28c70" providerId="ADAL" clId="{E184EFD9-4D88-4155-BE1B-92564A272440}" dt="2023-07-14T08:15:23.970" v="4588" actId="27636"/>
          <ac:spMkLst>
            <pc:docMk/>
            <pc:sldMk cId="898464925" sldId="334"/>
            <ac:spMk id="3" creationId="{D5257224-6FAB-4DEC-A9DB-C4E62FE92F63}"/>
          </ac:spMkLst>
        </pc:spChg>
      </pc:sldChg>
      <pc:sldChg chg="addSp delSp modSp mod ord modClrScheme chgLayout">
        <pc:chgData name="Adrian Gould" userId="0a44525a-5416-41c1-827b-f073cee28c70" providerId="ADAL" clId="{E184EFD9-4D88-4155-BE1B-92564A272440}" dt="2023-07-14T09:01:18.021" v="6437"/>
        <pc:sldMkLst>
          <pc:docMk/>
          <pc:sldMk cId="918918952" sldId="335"/>
        </pc:sldMkLst>
        <pc:spChg chg="mod ord">
          <ac:chgData name="Adrian Gould" userId="0a44525a-5416-41c1-827b-f073cee28c70" providerId="ADAL" clId="{E184EFD9-4D88-4155-BE1B-92564A272440}" dt="2023-07-14T06:01:10.643" v="1195" actId="700"/>
          <ac:spMkLst>
            <pc:docMk/>
            <pc:sldMk cId="918918952" sldId="335"/>
            <ac:spMk id="2" creationId="{2842A8FF-724B-4D08-A628-7FB6ADD2AA1D}"/>
          </ac:spMkLst>
        </pc:spChg>
        <pc:spChg chg="add mod ord">
          <ac:chgData name="Adrian Gould" userId="0a44525a-5416-41c1-827b-f073cee28c70" providerId="ADAL" clId="{E184EFD9-4D88-4155-BE1B-92564A272440}" dt="2023-07-14T08:15:58.278" v="4604" actId="27636"/>
          <ac:spMkLst>
            <pc:docMk/>
            <pc:sldMk cId="918918952" sldId="335"/>
            <ac:spMk id="3" creationId="{B4B8431B-8C57-4D06-A7C3-5A4309550A10}"/>
          </ac:spMkLst>
        </pc:spChg>
        <pc:spChg chg="add del">
          <ac:chgData name="Adrian Gould" userId="0a44525a-5416-41c1-827b-f073cee28c70" providerId="ADAL" clId="{E184EFD9-4D88-4155-BE1B-92564A272440}" dt="2023-07-14T06:23:51.673" v="1407"/>
          <ac:spMkLst>
            <pc:docMk/>
            <pc:sldMk cId="918918952" sldId="335"/>
            <ac:spMk id="4" creationId="{5131C359-D534-4704-B138-DCB3FF23A66B}"/>
          </ac:spMkLst>
        </pc:spChg>
        <pc:spChg chg="mod ord">
          <ac:chgData name="Adrian Gould" userId="0a44525a-5416-41c1-827b-f073cee28c70" providerId="ADAL" clId="{E184EFD9-4D88-4155-BE1B-92564A272440}" dt="2023-07-14T08:15:58.274" v="4603" actId="27636"/>
          <ac:spMkLst>
            <pc:docMk/>
            <pc:sldMk cId="918918952" sldId="335"/>
            <ac:spMk id="5" creationId="{4412C242-5861-4E3C-86F4-6291F1BD20D6}"/>
          </ac:spMkLst>
        </pc:spChg>
      </pc:sldChg>
      <pc:sldChg chg="del">
        <pc:chgData name="Adrian Gould" userId="0a44525a-5416-41c1-827b-f073cee28c70" providerId="ADAL" clId="{E184EFD9-4D88-4155-BE1B-92564A272440}" dt="2023-07-14T06:01:01.895" v="1194" actId="47"/>
        <pc:sldMkLst>
          <pc:docMk/>
          <pc:sldMk cId="1468221913" sldId="336"/>
        </pc:sldMkLst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710421035" sldId="338"/>
        </pc:sldMkLst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3486612596" sldId="339"/>
        </pc:sldMkLst>
        <pc:spChg chg="mod">
          <ac:chgData name="Adrian Gould" userId="0a44525a-5416-41c1-827b-f073cee28c70" providerId="ADAL" clId="{E184EFD9-4D88-4155-BE1B-92564A272440}" dt="2023-07-14T05:58:41.599" v="1017" actId="20577"/>
          <ac:spMkLst>
            <pc:docMk/>
            <pc:sldMk cId="3486612596" sldId="339"/>
            <ac:spMk id="6" creationId="{155027E7-FD76-4516-8147-6C1AA096C485}"/>
          </ac:spMkLst>
        </pc:spChg>
      </pc:sldChg>
      <pc:sldChg chg="modSp mod ord">
        <pc:chgData name="Adrian Gould" userId="0a44525a-5416-41c1-827b-f073cee28c70" providerId="ADAL" clId="{E184EFD9-4D88-4155-BE1B-92564A272440}" dt="2023-07-14T09:01:18.021" v="6437"/>
        <pc:sldMkLst>
          <pc:docMk/>
          <pc:sldMk cId="1486543447" sldId="340"/>
        </pc:sldMkLst>
        <pc:spChg chg="mod">
          <ac:chgData name="Adrian Gould" userId="0a44525a-5416-41c1-827b-f073cee28c70" providerId="ADAL" clId="{E184EFD9-4D88-4155-BE1B-92564A272440}" dt="2023-07-14T08:15:23.977" v="4589" actId="27636"/>
          <ac:spMkLst>
            <pc:docMk/>
            <pc:sldMk cId="1486543447" sldId="340"/>
            <ac:spMk id="3" creationId="{D5257224-6FAB-4DEC-A9DB-C4E62FE92F63}"/>
          </ac:spMkLst>
        </pc:sp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3340807330" sldId="341"/>
        </pc:sldMkLst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3108724105" sldId="342"/>
        </pc:sldMkLst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772202011" sldId="343"/>
        </pc:sldMkLst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542389555" sldId="344"/>
        </pc:sldMkLst>
      </pc:sldChg>
      <pc:sldChg chg="modSp mod ord">
        <pc:chgData name="Adrian Gould" userId="0a44525a-5416-41c1-827b-f073cee28c70" providerId="ADAL" clId="{E184EFD9-4D88-4155-BE1B-92564A272440}" dt="2023-07-14T09:01:58.015" v="6443"/>
        <pc:sldMkLst>
          <pc:docMk/>
          <pc:sldMk cId="2679141093" sldId="345"/>
        </pc:sldMkLst>
        <pc:spChg chg="mod">
          <ac:chgData name="Adrian Gould" userId="0a44525a-5416-41c1-827b-f073cee28c70" providerId="ADAL" clId="{E184EFD9-4D88-4155-BE1B-92564A272440}" dt="2023-07-14T08:15:24.046" v="4594" actId="27636"/>
          <ac:spMkLst>
            <pc:docMk/>
            <pc:sldMk cId="2679141093" sldId="345"/>
            <ac:spMk id="3" creationId="{07A8DB32-7180-4ADB-9C31-DA859694CDB4}"/>
          </ac:spMkLst>
        </pc:spChg>
      </pc:sldChg>
      <pc:sldChg chg="modSp mod ord">
        <pc:chgData name="Adrian Gould" userId="0a44525a-5416-41c1-827b-f073cee28c70" providerId="ADAL" clId="{E184EFD9-4D88-4155-BE1B-92564A272440}" dt="2023-07-14T09:01:58.015" v="6443"/>
        <pc:sldMkLst>
          <pc:docMk/>
          <pc:sldMk cId="2535978419" sldId="346"/>
        </pc:sldMkLst>
        <pc:spChg chg="mod">
          <ac:chgData name="Adrian Gould" userId="0a44525a-5416-41c1-827b-f073cee28c70" providerId="ADAL" clId="{E184EFD9-4D88-4155-BE1B-92564A272440}" dt="2023-07-14T08:15:24.055" v="4595" actId="27636"/>
          <ac:spMkLst>
            <pc:docMk/>
            <pc:sldMk cId="2535978419" sldId="346"/>
            <ac:spMk id="3" creationId="{07A8DB32-7180-4ADB-9C31-DA859694CDB4}"/>
          </ac:spMkLst>
        </pc:spChg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1977626739" sldId="347"/>
        </pc:sldMkLst>
      </pc:sldChg>
      <pc:sldChg chg="modSp mod ord">
        <pc:chgData name="Adrian Gould" userId="0a44525a-5416-41c1-827b-f073cee28c70" providerId="ADAL" clId="{E184EFD9-4D88-4155-BE1B-92564A272440}" dt="2023-07-14T09:01:58.015" v="6443"/>
        <pc:sldMkLst>
          <pc:docMk/>
          <pc:sldMk cId="3438788381" sldId="348"/>
        </pc:sldMkLst>
        <pc:spChg chg="mod">
          <ac:chgData name="Adrian Gould" userId="0a44525a-5416-41c1-827b-f073cee28c70" providerId="ADAL" clId="{E184EFD9-4D88-4155-BE1B-92564A272440}" dt="2023-07-14T08:15:24.073" v="4596" actId="27636"/>
          <ac:spMkLst>
            <pc:docMk/>
            <pc:sldMk cId="3438788381" sldId="348"/>
            <ac:spMk id="3" creationId="{07A8DB32-7180-4ADB-9C31-DA859694CDB4}"/>
          </ac:spMkLst>
        </pc:spChg>
      </pc:sldChg>
      <pc:sldChg chg="ord">
        <pc:chgData name="Adrian Gould" userId="0a44525a-5416-41c1-827b-f073cee28c70" providerId="ADAL" clId="{E184EFD9-4D88-4155-BE1B-92564A272440}" dt="2023-07-14T09:01:58.015" v="6443"/>
        <pc:sldMkLst>
          <pc:docMk/>
          <pc:sldMk cId="3019663693" sldId="349"/>
        </pc:sldMkLst>
      </pc:sldChg>
      <pc:sldChg chg="addSp delSp modSp ord">
        <pc:chgData name="Adrian Gould" userId="0a44525a-5416-41c1-827b-f073cee28c70" providerId="ADAL" clId="{E184EFD9-4D88-4155-BE1B-92564A272440}" dt="2023-07-14T09:01:58.015" v="6443"/>
        <pc:sldMkLst>
          <pc:docMk/>
          <pc:sldMk cId="2895005" sldId="350"/>
        </pc:sldMkLst>
        <pc:spChg chg="del">
          <ac:chgData name="Adrian Gould" userId="0a44525a-5416-41c1-827b-f073cee28c70" providerId="ADAL" clId="{E184EFD9-4D88-4155-BE1B-92564A272440}" dt="2023-07-14T06:30:28.631" v="1475" actId="931"/>
          <ac:spMkLst>
            <pc:docMk/>
            <pc:sldMk cId="2895005" sldId="350"/>
            <ac:spMk id="5" creationId="{77933CCE-44F4-4730-936E-E35B8CAE71D4}"/>
          </ac:spMkLst>
        </pc:spChg>
        <pc:spChg chg="del">
          <ac:chgData name="Adrian Gould" userId="0a44525a-5416-41c1-827b-f073cee28c70" providerId="ADAL" clId="{E184EFD9-4D88-4155-BE1B-92564A272440}" dt="2023-07-14T06:30:40.485" v="1476" actId="931"/>
          <ac:spMkLst>
            <pc:docMk/>
            <pc:sldMk cId="2895005" sldId="350"/>
            <ac:spMk id="7" creationId="{D9F67C1F-F69B-4597-B9F1-5C5778EB8D10}"/>
          </ac:spMkLst>
        </pc:spChg>
        <pc:picChg chg="add mod">
          <ac:chgData name="Adrian Gould" userId="0a44525a-5416-41c1-827b-f073cee28c70" providerId="ADAL" clId="{E184EFD9-4D88-4155-BE1B-92564A272440}" dt="2023-07-14T06:30:28.631" v="1475" actId="931"/>
          <ac:picMkLst>
            <pc:docMk/>
            <pc:sldMk cId="2895005" sldId="350"/>
            <ac:picMk id="8" creationId="{B9382903-E073-473E-B571-6AB3A5052B58}"/>
          </ac:picMkLst>
        </pc:picChg>
        <pc:picChg chg="add mod">
          <ac:chgData name="Adrian Gould" userId="0a44525a-5416-41c1-827b-f073cee28c70" providerId="ADAL" clId="{E184EFD9-4D88-4155-BE1B-92564A272440}" dt="2023-07-14T06:30:40.485" v="1476" actId="931"/>
          <ac:picMkLst>
            <pc:docMk/>
            <pc:sldMk cId="2895005" sldId="350"/>
            <ac:picMk id="10" creationId="{6108F43D-63C7-4AE1-B70A-5BC3A148FEC2}"/>
          </ac:picMkLst>
        </pc:picChg>
      </pc:sldChg>
      <pc:sldChg chg="addSp delSp modSp ord">
        <pc:chgData name="Adrian Gould" userId="0a44525a-5416-41c1-827b-f073cee28c70" providerId="ADAL" clId="{E184EFD9-4D88-4155-BE1B-92564A272440}" dt="2023-07-14T09:01:58.015" v="6443"/>
        <pc:sldMkLst>
          <pc:docMk/>
          <pc:sldMk cId="3283394455" sldId="351"/>
        </pc:sldMkLst>
        <pc:spChg chg="del">
          <ac:chgData name="Adrian Gould" userId="0a44525a-5416-41c1-827b-f073cee28c70" providerId="ADAL" clId="{E184EFD9-4D88-4155-BE1B-92564A272440}" dt="2023-07-14T06:31:06.368" v="1477" actId="931"/>
          <ac:spMkLst>
            <pc:docMk/>
            <pc:sldMk cId="3283394455" sldId="351"/>
            <ac:spMk id="5" creationId="{77933CCE-44F4-4730-936E-E35B8CAE71D4}"/>
          </ac:spMkLst>
        </pc:spChg>
        <pc:spChg chg="del">
          <ac:chgData name="Adrian Gould" userId="0a44525a-5416-41c1-827b-f073cee28c70" providerId="ADAL" clId="{E184EFD9-4D88-4155-BE1B-92564A272440}" dt="2023-07-14T06:31:10.556" v="1478" actId="931"/>
          <ac:spMkLst>
            <pc:docMk/>
            <pc:sldMk cId="3283394455" sldId="351"/>
            <ac:spMk id="7" creationId="{D9F67C1F-F69B-4597-B9F1-5C5778EB8D10}"/>
          </ac:spMkLst>
        </pc:spChg>
        <pc:picChg chg="add mod">
          <ac:chgData name="Adrian Gould" userId="0a44525a-5416-41c1-827b-f073cee28c70" providerId="ADAL" clId="{E184EFD9-4D88-4155-BE1B-92564A272440}" dt="2023-07-14T06:31:06.368" v="1477" actId="931"/>
          <ac:picMkLst>
            <pc:docMk/>
            <pc:sldMk cId="3283394455" sldId="351"/>
            <ac:picMk id="8" creationId="{59F4D6B0-C3B8-4372-AB3F-9AF17408A1C5}"/>
          </ac:picMkLst>
        </pc:picChg>
        <pc:picChg chg="add mod">
          <ac:chgData name="Adrian Gould" userId="0a44525a-5416-41c1-827b-f073cee28c70" providerId="ADAL" clId="{E184EFD9-4D88-4155-BE1B-92564A272440}" dt="2023-07-14T06:31:10.556" v="1478" actId="931"/>
          <ac:picMkLst>
            <pc:docMk/>
            <pc:sldMk cId="3283394455" sldId="351"/>
            <ac:picMk id="10" creationId="{B2661FD4-5D0B-48ED-8DD8-EDF98D905FF1}"/>
          </ac:picMkLst>
        </pc:picChg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3744457009" sldId="352"/>
        </pc:sldMkLst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4235128562" sldId="353"/>
        </pc:sldMkLst>
      </pc:sldChg>
      <pc:sldChg chg="ord">
        <pc:chgData name="Adrian Gould" userId="0a44525a-5416-41c1-827b-f073cee28c70" providerId="ADAL" clId="{E184EFD9-4D88-4155-BE1B-92564A272440}" dt="2023-07-14T09:01:18.021" v="6437"/>
        <pc:sldMkLst>
          <pc:docMk/>
          <pc:sldMk cId="981129153" sldId="354"/>
        </pc:sldMkLst>
      </pc:sldChg>
      <pc:sldChg chg="delSp modSp add mod ord">
        <pc:chgData name="Adrian Gould" userId="0a44525a-5416-41c1-827b-f073cee28c70" providerId="ADAL" clId="{E184EFD9-4D88-4155-BE1B-92564A272440}" dt="2023-07-14T09:01:18.021" v="6437"/>
        <pc:sldMkLst>
          <pc:docMk/>
          <pc:sldMk cId="376797294" sldId="355"/>
        </pc:sldMkLst>
        <pc:spChg chg="mod">
          <ac:chgData name="Adrian Gould" userId="0a44525a-5416-41c1-827b-f073cee28c70" providerId="ADAL" clId="{E184EFD9-4D88-4155-BE1B-92564A272440}" dt="2023-07-14T05:57:56.999" v="931" actId="20577"/>
          <ac:spMkLst>
            <pc:docMk/>
            <pc:sldMk cId="376797294" sldId="355"/>
            <ac:spMk id="2" creationId="{2842A8FF-724B-4D08-A628-7FB6ADD2AA1D}"/>
          </ac:spMkLst>
        </pc:spChg>
        <pc:spChg chg="mod">
          <ac:chgData name="Adrian Gould" userId="0a44525a-5416-41c1-827b-f073cee28c70" providerId="ADAL" clId="{E184EFD9-4D88-4155-BE1B-92564A272440}" dt="2023-07-14T05:57:37.624" v="921" actId="20577"/>
          <ac:spMkLst>
            <pc:docMk/>
            <pc:sldMk cId="376797294" sldId="355"/>
            <ac:spMk id="3" creationId="{D5257224-6FAB-4DEC-A9DB-C4E62FE92F63}"/>
          </ac:spMkLst>
        </pc:spChg>
        <pc:spChg chg="del">
          <ac:chgData name="Adrian Gould" userId="0a44525a-5416-41c1-827b-f073cee28c70" providerId="ADAL" clId="{E184EFD9-4D88-4155-BE1B-92564A272440}" dt="2023-07-14T05:55:52.080" v="710" actId="478"/>
          <ac:spMkLst>
            <pc:docMk/>
            <pc:sldMk cId="376797294" sldId="355"/>
            <ac:spMk id="5" creationId="{28F90B03-598A-4043-99A8-B3D4B767EFFD}"/>
          </ac:spMkLst>
        </pc:spChg>
      </pc:sldChg>
      <pc:sldChg chg="modSp add mod ord">
        <pc:chgData name="Adrian Gould" userId="0a44525a-5416-41c1-827b-f073cee28c70" providerId="ADAL" clId="{E184EFD9-4D88-4155-BE1B-92564A272440}" dt="2023-07-14T09:01:18.021" v="6437"/>
        <pc:sldMkLst>
          <pc:docMk/>
          <pc:sldMk cId="1067502499" sldId="356"/>
        </pc:sldMkLst>
        <pc:spChg chg="mod">
          <ac:chgData name="Adrian Gould" userId="0a44525a-5416-41c1-827b-f073cee28c70" providerId="ADAL" clId="{E184EFD9-4D88-4155-BE1B-92564A272440}" dt="2023-07-14T05:59:57.135" v="1193" actId="20577"/>
          <ac:spMkLst>
            <pc:docMk/>
            <pc:sldMk cId="1067502499" sldId="356"/>
            <ac:spMk id="2" creationId="{2842A8FF-724B-4D08-A628-7FB6ADD2AA1D}"/>
          </ac:spMkLst>
        </pc:spChg>
        <pc:spChg chg="mod">
          <ac:chgData name="Adrian Gould" userId="0a44525a-5416-41c1-827b-f073cee28c70" providerId="ADAL" clId="{E184EFD9-4D88-4155-BE1B-92564A272440}" dt="2023-07-14T08:15:23.948" v="4586" actId="27636"/>
          <ac:spMkLst>
            <pc:docMk/>
            <pc:sldMk cId="1067502499" sldId="356"/>
            <ac:spMk id="6" creationId="{155027E7-FD76-4516-8147-6C1AA096C485}"/>
          </ac:spMkLst>
        </pc:spChg>
      </pc:sldChg>
      <pc:sldChg chg="delSp modSp add mod ord modClrScheme chgLayout">
        <pc:chgData name="Adrian Gould" userId="0a44525a-5416-41c1-827b-f073cee28c70" providerId="ADAL" clId="{E184EFD9-4D88-4155-BE1B-92564A272440}" dt="2023-07-14T09:01:58.015" v="6443"/>
        <pc:sldMkLst>
          <pc:docMk/>
          <pc:sldMk cId="1592054434" sldId="357"/>
        </pc:sldMkLst>
        <pc:spChg chg="mod ord">
          <ac:chgData name="Adrian Gould" userId="0a44525a-5416-41c1-827b-f073cee28c70" providerId="ADAL" clId="{E184EFD9-4D88-4155-BE1B-92564A272440}" dt="2023-07-14T06:30:05.844" v="1474" actId="20577"/>
          <ac:spMkLst>
            <pc:docMk/>
            <pc:sldMk cId="1592054434" sldId="357"/>
            <ac:spMk id="2" creationId="{0FF4946E-330C-4309-9D02-A9EE237BF382}"/>
          </ac:spMkLst>
        </pc:spChg>
        <pc:spChg chg="mod ord">
          <ac:chgData name="Adrian Gould" userId="0a44525a-5416-41c1-827b-f073cee28c70" providerId="ADAL" clId="{E184EFD9-4D88-4155-BE1B-92564A272440}" dt="2023-07-14T06:31:33.424" v="1504" actId="20577"/>
          <ac:spMkLst>
            <pc:docMk/>
            <pc:sldMk cId="1592054434" sldId="357"/>
            <ac:spMk id="4" creationId="{3C03EED7-1F64-45B9-AC29-35F325D88978}"/>
          </ac:spMkLst>
        </pc:spChg>
        <pc:spChg chg="del mod ord">
          <ac:chgData name="Adrian Gould" userId="0a44525a-5416-41c1-827b-f073cee28c70" providerId="ADAL" clId="{E184EFD9-4D88-4155-BE1B-92564A272440}" dt="2023-07-14T06:29:48.339" v="1449" actId="700"/>
          <ac:spMkLst>
            <pc:docMk/>
            <pc:sldMk cId="1592054434" sldId="357"/>
            <ac:spMk id="5" creationId="{77933CCE-44F4-4730-936E-E35B8CAE71D4}"/>
          </ac:spMkLst>
        </pc:spChg>
        <pc:spChg chg="del mod ord">
          <ac:chgData name="Adrian Gould" userId="0a44525a-5416-41c1-827b-f073cee28c70" providerId="ADAL" clId="{E184EFD9-4D88-4155-BE1B-92564A272440}" dt="2023-07-14T06:29:52.095" v="1450" actId="478"/>
          <ac:spMkLst>
            <pc:docMk/>
            <pc:sldMk cId="1592054434" sldId="357"/>
            <ac:spMk id="6" creationId="{7222D33C-B6EE-45E9-9759-A695BCD9B58F}"/>
          </ac:spMkLst>
        </pc:spChg>
        <pc:spChg chg="del">
          <ac:chgData name="Adrian Gould" userId="0a44525a-5416-41c1-827b-f073cee28c70" providerId="ADAL" clId="{E184EFD9-4D88-4155-BE1B-92564A272440}" dt="2023-07-14T06:29:48.339" v="1449" actId="700"/>
          <ac:spMkLst>
            <pc:docMk/>
            <pc:sldMk cId="1592054434" sldId="357"/>
            <ac:spMk id="7" creationId="{D9F67C1F-F69B-4597-B9F1-5C5778EB8D10}"/>
          </ac:spMkLst>
        </pc:spChg>
      </pc:sldChg>
      <pc:sldChg chg="modSp new mod ord">
        <pc:chgData name="Adrian Gould" userId="0a44525a-5416-41c1-827b-f073cee28c70" providerId="ADAL" clId="{E184EFD9-4D88-4155-BE1B-92564A272440}" dt="2023-07-14T09:01:58.015" v="6443"/>
        <pc:sldMkLst>
          <pc:docMk/>
          <pc:sldMk cId="1579728325" sldId="358"/>
        </pc:sldMkLst>
        <pc:spChg chg="mod">
          <ac:chgData name="Adrian Gould" userId="0a44525a-5416-41c1-827b-f073cee28c70" providerId="ADAL" clId="{E184EFD9-4D88-4155-BE1B-92564A272440}" dt="2023-07-14T06:33:12.728" v="1522" actId="20577"/>
          <ac:spMkLst>
            <pc:docMk/>
            <pc:sldMk cId="1579728325" sldId="358"/>
            <ac:spMk id="2" creationId="{7C1B73F8-9869-4DBF-B757-7F9EFC3F47C7}"/>
          </ac:spMkLst>
        </pc:spChg>
        <pc:spChg chg="mod">
          <ac:chgData name="Adrian Gould" userId="0a44525a-5416-41c1-827b-f073cee28c70" providerId="ADAL" clId="{E184EFD9-4D88-4155-BE1B-92564A272440}" dt="2023-07-14T06:35:18.535" v="1797" actId="20577"/>
          <ac:spMkLst>
            <pc:docMk/>
            <pc:sldMk cId="1579728325" sldId="358"/>
            <ac:spMk id="3" creationId="{B6BCFA97-0C20-4F2D-99D9-17821E1BBABC}"/>
          </ac:spMkLst>
        </pc:spChg>
      </pc:sldChg>
      <pc:sldChg chg="modSp add mod ord">
        <pc:chgData name="Adrian Gould" userId="0a44525a-5416-41c1-827b-f073cee28c70" providerId="ADAL" clId="{E184EFD9-4D88-4155-BE1B-92564A272440}" dt="2023-07-14T09:01:58.015" v="6443"/>
        <pc:sldMkLst>
          <pc:docMk/>
          <pc:sldMk cId="1277978440" sldId="359"/>
        </pc:sldMkLst>
        <pc:spChg chg="mod">
          <ac:chgData name="Adrian Gould" userId="0a44525a-5416-41c1-827b-f073cee28c70" providerId="ADAL" clId="{E184EFD9-4D88-4155-BE1B-92564A272440}" dt="2023-07-14T06:35:42.784" v="1810" actId="20577"/>
          <ac:spMkLst>
            <pc:docMk/>
            <pc:sldMk cId="1277978440" sldId="359"/>
            <ac:spMk id="2" creationId="{7C1B73F8-9869-4DBF-B757-7F9EFC3F47C7}"/>
          </ac:spMkLst>
        </pc:spChg>
        <pc:spChg chg="mod">
          <ac:chgData name="Adrian Gould" userId="0a44525a-5416-41c1-827b-f073cee28c70" providerId="ADAL" clId="{E184EFD9-4D88-4155-BE1B-92564A272440}" dt="2023-07-14T06:38:34.033" v="2107" actId="20577"/>
          <ac:spMkLst>
            <pc:docMk/>
            <pc:sldMk cId="1277978440" sldId="359"/>
            <ac:spMk id="3" creationId="{B6BCFA97-0C20-4F2D-99D9-17821E1BBABC}"/>
          </ac:spMkLst>
        </pc:spChg>
      </pc:sldChg>
      <pc:sldChg chg="addSp delSp modSp add mod ord modClrScheme chgLayout">
        <pc:chgData name="Adrian Gould" userId="0a44525a-5416-41c1-827b-f073cee28c70" providerId="ADAL" clId="{E184EFD9-4D88-4155-BE1B-92564A272440}" dt="2023-07-14T09:01:58.015" v="6443"/>
        <pc:sldMkLst>
          <pc:docMk/>
          <pc:sldMk cId="2034825868" sldId="360"/>
        </pc:sldMkLst>
        <pc:spChg chg="mod ord">
          <ac:chgData name="Adrian Gould" userId="0a44525a-5416-41c1-827b-f073cee28c70" providerId="ADAL" clId="{E184EFD9-4D88-4155-BE1B-92564A272440}" dt="2023-07-14T06:42:52.293" v="2246" actId="700"/>
          <ac:spMkLst>
            <pc:docMk/>
            <pc:sldMk cId="2034825868" sldId="360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8:15:51.427" v="4600" actId="27636"/>
          <ac:spMkLst>
            <pc:docMk/>
            <pc:sldMk cId="2034825868" sldId="360"/>
            <ac:spMk id="3" creationId="{B6BCFA97-0C20-4F2D-99D9-17821E1BBABC}"/>
          </ac:spMkLst>
        </pc:spChg>
        <pc:spChg chg="add del mod ord">
          <ac:chgData name="Adrian Gould" userId="0a44525a-5416-41c1-827b-f073cee28c70" providerId="ADAL" clId="{E184EFD9-4D88-4155-BE1B-92564A272440}" dt="2023-07-14T06:43:03.396" v="2255" actId="931"/>
          <ac:spMkLst>
            <pc:docMk/>
            <pc:sldMk cId="2034825868" sldId="360"/>
            <ac:spMk id="4" creationId="{E23D1F8E-4D4D-4C36-80B4-8BEF2DE49399}"/>
          </ac:spMkLst>
        </pc:spChg>
        <pc:picChg chg="add mod">
          <ac:chgData name="Adrian Gould" userId="0a44525a-5416-41c1-827b-f073cee28c70" providerId="ADAL" clId="{E184EFD9-4D88-4155-BE1B-92564A272440}" dt="2023-07-14T06:43:03.396" v="2255" actId="931"/>
          <ac:picMkLst>
            <pc:docMk/>
            <pc:sldMk cId="2034825868" sldId="360"/>
            <ac:picMk id="6" creationId="{1CF29BAE-77E2-413E-908C-A8A3FC51D43D}"/>
          </ac:picMkLst>
        </pc:picChg>
      </pc:sldChg>
      <pc:sldChg chg="modSp add mod ord">
        <pc:chgData name="Adrian Gould" userId="0a44525a-5416-41c1-827b-f073cee28c70" providerId="ADAL" clId="{E184EFD9-4D88-4155-BE1B-92564A272440}" dt="2023-07-14T09:01:58.015" v="6443"/>
        <pc:sldMkLst>
          <pc:docMk/>
          <pc:sldMk cId="70158504" sldId="361"/>
        </pc:sldMkLst>
        <pc:spChg chg="mod">
          <ac:chgData name="Adrian Gould" userId="0a44525a-5416-41c1-827b-f073cee28c70" providerId="ADAL" clId="{E184EFD9-4D88-4155-BE1B-92564A272440}" dt="2023-07-14T08:15:23.996" v="4590" actId="27636"/>
          <ac:spMkLst>
            <pc:docMk/>
            <pc:sldMk cId="70158504" sldId="361"/>
            <ac:spMk id="3" creationId="{B6BCFA97-0C20-4F2D-99D9-17821E1BBABC}"/>
          </ac:spMkLst>
        </pc:sp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337515734" sldId="362"/>
        </pc:sldMkLst>
        <pc:spChg chg="mod">
          <ac:chgData name="Adrian Gould" userId="0a44525a-5416-41c1-827b-f073cee28c70" providerId="ADAL" clId="{E184EFD9-4D88-4155-BE1B-92564A272440}" dt="2023-07-14T08:27:28.264" v="5099" actId="27636"/>
          <ac:spMkLst>
            <pc:docMk/>
            <pc:sldMk cId="337515734" sldId="362"/>
            <ac:spMk id="3" creationId="{B6BCFA97-0C20-4F2D-99D9-17821E1BBABC}"/>
          </ac:spMkLst>
        </pc:spChg>
        <pc:picChg chg="add mod">
          <ac:chgData name="Adrian Gould" userId="0a44525a-5416-41c1-827b-f073cee28c70" providerId="ADAL" clId="{E184EFD9-4D88-4155-BE1B-92564A272440}" dt="2023-07-14T08:27:03.976" v="5093" actId="1076"/>
          <ac:picMkLst>
            <pc:docMk/>
            <pc:sldMk cId="337515734" sldId="362"/>
            <ac:picMk id="5" creationId="{3FC5183B-8E7D-4A66-B6E5-9FB0C7E4FAB9}"/>
          </ac:picMkLst>
        </pc:picChg>
        <pc:picChg chg="add mod">
          <ac:chgData name="Adrian Gould" userId="0a44525a-5416-41c1-827b-f073cee28c70" providerId="ADAL" clId="{E184EFD9-4D88-4155-BE1B-92564A272440}" dt="2023-07-14T08:27:17.620" v="5097" actId="465"/>
          <ac:picMkLst>
            <pc:docMk/>
            <pc:sldMk cId="337515734" sldId="362"/>
            <ac:picMk id="7" creationId="{E0CA789E-F9B8-44F0-83CB-F8E162998784}"/>
          </ac:picMkLst>
        </pc:picChg>
        <pc:picChg chg="add mod">
          <ac:chgData name="Adrian Gould" userId="0a44525a-5416-41c1-827b-f073cee28c70" providerId="ADAL" clId="{E184EFD9-4D88-4155-BE1B-92564A272440}" dt="2023-07-14T08:27:17.620" v="5097" actId="465"/>
          <ac:picMkLst>
            <pc:docMk/>
            <pc:sldMk cId="337515734" sldId="362"/>
            <ac:picMk id="9" creationId="{1D334177-5F2E-477E-B9AD-B7D3DEB02FC0}"/>
          </ac:picMkLst>
        </pc:picChg>
        <pc:picChg chg="add mod">
          <ac:chgData name="Adrian Gould" userId="0a44525a-5416-41c1-827b-f073cee28c70" providerId="ADAL" clId="{E184EFD9-4D88-4155-BE1B-92564A272440}" dt="2023-07-14T08:27:11.903" v="5096" actId="1076"/>
          <ac:picMkLst>
            <pc:docMk/>
            <pc:sldMk cId="337515734" sldId="362"/>
            <ac:picMk id="11" creationId="{2E9ABF79-AB29-4146-A3C1-1BFE4993040B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3062435429" sldId="363"/>
        </pc:sldMkLst>
        <pc:spChg chg="mod">
          <ac:chgData name="Adrian Gould" userId="0a44525a-5416-41c1-827b-f073cee28c70" providerId="ADAL" clId="{E184EFD9-4D88-4155-BE1B-92564A272440}" dt="2023-07-14T08:15:51.433" v="4601" actId="27636"/>
          <ac:spMkLst>
            <pc:docMk/>
            <pc:sldMk cId="3062435429" sldId="363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43:47.153" v="2286" actId="931"/>
          <ac:spMkLst>
            <pc:docMk/>
            <pc:sldMk cId="3062435429" sldId="363"/>
            <ac:spMk id="5" creationId="{6A7CAA39-8FEE-42A9-9114-FFEDE685FD1B}"/>
          </ac:spMkLst>
        </pc:spChg>
        <pc:picChg chg="del">
          <ac:chgData name="Adrian Gould" userId="0a44525a-5416-41c1-827b-f073cee28c70" providerId="ADAL" clId="{E184EFD9-4D88-4155-BE1B-92564A272440}" dt="2023-07-14T06:43:42.346" v="2285" actId="478"/>
          <ac:picMkLst>
            <pc:docMk/>
            <pc:sldMk cId="3062435429" sldId="363"/>
            <ac:picMk id="6" creationId="{1CF29BAE-77E2-413E-908C-A8A3FC51D43D}"/>
          </ac:picMkLst>
        </pc:picChg>
        <pc:picChg chg="add mod">
          <ac:chgData name="Adrian Gould" userId="0a44525a-5416-41c1-827b-f073cee28c70" providerId="ADAL" clId="{E184EFD9-4D88-4155-BE1B-92564A272440}" dt="2023-07-14T06:47:32.912" v="2580" actId="1076"/>
          <ac:picMkLst>
            <pc:docMk/>
            <pc:sldMk cId="3062435429" sldId="363"/>
            <ac:picMk id="8" creationId="{F15316B1-4D8C-4493-8435-9DDAF1F66415}"/>
          </ac:picMkLst>
        </pc:picChg>
      </pc:sldChg>
      <pc:sldChg chg="addSp delSp modSp add mod ord chgLayout">
        <pc:chgData name="Adrian Gould" userId="0a44525a-5416-41c1-827b-f073cee28c70" providerId="ADAL" clId="{E184EFD9-4D88-4155-BE1B-92564A272440}" dt="2023-07-14T09:01:58.015" v="6443"/>
        <pc:sldMkLst>
          <pc:docMk/>
          <pc:sldMk cId="128232321" sldId="364"/>
        </pc:sldMkLst>
        <pc:spChg chg="mod or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4" creationId="{C1B0A41F-F890-4662-B480-637A474F26B7}"/>
          </ac:spMkLst>
        </pc:spChg>
        <pc:spChg chg="add del mo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5" creationId="{58F312B7-FB46-45F2-9A97-FCD6E667328F}"/>
          </ac:spMkLst>
        </pc:spChg>
        <pc:spChg chg="add del mod">
          <ac:chgData name="Adrian Gould" userId="0a44525a-5416-41c1-827b-f073cee28c70" providerId="ADAL" clId="{E184EFD9-4D88-4155-BE1B-92564A272440}" dt="2023-07-14T06:48:46.212" v="2666" actId="6264"/>
          <ac:spMkLst>
            <pc:docMk/>
            <pc:sldMk cId="128232321" sldId="364"/>
            <ac:spMk id="6" creationId="{495C978B-9838-4435-B61F-8833275174BD}"/>
          </ac:spMkLst>
        </pc:spChg>
        <pc:spChg chg="add del mod">
          <ac:chgData name="Adrian Gould" userId="0a44525a-5416-41c1-827b-f073cee28c70" providerId="ADAL" clId="{E184EFD9-4D88-4155-BE1B-92564A272440}" dt="2023-07-14T06:48:59.090" v="2668" actId="931"/>
          <ac:spMkLst>
            <pc:docMk/>
            <pc:sldMk cId="128232321" sldId="364"/>
            <ac:spMk id="9" creationId="{5225D416-5151-490A-ABA8-F36231A56BCF}"/>
          </ac:spMkLst>
        </pc:spChg>
        <pc:picChg chg="del mod ord">
          <ac:chgData name="Adrian Gould" userId="0a44525a-5416-41c1-827b-f073cee28c70" providerId="ADAL" clId="{E184EFD9-4D88-4155-BE1B-92564A272440}" dt="2023-07-14T06:48:49.387" v="2667" actId="478"/>
          <ac:picMkLst>
            <pc:docMk/>
            <pc:sldMk cId="128232321" sldId="364"/>
            <ac:picMk id="8" creationId="{F15316B1-4D8C-4493-8435-9DDAF1F66415}"/>
          </ac:picMkLst>
        </pc:picChg>
        <pc:picChg chg="add mod">
          <ac:chgData name="Adrian Gould" userId="0a44525a-5416-41c1-827b-f073cee28c70" providerId="ADAL" clId="{E184EFD9-4D88-4155-BE1B-92564A272440}" dt="2023-07-14T06:48:59.090" v="2668" actId="931"/>
          <ac:picMkLst>
            <pc:docMk/>
            <pc:sldMk cId="128232321" sldId="364"/>
            <ac:picMk id="11" creationId="{F813BD40-578D-4E17-9C1B-1F87F778A0ED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1293304728" sldId="365"/>
        </pc:sldMkLst>
        <pc:spChg chg="mod">
          <ac:chgData name="Adrian Gould" userId="0a44525a-5416-41c1-827b-f073cee28c70" providerId="ADAL" clId="{E184EFD9-4D88-4155-BE1B-92564A272440}" dt="2023-07-14T06:49:20.241" v="2723" actId="20577"/>
          <ac:spMkLst>
            <pc:docMk/>
            <pc:sldMk cId="1293304728" sldId="365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49:25.981" v="2725" actId="931"/>
          <ac:spMkLst>
            <pc:docMk/>
            <pc:sldMk cId="1293304728" sldId="365"/>
            <ac:spMk id="5" creationId="{9E3C79AD-3CB4-4B83-B686-182A078F7E05}"/>
          </ac:spMkLst>
        </pc:spChg>
        <pc:picChg chg="add mod">
          <ac:chgData name="Adrian Gould" userId="0a44525a-5416-41c1-827b-f073cee28c70" providerId="ADAL" clId="{E184EFD9-4D88-4155-BE1B-92564A272440}" dt="2023-07-14T06:49:25.981" v="2725" actId="931"/>
          <ac:picMkLst>
            <pc:docMk/>
            <pc:sldMk cId="1293304728" sldId="365"/>
            <ac:picMk id="7" creationId="{167BE814-D84B-44FA-81B1-F80741E321C4}"/>
          </ac:picMkLst>
        </pc:picChg>
        <pc:picChg chg="del">
          <ac:chgData name="Adrian Gould" userId="0a44525a-5416-41c1-827b-f073cee28c70" providerId="ADAL" clId="{E184EFD9-4D88-4155-BE1B-92564A272440}" dt="2023-07-14T06:49:22.314" v="2724" actId="478"/>
          <ac:picMkLst>
            <pc:docMk/>
            <pc:sldMk cId="1293304728" sldId="365"/>
            <ac:picMk id="11" creationId="{F813BD40-578D-4E17-9C1B-1F87F778A0ED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427461424" sldId="366"/>
        </pc:sldMkLst>
        <pc:spChg chg="mod">
          <ac:chgData name="Adrian Gould" userId="0a44525a-5416-41c1-827b-f073cee28c70" providerId="ADAL" clId="{E184EFD9-4D88-4155-BE1B-92564A272440}" dt="2023-07-14T06:50:01.281" v="2805" actId="20577"/>
          <ac:spMkLst>
            <pc:docMk/>
            <pc:sldMk cId="427461424" sldId="366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50:08.426" v="2807" actId="931"/>
          <ac:spMkLst>
            <pc:docMk/>
            <pc:sldMk cId="427461424" sldId="366"/>
            <ac:spMk id="5" creationId="{691AA2A9-A795-41D8-9E4C-9F85D09CAE76}"/>
          </ac:spMkLst>
        </pc:spChg>
        <pc:picChg chg="del">
          <ac:chgData name="Adrian Gould" userId="0a44525a-5416-41c1-827b-f073cee28c70" providerId="ADAL" clId="{E184EFD9-4D88-4155-BE1B-92564A272440}" dt="2023-07-14T06:50:02.787" v="2806" actId="478"/>
          <ac:picMkLst>
            <pc:docMk/>
            <pc:sldMk cId="427461424" sldId="366"/>
            <ac:picMk id="7" creationId="{167BE814-D84B-44FA-81B1-F80741E321C4}"/>
          </ac:picMkLst>
        </pc:picChg>
        <pc:picChg chg="add mod">
          <ac:chgData name="Adrian Gould" userId="0a44525a-5416-41c1-827b-f073cee28c70" providerId="ADAL" clId="{E184EFD9-4D88-4155-BE1B-92564A272440}" dt="2023-07-14T06:50:08.426" v="2807" actId="931"/>
          <ac:picMkLst>
            <pc:docMk/>
            <pc:sldMk cId="427461424" sldId="366"/>
            <ac:picMk id="8" creationId="{008FB2AE-E560-4671-BCC9-28D712B7AC4D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436043357" sldId="367"/>
        </pc:sldMkLst>
        <pc:spChg chg="mod">
          <ac:chgData name="Adrian Gould" userId="0a44525a-5416-41c1-827b-f073cee28c70" providerId="ADAL" clId="{E184EFD9-4D88-4155-BE1B-92564A272440}" dt="2023-07-14T08:15:51.441" v="4602" actId="27636"/>
          <ac:spMkLst>
            <pc:docMk/>
            <pc:sldMk cId="436043357" sldId="367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50:32.369" v="2840" actId="931"/>
          <ac:spMkLst>
            <pc:docMk/>
            <pc:sldMk cId="436043357" sldId="367"/>
            <ac:spMk id="5" creationId="{FDCBA13D-7F39-455E-ACA7-C1B2982EA2C7}"/>
          </ac:spMkLst>
        </pc:spChg>
        <pc:picChg chg="add mod">
          <ac:chgData name="Adrian Gould" userId="0a44525a-5416-41c1-827b-f073cee28c70" providerId="ADAL" clId="{E184EFD9-4D88-4155-BE1B-92564A272440}" dt="2023-07-14T06:50:32.369" v="2840" actId="931"/>
          <ac:picMkLst>
            <pc:docMk/>
            <pc:sldMk cId="436043357" sldId="367"/>
            <ac:picMk id="7" creationId="{648D5CCB-DF39-4152-ADBE-79E81019758C}"/>
          </ac:picMkLst>
        </pc:picChg>
        <pc:picChg chg="del">
          <ac:chgData name="Adrian Gould" userId="0a44525a-5416-41c1-827b-f073cee28c70" providerId="ADAL" clId="{E184EFD9-4D88-4155-BE1B-92564A272440}" dt="2023-07-14T06:50:29.331" v="2839" actId="478"/>
          <ac:picMkLst>
            <pc:docMk/>
            <pc:sldMk cId="436043357" sldId="367"/>
            <ac:picMk id="8" creationId="{008FB2AE-E560-4671-BCC9-28D712B7AC4D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1233822992" sldId="368"/>
        </pc:sldMkLst>
        <pc:spChg chg="mod">
          <ac:chgData name="Adrian Gould" userId="0a44525a-5416-41c1-827b-f073cee28c70" providerId="ADAL" clId="{E184EFD9-4D88-4155-BE1B-92564A272440}" dt="2023-07-14T06:52:33.887" v="3129" actId="114"/>
          <ac:spMkLst>
            <pc:docMk/>
            <pc:sldMk cId="1233822992" sldId="368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6:51:43.403" v="3076" actId="931"/>
          <ac:spMkLst>
            <pc:docMk/>
            <pc:sldMk cId="1233822992" sldId="368"/>
            <ac:spMk id="5" creationId="{4ED460DD-C80D-4523-A641-4FA0EE28E46B}"/>
          </ac:spMkLst>
        </pc:spChg>
        <pc:picChg chg="del">
          <ac:chgData name="Adrian Gould" userId="0a44525a-5416-41c1-827b-f073cee28c70" providerId="ADAL" clId="{E184EFD9-4D88-4155-BE1B-92564A272440}" dt="2023-07-14T06:51:39.323" v="3075" actId="478"/>
          <ac:picMkLst>
            <pc:docMk/>
            <pc:sldMk cId="1233822992" sldId="368"/>
            <ac:picMk id="7" creationId="{648D5CCB-DF39-4152-ADBE-79E81019758C}"/>
          </ac:picMkLst>
        </pc:picChg>
        <pc:picChg chg="add mod">
          <ac:chgData name="Adrian Gould" userId="0a44525a-5416-41c1-827b-f073cee28c70" providerId="ADAL" clId="{E184EFD9-4D88-4155-BE1B-92564A272440}" dt="2023-07-14T06:52:20.280" v="3125" actId="1076"/>
          <ac:picMkLst>
            <pc:docMk/>
            <pc:sldMk cId="1233822992" sldId="368"/>
            <ac:picMk id="8" creationId="{4C2993B3-A467-4A42-A53A-8FA54A603AFA}"/>
          </ac:picMkLst>
        </pc:picChg>
        <pc:picChg chg="add mod">
          <ac:chgData name="Adrian Gould" userId="0a44525a-5416-41c1-827b-f073cee28c70" providerId="ADAL" clId="{E184EFD9-4D88-4155-BE1B-92564A272440}" dt="2023-07-14T06:52:13.264" v="3124" actId="14100"/>
          <ac:picMkLst>
            <pc:docMk/>
            <pc:sldMk cId="1233822992" sldId="368"/>
            <ac:picMk id="10" creationId="{D1503871-EC39-4A0D-9BE5-67E10FB0E9F3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2537962216" sldId="369"/>
        </pc:sldMkLst>
        <pc:spChg chg="mod">
          <ac:chgData name="Adrian Gould" userId="0a44525a-5416-41c1-827b-f073cee28c70" providerId="ADAL" clId="{E184EFD9-4D88-4155-BE1B-92564A272440}" dt="2023-07-14T08:15:24.011" v="4592" actId="27636"/>
          <ac:spMkLst>
            <pc:docMk/>
            <pc:sldMk cId="2537962216" sldId="369"/>
            <ac:spMk id="3" creationId="{B6BCFA97-0C20-4F2D-99D9-17821E1BBABC}"/>
          </ac:spMkLst>
        </pc:spChg>
        <pc:picChg chg="add mod modCrop">
          <ac:chgData name="Adrian Gould" userId="0a44525a-5416-41c1-827b-f073cee28c70" providerId="ADAL" clId="{E184EFD9-4D88-4155-BE1B-92564A272440}" dt="2023-07-14T08:14:16.827" v="4562" actId="1076"/>
          <ac:picMkLst>
            <pc:docMk/>
            <pc:sldMk cId="2537962216" sldId="369"/>
            <ac:picMk id="5" creationId="{5AD8FCC3-388A-46B4-88DB-17C086C01093}"/>
          </ac:picMkLst>
        </pc:picChg>
        <pc:picChg chg="add del mod">
          <ac:chgData name="Adrian Gould" userId="0a44525a-5416-41c1-827b-f073cee28c70" providerId="ADAL" clId="{E184EFD9-4D88-4155-BE1B-92564A272440}" dt="2023-07-14T08:13:09.396" v="4547" actId="478"/>
          <ac:picMkLst>
            <pc:docMk/>
            <pc:sldMk cId="2537962216" sldId="369"/>
            <ac:picMk id="7" creationId="{EB0D56B3-12B1-4C53-85E3-5C2CD699FDAA}"/>
          </ac:picMkLst>
        </pc:picChg>
        <pc:picChg chg="add del mod">
          <ac:chgData name="Adrian Gould" userId="0a44525a-5416-41c1-827b-f073cee28c70" providerId="ADAL" clId="{E184EFD9-4D88-4155-BE1B-92564A272440}" dt="2023-07-14T08:13:05.461" v="4545" actId="478"/>
          <ac:picMkLst>
            <pc:docMk/>
            <pc:sldMk cId="2537962216" sldId="369"/>
            <ac:picMk id="9" creationId="{23CFBD40-8E12-4672-93F9-989960B06EEB}"/>
          </ac:picMkLst>
        </pc:picChg>
        <pc:picChg chg="add mod">
          <ac:chgData name="Adrian Gould" userId="0a44525a-5416-41c1-827b-f073cee28c70" providerId="ADAL" clId="{E184EFD9-4D88-4155-BE1B-92564A272440}" dt="2023-07-14T08:14:15.187" v="4561" actId="1076"/>
          <ac:picMkLst>
            <pc:docMk/>
            <pc:sldMk cId="2537962216" sldId="369"/>
            <ac:picMk id="11" creationId="{AD3FC14B-F832-48D8-8FC0-49424B6EAD9E}"/>
          </ac:picMkLst>
        </pc:picChg>
        <pc:picChg chg="add mod">
          <ac:chgData name="Adrian Gould" userId="0a44525a-5416-41c1-827b-f073cee28c70" providerId="ADAL" clId="{E184EFD9-4D88-4155-BE1B-92564A272440}" dt="2023-07-14T08:14:12.420" v="4560" actId="1076"/>
          <ac:picMkLst>
            <pc:docMk/>
            <pc:sldMk cId="2537962216" sldId="369"/>
            <ac:picMk id="13" creationId="{1425CEED-971F-4E1F-9A03-057F4F148427}"/>
          </ac:picMkLst>
        </pc:picChg>
      </pc:sldChg>
      <pc:sldChg chg="addSp delSp modSp add mod ord modClrScheme chgLayout">
        <pc:chgData name="Adrian Gould" userId="0a44525a-5416-41c1-827b-f073cee28c70" providerId="ADAL" clId="{E184EFD9-4D88-4155-BE1B-92564A272440}" dt="2023-07-14T09:01:58.015" v="6443"/>
        <pc:sldMkLst>
          <pc:docMk/>
          <pc:sldMk cId="3222192845" sldId="370"/>
        </pc:sldMkLst>
        <pc:spChg chg="mod ord">
          <ac:chgData name="Adrian Gould" userId="0a44525a-5416-41c1-827b-f073cee28c70" providerId="ADAL" clId="{E184EFD9-4D88-4155-BE1B-92564A272440}" dt="2023-07-14T08:08:18.595" v="4499" actId="700"/>
          <ac:spMkLst>
            <pc:docMk/>
            <pc:sldMk cId="3222192845" sldId="370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8:15:24.004" v="4591" actId="27636"/>
          <ac:spMkLst>
            <pc:docMk/>
            <pc:sldMk cId="3222192845" sldId="370"/>
            <ac:spMk id="3" creationId="{B6BCFA97-0C20-4F2D-99D9-17821E1BBABC}"/>
          </ac:spMkLst>
        </pc:spChg>
        <pc:spChg chg="add del mod ord">
          <ac:chgData name="Adrian Gould" userId="0a44525a-5416-41c1-827b-f073cee28c70" providerId="ADAL" clId="{E184EFD9-4D88-4155-BE1B-92564A272440}" dt="2023-07-14T08:08:18.595" v="4499" actId="700"/>
          <ac:spMkLst>
            <pc:docMk/>
            <pc:sldMk cId="3222192845" sldId="370"/>
            <ac:spMk id="4" creationId="{5EBADE8F-5ED5-4D8B-B522-5D120C58F0EF}"/>
          </ac:spMkLst>
        </pc:spChg>
        <pc:picChg chg="add mod">
          <ac:chgData name="Adrian Gould" userId="0a44525a-5416-41c1-827b-f073cee28c70" providerId="ADAL" clId="{E184EFD9-4D88-4155-BE1B-92564A272440}" dt="2023-07-14T08:10:01.149" v="4515" actId="1076"/>
          <ac:picMkLst>
            <pc:docMk/>
            <pc:sldMk cId="3222192845" sldId="370"/>
            <ac:picMk id="6" creationId="{ADC81694-DD3B-4E1C-8595-EFEAD19FB3DC}"/>
          </ac:picMkLst>
        </pc:picChg>
        <pc:picChg chg="add mod">
          <ac:chgData name="Adrian Gould" userId="0a44525a-5416-41c1-827b-f073cee28c70" providerId="ADAL" clId="{E184EFD9-4D88-4155-BE1B-92564A272440}" dt="2023-07-14T08:10:03.613" v="4516" actId="1076"/>
          <ac:picMkLst>
            <pc:docMk/>
            <pc:sldMk cId="3222192845" sldId="370"/>
            <ac:picMk id="8" creationId="{C8006DB4-CAEF-49A9-8281-C15350860B0A}"/>
          </ac:picMkLst>
        </pc:picChg>
        <pc:picChg chg="add mod modCrop">
          <ac:chgData name="Adrian Gould" userId="0a44525a-5416-41c1-827b-f073cee28c70" providerId="ADAL" clId="{E184EFD9-4D88-4155-BE1B-92564A272440}" dt="2023-07-14T08:10:21.092" v="4521" actId="1076"/>
          <ac:picMkLst>
            <pc:docMk/>
            <pc:sldMk cId="3222192845" sldId="370"/>
            <ac:picMk id="10" creationId="{E649DD4B-8E55-47AC-A41F-900A2DAEB472}"/>
          </ac:picMkLst>
        </pc:picChg>
      </pc:sldChg>
      <pc:sldChg chg="modSp add mod ord">
        <pc:chgData name="Adrian Gould" userId="0a44525a-5416-41c1-827b-f073cee28c70" providerId="ADAL" clId="{E184EFD9-4D88-4155-BE1B-92564A272440}" dt="2023-07-14T09:01:58.015" v="6443"/>
        <pc:sldMkLst>
          <pc:docMk/>
          <pc:sldMk cId="3884639085" sldId="371"/>
        </pc:sldMkLst>
        <pc:spChg chg="mod">
          <ac:chgData name="Adrian Gould" userId="0a44525a-5416-41c1-827b-f073cee28c70" providerId="ADAL" clId="{E184EFD9-4D88-4155-BE1B-92564A272440}" dt="2023-07-14T08:24:49.424" v="4865" actId="20577"/>
          <ac:spMkLst>
            <pc:docMk/>
            <pc:sldMk cId="3884639085" sldId="371"/>
            <ac:spMk id="3" creationId="{B6BCFA97-0C20-4F2D-99D9-17821E1BBABC}"/>
          </ac:spMkLst>
        </pc:sp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2095864992" sldId="372"/>
        </pc:sldMkLst>
        <pc:spChg chg="mod">
          <ac:chgData name="Adrian Gould" userId="0a44525a-5416-41c1-827b-f073cee28c70" providerId="ADAL" clId="{E184EFD9-4D88-4155-BE1B-92564A272440}" dt="2023-07-14T08:20:09.764" v="4646" actId="20577"/>
          <ac:spMkLst>
            <pc:docMk/>
            <pc:sldMk cId="2095864992" sldId="372"/>
            <ac:spMk id="3" creationId="{B6BCFA97-0C20-4F2D-99D9-17821E1BBABC}"/>
          </ac:spMkLst>
        </pc:spChg>
        <pc:picChg chg="add mod">
          <ac:chgData name="Adrian Gould" userId="0a44525a-5416-41c1-827b-f073cee28c70" providerId="ADAL" clId="{E184EFD9-4D88-4155-BE1B-92564A272440}" dt="2023-07-14T08:19:36.770" v="4636" actId="14100"/>
          <ac:picMkLst>
            <pc:docMk/>
            <pc:sldMk cId="2095864992" sldId="372"/>
            <ac:picMk id="5" creationId="{F81D41A3-55BF-4466-A172-F9A660FE87B4}"/>
          </ac:picMkLst>
        </pc:picChg>
        <pc:picChg chg="add mod">
          <ac:chgData name="Adrian Gould" userId="0a44525a-5416-41c1-827b-f073cee28c70" providerId="ADAL" clId="{E184EFD9-4D88-4155-BE1B-92564A272440}" dt="2023-07-14T08:19:30.202" v="4635" actId="14100"/>
          <ac:picMkLst>
            <pc:docMk/>
            <pc:sldMk cId="2095864992" sldId="372"/>
            <ac:picMk id="7" creationId="{AA65D983-76BB-46BB-B2BC-E9D2A0FC9219}"/>
          </ac:picMkLst>
        </pc:pic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619196649" sldId="373"/>
        </pc:sldMkLst>
        <pc:spChg chg="mod">
          <ac:chgData name="Adrian Gould" userId="0a44525a-5416-41c1-827b-f073cee28c70" providerId="ADAL" clId="{E184EFD9-4D88-4155-BE1B-92564A272440}" dt="2023-07-14T08:22:14.254" v="4664" actId="2711"/>
          <ac:spMkLst>
            <pc:docMk/>
            <pc:sldMk cId="619196649" sldId="373"/>
            <ac:spMk id="3" creationId="{B6BCFA97-0C20-4F2D-99D9-17821E1BBABC}"/>
          </ac:spMkLst>
        </pc:spChg>
        <pc:picChg chg="add mod modCrop">
          <ac:chgData name="Adrian Gould" userId="0a44525a-5416-41c1-827b-f073cee28c70" providerId="ADAL" clId="{E184EFD9-4D88-4155-BE1B-92564A272440}" dt="2023-07-14T08:22:00.361" v="4662" actId="732"/>
          <ac:picMkLst>
            <pc:docMk/>
            <pc:sldMk cId="619196649" sldId="373"/>
            <ac:picMk id="5" creationId="{89575E10-2EC3-4D5E-A0BB-03A7910D33E1}"/>
          </ac:picMkLst>
        </pc:picChg>
        <pc:picChg chg="add mod modCrop">
          <ac:chgData name="Adrian Gould" userId="0a44525a-5416-41c1-827b-f073cee28c70" providerId="ADAL" clId="{E184EFD9-4D88-4155-BE1B-92564A272440}" dt="2023-07-14T08:21:16.906" v="4658" actId="1076"/>
          <ac:picMkLst>
            <pc:docMk/>
            <pc:sldMk cId="619196649" sldId="373"/>
            <ac:picMk id="7" creationId="{DB2E891C-9608-48CB-8C49-A0A39222A2A4}"/>
          </ac:picMkLst>
        </pc:picChg>
        <pc:picChg chg="add mod">
          <ac:chgData name="Adrian Gould" userId="0a44525a-5416-41c1-827b-f073cee28c70" providerId="ADAL" clId="{E184EFD9-4D88-4155-BE1B-92564A272440}" dt="2023-07-14T08:20:56.826" v="4651" actId="14100"/>
          <ac:picMkLst>
            <pc:docMk/>
            <pc:sldMk cId="619196649" sldId="373"/>
            <ac:picMk id="9" creationId="{03989398-67E5-4575-926D-E2699D492DAA}"/>
          </ac:picMkLst>
        </pc:pic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81330403" sldId="374"/>
        </pc:sldMkLst>
        <pc:spChg chg="mod">
          <ac:chgData name="Adrian Gould" userId="0a44525a-5416-41c1-827b-f073cee28c70" providerId="ADAL" clId="{E184EFD9-4D88-4155-BE1B-92564A272440}" dt="2023-07-14T08:31:40.529" v="5290" actId="113"/>
          <ac:spMkLst>
            <pc:docMk/>
            <pc:sldMk cId="81330403" sldId="374"/>
            <ac:spMk id="3" creationId="{B6BCFA97-0C20-4F2D-99D9-17821E1BBABC}"/>
          </ac:spMkLst>
        </pc:spChg>
        <pc:picChg chg="add mod">
          <ac:chgData name="Adrian Gould" userId="0a44525a-5416-41c1-827b-f073cee28c70" providerId="ADAL" clId="{E184EFD9-4D88-4155-BE1B-92564A272440}" dt="2023-07-14T08:28:56.918" v="5120" actId="1076"/>
          <ac:picMkLst>
            <pc:docMk/>
            <pc:sldMk cId="81330403" sldId="374"/>
            <ac:picMk id="5" creationId="{0531695D-7E88-4ACB-98AA-DDAB40592F2F}"/>
          </ac:picMkLst>
        </pc:picChg>
        <pc:picChg chg="add mod modCrop">
          <ac:chgData name="Adrian Gould" userId="0a44525a-5416-41c1-827b-f073cee28c70" providerId="ADAL" clId="{E184EFD9-4D88-4155-BE1B-92564A272440}" dt="2023-07-14T08:29:42.238" v="5204" actId="732"/>
          <ac:picMkLst>
            <pc:docMk/>
            <pc:sldMk cId="81330403" sldId="374"/>
            <ac:picMk id="7" creationId="{B38B91BF-7E34-4CF4-8FE3-6A8872070A4B}"/>
          </ac:picMkLst>
        </pc:picChg>
        <pc:picChg chg="add mod modCrop">
          <ac:chgData name="Adrian Gould" userId="0a44525a-5416-41c1-827b-f073cee28c70" providerId="ADAL" clId="{E184EFD9-4D88-4155-BE1B-92564A272440}" dt="2023-07-14T08:29:45.623" v="5205" actId="1076"/>
          <ac:picMkLst>
            <pc:docMk/>
            <pc:sldMk cId="81330403" sldId="374"/>
            <ac:picMk id="8" creationId="{52268B57-905F-485F-B4DE-587F56B0A48E}"/>
          </ac:picMkLst>
        </pc:picChg>
        <pc:picChg chg="add mod modCrop">
          <ac:chgData name="Adrian Gould" userId="0a44525a-5416-41c1-827b-f073cee28c70" providerId="ADAL" clId="{E184EFD9-4D88-4155-BE1B-92564A272440}" dt="2023-07-14T08:30:30.350" v="5211" actId="1076"/>
          <ac:picMkLst>
            <pc:docMk/>
            <pc:sldMk cId="81330403" sldId="374"/>
            <ac:picMk id="10" creationId="{43568851-B730-4914-AFB2-0EF15868AE04}"/>
          </ac:picMkLst>
        </pc:picChg>
      </pc:sldChg>
      <pc:sldChg chg="addSp delSp modSp add mod ord chgLayout">
        <pc:chgData name="Adrian Gould" userId="0a44525a-5416-41c1-827b-f073cee28c70" providerId="ADAL" clId="{E184EFD9-4D88-4155-BE1B-92564A272440}" dt="2023-07-14T09:01:58.015" v="6443"/>
        <pc:sldMkLst>
          <pc:docMk/>
          <pc:sldMk cId="293098474" sldId="375"/>
        </pc:sldMkLst>
        <pc:spChg chg="mod ord">
          <ac:chgData name="Adrian Gould" userId="0a44525a-5416-41c1-827b-f073cee28c70" providerId="ADAL" clId="{E184EFD9-4D88-4155-BE1B-92564A272440}" dt="2023-07-14T08:32:35.381" v="5452" actId="6264"/>
          <ac:spMkLst>
            <pc:docMk/>
            <pc:sldMk cId="293098474" sldId="375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8:33:21.921" v="5472" actId="27636"/>
          <ac:spMkLst>
            <pc:docMk/>
            <pc:sldMk cId="293098474" sldId="375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8:32:35.381" v="5452" actId="6264"/>
          <ac:spMkLst>
            <pc:docMk/>
            <pc:sldMk cId="293098474" sldId="375"/>
            <ac:spMk id="4" creationId="{CA0B43BB-AE6C-4380-B0C8-3B3CEF9BDF47}"/>
          </ac:spMkLst>
        </pc:spChg>
        <pc:spChg chg="add del mod">
          <ac:chgData name="Adrian Gould" userId="0a44525a-5416-41c1-827b-f073cee28c70" providerId="ADAL" clId="{E184EFD9-4D88-4155-BE1B-92564A272440}" dt="2023-07-14T08:32:35.381" v="5452" actId="6264"/>
          <ac:spMkLst>
            <pc:docMk/>
            <pc:sldMk cId="293098474" sldId="375"/>
            <ac:spMk id="6" creationId="{9876EE00-B751-4B58-8B35-C05EC5A90065}"/>
          </ac:spMkLst>
        </pc:spChg>
        <pc:spChg chg="add mod">
          <ac:chgData name="Adrian Gould" userId="0a44525a-5416-41c1-827b-f073cee28c70" providerId="ADAL" clId="{E184EFD9-4D88-4155-BE1B-92564A272440}" dt="2023-07-14T08:35:09.134" v="5492" actId="1076"/>
          <ac:spMkLst>
            <pc:docMk/>
            <pc:sldMk cId="293098474" sldId="375"/>
            <ac:spMk id="12" creationId="{4523FE8D-8F74-4193-BBF5-AB88252D0AC2}"/>
          </ac:spMkLst>
        </pc:spChg>
        <pc:picChg chg="del">
          <ac:chgData name="Adrian Gould" userId="0a44525a-5416-41c1-827b-f073cee28c70" providerId="ADAL" clId="{E184EFD9-4D88-4155-BE1B-92564A272440}" dt="2023-07-14T08:32:38.023" v="5454" actId="478"/>
          <ac:picMkLst>
            <pc:docMk/>
            <pc:sldMk cId="293098474" sldId="375"/>
            <ac:picMk id="5" creationId="{0531695D-7E88-4ACB-98AA-DDAB40592F2F}"/>
          </ac:picMkLst>
        </pc:picChg>
        <pc:picChg chg="del">
          <ac:chgData name="Adrian Gould" userId="0a44525a-5416-41c1-827b-f073cee28c70" providerId="ADAL" clId="{E184EFD9-4D88-4155-BE1B-92564A272440}" dt="2023-07-14T08:32:38.023" v="5454" actId="478"/>
          <ac:picMkLst>
            <pc:docMk/>
            <pc:sldMk cId="293098474" sldId="375"/>
            <ac:picMk id="7" creationId="{B38B91BF-7E34-4CF4-8FE3-6A8872070A4B}"/>
          </ac:picMkLst>
        </pc:picChg>
        <pc:picChg chg="del">
          <ac:chgData name="Adrian Gould" userId="0a44525a-5416-41c1-827b-f073cee28c70" providerId="ADAL" clId="{E184EFD9-4D88-4155-BE1B-92564A272440}" dt="2023-07-14T08:32:38.023" v="5454" actId="478"/>
          <ac:picMkLst>
            <pc:docMk/>
            <pc:sldMk cId="293098474" sldId="375"/>
            <ac:picMk id="8" creationId="{52268B57-905F-485F-B4DE-587F56B0A48E}"/>
          </ac:picMkLst>
        </pc:picChg>
        <pc:picChg chg="del">
          <ac:chgData name="Adrian Gould" userId="0a44525a-5416-41c1-827b-f073cee28c70" providerId="ADAL" clId="{E184EFD9-4D88-4155-BE1B-92564A272440}" dt="2023-07-14T08:32:38.023" v="5454" actId="478"/>
          <ac:picMkLst>
            <pc:docMk/>
            <pc:sldMk cId="293098474" sldId="375"/>
            <ac:picMk id="10" creationId="{43568851-B730-4914-AFB2-0EF15868AE04}"/>
          </ac:picMkLst>
        </pc:picChg>
        <pc:picChg chg="add mod">
          <ac:chgData name="Adrian Gould" userId="0a44525a-5416-41c1-827b-f073cee28c70" providerId="ADAL" clId="{E184EFD9-4D88-4155-BE1B-92564A272440}" dt="2023-07-14T08:33:43.589" v="5475" actId="14100"/>
          <ac:picMkLst>
            <pc:docMk/>
            <pc:sldMk cId="293098474" sldId="375"/>
            <ac:picMk id="11" creationId="{291284E5-6CD6-4A75-BD6E-FCE75C3C7B57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2466182646" sldId="376"/>
        </pc:sldMkLst>
        <pc:spChg chg="mod">
          <ac:chgData name="Adrian Gould" userId="0a44525a-5416-41c1-827b-f073cee28c70" providerId="ADAL" clId="{E184EFD9-4D88-4155-BE1B-92564A272440}" dt="2023-07-14T08:45:26.688" v="5949" actId="27636"/>
          <ac:spMkLst>
            <pc:docMk/>
            <pc:sldMk cId="2466182646" sldId="376"/>
            <ac:spMk id="3" creationId="{B6BCFA97-0C20-4F2D-99D9-17821E1BBABC}"/>
          </ac:spMkLst>
        </pc:spChg>
        <pc:spChg chg="del">
          <ac:chgData name="Adrian Gould" userId="0a44525a-5416-41c1-827b-f073cee28c70" providerId="ADAL" clId="{E184EFD9-4D88-4155-BE1B-92564A272440}" dt="2023-07-14T08:40:53.956" v="5689" actId="478"/>
          <ac:spMkLst>
            <pc:docMk/>
            <pc:sldMk cId="2466182646" sldId="376"/>
            <ac:spMk id="12" creationId="{4523FE8D-8F74-4193-BBF5-AB88252D0AC2}"/>
          </ac:spMkLst>
        </pc:spChg>
        <pc:picChg chg="add mod">
          <ac:chgData name="Adrian Gould" userId="0a44525a-5416-41c1-827b-f073cee28c70" providerId="ADAL" clId="{E184EFD9-4D88-4155-BE1B-92564A272440}" dt="2023-07-14T08:45:22.841" v="5947" actId="1076"/>
          <ac:picMkLst>
            <pc:docMk/>
            <pc:sldMk cId="2466182646" sldId="376"/>
            <ac:picMk id="5" creationId="{72E0E37D-FB89-41E3-AF7F-6DAFFF71FDEB}"/>
          </ac:picMkLst>
        </pc:picChg>
        <pc:picChg chg="del">
          <ac:chgData name="Adrian Gould" userId="0a44525a-5416-41c1-827b-f073cee28c70" providerId="ADAL" clId="{E184EFD9-4D88-4155-BE1B-92564A272440}" dt="2023-07-14T08:40:54.707" v="5690" actId="478"/>
          <ac:picMkLst>
            <pc:docMk/>
            <pc:sldMk cId="2466182646" sldId="376"/>
            <ac:picMk id="11" creationId="{291284E5-6CD6-4A75-BD6E-FCE75C3C7B57}"/>
          </ac:picMkLst>
        </pc:picChg>
      </pc:sldChg>
      <pc:sldChg chg="add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589724932" sldId="377"/>
        </pc:sldMkLst>
        <pc:spChg chg="mod">
          <ac:chgData name="Adrian Gould" userId="0a44525a-5416-41c1-827b-f073cee28c70" providerId="ADAL" clId="{E184EFD9-4D88-4155-BE1B-92564A272440}" dt="2023-07-14T08:44:59.945" v="5945" actId="15"/>
          <ac:spMkLst>
            <pc:docMk/>
            <pc:sldMk cId="589724932" sldId="377"/>
            <ac:spMk id="3" creationId="{B6BCFA97-0C20-4F2D-99D9-17821E1BBABC}"/>
          </ac:spMkLst>
        </pc:spChg>
        <pc:picChg chg="add mod">
          <ac:chgData name="Adrian Gould" userId="0a44525a-5416-41c1-827b-f073cee28c70" providerId="ADAL" clId="{E184EFD9-4D88-4155-BE1B-92564A272440}" dt="2023-07-14T08:44:45.697" v="5938" actId="1076"/>
          <ac:picMkLst>
            <pc:docMk/>
            <pc:sldMk cId="589724932" sldId="377"/>
            <ac:picMk id="5" creationId="{7AA53440-777D-4DA7-A225-3D0D70EF7FF4}"/>
          </ac:picMkLst>
        </pc:picChg>
      </pc:sldChg>
      <pc:sldChg chg="addSp delSp modSp add mod ord modClrScheme chgLayout">
        <pc:chgData name="Adrian Gould" userId="0a44525a-5416-41c1-827b-f073cee28c70" providerId="ADAL" clId="{E184EFD9-4D88-4155-BE1B-92564A272440}" dt="2023-07-14T09:01:58.015" v="6443"/>
        <pc:sldMkLst>
          <pc:docMk/>
          <pc:sldMk cId="769464548" sldId="378"/>
        </pc:sldMkLst>
        <pc:spChg chg="mod ord">
          <ac:chgData name="Adrian Gould" userId="0a44525a-5416-41c1-827b-f073cee28c70" providerId="ADAL" clId="{E184EFD9-4D88-4155-BE1B-92564A272440}" dt="2023-07-14T08:42:42.877" v="5932" actId="700"/>
          <ac:spMkLst>
            <pc:docMk/>
            <pc:sldMk cId="769464548" sldId="378"/>
            <ac:spMk id="2" creationId="{7C1B73F8-9869-4DBF-B757-7F9EFC3F47C7}"/>
          </ac:spMkLst>
        </pc:spChg>
        <pc:spChg chg="mod ord">
          <ac:chgData name="Adrian Gould" userId="0a44525a-5416-41c1-827b-f073cee28c70" providerId="ADAL" clId="{E184EFD9-4D88-4155-BE1B-92564A272440}" dt="2023-07-14T08:48:14.033" v="6196" actId="12"/>
          <ac:spMkLst>
            <pc:docMk/>
            <pc:sldMk cId="769464548" sldId="378"/>
            <ac:spMk id="3" creationId="{B6BCFA97-0C20-4F2D-99D9-17821E1BBABC}"/>
          </ac:spMkLst>
        </pc:spChg>
        <pc:spChg chg="add del mod ord">
          <ac:chgData name="Adrian Gould" userId="0a44525a-5416-41c1-827b-f073cee28c70" providerId="ADAL" clId="{E184EFD9-4D88-4155-BE1B-92564A272440}" dt="2023-07-14T08:44:13.863" v="5933" actId="931"/>
          <ac:spMkLst>
            <pc:docMk/>
            <pc:sldMk cId="769464548" sldId="378"/>
            <ac:spMk id="4" creationId="{01D4C82C-A02E-42AA-9335-AABA7E5B3DF7}"/>
          </ac:spMkLst>
        </pc:spChg>
        <pc:picChg chg="add mod">
          <ac:chgData name="Adrian Gould" userId="0a44525a-5416-41c1-827b-f073cee28c70" providerId="ADAL" clId="{E184EFD9-4D88-4155-BE1B-92564A272440}" dt="2023-07-14T08:44:17.793" v="5934" actId="14100"/>
          <ac:picMkLst>
            <pc:docMk/>
            <pc:sldMk cId="769464548" sldId="378"/>
            <ac:picMk id="6" creationId="{AC3245F2-70EE-4F53-8C2D-02416E7D6A67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2665970897" sldId="379"/>
        </pc:sldMkLst>
        <pc:spChg chg="mod">
          <ac:chgData name="Adrian Gould" userId="0a44525a-5416-41c1-827b-f073cee28c70" providerId="ADAL" clId="{E184EFD9-4D88-4155-BE1B-92564A272440}" dt="2023-07-14T08:49:28.992" v="6272" actId="6549"/>
          <ac:spMkLst>
            <pc:docMk/>
            <pc:sldMk cId="2665970897" sldId="379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8:46:19.502" v="6021" actId="931"/>
          <ac:spMkLst>
            <pc:docMk/>
            <pc:sldMk cId="2665970897" sldId="379"/>
            <ac:spMk id="5" creationId="{27D3C841-4708-457B-ACD6-14C62B268272}"/>
          </ac:spMkLst>
        </pc:spChg>
        <pc:spChg chg="add del">
          <ac:chgData name="Adrian Gould" userId="0a44525a-5416-41c1-827b-f073cee28c70" providerId="ADAL" clId="{E184EFD9-4D88-4155-BE1B-92564A272440}" dt="2023-07-14T08:46:38.372" v="6023"/>
          <ac:spMkLst>
            <pc:docMk/>
            <pc:sldMk cId="2665970897" sldId="379"/>
            <ac:spMk id="9" creationId="{D0189ED9-AF21-4095-AF14-E16ED62ACBEE}"/>
          </ac:spMkLst>
        </pc:spChg>
        <pc:picChg chg="del">
          <ac:chgData name="Adrian Gould" userId="0a44525a-5416-41c1-827b-f073cee28c70" providerId="ADAL" clId="{E184EFD9-4D88-4155-BE1B-92564A272440}" dt="2023-07-14T08:46:12.628" v="6020" actId="478"/>
          <ac:picMkLst>
            <pc:docMk/>
            <pc:sldMk cId="2665970897" sldId="379"/>
            <ac:picMk id="6" creationId="{AC3245F2-70EE-4F53-8C2D-02416E7D6A67}"/>
          </ac:picMkLst>
        </pc:picChg>
        <pc:picChg chg="add mod">
          <ac:chgData name="Adrian Gould" userId="0a44525a-5416-41c1-827b-f073cee28c70" providerId="ADAL" clId="{E184EFD9-4D88-4155-BE1B-92564A272440}" dt="2023-07-14T08:46:19.502" v="6021" actId="931"/>
          <ac:picMkLst>
            <pc:docMk/>
            <pc:sldMk cId="2665970897" sldId="379"/>
            <ac:picMk id="8" creationId="{2360E3CA-B449-412F-A3CE-5C2B6045E94C}"/>
          </ac:picMkLst>
        </pc:picChg>
      </pc:sldChg>
      <pc:sldChg chg="addSp delSp modSp add mod ord">
        <pc:chgData name="Adrian Gould" userId="0a44525a-5416-41c1-827b-f073cee28c70" providerId="ADAL" clId="{E184EFD9-4D88-4155-BE1B-92564A272440}" dt="2023-07-14T09:01:58.015" v="6443"/>
        <pc:sldMkLst>
          <pc:docMk/>
          <pc:sldMk cId="1457558025" sldId="380"/>
        </pc:sldMkLst>
        <pc:spChg chg="mod">
          <ac:chgData name="Adrian Gould" userId="0a44525a-5416-41c1-827b-f073cee28c70" providerId="ADAL" clId="{E184EFD9-4D88-4155-BE1B-92564A272440}" dt="2023-07-14T08:51:15.932" v="6381" actId="27636"/>
          <ac:spMkLst>
            <pc:docMk/>
            <pc:sldMk cId="1457558025" sldId="380"/>
            <ac:spMk id="3" creationId="{B6BCFA97-0C20-4F2D-99D9-17821E1BBABC}"/>
          </ac:spMkLst>
        </pc:spChg>
        <pc:spChg chg="add del mod">
          <ac:chgData name="Adrian Gould" userId="0a44525a-5416-41c1-827b-f073cee28c70" providerId="ADAL" clId="{E184EFD9-4D88-4155-BE1B-92564A272440}" dt="2023-07-14T08:51:11.740" v="6379" actId="931"/>
          <ac:spMkLst>
            <pc:docMk/>
            <pc:sldMk cId="1457558025" sldId="380"/>
            <ac:spMk id="5" creationId="{FC180BA1-723F-4DB3-A567-6C52405F5A4D}"/>
          </ac:spMkLst>
        </pc:spChg>
        <pc:picChg chg="add mod">
          <ac:chgData name="Adrian Gould" userId="0a44525a-5416-41c1-827b-f073cee28c70" providerId="ADAL" clId="{E184EFD9-4D88-4155-BE1B-92564A272440}" dt="2023-07-14T08:51:11.740" v="6379" actId="931"/>
          <ac:picMkLst>
            <pc:docMk/>
            <pc:sldMk cId="1457558025" sldId="380"/>
            <ac:picMk id="7" creationId="{2FF0CDFC-834A-4F3B-ADE6-9C8E4E63DF9F}"/>
          </ac:picMkLst>
        </pc:picChg>
        <pc:picChg chg="del">
          <ac:chgData name="Adrian Gould" userId="0a44525a-5416-41c1-827b-f073cee28c70" providerId="ADAL" clId="{E184EFD9-4D88-4155-BE1B-92564A272440}" dt="2023-07-14T08:50:23.081" v="6378" actId="478"/>
          <ac:picMkLst>
            <pc:docMk/>
            <pc:sldMk cId="1457558025" sldId="380"/>
            <ac:picMk id="8" creationId="{2360E3CA-B449-412F-A3CE-5C2B6045E94C}"/>
          </ac:picMkLst>
        </pc:picChg>
      </pc:sldChg>
      <pc:sldChg chg="modSp add mod">
        <pc:chgData name="Adrian Gould" userId="0a44525a-5416-41c1-827b-f073cee28c70" providerId="ADAL" clId="{E184EFD9-4D88-4155-BE1B-92564A272440}" dt="2023-07-14T09:00:19.380" v="6429" actId="20577"/>
        <pc:sldMkLst>
          <pc:docMk/>
          <pc:sldMk cId="1579309334" sldId="381"/>
        </pc:sldMkLst>
        <pc:spChg chg="mod">
          <ac:chgData name="Adrian Gould" userId="0a44525a-5416-41c1-827b-f073cee28c70" providerId="ADAL" clId="{E184EFD9-4D88-4155-BE1B-92564A272440}" dt="2023-07-14T09:00:19.380" v="6429" actId="20577"/>
          <ac:spMkLst>
            <pc:docMk/>
            <pc:sldMk cId="1579309334" sldId="381"/>
            <ac:spMk id="28" creationId="{065F1D14-4430-FC90-3C26-E7C64BE29869}"/>
          </ac:spMkLst>
        </pc:spChg>
      </pc:sldChg>
      <pc:sldChg chg="modSp add del mod">
        <pc:chgData name="Adrian Gould" userId="0a44525a-5416-41c1-827b-f073cee28c70" providerId="ADAL" clId="{E184EFD9-4D88-4155-BE1B-92564A272440}" dt="2023-07-14T09:14:02.239" v="7120" actId="2696"/>
        <pc:sldMkLst>
          <pc:docMk/>
          <pc:sldMk cId="509622917" sldId="382"/>
        </pc:sldMkLst>
        <pc:spChg chg="mod">
          <ac:chgData name="Adrian Gould" userId="0a44525a-5416-41c1-827b-f073cee28c70" providerId="ADAL" clId="{E184EFD9-4D88-4155-BE1B-92564A272440}" dt="2023-07-14T09:02:38.523" v="6474" actId="20577"/>
          <ac:spMkLst>
            <pc:docMk/>
            <pc:sldMk cId="509622917" sldId="382"/>
            <ac:spMk id="2" creationId="{0FF4946E-330C-4309-9D02-A9EE237BF382}"/>
          </ac:spMkLst>
        </pc:spChg>
        <pc:spChg chg="mod">
          <ac:chgData name="Adrian Gould" userId="0a44525a-5416-41c1-827b-f073cee28c70" providerId="ADAL" clId="{E184EFD9-4D88-4155-BE1B-92564A272440}" dt="2023-07-14T09:03:23.170" v="6637" actId="15"/>
          <ac:spMkLst>
            <pc:docMk/>
            <pc:sldMk cId="509622917" sldId="382"/>
            <ac:spMk id="4" creationId="{3C03EED7-1F64-45B9-AC29-35F325D88978}"/>
          </ac:spMkLst>
        </pc:spChg>
      </pc:sldChg>
      <pc:sldChg chg="add">
        <pc:chgData name="Adrian Gould" userId="0a44525a-5416-41c1-827b-f073cee28c70" providerId="ADAL" clId="{E184EFD9-4D88-4155-BE1B-92564A272440}" dt="2023-07-14T09:14:08.348" v="7121"/>
        <pc:sldMkLst>
          <pc:docMk/>
          <pc:sldMk cId="1502643392" sldId="382"/>
        </pc:sldMkLst>
      </pc:sldChg>
      <pc:sldChg chg="modSp add del mod">
        <pc:chgData name="Adrian Gould" userId="0a44525a-5416-41c1-827b-f073cee28c70" providerId="ADAL" clId="{E184EFD9-4D88-4155-BE1B-92564A272440}" dt="2023-07-14T09:14:02.239" v="7120" actId="2696"/>
        <pc:sldMkLst>
          <pc:docMk/>
          <pc:sldMk cId="2309226516" sldId="383"/>
        </pc:sldMkLst>
        <pc:spChg chg="mod">
          <ac:chgData name="Adrian Gould" userId="0a44525a-5416-41c1-827b-f073cee28c70" providerId="ADAL" clId="{E184EFD9-4D88-4155-BE1B-92564A272440}" dt="2023-07-14T09:03:43.330" v="6695" actId="20577"/>
          <ac:spMkLst>
            <pc:docMk/>
            <pc:sldMk cId="2309226516" sldId="383"/>
            <ac:spMk id="4" creationId="{3C03EED7-1F64-45B9-AC29-35F325D88978}"/>
          </ac:spMkLst>
        </pc:spChg>
      </pc:sldChg>
      <pc:sldChg chg="add">
        <pc:chgData name="Adrian Gould" userId="0a44525a-5416-41c1-827b-f073cee28c70" providerId="ADAL" clId="{E184EFD9-4D88-4155-BE1B-92564A272440}" dt="2023-07-14T09:14:08.348" v="7121"/>
        <pc:sldMkLst>
          <pc:docMk/>
          <pc:sldMk cId="4270346862" sldId="383"/>
        </pc:sldMkLst>
      </pc:sldChg>
      <pc:sldChg chg="add">
        <pc:chgData name="Adrian Gould" userId="0a44525a-5416-41c1-827b-f073cee28c70" providerId="ADAL" clId="{E184EFD9-4D88-4155-BE1B-92564A272440}" dt="2023-07-14T09:14:08.348" v="7121"/>
        <pc:sldMkLst>
          <pc:docMk/>
          <pc:sldMk cId="1208634375" sldId="384"/>
        </pc:sldMkLst>
      </pc:sldChg>
      <pc:sldChg chg="modSp add del mod">
        <pc:chgData name="Adrian Gould" userId="0a44525a-5416-41c1-827b-f073cee28c70" providerId="ADAL" clId="{E184EFD9-4D88-4155-BE1B-92564A272440}" dt="2023-07-14T09:14:02.239" v="7120" actId="2696"/>
        <pc:sldMkLst>
          <pc:docMk/>
          <pc:sldMk cId="2801647832" sldId="384"/>
        </pc:sldMkLst>
        <pc:spChg chg="mod">
          <ac:chgData name="Adrian Gould" userId="0a44525a-5416-41c1-827b-f073cee28c70" providerId="ADAL" clId="{E184EFD9-4D88-4155-BE1B-92564A272440}" dt="2023-07-14T09:03:56.034" v="6709" actId="20577"/>
          <ac:spMkLst>
            <pc:docMk/>
            <pc:sldMk cId="2801647832" sldId="384"/>
            <ac:spMk id="4" creationId="{3C03EED7-1F64-45B9-AC29-35F325D88978}"/>
          </ac:spMkLst>
        </pc:spChg>
      </pc:sldChg>
      <pc:sldChg chg="modSp add del mod">
        <pc:chgData name="Adrian Gould" userId="0a44525a-5416-41c1-827b-f073cee28c70" providerId="ADAL" clId="{E184EFD9-4D88-4155-BE1B-92564A272440}" dt="2023-07-14T09:14:02.239" v="7120" actId="2696"/>
        <pc:sldMkLst>
          <pc:docMk/>
          <pc:sldMk cId="279082430" sldId="385"/>
        </pc:sldMkLst>
        <pc:spChg chg="mod">
          <ac:chgData name="Adrian Gould" userId="0a44525a-5416-41c1-827b-f073cee28c70" providerId="ADAL" clId="{E184EFD9-4D88-4155-BE1B-92564A272440}" dt="2023-07-14T09:04:21.450" v="6758" actId="20577"/>
          <ac:spMkLst>
            <pc:docMk/>
            <pc:sldMk cId="279082430" sldId="385"/>
            <ac:spMk id="4" creationId="{3C03EED7-1F64-45B9-AC29-35F325D88978}"/>
          </ac:spMkLst>
        </pc:spChg>
      </pc:sldChg>
      <pc:sldChg chg="add">
        <pc:chgData name="Adrian Gould" userId="0a44525a-5416-41c1-827b-f073cee28c70" providerId="ADAL" clId="{E184EFD9-4D88-4155-BE1B-92564A272440}" dt="2023-07-14T09:14:08.348" v="7121"/>
        <pc:sldMkLst>
          <pc:docMk/>
          <pc:sldMk cId="1138667507" sldId="385"/>
        </pc:sldMkLst>
      </pc:sldChg>
      <pc:sldChg chg="modSp add mod">
        <pc:chgData name="Adrian Gould" userId="0a44525a-5416-41c1-827b-f073cee28c70" providerId="ADAL" clId="{E184EFD9-4D88-4155-BE1B-92564A272440}" dt="2023-07-14T09:13:34.430" v="7116" actId="6549"/>
        <pc:sldMkLst>
          <pc:docMk/>
          <pc:sldMk cId="2067042359" sldId="386"/>
        </pc:sldMkLst>
        <pc:spChg chg="mod">
          <ac:chgData name="Adrian Gould" userId="0a44525a-5416-41c1-827b-f073cee28c70" providerId="ADAL" clId="{E184EFD9-4D88-4155-BE1B-92564A272440}" dt="2023-07-14T09:13:34.430" v="7116" actId="6549"/>
          <ac:spMkLst>
            <pc:docMk/>
            <pc:sldMk cId="2067042359" sldId="386"/>
            <ac:spMk id="28" creationId="{065F1D14-4430-FC90-3C26-E7C64BE29869}"/>
          </ac:spMkLst>
        </pc:spChg>
      </pc:sldChg>
      <pc:sldChg chg="modSp new mod">
        <pc:chgData name="Adrian Gould" userId="0a44525a-5416-41c1-827b-f073cee28c70" providerId="ADAL" clId="{E184EFD9-4D88-4155-BE1B-92564A272440}" dt="2023-07-14T09:12:40.703" v="7089" actId="20577"/>
        <pc:sldMkLst>
          <pc:docMk/>
          <pc:sldMk cId="3220252422" sldId="387"/>
        </pc:sldMkLst>
        <pc:spChg chg="mod">
          <ac:chgData name="Adrian Gould" userId="0a44525a-5416-41c1-827b-f073cee28c70" providerId="ADAL" clId="{E184EFD9-4D88-4155-BE1B-92564A272440}" dt="2023-07-14T09:11:11.710" v="6812" actId="20577"/>
          <ac:spMkLst>
            <pc:docMk/>
            <pc:sldMk cId="3220252422" sldId="387"/>
            <ac:spMk id="2" creationId="{19373157-7D4C-4413-9455-A6DCBBD2F825}"/>
          </ac:spMkLst>
        </pc:spChg>
        <pc:spChg chg="mod">
          <ac:chgData name="Adrian Gould" userId="0a44525a-5416-41c1-827b-f073cee28c70" providerId="ADAL" clId="{E184EFD9-4D88-4155-BE1B-92564A272440}" dt="2023-07-14T09:12:40.703" v="7089" actId="20577"/>
          <ac:spMkLst>
            <pc:docMk/>
            <pc:sldMk cId="3220252422" sldId="387"/>
            <ac:spMk id="3" creationId="{561FA502-DEA4-4E56-A1A3-DFE5B334A597}"/>
          </ac:spMkLst>
        </pc:spChg>
      </pc:sldChg>
      <pc:sldChg chg="modSp add mod">
        <pc:chgData name="Adrian Gould" userId="0a44525a-5416-41c1-827b-f073cee28c70" providerId="ADAL" clId="{E184EFD9-4D88-4155-BE1B-92564A272440}" dt="2023-07-14T09:14:25.342" v="7139" actId="20577"/>
        <pc:sldMkLst>
          <pc:docMk/>
          <pc:sldMk cId="161260892" sldId="388"/>
        </pc:sldMkLst>
        <pc:spChg chg="mod">
          <ac:chgData name="Adrian Gould" userId="0a44525a-5416-41c1-827b-f073cee28c70" providerId="ADAL" clId="{E184EFD9-4D88-4155-BE1B-92564A272440}" dt="2023-07-14T09:14:25.342" v="7139" actId="20577"/>
          <ac:spMkLst>
            <pc:docMk/>
            <pc:sldMk cId="161260892" sldId="388"/>
            <ac:spMk id="28" creationId="{065F1D14-4430-FC90-3C26-E7C64BE29869}"/>
          </ac:spMkLst>
        </pc:spChg>
      </pc:sldChg>
      <pc:sldMasterChg chg="modSldLayout">
        <pc:chgData name="Adrian Gould" userId="0a44525a-5416-41c1-827b-f073cee28c70" providerId="ADAL" clId="{E184EFD9-4D88-4155-BE1B-92564A272440}" dt="2023-07-14T08:17:22.711" v="4610" actId="2710"/>
        <pc:sldMasterMkLst>
          <pc:docMk/>
          <pc:sldMasterMk cId="3883497437" sldId="2147483686"/>
        </pc:sldMasterMkLst>
        <pc:sldLayoutChg chg="modSp">
          <pc:chgData name="Adrian Gould" userId="0a44525a-5416-41c1-827b-f073cee28c70" providerId="ADAL" clId="{E184EFD9-4D88-4155-BE1B-92564A272440}" dt="2023-07-14T08:15:51.353" v="4597" actId="2710"/>
          <pc:sldLayoutMkLst>
            <pc:docMk/>
            <pc:sldMasterMk cId="3883497437" sldId="2147483686"/>
            <pc:sldLayoutMk cId="455075545" sldId="2147483690"/>
          </pc:sldLayoutMkLst>
          <pc:spChg chg="mod">
            <ac:chgData name="Adrian Gould" userId="0a44525a-5416-41c1-827b-f073cee28c70" providerId="ADAL" clId="{E184EFD9-4D88-4155-BE1B-92564A272440}" dt="2023-07-14T08:15:51.353" v="4597" actId="2710"/>
            <ac:spMkLst>
              <pc:docMk/>
              <pc:sldMasterMk cId="3883497437" sldId="2147483686"/>
              <pc:sldLayoutMk cId="455075545" sldId="2147483690"/>
              <ac:spMk id="3" creationId="{F5419B1C-D641-934F-A322-0C469526D95F}"/>
            </ac:spMkLst>
          </pc:spChg>
          <pc:spChg chg="mod">
            <ac:chgData name="Adrian Gould" userId="0a44525a-5416-41c1-827b-f073cee28c70" providerId="ADAL" clId="{E184EFD9-4D88-4155-BE1B-92564A272440}" dt="2023-07-14T08:15:51.353" v="4597" actId="2710"/>
            <ac:spMkLst>
              <pc:docMk/>
              <pc:sldMasterMk cId="3883497437" sldId="2147483686"/>
              <pc:sldLayoutMk cId="455075545" sldId="2147483690"/>
              <ac:spMk id="4" creationId="{EE51C7F3-BD33-DF42-A5AB-2B9F8D8E88AF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6:05.842" v="4605" actId="2710"/>
          <pc:sldLayoutMkLst>
            <pc:docMk/>
            <pc:sldMasterMk cId="3883497437" sldId="2147483686"/>
            <pc:sldLayoutMk cId="2104416204" sldId="2147483691"/>
          </pc:sldLayoutMkLst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2" creationId="{63431627-D569-8F4A-B6AC-306C4580B705}"/>
            </ac:spMkLst>
          </pc:spChg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3" creationId="{5103B106-BE30-0047-86A3-FAB836FDED55}"/>
            </ac:spMkLst>
          </pc:spChg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4" creationId="{DB5D2156-9025-B343-9C72-ED80CA4F0D75}"/>
            </ac:spMkLst>
          </pc:spChg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5" creationId="{49AED001-F4F9-0043-A7C9-7E1212A74BBF}"/>
            </ac:spMkLst>
          </pc:spChg>
          <pc:spChg chg="mod">
            <ac:chgData name="Adrian Gould" userId="0a44525a-5416-41c1-827b-f073cee28c70" providerId="ADAL" clId="{E184EFD9-4D88-4155-BE1B-92564A272440}" dt="2023-07-14T08:16:05.842" v="4605" actId="2710"/>
            <ac:spMkLst>
              <pc:docMk/>
              <pc:sldMasterMk cId="3883497437" sldId="2147483686"/>
              <pc:sldLayoutMk cId="2104416204" sldId="2147483691"/>
              <ac:spMk id="6" creationId="{94E1A40D-23A8-2C4E-A8AD-0891281A15E3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6:17.568" v="4606" actId="2710"/>
          <pc:sldLayoutMkLst>
            <pc:docMk/>
            <pc:sldMasterMk cId="3883497437" sldId="2147483686"/>
            <pc:sldLayoutMk cId="453446637" sldId="2147483692"/>
          </pc:sldLayoutMkLst>
          <pc:spChg chg="mod">
            <ac:chgData name="Adrian Gould" userId="0a44525a-5416-41c1-827b-f073cee28c70" providerId="ADAL" clId="{E184EFD9-4D88-4155-BE1B-92564A272440}" dt="2023-07-14T08:16:17.568" v="4606" actId="2710"/>
            <ac:spMkLst>
              <pc:docMk/>
              <pc:sldMasterMk cId="3883497437" sldId="2147483686"/>
              <pc:sldLayoutMk cId="453446637" sldId="2147483692"/>
              <ac:spMk id="2" creationId="{3B1FA355-A235-BC49-94C4-9CA7A81F5ADC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6:35.481" v="4607" actId="2710"/>
          <pc:sldLayoutMkLst>
            <pc:docMk/>
            <pc:sldMasterMk cId="3883497437" sldId="2147483686"/>
            <pc:sldLayoutMk cId="331951281" sldId="2147483694"/>
          </pc:sldLayoutMkLst>
          <pc:spChg chg="mod">
            <ac:chgData name="Adrian Gould" userId="0a44525a-5416-41c1-827b-f073cee28c70" providerId="ADAL" clId="{E184EFD9-4D88-4155-BE1B-92564A272440}" dt="2023-07-14T08:16:35.481" v="4607" actId="2710"/>
            <ac:spMkLst>
              <pc:docMk/>
              <pc:sldMasterMk cId="3883497437" sldId="2147483686"/>
              <pc:sldLayoutMk cId="331951281" sldId="2147483694"/>
              <ac:spMk id="2" creationId="{04BA8876-E38D-8540-B39F-4F6D95A11BE0}"/>
            </ac:spMkLst>
          </pc:spChg>
          <pc:spChg chg="mod">
            <ac:chgData name="Adrian Gould" userId="0a44525a-5416-41c1-827b-f073cee28c70" providerId="ADAL" clId="{E184EFD9-4D88-4155-BE1B-92564A272440}" dt="2023-07-14T08:16:35.481" v="4607" actId="2710"/>
            <ac:spMkLst>
              <pc:docMk/>
              <pc:sldMasterMk cId="3883497437" sldId="2147483686"/>
              <pc:sldLayoutMk cId="331951281" sldId="2147483694"/>
              <ac:spMk id="3" creationId="{0280CD8F-62E3-6245-A5D7-3E07F1B6773A}"/>
            </ac:spMkLst>
          </pc:spChg>
          <pc:spChg chg="mod">
            <ac:chgData name="Adrian Gould" userId="0a44525a-5416-41c1-827b-f073cee28c70" providerId="ADAL" clId="{E184EFD9-4D88-4155-BE1B-92564A272440}" dt="2023-07-14T08:16:35.481" v="4607" actId="2710"/>
            <ac:spMkLst>
              <pc:docMk/>
              <pc:sldMasterMk cId="3883497437" sldId="2147483686"/>
              <pc:sldLayoutMk cId="331951281" sldId="2147483694"/>
              <ac:spMk id="4" creationId="{227AECFC-7E21-D842-A316-613C1B2C9493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6:47.677" v="4608" actId="948"/>
          <pc:sldLayoutMkLst>
            <pc:docMk/>
            <pc:sldMasterMk cId="3883497437" sldId="2147483686"/>
            <pc:sldLayoutMk cId="1642910913" sldId="2147483695"/>
          </pc:sldLayoutMkLst>
          <pc:spChg chg="mod">
            <ac:chgData name="Adrian Gould" userId="0a44525a-5416-41c1-827b-f073cee28c70" providerId="ADAL" clId="{E184EFD9-4D88-4155-BE1B-92564A272440}" dt="2023-07-14T08:16:47.677" v="4608" actId="948"/>
            <ac:spMkLst>
              <pc:docMk/>
              <pc:sldMasterMk cId="3883497437" sldId="2147483686"/>
              <pc:sldLayoutMk cId="1642910913" sldId="2147483695"/>
              <ac:spMk id="2" creationId="{75D64D41-B09B-4945-AE7C-68BF43F6086B}"/>
            </ac:spMkLst>
          </pc:spChg>
          <pc:spChg chg="mod">
            <ac:chgData name="Adrian Gould" userId="0a44525a-5416-41c1-827b-f073cee28c70" providerId="ADAL" clId="{E184EFD9-4D88-4155-BE1B-92564A272440}" dt="2023-07-14T08:16:47.677" v="4608" actId="948"/>
            <ac:spMkLst>
              <pc:docMk/>
              <pc:sldMasterMk cId="3883497437" sldId="2147483686"/>
              <pc:sldLayoutMk cId="1642910913" sldId="2147483695"/>
              <ac:spMk id="3" creationId="{7BC768E2-6B41-6F44-84C7-DDD8AD4161FF}"/>
            </ac:spMkLst>
          </pc:spChg>
          <pc:spChg chg="mod">
            <ac:chgData name="Adrian Gould" userId="0a44525a-5416-41c1-827b-f073cee28c70" providerId="ADAL" clId="{E184EFD9-4D88-4155-BE1B-92564A272440}" dt="2023-07-14T08:16:47.677" v="4608" actId="948"/>
            <ac:spMkLst>
              <pc:docMk/>
              <pc:sldMasterMk cId="3883497437" sldId="2147483686"/>
              <pc:sldLayoutMk cId="1642910913" sldId="2147483695"/>
              <ac:spMk id="4" creationId="{8774ED20-5AA5-EA41-A0B1-9091E4E28E30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7:03.573" v="4609" actId="948"/>
          <pc:sldLayoutMkLst>
            <pc:docMk/>
            <pc:sldMasterMk cId="3883497437" sldId="2147483686"/>
            <pc:sldLayoutMk cId="403101532" sldId="2147483696"/>
          </pc:sldLayoutMkLst>
          <pc:spChg chg="mod">
            <ac:chgData name="Adrian Gould" userId="0a44525a-5416-41c1-827b-f073cee28c70" providerId="ADAL" clId="{E184EFD9-4D88-4155-BE1B-92564A272440}" dt="2023-07-14T08:17:03.573" v="4609" actId="948"/>
            <ac:spMkLst>
              <pc:docMk/>
              <pc:sldMasterMk cId="3883497437" sldId="2147483686"/>
              <pc:sldLayoutMk cId="403101532" sldId="2147483696"/>
              <ac:spMk id="2" creationId="{ECDD5232-E628-734B-BCAD-9F8696B8DE63}"/>
            </ac:spMkLst>
          </pc:spChg>
          <pc:spChg chg="mod">
            <ac:chgData name="Adrian Gould" userId="0a44525a-5416-41c1-827b-f073cee28c70" providerId="ADAL" clId="{E184EFD9-4D88-4155-BE1B-92564A272440}" dt="2023-07-14T08:17:03.573" v="4609" actId="948"/>
            <ac:spMkLst>
              <pc:docMk/>
              <pc:sldMasterMk cId="3883497437" sldId="2147483686"/>
              <pc:sldLayoutMk cId="403101532" sldId="2147483696"/>
              <ac:spMk id="3" creationId="{82152C6C-253E-2D4A-B538-0C4F1C8636AF}"/>
            </ac:spMkLst>
          </pc:spChg>
          <pc:spChg chg="mod">
            <ac:chgData name="Adrian Gould" userId="0a44525a-5416-41c1-827b-f073cee28c70" providerId="ADAL" clId="{E184EFD9-4D88-4155-BE1B-92564A272440}" dt="2023-07-14T08:17:03.573" v="4609" actId="948"/>
            <ac:spMkLst>
              <pc:docMk/>
              <pc:sldMasterMk cId="3883497437" sldId="2147483686"/>
              <pc:sldLayoutMk cId="403101532" sldId="2147483696"/>
              <ac:spMk id="9" creationId="{A18F39DB-D73A-3344-928B-DD36BA63E331}"/>
            </ac:spMkLst>
          </pc:spChg>
        </pc:sldLayoutChg>
        <pc:sldLayoutChg chg="modSp">
          <pc:chgData name="Adrian Gould" userId="0a44525a-5416-41c1-827b-f073cee28c70" providerId="ADAL" clId="{E184EFD9-4D88-4155-BE1B-92564A272440}" dt="2023-07-14T08:17:22.711" v="4610" actId="2710"/>
          <pc:sldLayoutMkLst>
            <pc:docMk/>
            <pc:sldMasterMk cId="3883497437" sldId="2147483686"/>
            <pc:sldLayoutMk cId="1005914329" sldId="2147483697"/>
          </pc:sldLayoutMkLst>
          <pc:spChg chg="mod">
            <ac:chgData name="Adrian Gould" userId="0a44525a-5416-41c1-827b-f073cee28c70" providerId="ADAL" clId="{E184EFD9-4D88-4155-BE1B-92564A272440}" dt="2023-07-14T08:17:22.711" v="4610" actId="2710"/>
            <ac:spMkLst>
              <pc:docMk/>
              <pc:sldMasterMk cId="3883497437" sldId="2147483686"/>
              <pc:sldLayoutMk cId="1005914329" sldId="2147483697"/>
              <ac:spMk id="2" creationId="{38B8131A-8EDB-2544-BA17-421F20C84F97}"/>
            </ac:spMkLst>
          </pc:spChg>
          <pc:spChg chg="mod">
            <ac:chgData name="Adrian Gould" userId="0a44525a-5416-41c1-827b-f073cee28c70" providerId="ADAL" clId="{E184EFD9-4D88-4155-BE1B-92564A272440}" dt="2023-07-14T08:17:22.711" v="4610" actId="2710"/>
            <ac:spMkLst>
              <pc:docMk/>
              <pc:sldMasterMk cId="3883497437" sldId="2147483686"/>
              <pc:sldLayoutMk cId="1005914329" sldId="2147483697"/>
              <ac:spMk id="3" creationId="{916FDBF8-70EA-8045-B58F-9FFBC5DA1D2A}"/>
            </ac:spMkLst>
          </pc:spChg>
        </pc:sldLayoutChg>
      </pc:sldMasterChg>
    </pc:docChg>
  </pc:docChgLst>
  <pc:docChgLst>
    <pc:chgData name="Adrian Gould" userId="0a44525a-5416-41c1-827b-f073cee28c70" providerId="ADAL" clId="{07E0B807-B78D-45F5-A2D0-828E25193D5A}"/>
    <pc:docChg chg="addSld delSld modSld delSection modSection">
      <pc:chgData name="Adrian Gould" userId="0a44525a-5416-41c1-827b-f073cee28c70" providerId="ADAL" clId="{07E0B807-B78D-45F5-A2D0-828E25193D5A}" dt="2023-07-18T07:22:51.951" v="58" actId="6549"/>
      <pc:docMkLst>
        <pc:docMk/>
      </pc:docMkLst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834857374" sldId="25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656500209" sldId="25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4860795" sldId="26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004321317" sldId="26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137705016" sldId="26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345954886" sldId="26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918315746" sldId="27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985379596" sldId="27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053603663" sldId="28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856052699" sldId="28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271769502" sldId="28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608170509" sldId="28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540828499" sldId="28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330727127" sldId="28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751686491" sldId="28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92535701" sldId="28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892825365" sldId="28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561432650" sldId="28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463421330" sldId="29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029008913" sldId="29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199374330" sldId="309"/>
        </pc:sldMkLst>
      </pc:sldChg>
      <pc:sldChg chg="addSp modSp mod">
        <pc:chgData name="Adrian Gould" userId="0a44525a-5416-41c1-827b-f073cee28c70" providerId="ADAL" clId="{07E0B807-B78D-45F5-A2D0-828E25193D5A}" dt="2023-07-18T07:22:51.951" v="58" actId="6549"/>
        <pc:sldMkLst>
          <pc:docMk/>
          <pc:sldMk cId="896107042" sldId="317"/>
        </pc:sldMkLst>
        <pc:graphicFrameChg chg="modGraphic">
          <ac:chgData name="Adrian Gould" userId="0a44525a-5416-41c1-827b-f073cee28c70" providerId="ADAL" clId="{07E0B807-B78D-45F5-A2D0-828E25193D5A}" dt="2023-07-18T07:22:51.951" v="58" actId="6549"/>
          <ac:graphicFrameMkLst>
            <pc:docMk/>
            <pc:sldMk cId="896107042" sldId="317"/>
            <ac:graphicFrameMk id="4" creationId="{CDB9189F-26F0-4D00-95A1-F93D37A30D23}"/>
          </ac:graphicFrameMkLst>
        </pc:graphicFrameChg>
        <pc:picChg chg="mod modCrop">
          <ac:chgData name="Adrian Gould" userId="0a44525a-5416-41c1-827b-f073cee28c70" providerId="ADAL" clId="{07E0B807-B78D-45F5-A2D0-828E25193D5A}" dt="2023-07-18T07:22:34.751" v="54"/>
          <ac:picMkLst>
            <pc:docMk/>
            <pc:sldMk cId="896107042" sldId="317"/>
            <ac:picMk id="3" creationId="{3169D118-FF98-45FA-D3DB-06461B46E600}"/>
          </ac:picMkLst>
        </pc:picChg>
        <pc:picChg chg="add mod">
          <ac:chgData name="Adrian Gould" userId="0a44525a-5416-41c1-827b-f073cee28c70" providerId="ADAL" clId="{07E0B807-B78D-45F5-A2D0-828E25193D5A}" dt="2023-07-18T07:22:34.751" v="54"/>
          <ac:picMkLst>
            <pc:docMk/>
            <pc:sldMk cId="896107042" sldId="317"/>
            <ac:picMk id="5" creationId="{8C7F425C-2885-F6A6-3B7B-1C317E2EA811}"/>
          </ac:picMkLst>
        </pc:picChg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898184777" sldId="32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271913439" sldId="32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681727462" sldId="32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206691967" sldId="32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601165534" sldId="32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852023019" sldId="32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633241108" sldId="32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126718268" sldId="32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736053019" sldId="32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593457117" sldId="33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050449815" sldId="33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675033849" sldId="33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030049086" sldId="33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898464925" sldId="33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918918952" sldId="33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710421035" sldId="33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486612596" sldId="33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486543447" sldId="34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340807330" sldId="34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108724105" sldId="34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772202011" sldId="34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542389555" sldId="34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679141093" sldId="34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535978419" sldId="34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977626739" sldId="34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438788381" sldId="34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019663693" sldId="34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895005" sldId="35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283394455" sldId="35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744457009" sldId="35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235128562" sldId="35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981129153" sldId="35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067502499" sldId="35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592054434" sldId="35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579728325" sldId="35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277978440" sldId="35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034825868" sldId="36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70158504" sldId="36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37515734" sldId="36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062435429" sldId="36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28232321" sldId="36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293304728" sldId="36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27461424" sldId="36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36043357" sldId="36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233822992" sldId="36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537962216" sldId="36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222192845" sldId="37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884639085" sldId="37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095864992" sldId="37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619196649" sldId="37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81330403" sldId="37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93098474" sldId="37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466182646" sldId="37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589724932" sldId="37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769464548" sldId="37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665970897" sldId="37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457558025" sldId="38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502643392" sldId="38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270346862" sldId="38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208634375" sldId="38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138667507" sldId="38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067042359" sldId="38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220252422" sldId="38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61260892" sldId="38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377672686" sldId="38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463411133" sldId="39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901092376" sldId="39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697187666" sldId="39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442320794" sldId="39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509003421" sldId="39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508392968" sldId="39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665652300" sldId="396"/>
        </pc:sldMkLst>
      </pc:sldChg>
      <pc:sldChg chg="addSp modSp new mod">
        <pc:chgData name="Adrian Gould" userId="0a44525a-5416-41c1-827b-f073cee28c70" providerId="ADAL" clId="{07E0B807-B78D-45F5-A2D0-828E25193D5A}" dt="2023-07-18T07:12:39.419" v="33" actId="122"/>
        <pc:sldMkLst>
          <pc:docMk/>
          <pc:sldMk cId="1415668464" sldId="398"/>
        </pc:sldMkLst>
        <pc:spChg chg="add mod">
          <ac:chgData name="Adrian Gould" userId="0a44525a-5416-41c1-827b-f073cee28c70" providerId="ADAL" clId="{07E0B807-B78D-45F5-A2D0-828E25193D5A}" dt="2023-07-18T07:12:39.419" v="33" actId="122"/>
          <ac:spMkLst>
            <pc:docMk/>
            <pc:sldMk cId="1415668464" sldId="398"/>
            <ac:spMk id="2" creationId="{3859B867-F86C-9F53-2C09-210C6FDE683C}"/>
          </ac:spMkLst>
        </pc:spChg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076348728" sldId="39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092420509" sldId="39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099352509" sldId="40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599786681" sldId="40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50377760" sldId="40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2839291310" sldId="40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389973976" sldId="40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929077665" sldId="405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615423264" sldId="406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862923117" sldId="407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407003524" sldId="408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337915365" sldId="409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285350851" sldId="410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573713536" sldId="411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713970983" sldId="412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4159186597" sldId="413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3838465940" sldId="414"/>
        </pc:sldMkLst>
      </pc:sldChg>
      <pc:sldChg chg="del">
        <pc:chgData name="Adrian Gould" userId="0a44525a-5416-41c1-827b-f073cee28c70" providerId="ADAL" clId="{07E0B807-B78D-45F5-A2D0-828E25193D5A}" dt="2023-07-18T07:02:23.346" v="0" actId="47"/>
        <pc:sldMkLst>
          <pc:docMk/>
          <pc:sldMk cId="1345974275" sldId="41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E978B-318F-4BF8-9148-04744686F210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DF8C-A96D-4A8B-B35C-6AAF411683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440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971720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912073"/>
      </p:ext>
    </p:extLst>
  </p:cSld>
  <p:clrMapOvr>
    <a:masterClrMapping/>
  </p:clrMapOvr>
  <p:transition spd="slow"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79199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800938"/>
      </p:ext>
    </p:extLst>
  </p:cSld>
  <p:clrMapOvr>
    <a:masterClrMapping/>
  </p:clrMapOvr>
  <p:transition spd="slow"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9578032"/>
      </p:ext>
    </p:extLst>
  </p:cSld>
  <p:clrMapOvr>
    <a:masterClrMapping/>
  </p:clrMapOvr>
  <p:transition spd="slow"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599382"/>
      </p:ext>
    </p:extLst>
  </p:cSld>
  <p:clrMapOvr>
    <a:masterClrMapping/>
  </p:clrMapOvr>
  <p:transition spd="slow"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3226191"/>
      </p:ext>
    </p:extLst>
  </p:cSld>
  <p:clrMapOvr>
    <a:masterClrMapping/>
  </p:clrMapOvr>
  <p:transition spd="slow"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6065649"/>
      </p:ext>
    </p:extLst>
  </p:cSld>
  <p:clrMapOvr>
    <a:masterClrMapping/>
  </p:clrMapOvr>
  <p:transition spd="slow"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1847952"/>
      </p:ext>
    </p:extLst>
  </p:cSld>
  <p:clrMapOvr>
    <a:masterClrMapping/>
  </p:clrMapOvr>
  <p:transition spd="slow"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42388"/>
      </p:ext>
    </p:extLst>
  </p:cSld>
  <p:clrMapOvr>
    <a:masterClrMapping/>
  </p:clrMapOvr>
  <p:transition spd="slow"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928909"/>
      </p:ext>
    </p:extLst>
  </p:cSld>
  <p:clrMapOvr>
    <a:masterClrMapping/>
  </p:clrMapOvr>
  <p:transition spd="slow"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949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45813"/>
      </p:ext>
    </p:extLst>
  </p:cSld>
  <p:clrMapOvr>
    <a:masterClrMapping/>
  </p:clrMapOvr>
  <p:transition spd="slow"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9D1D-6CE6-D7E5-EFCB-15A0AB200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E2A24-C72A-A843-AB81-5E0097092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E5939-A058-387B-1E27-A37B1975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97FA-99F4-583A-FF35-F6CB944C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E8F3D-846C-2F24-CDA6-35CACA0F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3913130"/>
      </p:ext>
    </p:extLst>
  </p:cSld>
  <p:clrMapOvr>
    <a:masterClrMapping/>
  </p:clrMapOvr>
  <p:hf hd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456127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29226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03298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245966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61617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336091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758231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422970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409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7852940"/>
      </p:ext>
    </p:extLst>
  </p:cSld>
  <p:clrMapOvr>
    <a:masterClrMapping/>
  </p:clrMapOvr>
  <p:transition spd="slow"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881950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0407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263826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214777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94600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83741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79424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203280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37626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3084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AU" noProof="0"/>
              <a:t>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583432471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68367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025110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738333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172933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03705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521436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45080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377024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743125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2222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6000"/>
            </a:lvl1pPr>
          </a:lstStyle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5235436"/>
      </p:ext>
    </p:extLst>
  </p:cSld>
  <p:clrMapOvr>
    <a:masterClrMapping/>
  </p:clrMapOvr>
  <p:transition spd="slow"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936901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01920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7754979"/>
      </p:ext>
    </p:extLst>
  </p:cSld>
  <p:clrMapOvr>
    <a:masterClrMapping/>
  </p:clrMapOvr>
  <p:transition spd="slow"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360377"/>
      </p:ext>
    </p:extLst>
  </p:cSld>
  <p:clrMapOvr>
    <a:masterClrMapping/>
  </p:clrMapOvr>
  <p:transition spd="slow"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9064148"/>
      </p:ext>
    </p:extLst>
  </p:cSld>
  <p:clrMapOvr>
    <a:masterClrMapping/>
  </p:clrMapOvr>
  <p:transition spd="slow"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2742752"/>
      </p:ext>
    </p:extLst>
  </p:cSld>
  <p:clrMapOvr>
    <a:masterClrMapping/>
  </p:clrMapOvr>
  <p:transition spd="slow"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929718"/>
      </p:ext>
    </p:extLst>
  </p:cSld>
  <p:clrMapOvr>
    <a:masterClrMapping/>
  </p:clrMapOvr>
  <p:transition spd="slow">
    <p:fade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485039"/>
      </p:ext>
    </p:extLst>
  </p:cSld>
  <p:clrMapOvr>
    <a:masterClrMapping/>
  </p:clrMapOvr>
  <p:transition spd="slow"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1988109"/>
      </p:ext>
    </p:extLst>
  </p:cSld>
  <p:clrMapOvr>
    <a:masterClrMapping/>
  </p:clrMapOvr>
  <p:transition spd="slow">
    <p:fade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7331647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5075545"/>
      </p:ext>
    </p:extLst>
  </p:cSld>
  <p:clrMapOvr>
    <a:masterClrMapping/>
  </p:clrMapOvr>
  <p:transition spd="slow">
    <p:fad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7792506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9D1D-6CE6-D7E5-EFCB-15A0AB200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E2A24-C72A-A843-AB81-5E0097092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E5939-A058-387B-1E27-A37B1975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97FA-99F4-583A-FF35-F6CB944C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E8F3D-846C-2F24-CDA6-35CACA0F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272729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4416204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446637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6902548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3200"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800"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400"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95128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22132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910913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101532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E7EB-D192-4D2E-8D51-DD57575EA4B4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5914329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39090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AU" noProof="0"/>
              <a:t>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267110710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3454972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5091054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8094653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3124391"/>
      </p:ext>
    </p:extLst>
  </p:cSld>
  <p:clrMapOvr>
    <a:masterClrMapping/>
  </p:clrMapOvr>
  <p:transition spd="slow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67784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08213"/>
      </p:ext>
    </p:extLst>
  </p:cSld>
  <p:clrMapOvr>
    <a:masterClrMapping/>
  </p:clrMapOvr>
  <p:transition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439502"/>
      </p:ext>
    </p:extLst>
  </p:cSld>
  <p:clrMapOvr>
    <a:masterClrMapping/>
  </p:clrMapOvr>
  <p:transition spd="slow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7761409"/>
      </p:ext>
    </p:extLst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551233"/>
      </p:ext>
    </p:extLst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E7EB-D192-4D2E-8D51-DD57575EA4B4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7872616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7325809"/>
      </p:ext>
    </p:extLst>
  </p:cSld>
  <p:clrMapOvr>
    <a:masterClrMapping/>
  </p:clrMapOvr>
  <p:transition spd="slow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009829"/>
      </p:ext>
    </p:extLst>
  </p:cSld>
  <p:clrMapOvr>
    <a:masterClrMapping/>
  </p:clrMapOvr>
  <p:transition spd="slow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5945563"/>
      </p:ext>
    </p:extLst>
  </p:cSld>
  <p:clrMapOvr>
    <a:masterClrMapping/>
  </p:clrMapOvr>
  <p:transition spd="slow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1744494"/>
      </p:ext>
    </p:extLst>
  </p:cSld>
  <p:clrMapOvr>
    <a:masterClrMapping/>
  </p:clrMapOvr>
  <p:transition spd="slow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2350594"/>
      </p:ext>
    </p:extLst>
  </p:cSld>
  <p:clrMapOvr>
    <a:masterClrMapping/>
  </p:clrMapOvr>
  <p:transition spd="slow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905910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77524"/>
      </p:ext>
    </p:extLst>
  </p:cSld>
  <p:clrMapOvr>
    <a:masterClrMapping/>
  </p:clrMapOvr>
  <p:transition spd="slow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440938"/>
      </p:ext>
    </p:extLst>
  </p:cSld>
  <p:clrMapOvr>
    <a:masterClrMapping/>
  </p:clrMapOvr>
  <p:transition spd="slow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4279959"/>
      </p:ext>
    </p:extLst>
  </p:cSld>
  <p:clrMapOvr>
    <a:masterClrMapping/>
  </p:clrMapOvr>
  <p:transition spd="slow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9590441"/>
      </p:ext>
    </p:extLst>
  </p:cSld>
  <p:clrMapOvr>
    <a:masterClrMapping/>
  </p:clrMapOvr>
  <p:transition spd="slow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257663"/>
      </p:ext>
    </p:extLst>
  </p:cSld>
  <p:clrMapOvr>
    <a:masterClrMapping/>
  </p:clrMapOvr>
  <p:transition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646541"/>
      </p:ext>
    </p:extLst>
  </p:cSld>
  <p:clrMapOvr>
    <a:masterClrMapping/>
  </p:clrMapOvr>
  <p:transition spd="slow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0842572"/>
      </p:ext>
    </p:extLst>
  </p:cSld>
  <p:clrMapOvr>
    <a:masterClrMapping/>
  </p:clrMapOvr>
  <p:transition spd="slow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037543"/>
      </p:ext>
    </p:extLst>
  </p:cSld>
  <p:clrMapOvr>
    <a:masterClrMapping/>
  </p:clrMapOvr>
  <p:transition spd="slow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5812088"/>
      </p:ext>
    </p:extLst>
  </p:cSld>
  <p:clrMapOvr>
    <a:masterClrMapping/>
  </p:clrMapOvr>
  <p:transition spd="slow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765084"/>
      </p:ext>
    </p:extLst>
  </p:cSld>
  <p:clrMapOvr>
    <a:masterClrMapping/>
  </p:clrMapOvr>
  <p:transition spd="slow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7664379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07423"/>
      </p:ext>
    </p:extLst>
  </p:cSld>
  <p:clrMapOvr>
    <a:masterClrMapping/>
  </p:clrMapOvr>
  <p:transition spd="slow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9627324"/>
      </p:ext>
    </p:extLst>
  </p:cSld>
  <p:clrMapOvr>
    <a:masterClrMapping/>
  </p:clrMapOvr>
  <p:transition spd="slow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7146778"/>
      </p:ext>
    </p:extLst>
  </p:cSld>
  <p:clrMapOvr>
    <a:masterClrMapping/>
  </p:clrMapOvr>
  <p:transition spd="slow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866695"/>
      </p:ext>
    </p:extLst>
  </p:cSld>
  <p:clrMapOvr>
    <a:masterClrMapping/>
  </p:clrMapOvr>
  <p:transition spd="slow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1941442"/>
      </p:ext>
    </p:extLst>
  </p:cSld>
  <p:clrMapOvr>
    <a:masterClrMapping/>
  </p:clrMapOvr>
  <p:transition spd="slow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2579322"/>
      </p:ext>
    </p:extLst>
  </p:cSld>
  <p:clrMapOvr>
    <a:masterClrMapping/>
  </p:clrMapOvr>
  <p:transition spd="slow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2395453"/>
      </p:ext>
    </p:extLst>
  </p:cSld>
  <p:clrMapOvr>
    <a:masterClrMapping/>
  </p:clrMapOvr>
  <p:transition spd="slow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0220297"/>
      </p:ext>
    </p:extLst>
  </p:cSld>
  <p:clrMapOvr>
    <a:masterClrMapping/>
  </p:clrMapOvr>
  <p:transition spd="slow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9710051"/>
      </p:ext>
    </p:extLst>
  </p:cSld>
  <p:clrMapOvr>
    <a:masterClrMapping/>
  </p:clrMapOvr>
  <p:transition spd="slow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7095686"/>
      </p:ext>
    </p:extLst>
  </p:cSld>
  <p:clrMapOvr>
    <a:masterClrMapping/>
  </p:clrMapOvr>
  <p:transition spd="slow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08250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49472"/>
      </p:ext>
    </p:extLst>
  </p:cSld>
  <p:clrMapOvr>
    <a:masterClrMapping/>
  </p:clrMapOvr>
  <p:transition spd="slow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6643192"/>
      </p:ext>
    </p:extLst>
  </p:cSld>
  <p:clrMapOvr>
    <a:masterClrMapping/>
  </p:clrMapOvr>
  <p:transition spd="slow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5730182"/>
      </p:ext>
    </p:extLst>
  </p:cSld>
  <p:clrMapOvr>
    <a:masterClrMapping/>
  </p:clrMapOvr>
  <p:transition spd="slow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384613"/>
      </p:ext>
    </p:extLst>
  </p:cSld>
  <p:clrMapOvr>
    <a:masterClrMapping/>
  </p:clrMapOvr>
  <p:transition spd="slow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13288"/>
      </p:ext>
    </p:extLst>
  </p:cSld>
  <p:clrMapOvr>
    <a:masterClrMapping/>
  </p:clrMapOvr>
  <p:transition spd="slow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045618"/>
      </p:ext>
    </p:extLst>
  </p:cSld>
  <p:clrMapOvr>
    <a:masterClrMapping/>
  </p:clrMapOvr>
  <p:transition spd="slow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9998777"/>
      </p:ext>
    </p:extLst>
  </p:cSld>
  <p:clrMapOvr>
    <a:masterClrMapping/>
  </p:clrMapOvr>
  <p:transition spd="slow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052585"/>
      </p:ext>
    </p:extLst>
  </p:cSld>
  <p:clrMapOvr>
    <a:masterClrMapping/>
  </p:clrMapOvr>
  <p:transition spd="slow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4099411"/>
      </p:ext>
    </p:extLst>
  </p:cSld>
  <p:clrMapOvr>
    <a:masterClrMapping/>
  </p:clrMapOvr>
  <p:transition spd="slow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144768"/>
      </p:ext>
    </p:extLst>
  </p:cSld>
  <p:clrMapOvr>
    <a:masterClrMapping/>
  </p:clrMapOvr>
  <p:transition spd="slow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10204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65863"/>
      </p:ext>
    </p:extLst>
  </p:cSld>
  <p:clrMapOvr>
    <a:masterClrMapping/>
  </p:clrMapOvr>
  <p:transition spd="slow"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389621"/>
      </p:ext>
    </p:extLst>
  </p:cSld>
  <p:clrMapOvr>
    <a:masterClrMapping/>
  </p:clrMapOvr>
  <p:transition spd="slow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9817362"/>
      </p:ext>
    </p:extLst>
  </p:cSld>
  <p:clrMapOvr>
    <a:masterClrMapping/>
  </p:clrMapOvr>
  <p:transition spd="slow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3219357"/>
      </p:ext>
    </p:extLst>
  </p:cSld>
  <p:clrMapOvr>
    <a:masterClrMapping/>
  </p:clrMapOvr>
  <p:transition spd="slow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2639140"/>
      </p:ext>
    </p:extLst>
  </p:cSld>
  <p:clrMapOvr>
    <a:masterClrMapping/>
  </p:clrMapOvr>
  <p:transition spd="slow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8202440"/>
      </p:ext>
    </p:extLst>
  </p:cSld>
  <p:clrMapOvr>
    <a:masterClrMapping/>
  </p:clrMapOvr>
  <p:transition spd="slow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118706"/>
      </p:ext>
    </p:extLst>
  </p:cSld>
  <p:clrMapOvr>
    <a:masterClrMapping/>
  </p:clrMapOvr>
  <p:transition spd="slow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8297514"/>
      </p:ext>
    </p:extLst>
  </p:cSld>
  <p:clrMapOvr>
    <a:masterClrMapping/>
  </p:clrMapOvr>
  <p:transition spd="slow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6331379"/>
      </p:ext>
    </p:extLst>
  </p:cSld>
  <p:clrMapOvr>
    <a:masterClrMapping/>
  </p:clrMapOvr>
  <p:transition spd="slow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500825"/>
      </p:ext>
    </p:extLst>
  </p:cSld>
  <p:clrMapOvr>
    <a:masterClrMapping/>
  </p:clrMapOvr>
  <p:transition spd="slow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37982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86759"/>
      </p:ext>
    </p:extLst>
  </p:cSld>
  <p:clrMapOvr>
    <a:masterClrMapping/>
  </p:clrMapOvr>
  <p:transition spd="slow"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1786074"/>
      </p:ext>
    </p:extLst>
  </p:cSld>
  <p:clrMapOvr>
    <a:masterClrMapping/>
  </p:clrMapOvr>
  <p:transition spd="slow"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2273943"/>
      </p:ext>
    </p:extLst>
  </p:cSld>
  <p:clrMapOvr>
    <a:masterClrMapping/>
  </p:clrMapOvr>
  <p:transition spd="slow"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8435440"/>
      </p:ext>
    </p:extLst>
  </p:cSld>
  <p:clrMapOvr>
    <a:masterClrMapping/>
  </p:clrMapOvr>
  <p:transition spd="slow"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995935"/>
      </p:ext>
    </p:extLst>
  </p:cSld>
  <p:clrMapOvr>
    <a:masterClrMapping/>
  </p:clrMapOvr>
  <p:transition spd="slow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0185332"/>
      </p:ext>
    </p:extLst>
  </p:cSld>
  <p:clrMapOvr>
    <a:masterClrMapping/>
  </p:clrMapOvr>
  <p:transition spd="slow"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765892"/>
      </p:ext>
    </p:extLst>
  </p:cSld>
  <p:clrMapOvr>
    <a:masterClrMapping/>
  </p:clrMapOvr>
  <p:transition spd="slow"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3031487"/>
      </p:ext>
    </p:extLst>
  </p:cSld>
  <p:clrMapOvr>
    <a:masterClrMapping/>
  </p:clrMapOvr>
  <p:transition spd="slow"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6082134"/>
      </p:ext>
    </p:extLst>
  </p:cSld>
  <p:clrMapOvr>
    <a:masterClrMapping/>
  </p:clrMapOvr>
  <p:transition spd="slow"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5485142"/>
      </p:ext>
    </p:extLst>
  </p:cSld>
  <p:clrMapOvr>
    <a:masterClrMapping/>
  </p:clrMapOvr>
  <p:transition spd="slow"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827"/>
            <a:ext cx="9144000" cy="177589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196993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52110"/>
      </p:ext>
    </p:extLst>
  </p:cSld>
  <p:clrMapOvr>
    <a:masterClrMapping/>
  </p:clrMapOvr>
  <p:transition spd="slow"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94CE-42D0-7C40-8EE5-DBDD69BE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485-4F2A-5E4E-8D7A-CFCC7A3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E48F-BACE-964B-A8B2-8CA1E34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FAD0-A18D-A64E-B1F7-8A92782E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2283881"/>
      </p:ext>
    </p:extLst>
  </p:cSld>
  <p:clrMapOvr>
    <a:masterClrMapping/>
  </p:clrMapOvr>
  <p:transition spd="slow"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6736-671E-3C4B-B020-878888E3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D884-EE4D-F840-B299-94C571F8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ED7-963E-B54F-BEDB-1D5F07DF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9D3A-2A44-E249-9B40-91311A7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1006424"/>
      </p:ext>
    </p:extLst>
  </p:cSld>
  <p:clrMapOvr>
    <a:masterClrMapping/>
  </p:clrMapOvr>
  <p:transition spd="slow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50E4-3CA5-6148-A2EF-40185593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B1C-D641-934F-A322-0C469526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1C7F3-BD33-DF42-A5AB-2B9F8D8E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1108-A4CB-D043-8F94-0EA32371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F622-D0BD-AB4A-AC6C-6A0DEC0A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1959658"/>
      </p:ext>
    </p:extLst>
  </p:cSld>
  <p:clrMapOvr>
    <a:masterClrMapping/>
  </p:clrMapOvr>
  <p:transition spd="slow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627-D569-8F4A-B6AC-306C4580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3B106-BE30-0047-86A3-FAB836FD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2156-9025-B343-9C72-ED80CA4F0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D001-F4F9-0043-A7C9-7E1212A74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1A40D-23A8-2C4E-A8AD-0891281A1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62B06-D168-8842-8194-A19FCA66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9D1C2-CE55-4346-BC7A-5FAC306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5316661"/>
      </p:ext>
    </p:extLst>
  </p:cSld>
  <p:clrMapOvr>
    <a:masterClrMapping/>
  </p:clrMapOvr>
  <p:transition spd="slow"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A355-A235-BC49-94C4-9CA7A81F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99231-64F4-5F4E-A367-D564C965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1ED44-0410-EF4B-B84C-24A4EE4D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2312828"/>
      </p:ext>
    </p:extLst>
  </p:cSld>
  <p:clrMapOvr>
    <a:masterClrMapping/>
  </p:clrMapOvr>
  <p:transition spd="slow"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27263-CF68-114F-8153-64712141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A3A-B953-0C47-883C-8D7B1071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0389694"/>
      </p:ext>
    </p:extLst>
  </p:cSld>
  <p:clrMapOvr>
    <a:masterClrMapping/>
  </p:clrMapOvr>
  <p:transition spd="slow"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876-E38D-8540-B39F-4F6D95A1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CD8F-62E3-6245-A5D7-3E07F1B6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AECFC-7E21-D842-A316-613C1B2C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183-CA4B-EB4B-BD60-0EF406D1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2212-8704-8C4A-8C17-4A4BCBE8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7756321"/>
      </p:ext>
    </p:extLst>
  </p:cSld>
  <p:clrMapOvr>
    <a:masterClrMapping/>
  </p:clrMapOvr>
  <p:transition spd="slow"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4D41-B09B-4945-AE7C-68BF43F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768E2-6B41-6F44-84C7-DDD8AD41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ED20-5AA5-EA41-A0B1-9091E4E2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7D818-C9C3-3F49-920E-1C05F9C3E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23BF-EF23-184D-AB71-1EFBA07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4377667"/>
      </p:ext>
    </p:extLst>
  </p:cSld>
  <p:clrMapOvr>
    <a:masterClrMapping/>
  </p:clrMapOvr>
  <p:transition spd="slow"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5232-E628-734B-BCAD-9F8696B8D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5"/>
            <a:ext cx="7084741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52C6C-253E-2D4A-B538-0C4F1C86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2800"/>
            <a:ext cx="9144000" cy="108710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7606-95D4-0744-AB62-9A5EE5B5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0F0F-D30B-154C-9DBA-ADCC28F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13D-7A8E-3A48-AF4E-A19DD3719B48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18F39DB-D73A-3344-928B-DD36BA63E33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524000" y="3771978"/>
            <a:ext cx="9144000" cy="236119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icon to add table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1518369"/>
      </p:ext>
    </p:extLst>
  </p:cSld>
  <p:clrMapOvr>
    <a:masterClrMapping/>
  </p:clrMapOvr>
  <p:transition spd="slow"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131A-8EDB-2544-BA17-421F20C84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DBF8-70EA-8045-B58F-9FFBC5DA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8105-8173-0C48-846F-689C719F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EC095-17FD-7146-8C97-865AF71A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D27F-CEC8-9D47-BFDE-C40E36D4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45023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theme" Target="../theme/theme1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theme" Target="../theme/theme12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37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6.xml"/><Relationship Id="rId11" Type="http://schemas.openxmlformats.org/officeDocument/2006/relationships/theme" Target="../theme/theme13.xml"/><Relationship Id="rId5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47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5" Type="http://schemas.openxmlformats.org/officeDocument/2006/relationships/slideLayout" Target="../slideLayouts/slideLayout145.xml"/><Relationship Id="rId10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e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e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e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E2B1F-3BA7-43D8-54B8-9DA63BB590FA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CD4F25-35BD-D59F-8D88-D390634E6B3E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75000"/>
            <a:alphaModFix amt="30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6679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5D370-27CE-1543-DE20-99096E7ED37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1791760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36171E2D-D81E-EA46-9D5C-D0B6971A59F6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22" b="161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TAFE, Perth, Western Australia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CA7F89-7143-E432-6480-FB158F149B8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2678496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98" b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TAFE, Perth, Western Australia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5C7F7-5515-9DD4-EE0B-1026F29427E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1442744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80" t="15106" r="9315" b="9369"/>
          <a:stretch/>
        </p:blipFill>
        <p:spPr>
          <a:xfrm>
            <a:off x="-57876" y="0"/>
            <a:ext cx="12249875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TAFE, Perth, Western Australia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4ABB8-7D50-6384-C614-FB8D78343DD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3686878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5329E7-8084-71E1-C3DE-7E44BA3F9BD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3536819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/>
            </a:gs>
            <a:gs pos="41000">
              <a:srgbClr val="1E0000"/>
            </a:gs>
            <a:gs pos="0">
              <a:srgbClr val="4400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AU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05152-70D5-811E-385A-E03732D71908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C820FA-D10F-B52A-49E6-ADA3FA488BA9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75000"/>
            <a:alphaModFix amt="30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  <p:pic>
        <p:nvPicPr>
          <p:cNvPr id="11" name="Picture 10" descr="Shape, rectangle&#10;&#10;Description automatically generated">
            <a:extLst>
              <a:ext uri="{FF2B5EF4-FFF2-40B4-BE49-F238E27FC236}">
                <a16:creationId xmlns:a16="http://schemas.microsoft.com/office/drawing/2014/main" id="{FB1B3E2C-5634-B283-5DA9-CF2AA0C62510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" r="786" b="90698"/>
          <a:stretch/>
        </p:blipFill>
        <p:spPr>
          <a:xfrm>
            <a:off x="0" y="0"/>
            <a:ext cx="12192000" cy="7560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43A73D-BC11-784C-91CA-D338A5444653}"/>
              </a:ext>
            </a:extLst>
          </p:cNvPr>
          <p:cNvSpPr txBox="1"/>
          <p:nvPr userDrawn="1"/>
        </p:nvSpPr>
        <p:spPr>
          <a:xfrm rot="16200000">
            <a:off x="-2391618" y="3266444"/>
            <a:ext cx="5420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ICT40120 Certificate IV in Programming</a:t>
            </a:r>
          </a:p>
        </p:txBody>
      </p:sp>
    </p:spTree>
    <p:extLst>
      <p:ext uri="{BB962C8B-B14F-4D97-AF65-F5344CB8AC3E}">
        <p14:creationId xmlns:p14="http://schemas.microsoft.com/office/powerpoint/2010/main" val="3883497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/>
            </a:gs>
            <a:gs pos="43000">
              <a:srgbClr val="1E0000"/>
            </a:gs>
            <a:gs pos="0">
              <a:srgbClr val="44000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5733F300-0A4E-72B7-DE64-0D266581486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22" t="-1" b="90593"/>
          <a:stretch/>
        </p:blipFill>
        <p:spPr>
          <a:xfrm>
            <a:off x="0" y="0"/>
            <a:ext cx="12192000" cy="76943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AU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0E973E00-A12D-4309-BB0C-5DBFA5830906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05152-70D5-811E-385A-E03732D71908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C820FA-D10F-B52A-49E6-ADA3FA488BA9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30000"/>
            <a:biLevel thresh="75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4022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36171E2D-D81E-EA46-9D5C-D0B6971A59F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22" b="161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C11DD-A15C-4F20-5497-445A07C596AC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F5C0C4-2700-5C2E-E243-A32AC6D7823C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50000"/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5546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98" b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11DD5-AE95-6FD5-F8ED-581EC2126623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B93067-C2A8-9188-F67D-1811D395F548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50000"/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6734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A7CC75FF-9724-8147-A0FC-729B7F64182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/>
          <a:stretch/>
        </p:blipFill>
        <p:spPr>
          <a:xfrm>
            <a:off x="1905000" y="0"/>
            <a:ext cx="10287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63C976-4323-BEC4-D794-29DE4A658554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561454-5231-CD4C-E25B-2A0FBF4C7721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  <a:biLevel thresh="25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9558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, rectangle&#10;&#10;Description automatically generated">
            <a:extLst>
              <a:ext uri="{FF2B5EF4-FFF2-40B4-BE49-F238E27FC236}">
                <a16:creationId xmlns:a16="http://schemas.microsoft.com/office/drawing/2014/main" id="{51AD53CD-BBDA-9043-A0EF-5709EA63C29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r="786"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A6338CD-FB51-C544-9C7B-5E5A4109094C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C2F6B-FCEF-2A83-9D11-F99C242B3A0E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DCD787-14C6-1E61-13ED-101927EA526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197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36171E2D-D81E-EA46-9D5C-D0B6971A59F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622" b="161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D6E24-8DEC-3744-9360-4F74DC4CCB8F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3C2C9F-DCB7-A316-B061-B71274F85B8F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0079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07A723EB-BC03-DD4E-9F7E-B3288E0DD89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98" b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23FD3-C42A-5049-BED4-6D597AAF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8AADD-B94A-7449-A94D-F4B994CD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5BCA-FC40-2D43-8148-E17F20FF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40875"/>
            <a:ext cx="41148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AU"/>
              <a:t>© Copyright North Metropolitan TAFE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C871-57B4-0845-886F-69B6961E9359}"/>
              </a:ext>
            </a:extLst>
          </p:cNvPr>
          <p:cNvSpPr>
            <a:spLocks noGrp="1" noChangeAspect="1"/>
          </p:cNvSpPr>
          <p:nvPr>
            <p:ph type="sldNum" sz="quarter" idx="4"/>
          </p:nvPr>
        </p:nvSpPr>
        <p:spPr>
          <a:xfrm>
            <a:off x="10273800" y="6240875"/>
            <a:ext cx="1080000" cy="50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</a:lstStyle>
          <a:p>
            <a:fld id="{327F613D-7A8E-3A48-AF4E-A19DD3719B48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F743F-302A-D5A5-923F-4E3553F2D647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BE2B0E-C479-8999-813C-931896F81869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6000"/>
          </a:blip>
          <a:stretch>
            <a:fillRect/>
          </a:stretch>
        </p:blipFill>
        <p:spPr>
          <a:xfrm>
            <a:off x="8942050" y="819947"/>
            <a:ext cx="3249950" cy="5268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5962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ransition spd="slow"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  <a:lumOff val="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65F1D14-4430-FC90-3C26-E7C64BE29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AU" dirty="0"/>
              <a:t>SaaS – Front-End Dev</a:t>
            </a:r>
            <a:br>
              <a:rPr lang="en-AU" dirty="0"/>
            </a:br>
            <a:r>
              <a:rPr lang="en-AU" dirty="0"/>
              <a:t>Session 04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1C085F66-B097-8E41-C65E-FB613CEF6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ICT50220 Diploma of Information Technology (Advanced Programming)</a:t>
            </a:r>
          </a:p>
          <a:p>
            <a:r>
              <a:rPr lang="en-AU" dirty="0"/>
              <a:t>ICT50220 Diploma of Information Technology (Back-End Development)</a:t>
            </a:r>
          </a:p>
          <a:p>
            <a:endParaRPr lang="en-AU" dirty="0"/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740E6E62-3521-150E-78A6-322B5A2C948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910051638"/>
              </p:ext>
            </p:extLst>
          </p:nvPr>
        </p:nvGraphicFramePr>
        <p:xfrm>
          <a:off x="1524000" y="3771900"/>
          <a:ext cx="9144000" cy="11125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681537">
                  <a:extLst>
                    <a:ext uri="{9D8B030D-6E8A-4147-A177-3AD203B41FA5}">
                      <a16:colId xmlns:a16="http://schemas.microsoft.com/office/drawing/2014/main" val="3907653306"/>
                    </a:ext>
                  </a:extLst>
                </a:gridCol>
                <a:gridCol w="7462463">
                  <a:extLst>
                    <a:ext uri="{9D8B030D-6E8A-4147-A177-3AD203B41FA5}">
                      <a16:colId xmlns:a16="http://schemas.microsoft.com/office/drawing/2014/main" val="3038254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Code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Title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32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ICTDBS507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Integrate databases with websites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86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ICTPRG556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Implement and use a model view controller framework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479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43322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rtlCol="0" anchor="t">
            <a:normAutofit/>
          </a:bodyPr>
          <a:lstStyle/>
          <a:p>
            <a:r>
              <a:rPr lang="en-AU" sz="4800" dirty="0">
                <a:cs typeface="Calibri" panose="020F0502020204030204"/>
              </a:rPr>
              <a:t>Hierarchical DB</a:t>
            </a:r>
          </a:p>
          <a:p>
            <a:pPr lvl="1"/>
            <a:r>
              <a:rPr lang="en-AU" sz="4400" dirty="0">
                <a:cs typeface="Calibri" panose="020F0502020204030204"/>
              </a:rPr>
              <a:t>A type of NoSQL database</a:t>
            </a:r>
          </a:p>
          <a:p>
            <a:r>
              <a:rPr lang="en-AU" sz="4800" dirty="0">
                <a:cs typeface="Calibri" panose="020F0502020204030204"/>
              </a:rPr>
              <a:t>Graph DB</a:t>
            </a:r>
          </a:p>
          <a:p>
            <a:pPr lvl="1"/>
            <a:r>
              <a:rPr lang="en-AU" sz="4400" dirty="0">
                <a:cs typeface="Calibri" panose="020F0502020204030204"/>
              </a:rPr>
              <a:t>A type of NoSQL database</a:t>
            </a:r>
          </a:p>
          <a:p>
            <a:pPr marL="0" indent="0">
              <a:buNone/>
            </a:pPr>
            <a:endParaRPr lang="en-AU" sz="4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15911878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rtlCol="0" anchor="t">
            <a:normAutofit/>
          </a:bodyPr>
          <a:lstStyle/>
          <a:p>
            <a:r>
              <a:rPr lang="en-AU" sz="4800" dirty="0">
                <a:cs typeface="Calibri" panose="020F0502020204030204"/>
              </a:rPr>
              <a:t>Key-Value Store</a:t>
            </a:r>
          </a:p>
          <a:p>
            <a:pPr lvl="1"/>
            <a:r>
              <a:rPr lang="en-AU" sz="4400" dirty="0">
                <a:cs typeface="Calibri" panose="020F0502020204030204"/>
              </a:rPr>
              <a:t>A type of NoSQL database</a:t>
            </a:r>
          </a:p>
          <a:p>
            <a:pPr lvl="1"/>
            <a:r>
              <a:rPr lang="en-AU" sz="4400" dirty="0">
                <a:cs typeface="Calibri" panose="020F0502020204030204"/>
              </a:rPr>
              <a:t>Redis</a:t>
            </a:r>
          </a:p>
          <a:p>
            <a:pPr lvl="1"/>
            <a:r>
              <a:rPr lang="en-AU" sz="4400" dirty="0">
                <a:cs typeface="Calibri" panose="020F0502020204030204"/>
              </a:rPr>
              <a:t>Memcached</a:t>
            </a:r>
          </a:p>
          <a:p>
            <a:pPr marL="0" indent="0">
              <a:buNone/>
            </a:pPr>
            <a:endParaRPr lang="en-AU" sz="4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22229327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DB Related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rtlCol="0" anchor="t">
            <a:normAutofit/>
          </a:bodyPr>
          <a:lstStyle/>
          <a:p>
            <a:r>
              <a:rPr lang="en-AU" dirty="0">
                <a:cs typeface="Calibri" panose="020F0502020204030204"/>
              </a:rPr>
              <a:t>ORM</a:t>
            </a:r>
          </a:p>
          <a:p>
            <a:pPr lvl="1"/>
            <a:r>
              <a:rPr lang="en-AU" dirty="0">
                <a:cs typeface="Calibri" panose="020F0502020204030204"/>
              </a:rPr>
              <a:t>Object Relation Modelling</a:t>
            </a:r>
          </a:p>
          <a:p>
            <a:r>
              <a:rPr lang="en-AU" dirty="0">
                <a:cs typeface="Calibri" panose="020F0502020204030204"/>
              </a:rPr>
              <a:t>ODBC</a:t>
            </a:r>
          </a:p>
          <a:p>
            <a:pPr lvl="1"/>
            <a:r>
              <a:rPr lang="en-AU" dirty="0">
                <a:cs typeface="Calibri" panose="020F0502020204030204"/>
              </a:rPr>
              <a:t>Open Database Connectivity</a:t>
            </a:r>
          </a:p>
          <a:p>
            <a:pPr lvl="1"/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90966297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DB Related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rtlCol="0" anchor="t">
            <a:normAutofit/>
          </a:bodyPr>
          <a:lstStyle/>
          <a:p>
            <a:r>
              <a:rPr lang="en-AU" dirty="0">
                <a:cs typeface="Calibri" panose="020F0502020204030204"/>
              </a:rPr>
              <a:t>JDBC</a:t>
            </a:r>
          </a:p>
          <a:p>
            <a:pPr lvl="1"/>
            <a:r>
              <a:rPr lang="en-AU" dirty="0">
                <a:cs typeface="Calibri" panose="020F0502020204030204"/>
              </a:rPr>
              <a:t>Java Database connectivity</a:t>
            </a:r>
          </a:p>
          <a:p>
            <a:r>
              <a:rPr lang="en-AU" dirty="0" err="1">
                <a:cs typeface="Calibri" panose="020F0502020204030204"/>
              </a:rPr>
              <a:t>SQLAlchemy</a:t>
            </a:r>
            <a:endParaRPr lang="en-AU" dirty="0">
              <a:cs typeface="Calibri" panose="020F0502020204030204"/>
            </a:endParaRPr>
          </a:p>
          <a:p>
            <a:pPr lvl="1"/>
            <a:r>
              <a:rPr lang="en-AU" dirty="0">
                <a:cs typeface="Calibri" panose="020F0502020204030204"/>
              </a:rPr>
              <a:t>A ORM written for Python</a:t>
            </a:r>
          </a:p>
          <a:p>
            <a:pPr lvl="1"/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63311780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DB Related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rtlCol="0" anchor="t">
            <a:normAutofit/>
          </a:bodyPr>
          <a:lstStyle/>
          <a:p>
            <a:r>
              <a:rPr lang="en-AU" dirty="0">
                <a:cs typeface="Calibri" panose="020F0502020204030204"/>
              </a:rPr>
              <a:t>Data Object</a:t>
            </a:r>
          </a:p>
          <a:p>
            <a:pPr lvl="1"/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32950513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DB Related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rtlCol="0" anchor="t">
            <a:normAutofit/>
          </a:bodyPr>
          <a:lstStyle/>
          <a:p>
            <a:r>
              <a:rPr lang="en-AU" dirty="0">
                <a:cs typeface="Calibri" panose="020F0502020204030204"/>
              </a:rPr>
              <a:t>Abstract Data Objects (ADO.NET)</a:t>
            </a:r>
          </a:p>
          <a:p>
            <a:pPr lvl="1"/>
            <a:endParaRPr lang="en-AU" dirty="0">
              <a:cs typeface="Calibri" panose="020F0502020204030204"/>
            </a:endParaRPr>
          </a:p>
          <a:p>
            <a:r>
              <a:rPr lang="en-AU" dirty="0">
                <a:cs typeface="Calibri" panose="020F0502020204030204"/>
              </a:rPr>
              <a:t>Service Data Objects (SDO)</a:t>
            </a:r>
          </a:p>
          <a:p>
            <a:pPr lvl="1"/>
            <a:endParaRPr lang="en-AU" dirty="0">
              <a:cs typeface="Calibri" panose="020F0502020204030204"/>
            </a:endParaRPr>
          </a:p>
          <a:p>
            <a:r>
              <a:rPr lang="en-AU" dirty="0">
                <a:cs typeface="Calibri" panose="020F0502020204030204"/>
              </a:rPr>
              <a:t>PHP Data Objects (PDO)</a:t>
            </a:r>
          </a:p>
          <a:p>
            <a:pPr lvl="1"/>
            <a:endParaRPr lang="en-AU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94732019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9B867-F86C-9F53-2C09-210C6FDE683C}"/>
              </a:ext>
            </a:extLst>
          </p:cNvPr>
          <p:cNvSpPr txBox="1"/>
          <p:nvPr/>
        </p:nvSpPr>
        <p:spPr>
          <a:xfrm>
            <a:off x="1" y="1272618"/>
            <a:ext cx="121919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5600" dirty="0"/>
              <a:t>🦆</a:t>
            </a:r>
          </a:p>
        </p:txBody>
      </p:sp>
    </p:spTree>
    <p:extLst>
      <p:ext uri="{BB962C8B-B14F-4D97-AF65-F5344CB8AC3E}">
        <p14:creationId xmlns:p14="http://schemas.microsoft.com/office/powerpoint/2010/main" val="141566846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65F1D14-4430-FC90-3C26-E7C64BE2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AU" dirty="0"/>
              <a:t>Session 04: Background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1C085F66-B097-8E41-C65E-FB613CEF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SaaS – Front 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57930933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434"/>
            <a:ext cx="10515600" cy="921254"/>
          </a:xfrm>
        </p:spPr>
        <p:txBody>
          <a:bodyPr>
            <a:normAutofit/>
          </a:bodyPr>
          <a:lstStyle/>
          <a:p>
            <a:r>
              <a:rPr lang="en-AU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numCol="1" rtlCol="0" anchor="t">
            <a:normAutofit/>
          </a:bodyPr>
          <a:lstStyle/>
          <a:p>
            <a:r>
              <a:rPr lang="en-AU" dirty="0"/>
              <a:t>Terms &amp; Concepts</a:t>
            </a:r>
          </a:p>
          <a:p>
            <a:pPr lvl="1"/>
            <a:r>
              <a:rPr lang="en-AU" dirty="0"/>
              <a:t>Important background knowledge</a:t>
            </a:r>
          </a:p>
          <a:p>
            <a:r>
              <a:rPr lang="en-AU" dirty="0"/>
              <a:t>Challenges</a:t>
            </a:r>
          </a:p>
          <a:p>
            <a:pPr lvl="1"/>
            <a:r>
              <a:rPr lang="en-AU" dirty="0"/>
              <a:t>In class and out of class challenges and exercises</a:t>
            </a:r>
          </a:p>
        </p:txBody>
      </p:sp>
    </p:spTree>
    <p:extLst>
      <p:ext uri="{BB962C8B-B14F-4D97-AF65-F5344CB8AC3E}">
        <p14:creationId xmlns:p14="http://schemas.microsoft.com/office/powerpoint/2010/main" val="1369898744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065F1D14-4430-FC90-3C26-E7C64BE2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AU" dirty="0"/>
              <a:t>Databases</a:t>
            </a:r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1C085F66-B097-8E41-C65E-FB613CEF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SaaS – Front 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95491858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rtlCol="0" anchor="t">
            <a:normAutofit/>
          </a:bodyPr>
          <a:lstStyle/>
          <a:p>
            <a:r>
              <a:rPr lang="en-AU" sz="4800" dirty="0">
                <a:cs typeface="Calibri" panose="020F0502020204030204"/>
              </a:rPr>
              <a:t>DBMS </a:t>
            </a:r>
          </a:p>
          <a:p>
            <a:pPr lvl="1"/>
            <a:r>
              <a:rPr lang="en-AU" sz="4400" dirty="0">
                <a:cs typeface="Calibri" panose="020F0502020204030204"/>
              </a:rPr>
              <a:t>Database Management System</a:t>
            </a:r>
          </a:p>
          <a:p>
            <a:pPr lvl="1"/>
            <a:r>
              <a:rPr lang="en-AU" sz="4400" dirty="0">
                <a:cs typeface="Calibri" panose="020F0502020204030204"/>
              </a:rPr>
              <a:t>Application providing database access</a:t>
            </a:r>
          </a:p>
          <a:p>
            <a:pPr lvl="1"/>
            <a:r>
              <a:rPr lang="en-AU" sz="4400" dirty="0">
                <a:cs typeface="Calibri" panose="020F0502020204030204"/>
              </a:rPr>
              <a:t>Provide (usually) management capabilities</a:t>
            </a:r>
          </a:p>
          <a:p>
            <a:pPr lvl="1"/>
            <a:r>
              <a:rPr lang="en-AU" sz="4400" dirty="0">
                <a:cs typeface="Calibri" panose="020F0502020204030204"/>
              </a:rPr>
              <a:t>Provide (usually) security capabilities</a:t>
            </a:r>
          </a:p>
          <a:p>
            <a:pPr marL="0" indent="0">
              <a:buNone/>
            </a:pPr>
            <a:endParaRPr lang="en-AU" sz="4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99455357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rtlCol="0" anchor="t">
            <a:normAutofit/>
          </a:bodyPr>
          <a:lstStyle/>
          <a:p>
            <a:r>
              <a:rPr lang="en-AU" sz="4800" dirty="0">
                <a:cs typeface="Calibri" panose="020F0502020204030204"/>
              </a:rPr>
              <a:t>Relational DB</a:t>
            </a:r>
          </a:p>
          <a:p>
            <a:pPr lvl="1"/>
            <a:r>
              <a:rPr lang="en-AU" sz="4400" dirty="0">
                <a:cs typeface="Calibri" panose="020F0502020204030204"/>
              </a:rPr>
              <a:t>Databases that contain tables</a:t>
            </a:r>
          </a:p>
          <a:p>
            <a:pPr lvl="1"/>
            <a:r>
              <a:rPr lang="en-AU" sz="4400" dirty="0">
                <a:cs typeface="Calibri" panose="020F0502020204030204"/>
              </a:rPr>
              <a:t>Use SQL for querying the data</a:t>
            </a:r>
          </a:p>
          <a:p>
            <a:pPr lvl="1"/>
            <a:r>
              <a:rPr lang="en-AU" sz="4400" dirty="0">
                <a:cs typeface="Calibri" panose="020F0502020204030204"/>
              </a:rPr>
              <a:t>Contain relationships between tables</a:t>
            </a:r>
          </a:p>
          <a:p>
            <a:pPr lvl="1"/>
            <a:r>
              <a:rPr lang="en-AU" sz="4400" dirty="0">
                <a:cs typeface="Calibri" panose="020F0502020204030204"/>
              </a:rPr>
              <a:t>May cascade changes to other tables</a:t>
            </a:r>
          </a:p>
          <a:p>
            <a:pPr marL="0" indent="0">
              <a:buNone/>
            </a:pPr>
            <a:endParaRPr lang="en-AU" sz="4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99157431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rtlCol="0" anchor="t">
            <a:normAutofit/>
          </a:bodyPr>
          <a:lstStyle/>
          <a:p>
            <a:r>
              <a:rPr lang="en-AU" sz="4800" dirty="0">
                <a:cs typeface="Calibri" panose="020F0502020204030204"/>
              </a:rPr>
              <a:t>Relational DB Examples</a:t>
            </a:r>
          </a:p>
          <a:p>
            <a:pPr lvl="1"/>
            <a:r>
              <a:rPr lang="en-AU" sz="4400" dirty="0">
                <a:cs typeface="Calibri" panose="020F0502020204030204"/>
              </a:rPr>
              <a:t>MariaDB</a:t>
            </a:r>
          </a:p>
          <a:p>
            <a:pPr lvl="1"/>
            <a:r>
              <a:rPr lang="en-AU" sz="4400" dirty="0">
                <a:cs typeface="Calibri" panose="020F0502020204030204"/>
              </a:rPr>
              <a:t>Microsoft SQL Server</a:t>
            </a:r>
          </a:p>
          <a:p>
            <a:pPr lvl="1"/>
            <a:r>
              <a:rPr lang="en-AU" sz="4400" dirty="0">
                <a:cs typeface="Calibri" panose="020F0502020204030204"/>
              </a:rPr>
              <a:t>MySQL</a:t>
            </a:r>
          </a:p>
          <a:p>
            <a:pPr lvl="1"/>
            <a:r>
              <a:rPr lang="en-AU" sz="4400" dirty="0">
                <a:cs typeface="Calibri" panose="020F0502020204030204"/>
              </a:rPr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45604760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rtlCol="0" anchor="t">
            <a:normAutofit/>
          </a:bodyPr>
          <a:lstStyle/>
          <a:p>
            <a:r>
              <a:rPr lang="en-AU" sz="4800" dirty="0">
                <a:cs typeface="Calibri" panose="020F0502020204030204"/>
              </a:rPr>
              <a:t>SQL</a:t>
            </a:r>
          </a:p>
          <a:p>
            <a:pPr lvl="1"/>
            <a:r>
              <a:rPr lang="en-AU" sz="4400" dirty="0">
                <a:cs typeface="Calibri" panose="020F0502020204030204"/>
              </a:rPr>
              <a:t>Structured Query Language</a:t>
            </a:r>
          </a:p>
          <a:p>
            <a:pPr lvl="1"/>
            <a:r>
              <a:rPr lang="en-AU" sz="4400" dirty="0">
                <a:cs typeface="Calibri" panose="020F0502020204030204"/>
              </a:rPr>
              <a:t>Contains to parts:</a:t>
            </a:r>
          </a:p>
          <a:p>
            <a:pPr lvl="2"/>
            <a:r>
              <a:rPr lang="en-AU" sz="4000" dirty="0">
                <a:cs typeface="Calibri" panose="020F0502020204030204"/>
              </a:rPr>
              <a:t>Data Management Language </a:t>
            </a:r>
          </a:p>
          <a:p>
            <a:pPr lvl="2"/>
            <a:r>
              <a:rPr lang="en-AU" sz="4000" dirty="0">
                <a:cs typeface="Calibri" panose="020F0502020204030204"/>
              </a:rPr>
              <a:t>Data Definition Language</a:t>
            </a:r>
          </a:p>
          <a:p>
            <a:pPr marL="0" indent="0">
              <a:buNone/>
            </a:pPr>
            <a:endParaRPr lang="en-AU" sz="4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74530889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9155-D1AA-6FB0-A36C-DF1394C8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FE40-4CB6-3C4D-D3DD-058AFFE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1" rtlCol="0" anchor="t">
            <a:normAutofit/>
          </a:bodyPr>
          <a:lstStyle/>
          <a:p>
            <a:r>
              <a:rPr lang="en-AU" sz="4800" dirty="0">
                <a:cs typeface="Calibri" panose="020F0502020204030204"/>
              </a:rPr>
              <a:t>NoSQL</a:t>
            </a:r>
          </a:p>
          <a:p>
            <a:pPr lvl="1"/>
            <a:r>
              <a:rPr lang="en-AU" sz="4400" dirty="0">
                <a:cs typeface="Calibri" panose="020F0502020204030204"/>
              </a:rPr>
              <a:t>Not Only SQL</a:t>
            </a:r>
          </a:p>
          <a:p>
            <a:pPr lvl="1"/>
            <a:r>
              <a:rPr lang="en-AU" sz="4400" dirty="0">
                <a:cs typeface="Calibri" panose="020F0502020204030204"/>
              </a:rPr>
              <a:t>Database systems that are not based on SQL</a:t>
            </a:r>
          </a:p>
          <a:p>
            <a:pPr lvl="1"/>
            <a:r>
              <a:rPr lang="en-AU" sz="4400" dirty="0">
                <a:cs typeface="Calibri" panose="020F0502020204030204"/>
              </a:rPr>
              <a:t>Include </a:t>
            </a:r>
            <a:r>
              <a:rPr lang="en-AU" sz="4400" dirty="0" err="1">
                <a:cs typeface="Calibri" panose="020F0502020204030204"/>
              </a:rPr>
              <a:t>GraphQL</a:t>
            </a:r>
            <a:r>
              <a:rPr lang="en-AU" sz="4400" dirty="0">
                <a:cs typeface="Calibri" panose="020F0502020204030204"/>
              </a:rPr>
              <a:t>, MongoDB and others</a:t>
            </a:r>
          </a:p>
          <a:p>
            <a:pPr marL="0" indent="0">
              <a:buNone/>
            </a:pPr>
            <a:endParaRPr lang="en-AU" sz="48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69628615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AFE-White-BG-C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C92A6A38-762D-4D1E-84F6-35B86993516B}"/>
    </a:ext>
  </a:extLst>
</a:theme>
</file>

<file path=ppt/theme/theme10.xml><?xml version="1.0" encoding="utf-8"?>
<a:theme xmlns:a="http://schemas.openxmlformats.org/drawingml/2006/main" name="1_TAFE-White-BG-C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FE-White-BG-C" id="{512C2FDB-8C93-844A-9C7C-E16B2F56908F}" vid="{F409DB23-9C1D-2B4A-B99D-0844671217B0}"/>
    </a:ext>
  </a:extLst>
</a:theme>
</file>

<file path=ppt/theme/theme11.xml><?xml version="1.0" encoding="utf-8"?>
<a:theme xmlns:a="http://schemas.openxmlformats.org/drawingml/2006/main" name="10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TAFE-White-BG-B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FE-White-BG-B" id="{2956925C-A3E0-A44D-A1CA-96DE5E326E72}" vid="{BF725D3F-94CF-3B48-BC06-35479312206A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D1B6720D-EE33-4432-8F34-AC78FA415D44}"/>
    </a:ext>
  </a:extLst>
</a:theme>
</file>

<file path=ppt/theme/theme3.xml><?xml version="1.0" encoding="utf-8"?>
<a:theme xmlns:a="http://schemas.openxmlformats.org/drawingml/2006/main" name="9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D1B6720D-EE33-4432-8F34-AC78FA415D44}"/>
    </a:ext>
  </a:extLst>
</a:theme>
</file>

<file path=ppt/theme/theme4.xml><?xml version="1.0" encoding="utf-8"?>
<a:theme xmlns:a="http://schemas.openxmlformats.org/drawingml/2006/main" name="3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74005428-A334-41FB-9C76-B70EADF29CBB}"/>
    </a:ext>
  </a:extLst>
</a:theme>
</file>

<file path=ppt/theme/theme5.xml><?xml version="1.0" encoding="utf-8"?>
<a:theme xmlns:a="http://schemas.openxmlformats.org/drawingml/2006/main" name="4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FB2A232E-75D7-4897-BB1C-74DF42300102}"/>
    </a:ext>
  </a:extLst>
</a:theme>
</file>

<file path=ppt/theme/theme6.xml><?xml version="1.0" encoding="utf-8"?>
<a:theme xmlns:a="http://schemas.openxmlformats.org/drawingml/2006/main" name="5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B197BA3C-52E1-452E-9ECF-A8FC308A75CB}"/>
    </a:ext>
  </a:extLst>
</a:theme>
</file>

<file path=ppt/theme/theme7.xml><?xml version="1.0" encoding="utf-8"?>
<a:theme xmlns:a="http://schemas.openxmlformats.org/drawingml/2006/main" name="TAFE-Dark-BG-animated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091D9253-E664-4300-BB76-B0EA74ABD4E3}"/>
    </a:ext>
  </a:extLst>
</a:theme>
</file>

<file path=ppt/theme/theme8.xml><?xml version="1.0" encoding="utf-8"?>
<a:theme xmlns:a="http://schemas.openxmlformats.org/drawingml/2006/main" name="6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F5315164-D39B-4AAC-B304-B1A2B031A95B}"/>
    </a:ext>
  </a:extLst>
</a:theme>
</file>

<file path=ppt/theme/theme9.xml><?xml version="1.0" encoding="utf-8"?>
<a:theme xmlns:a="http://schemas.openxmlformats.org/drawingml/2006/main" name="7_Office Theme">
  <a:themeElements>
    <a:clrScheme name="NMTAF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D5FF"/>
      </a:hlink>
      <a:folHlink>
        <a:srgbClr val="FF89D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2023.potx" id="{921313E3-754C-4B0C-B337-F29123D3135B}" vid="{53110149-A4D3-4904-BBE1-036CB5C878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Presentation-2023</Template>
  <TotalTime>4348</TotalTime>
  <Words>239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16</vt:i4>
      </vt:variant>
    </vt:vector>
  </HeadingPairs>
  <TitlesOfParts>
    <vt:vector size="34" baseType="lpstr">
      <vt:lpstr>Arial</vt:lpstr>
      <vt:lpstr>Calibri</vt:lpstr>
      <vt:lpstr>Calibri Light</vt:lpstr>
      <vt:lpstr>Fira Code</vt:lpstr>
      <vt:lpstr>TAFE-White-BG-C</vt:lpstr>
      <vt:lpstr>8_Office Theme</vt:lpstr>
      <vt:lpstr>9_Office Theme</vt:lpstr>
      <vt:lpstr>3_Office Theme</vt:lpstr>
      <vt:lpstr>4_Office Theme</vt:lpstr>
      <vt:lpstr>5_Office Theme</vt:lpstr>
      <vt:lpstr>TAFE-Dark-BG-animated</vt:lpstr>
      <vt:lpstr>6_Office Theme</vt:lpstr>
      <vt:lpstr>7_Office Theme</vt:lpstr>
      <vt:lpstr>1_TAFE-White-BG-C</vt:lpstr>
      <vt:lpstr>10_Office Theme</vt:lpstr>
      <vt:lpstr>11_Office Theme</vt:lpstr>
      <vt:lpstr>12_Office Theme</vt:lpstr>
      <vt:lpstr>TAFE-White-BG-B</vt:lpstr>
      <vt:lpstr>SaaS – Front-End Dev Session 04</vt:lpstr>
      <vt:lpstr>Session 04: Background</vt:lpstr>
      <vt:lpstr>Background</vt:lpstr>
      <vt:lpstr>Databases</vt:lpstr>
      <vt:lpstr>Databases</vt:lpstr>
      <vt:lpstr>Databases</vt:lpstr>
      <vt:lpstr>Databases</vt:lpstr>
      <vt:lpstr>Databases</vt:lpstr>
      <vt:lpstr>Databases</vt:lpstr>
      <vt:lpstr>Databases</vt:lpstr>
      <vt:lpstr>Databases</vt:lpstr>
      <vt:lpstr>Other DB Related</vt:lpstr>
      <vt:lpstr>Other DB Related</vt:lpstr>
      <vt:lpstr>Other DB Related</vt:lpstr>
      <vt:lpstr>Other DB Related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Introduction</dc:title>
  <dc:creator>Adrian Gould</dc:creator>
  <cp:lastModifiedBy>Adrian Gould</cp:lastModifiedBy>
  <cp:revision>7</cp:revision>
  <dcterms:created xsi:type="dcterms:W3CDTF">2023-07-07T02:00:43Z</dcterms:created>
  <dcterms:modified xsi:type="dcterms:W3CDTF">2024-02-21T02:27:42Z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ac7e5b-5da2-46c7-8677-8a6b50f7d886_Enabled">
    <vt:lpwstr>true</vt:lpwstr>
  </property>
  <property fmtid="{D5CDD505-2E9C-101B-9397-08002B2CF9AE}" pid="3" name="MSIP_Label_f3ac7e5b-5da2-46c7-8677-8a6b50f7d886_SetDate">
    <vt:lpwstr>2023-07-09T17:39:43Z</vt:lpwstr>
  </property>
  <property fmtid="{D5CDD505-2E9C-101B-9397-08002B2CF9AE}" pid="4" name="MSIP_Label_f3ac7e5b-5da2-46c7-8677-8a6b50f7d886_Method">
    <vt:lpwstr>Standard</vt:lpwstr>
  </property>
  <property fmtid="{D5CDD505-2E9C-101B-9397-08002B2CF9AE}" pid="5" name="MSIP_Label_f3ac7e5b-5da2-46c7-8677-8a6b50f7d886_Name">
    <vt:lpwstr>Official</vt:lpwstr>
  </property>
  <property fmtid="{D5CDD505-2E9C-101B-9397-08002B2CF9AE}" pid="6" name="MSIP_Label_f3ac7e5b-5da2-46c7-8677-8a6b50f7d886_SiteId">
    <vt:lpwstr>218881e8-07ad-4142-87d7-f6b90d17009b</vt:lpwstr>
  </property>
  <property fmtid="{D5CDD505-2E9C-101B-9397-08002B2CF9AE}" pid="7" name="MSIP_Label_f3ac7e5b-5da2-46c7-8677-8a6b50f7d886_ActionId">
    <vt:lpwstr>934bf055-5d58-4591-8f85-6de4d295ed91</vt:lpwstr>
  </property>
  <property fmtid="{D5CDD505-2E9C-101B-9397-08002B2CF9AE}" pid="8" name="MSIP_Label_f3ac7e5b-5da2-46c7-8677-8a6b50f7d886_ContentBits">
    <vt:lpwstr>1</vt:lpwstr>
  </property>
  <property fmtid="{D5CDD505-2E9C-101B-9397-08002B2CF9AE}" pid="9" name="ClassificationContentMarkingHeaderLocations">
    <vt:lpwstr>TAFE-White-BG-C:4\8_Office Theme:4\9_Office Theme:4\3_Office Theme:4\4_Office Theme:4\5_Office Theme:4\TAFE-Dark-BG-animated:4\6_Office Theme:4\7_Office Theme:4\1_TAFE-White-BG-C:7\10_Office Theme:8\11_Office Theme:7\12_Office Theme:7\TAFE-White-BG-B:7</vt:lpwstr>
  </property>
  <property fmtid="{D5CDD505-2E9C-101B-9397-08002B2CF9AE}" pid="10" name="ClassificationContentMarkingHeaderText">
    <vt:lpwstr>OFFICIAL</vt:lpwstr>
  </property>
</Properties>
</file>