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cbdd7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cbdd7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cbdd79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3cbdd79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19247215f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19247215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924721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924721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19247215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19247215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924721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1924721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19247215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19247215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19247215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19247215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19247215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19247215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9247215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19247215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19247215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19247215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lexis.martinez.esperon@gmail.com" TargetMode="External"/><Relationship Id="rId4" Type="http://schemas.openxmlformats.org/officeDocument/2006/relationships/image" Target="../media/image14.jpg"/><Relationship Id="rId5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 #1-2: Machine Learning en Python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Alexis </a:t>
            </a:r>
            <a:r>
              <a:rPr lang="es-419"/>
              <a:t>Martínez</a:t>
            </a:r>
            <a:r>
              <a:rPr lang="es-419"/>
              <a:t> </a:t>
            </a:r>
            <a:r>
              <a:rPr lang="es-419"/>
              <a:t>Esperón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alexis.martinez.esperon@gmail.com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https://www.facebook.com/IEEE.TEC.CCM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025" y="2760925"/>
            <a:ext cx="2797224" cy="9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325" y="3664787"/>
            <a:ext cx="2797225" cy="135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K-Means Clustering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Supervised vs. unsupervised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Generación iterativa</a:t>
            </a:r>
            <a:r>
              <a:rPr lang="es-419"/>
              <a:t> de modelos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Darle nombres e identidades a los datos!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550" y="1771525"/>
            <a:ext cx="3554650" cy="31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4" y="1629841"/>
            <a:ext cx="3554651" cy="150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Neuronales!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Enfoque en relaciones entre nodos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3 etapas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Entradas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Intermedios (escondida)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Salidas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Visualizar</a:t>
            </a:r>
            <a:r>
              <a:rPr lang="es-419"/>
              <a:t> su funcionamiento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Implementación: Deep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Pesos y Parcialidades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Eso es todo, amigos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Preguntas?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38" y="1757925"/>
            <a:ext cx="2445675" cy="24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Introducción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Por qué Machine Learning?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Datos!!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TensorFlow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Programas por instalar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Crear ambiente virtual + explicaciones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Los algoritmos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Regresión Lineal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SVM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KMC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Redes Neuronales Y ROPA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Conclusiones y preguntas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</a:t>
            </a:r>
            <a:r>
              <a:rPr lang="es-419"/>
              <a:t>qué Machine Learning?</a:t>
            </a:r>
            <a:r>
              <a:rPr lang="es-419"/>
              <a:t>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50" y="500925"/>
            <a:ext cx="274502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2770650"/>
            <a:ext cx="325133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Datos!!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Los datos le dan vida a Machine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Diseño de algoritmos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Mejores panoramas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Manejarlos es la clave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El poder de Google, Apple y 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Una nota sobre la privacidad</a:t>
            </a:r>
            <a:r>
              <a:rPr lang="es-419"/>
              <a:t>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350" y="2199325"/>
            <a:ext cx="1868600" cy="1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2200" y="2109375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050" y="3663375"/>
            <a:ext cx="1348400" cy="13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TensorFlow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Biblioteca de Python para Deep Learning y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Creada por Google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Open Source!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Está</a:t>
            </a:r>
            <a:r>
              <a:rPr lang="es-419"/>
              <a:t> en todos lados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https://www.tensorflow.org/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Tensors?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88" y="2447599"/>
            <a:ext cx="3781174" cy="13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Programas por instalar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PyCharm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IDE para python excelente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Gratis!!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Muy intuitivo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Anaconda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Todo que ver con Data Science y 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Organiza e instala todo lo que necesitas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00" y="2898975"/>
            <a:ext cx="1414251" cy="141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548" y="3009825"/>
            <a:ext cx="2612652" cy="13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Ambiente virtual + Explicaciones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Q</a:t>
            </a:r>
            <a:r>
              <a:rPr lang="es-419"/>
              <a:t>ué</a:t>
            </a:r>
            <a:r>
              <a:rPr lang="es-419"/>
              <a:t> son?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Por </a:t>
            </a:r>
            <a:r>
              <a:rPr lang="es-419"/>
              <a:t>qué importan?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Pip install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sklearn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pickle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keras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pandas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-419"/>
              <a:t>matplotlib</a:t>
            </a:r>
            <a:endParaRPr/>
          </a:p>
        </p:txBody>
      </p:sp>
      <p:pic>
        <p:nvPicPr>
          <p:cNvPr descr="Tu primer red neuronal usando Keras | by Gonzalo Gasca Meza | Medium"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50" y="2466300"/>
            <a:ext cx="2855625" cy="103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meros pasos con Pandas - Adictos al trabajo Tutoriales"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75" y="1135674"/>
            <a:ext cx="2093125" cy="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7838" y="3571875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</a:t>
            </a:r>
            <a:r>
              <a:rPr lang="es-419"/>
              <a:t> Lineal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Repaso de conceptos </a:t>
            </a:r>
            <a:r>
              <a:rPr lang="es-419"/>
              <a:t>matemáticos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Cuantas dimensiones?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Predecir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Construir modelos + demo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075" y="2311275"/>
            <a:ext cx="333769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Support Vector Machine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875425" y="7172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Vectores, Planos, </a:t>
            </a:r>
            <a:r>
              <a:rPr lang="es-419"/>
              <a:t>Hiperplanos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Eres lo que te rodea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Márgenes</a:t>
            </a:r>
            <a:r>
              <a:rPr lang="es-419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Kernels (Lo </a:t>
            </a:r>
            <a:r>
              <a:rPr lang="es-419"/>
              <a:t>difícil</a:t>
            </a:r>
            <a:r>
              <a:rPr lang="es-419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Explicar + Demo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519" y="2090322"/>
            <a:ext cx="2204932" cy="13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375" y="2859325"/>
            <a:ext cx="243614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