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5" r:id="rId9"/>
    <p:sldId id="268" r:id="rId10"/>
    <p:sldId id="273" r:id="rId11"/>
    <p:sldId id="269" r:id="rId12"/>
    <p:sldId id="271" r:id="rId13"/>
    <p:sldId id="270" r:id="rId14"/>
    <p:sldId id="267" r:id="rId15"/>
    <p:sldId id="272" r:id="rId16"/>
    <p:sldId id="27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2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FE19C57-A71E-4FCD-838B-69772A0E2D0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34527C-54FC-4CE2-8F13-EF2E32CE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0ED-F57C-4AC8-9854-E231BB307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022093" cy="3035808"/>
          </a:xfrm>
        </p:spPr>
        <p:txBody>
          <a:bodyPr/>
          <a:lstStyle/>
          <a:p>
            <a:r>
              <a:rPr lang="en-US" sz="7200" dirty="0"/>
              <a:t>S</a:t>
            </a:r>
            <a:r>
              <a:rPr lang="en-US" altLang="zh-CN" sz="7200" dirty="0"/>
              <a:t>ocial Factor influencing immigration attitude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61F2-1426-47F4-BF19-EB9A752D3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and Extension using General Social Survey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B4D163-7039-4E2A-8A59-33DBA7E82428}"/>
              </a:ext>
            </a:extLst>
          </p:cNvPr>
          <p:cNvSpPr txBox="1">
            <a:spLocks/>
          </p:cNvSpPr>
          <p:nvPr/>
        </p:nvSpPr>
        <p:spPr>
          <a:xfrm>
            <a:off x="6902611" y="5409766"/>
            <a:ext cx="2560043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Haoran Weng </a:t>
            </a:r>
          </a:p>
          <a:p>
            <a:r>
              <a:rPr lang="zh-CN" altLang="en-US" dirty="0"/>
              <a:t>        翁浩然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6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94B676-DC59-4592-B57C-36EEE051A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17" y="492973"/>
            <a:ext cx="7903166" cy="5872053"/>
          </a:xfrm>
        </p:spPr>
      </p:pic>
    </p:spTree>
    <p:extLst>
      <p:ext uri="{BB962C8B-B14F-4D97-AF65-F5344CB8AC3E}">
        <p14:creationId xmlns:p14="http://schemas.microsoft.com/office/powerpoint/2010/main" val="30009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C76DB-6292-48E6-808A-28CE595F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65" y="769127"/>
            <a:ext cx="6120870" cy="5319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AA168-DC35-4F2A-920F-50D467A4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16" y="1533914"/>
            <a:ext cx="1989548" cy="1478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05467-998D-431F-9619-CB1498E6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1" y="3811164"/>
            <a:ext cx="2522520" cy="18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5F074-8A2D-4B5C-A96B-4386273A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1" y="547558"/>
            <a:ext cx="7753318" cy="57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7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B43355-72A9-4484-9416-C6CCE22EC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47" y="575882"/>
            <a:ext cx="7677106" cy="57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94B676-DC59-4592-B57C-36EEE051A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17" y="492973"/>
            <a:ext cx="7903166" cy="5872053"/>
          </a:xfrm>
        </p:spPr>
      </p:pic>
    </p:spTree>
    <p:extLst>
      <p:ext uri="{BB962C8B-B14F-4D97-AF65-F5344CB8AC3E}">
        <p14:creationId xmlns:p14="http://schemas.microsoft.com/office/powerpoint/2010/main" val="366710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70BA-FD32-4B56-BA0D-FEC97BF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EA09-6B0B-4DD5-836D-5FF9A415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To explain the divergence of the effects of Political view and College education on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opinion</a:t>
            </a:r>
            <a:r>
              <a:rPr lang="zh-CN" altLang="en-US" dirty="0"/>
              <a:t> </a:t>
            </a:r>
            <a:r>
              <a:rPr lang="en-US" altLang="zh-CN" dirty="0"/>
              <a:t>toward immigration</a:t>
            </a:r>
            <a:r>
              <a:rPr lang="en-US" dirty="0"/>
              <a:t> since 2010.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Tentative Explanation:</a:t>
            </a:r>
          </a:p>
          <a:p>
            <a:pPr marL="0" indent="0">
              <a:buNone/>
            </a:pPr>
            <a:r>
              <a:rPr lang="en-US" dirty="0"/>
              <a:t>On their opinion toward immigration: </a:t>
            </a:r>
          </a:p>
          <a:p>
            <a:pPr lvl="1">
              <a:buFontTx/>
              <a:buChar char="-"/>
            </a:pPr>
            <a:r>
              <a:rPr lang="en-US" dirty="0"/>
              <a:t>The liberal Americans has become…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-  Maybe? People with higher education do not follow the exact same trend.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5B1ED-3A2A-4226-9CED-C64D33ED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2862262"/>
            <a:ext cx="2164726" cy="1608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FBDE3-CBA8-4369-ADA8-088083A0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442" y="3549931"/>
            <a:ext cx="1923710" cy="1841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C3BF3-C3BC-4384-8BBF-E6DFFB88C929}"/>
              </a:ext>
            </a:extLst>
          </p:cNvPr>
          <p:cNvSpPr txBox="1"/>
          <p:nvPr/>
        </p:nvSpPr>
        <p:spPr>
          <a:xfrm>
            <a:off x="5568950" y="5068211"/>
            <a:ext cx="301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“liberal” since 2010.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F9FC-289A-465D-A7E9-44AA61FF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A0A6-F933-4060-B4C6-D90397E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png;base64,iVBORw0KGgoAAAANSUhEUgAAB9AAAARlCAYAAADh11wiAAAgAElEQVR4XuzdDbDd450H8F8SgliJkugw2SxDqo1Uy5JKkVqrWqxtVlNbgxaJ17xoqKx6S4JoxUtEiNdUd7C2LRo1ypp2q5alaUeXRUuUNGOZirRNvDWE7Dz/u/fuPbnn3vNyzzn3/s/5/GfMtPc8/+fl8zz3jvE9z/MMWLNmzYbwECBAgAABAgQIECBAgAABAgQIECBAgAABAgQIECBAgACBFhcYIEBv8RVg+AQIECBAgAABAgQIECBAgAABAgQIECBAgAABAgQIECCQCQjQLQQCBAgQIECAAAECBAgQIECAAAECBAgQIECAAAECBAgQICBAtwYIECBAgAABAgQIECBAgAABAgQIECBAgAABAgQIECBAgECbgB3oVgIBAgQIECBAgAABAgQIECBAgAABAgQIECBAgAABAgQIEBCgWwMECBAgQIAAAQIECBAgQIAAAQIECBAgQIAAAQIECBAgQKBNwA50K4EAAQIECBAgQIAAAQIECBAgQIAAAQIECBAgQIAAAQIECAjQrQECBAgQIECAAAECBAgQIECAAAECBAgQIECAAAECBAgQINAmYAe6lUCAAAECBAgQIECAAAECBAgQIECAAAECBAgQIECAAAECBATo1gABAgQIECBAgAABAgQIECBAgAABAgQIECBAgAABAgQIEGgTsAPdSiBAgAABAgQIECBAgAABAgQIECBAgAABAgQIECBAgAABAgJ0a4AAAQIECBAgQIAAAQIECBAgQIAAAQIECBAgQIAAAQIECLQJ2IFuJRAgQIAAAQIECBAgQIAAAQIECBAgQIAAAQIECBAgQIAAAQG6NUCAAAECBAgQIECAAAECBAgQIECAAAECBAgQIECAAAECBNoE7EC3EggQIECAAAECBAgQIECAAAECBAgQIECAAAECBAgQIECAgADdGiBAgAABAgQIECBAgAABAgQIECBAgAABAgQIECBAgAABAm0CdqBbCQQIECBAgAABAgQIECBAgAABAgQIECBAgAABAgQIECBAQIBuDRAgQIAAAQIECBAgQIAAAQIECBAgQIAAAQIECBAgQIAAgTYBO9CtBAIECBAgQIAAAQIECBAgQIAAAQIECBAgQIAAAQIECBAgIEC3BggQIECAAAECBAgQIECAAAECBAgQIECAAAECBAgQIECAQJuAHehWAgECBAgQIECAAAECBAgQIECAAAECBAgQIECAAAECBAgQEKBbAwQIECBAgAABAgQIECBAgAABAgQIECBAgAABAgQIECBAoE3ADnQrgQABAgQIECBAgAABAgQIECBAgAABAgQIECBAgAABAgQICNCtAQIECBAgQIAAAQIECBAgQIAAAQIECBAgQIAAAQIECBAg0CZgB7qVQIAAAQIECBAgQIAAAQIECBAgQIAAAQIECBAgQIAAAQIEBOjWAAECBAgQIECAAAECBAgQIECAAAECBAgQIECAAAECBAgQaBOwA91KIECAAAECBAgQIECAAAECBAgQIECAAAECBAgQIECAAAECAnRrgAABAgQIECBAgAABAgQIECBAgAABAgQIECBAgAABAgQItAnYgW4lECBAgAABAgQIECBAgAABAgQIECBAgAABAgQIECBAgAABAbo1QIAAAQIECBAgQIAAAQIECBAgQIAAAQIECBAgQIAAAQIE2gTsQLcSCBAgQIAAAQIECBAgQIAAAQIECBAgQIAAAQIECBAgQICAAN0aIECAAAECBAgQIECAAAECBAgQIECAAAECBAgQIECAAAECbQJ2oFsJBAgQIECAAAECBAgQIECAAAECBAgQIECAAAECBAgQIEBAgG4NECBAgAABAgQIECBAgAABAgQIECBAgAABAgQIECBAgACBNgE70K0EAgQIECBAgAABAgQIECBAgAABAgQIECBAgAABAgQIECAgQLcGCBAgQIAAAQIECBAgQIAAAQIECBAgQIAAAQIECBAgQIBAm4Ad6FYCAQIECBAgQIAAAQIECBAgQIAAAQIECBAgQIAAAQIECBAQoFsDBAgQIECAAAECBAgQIECAAAECBAgQIECAAAECBAgQIECgTcAOdCuBAAECBAgQIECAAAECBAgQIECAAAECBAgQIECAAAECBAgI0K0BAgQIECBAgAABAgQIECBAgAABAgQIECBAgAABAgQIECDQJmAHupVAgAABAgQIECBAgAABAgQIECBAgAABAgQIECBAgAABAgQE6NYAAQIECBAgQIAAAQIECBAgQIAAAQIECBAgQIAAAQIECBBoE7AD3UogQIAAAQIECBAgQIAAAQIECBAgQIAAAQIECBAgQIAAAQICdGuAAAECBAgQIECAAAECBAgQIECAAAECBAgQIECAAAECBAi0CdiBbiUQIECAAAECBAgQIECAAAECBAgQIECAAAECBAgQIECAAAEBujVAgAABAgQIECBAgAABAgQIECBAgAABAgQIECBAgAABAgTaBOxAtxIIECBAgAABAgQIECBAgAABAgQIECBAgAABAgQIECBAgIAA3RogQIAAAQIECBAgQIAAAQIECBAgQIAAAQIECBAgQIAAAQJtAnagWwkECBAgQIAAAQIECBAgQIAAAQIECBAgQIAAAQIECBAgQECAbg0QIECAAAECBAgQIECAAAECBAgQIECAAAECBAgQIECAAIE2ATvQrQQCBAgQIECAAAECBAgQIECAAAECBAgQIECAAAECBAgQICBAtwYIECBAgAABAgQIECBAgAABAgQIECBAgAABAgQIECBAgECbgB3oVgIBAgQIECBAgAABAgQIECBAgAABAgQIECBAgAABAgQIEBCgWwMECBAgQIAAAQIECBAgQIAAAQIECBAgQIAAAQIECBAgQKBNwA50K4EAAQIECBAgQIAAAQIECBAgQIAAAQIECBAgQIAAAQIECAjQrQECBAgQIECAAAECBAgQIECAAAECBAgQIECAAAECBAgQINAmYAe6lUCAAAECBAgQIECAAAECBAgQIECAAAECBAgQIECAAAECBATo1gABAgQIECBAgAABAgQIECBAgAABAgQIECBAgAABAgQIEGgTsAPdSiBAgAABAgQIECBAgAABAgQIECBAgAABAgQIECBAgAABAgJ0a4AAAQIECBAgQIAAAQIECBAgQIAAAQIECBAgQIAAAQIECLQJ2IFuJRAgQIAAAQIECBAgQIAAAQIECBAgQIAAAQIECBAgQIAAAQG6NUCAAAECBAgQIECAAAECBAgQIECAAAECBAgQIECAAAECBNoE7EC3EggQIECAAAECBAgQIECAAAECBAgQIECAAAECBAgQIECAgADdGiBAgAABAgQIECBAgAABAgQIECBAgAABAgQIECBAgAABAm0CdqBbCQQIECBAgAABAgQIECBAgAABAgQIECBAgAABAgQIECBAQIBuDRAgQIAAAQIECBAgQIAAAQIECBAgQIAAAQIECBAgQIAAgTYBO9CtBAIECBAgQIAAAQIECBAgQIAAAQIECBAgQIAAAQIECBAgIEC3BggQIECAAAECBAgQIECAAAECBAgQIECAAAECBAgQIECAQJuAHehWAgECBAgQIECAAAECBAgQIECAAAECBAgQIECAAAECBAgQEKBbAwQIECBAgAABAgQIECBAgAABAgQIECBAgAABAgQIECBAoE3ADnQrgQABAgQIECBAgAABAgQIECBAgAABAgQIECBAgAABAgQICNCtAQIECBAgQIAAAQIECBAgQIAAAQIECBAgQIAAAQIECBAg0CZgB7qVQIAAAQIECBAgQIAAAQIECBAgQIAAAQIECBAgQIAAAQIEBOjWAAECBAgQIECAAAECBAgQIECAAAECBAgQIECAAAECBAgQaBOwA91KIECAAAECBAgQIECAAAECBAgQIECAAAECBAgQIECAAAECAnRrgAABAgQIECBAgAABAgQIECBAgAABAgQIECBAgAABAgQItAnYgW4lECBAgAABAgQIECBAgAABAgQIECBAgAABAgQIECBAgAABAbo1QIAAAQIECBAgQIAAAQIECBAgQIAAAQIECBAgQIAAAQIE2gTsQLcSCBAgQIAAAQIECBAgQIAAAQIECBAgQIAAAQIECBAgQICAAN0aIECAAAECBAgQIECAAAECBAgQIECAAAECBAgQIECAAAECbQJ2oFsJBAgQIECAAAECBAgQIECAAAECBAgQIECAAAECBAgQIEBAgG4NECBAgAABAgQIECBAgAABAgQIECBAgAABAgQIECBAgACBNgE70K0EAgQIECBAgAABAgQIECBAgAABAgQIECBAgAABAgQIECAgQLcGCBAgQIAAAQIECBAgQIAAAQIECBAgQIAAAQIECBAgQIBAm4Ad6FYCAQIECBAgQIAAAQIECBAgQIAAAQIECBAgQIAAAQIECBAQoFsDBAgQIECAAAECBAgQIECAAAECBAgQIECAAAECBAgQIECgTcAOdCuBAAECBAgQIECAAAECBAgQIECAAAECBAgQIECAAAECBAgI0K0BAgQIECBAgAABAgQIECBAgAABAgQIECBAgAABAgQIECDQJmAHupVAgAABAgQIECBAgAABAgQIECBAgAABAgQIECBAgAABAgQE6NYAAQIECBAgQIAAAQIECBAgQIAAAQIECBAgQIAAAQIECBBoE7AD3UogQIAAAQIECBAgQIAAAQIECBAgQIAAAQIECBAgQIAAAQICdGuAAAECBAgQIECAAAECBAgQIECAAAECBAgQIECAAAECBAi0CdiBbiUQIECAAAECBAgQIECAAAECBAgQIECAAAECBAgQIECAAAEBujVAgAABAgQIECBAgAABAgQIECBAgAABAgQIECBAgAABAgTaBOxAtxIIECBAgAABAgQIECBAgAABAgQIECBAgAABAgQIECBAgIAA3RogQIAAAQIECBAgQIAAAQIECBAgQIAAAQIECBAgQIAAAQJtAnagWwkECBAgQIAAAQIECBAgQIAAAQIECBAgQIAAAQIECBAgQECAbg0QIECAAAECBAgQIECAAAECBAgQIECAAAECBAgQIECAAIE2ATvQrQQCBAgQIECAAAECBAgQIECAAAECBAgQIECAAAECBAgQICBAtwYIECBAgAABAgQIECBAgAABAgQIECBAgAABAgQIECBAgECbgB3oVgIBAgQIECBAgAABAgQIECBAgAABAgQIECBAgAABAgQIEBCgWwMECBAgQIAAAQIECBAgQIAAAQIECBAgQIAAAQIECBAgQKBNwA50K4EAAQIECBAgQIAAAQIECBAgQIAAAQIECBAgQIAAAQIECAjQrQECBAgQIECAAAECBAgQIECAAAECBAgQIECAAAECBAgQINAmYAe6lUCAAAECBAgQIECAAAECBAgQIECAAAECBAgQIECAAAECBATo1gABAgQIECBAgAABAgQIECBAgAABAgQIECBAgAABAgQIEGgTsAPdSiBAgAABAgQIECBAgAABAgQIECBAgAABAgQIECBAgAABAgJ0a4AAAQIECBAgQIAAAQIECBAgQIAAAQIECBAgQIAAAQIECLQJ2IFuJRAgQIAAAQIECBAgQIAAAQIECBAgQIAAAQIECBAgQIAAAQG6NUCAAAECBAgQIECAAAECBAgQIECAAAECBAgQIECAAAECBNoE7EC3EggQIECAAAECBAgQIECAAAECBAgQIECAAAECBAgQIECAgADdGiBAgAABAgQIECBAgAABAgQIECBAgAABAgQIECBAgAABAm0CdqBbCQQIECBAgAABAgQIECBAgAABAgQIECBAgAABAgQIECBAQIBuDRAgQIAAAQIECBAgQIAAAQIECBAgQIAAAQIECBAgQIAAgTYBO9CtBAIECBAgQIAAAQIECBAgQIAAAQIECBAgQIAAAQIECBAgIEC3BggQIECAAAECBAgQIECAAAECBAgQIECAAAECBAgQIECAQJuAHehWAgECBAgQIECAAAECBAgQIECAAAECBAgQIECAAAECBAgQEKBbAwQIECBAgAABAgQIECBAgAABAgQIECBAgAABAgQIECBAoE3ADnQrgQABAgQIECBAgAABAgQIECBAgAABAgQIECBAgAABAgQICNCtAQIECBAgQIAAAQIECBAgQIAAAQIECBAgQIAAAQIECBAg0CZgB7qVQIAAAQIECBAgQIAAAQIECBAgQIAAAQIECBAgQIAAAQIEBOjWAAECBAgQIECAAAECBAgQIECAAAECBAgQIECAAAECBAgQaBOwA91KIECAAAECBAgQIECAAAECBAgQIECAAAECBAgQIECAAAECAnRrgAABAgQIECBAgAABAgQIECBAgAABAgQIECBAgAABAgQItAnYgW4lECBAgAABAgQIECBAgAABAgQIECBAgAABAgQIECBAgAABAbo1QIAAAQIECBAgQIAAAQIECBAgQIAAAQIECBAgQIAAAQIE2gTsQLcSCBAgQIAAAQIECBAgQIAAAQIECBAgQIAAAQIECBAgQICAAN0aIECAAAECBAgQIECAAAECBAgQIECAAAECBAgQIECAAAECbQJ2oFsJBAgQIECAAAECBAgQIECAAAECBAgQIECAAAECBAgQIEBAgG4NECBAgAABAgQIECBAgAABAgQIECBAgAABAgQIECBAgACBNgE70K0EAgQIECBAgAABAgQIECBAgAABAgQIECBAgAABAgQIECAgQLcGCBAgQIAAAQIECBAgQIAAAQIECBAgQIAAAQIECBAgQIBAm4Ad6FYCAQIECBAgQIAAAQIECBAgQIAAAQIECBAgQIAAAQIECBAQoFsDBAgQIECAAAECBAgQIECAAAECBAgQIECAAAECBAgQIECgTcAOdCuBAAECBAgQIECAAAECBAgQIECAAAECBAgQIECAAAECBAgI0K0BAgQIECBAgAABAgQIECBAgAABAgQIECBAgAABAgQIECDQJmAHupVAgAABAgQIECBAgAABAgQIECBAgAABAgQIECBAgAABAgQE6NYAAQIECBAgQIAAAQIECBAgQIAAAQIECBAgQIAAAQIECBBoE7AD3UogQIAAAQIECBAgQIAAAQIECBAgQIAAAQIECBAgQIAAAQICdGuAAAECBAgQIECAAAECBAgQIECAAAECBAgQIECAAAECBAi0CdiBbiUQIECAAAECBAgQIECAAAECBAgQIECAAAECBAgQIECAAAEBujVAgAABAgQIECBAgAABAgQIECBAgAABAgQIECBAgAABAgTaBOxAtxIIECBAgAABAgQIECBAgAABAgQIECBAgAABAgQIECBAgIAA3RogQIAAAQIECBAgQIAAAQIECBAgQIAAAQIECBAgQIAAAQJtAnagWwkECBAgQIAAAQIECBAgQIAAAQIECBAgQIAAAQIECBAgQECAbg0QIECAAAECBAgQIECAAAECBAgQIECAAAECBAgQIECAAIE2ATvQrQQCBAgQIECAAAECBAgQIECAAAECBAgQIECAAAECBAgQICBAtwYIECBAgAABAgQIECBAgAABAgQIECBAgAABAgQIECBAgECbgB3oVgIBAgQIECBAgAABAgQIECBAgAABAgQIECBAgAABAgQIEBCgWwMECBAgQIAAAQIECBAgQIAAAQIECBAgQIAAAQIECBAgQKBNwA50K4EAAQIECBAgQIAAAQIECBAgQIAAAQIECBAgQIAAAQIECAjQrQECBAgQIECAAAECBAgQIECAAAECBAgQIECAAAECBAgQINAmYAe6lUCAAAECBAgQIECAAAECBAgQIECAAAECBAgQIECAAAECBATo1gABAgQIECBAgAABAgQIECBAgAABAgQIECBAgAABAgQIEGgTsAPdSiBAgAABAgQIECBAgAABAgQIECBAgAABAgQIECBAgAABAgJ0a4AAAQL5EHj66afz0VG9JECAAAECBAgQIECAAAECBAgQIECgW4GxY8fSIUCAAIF+LmAHej+fIN0jQIBAEvjXf/3XuOOOO2AQIECAAAECBAgQIECAAAECBAgQIJBTgRSez5s3L6e9120CBAi0joAAvXXm2kgJEMixgAA9x5On6wQIECBAgAABAgQIECBAgAABAgQiQoBuGRAgQCAfAgL0fMyTXhIg0OICAvQWXwCGT4AAAQIECBAgQIAAAQIECBAgkHsBAXrup9AACBBoEQEBeotMtGESIJBvAQF6vudP7wkQIECAAAECBAgQIECAAAECBAgI0K0BAgQI5ENAgJ6PedJLAgRaXECA3uILwPAJECBAgAABAgQIECBAgAABAgRyLyBAz/0UGgABAi0iIEBvkYk2TAIE8i1QLED/5Cc/GQsWLMj3wPSeAAECBAgQIECAAAECBAgQIECAQBMK/PM//3N85zvfKRiZAL0JJ9qQCBBoSgEBelNOq0ERINBsAgL0ZptR4yFAgAABAgQIECBAgAABAgQIEGhmAQF6M8+usREg0OwCAvRmn2HjI0CgKQQE6E0xjQZBgAABAgQIECBAgAABAgQIECDQIgIC9BaZaMMkQKApBQToTTmtBkWAQLMJCNCbbUaNhwABAgQIECBAgAABAgQIECBAoJkFBOjNPLvGRoBAswsI0Jt9ho2PAIGmEBCgN8U0GgQBAgQIECBAgAABAgQIECBAgECLCAjQW2SiDZMAgaYUEKA35bQaFAECzSYgQG+2GTUeAgQIECBAgAABAgQIECBAgACBZhYQoDfz7BobAQLNLiBAb/YZNj4CBJpCQIDeFNNoEAQIECBAgAABAgQIECBAgAABAi0iIEBvkYk2TAIEmlJAgN6U02pQBAg0m4AAvdlm1HgIECBAgAABAgQIECBAgAABAgSaWUCA3syza2wECDS7gAC92WfY+AgQaAoBAXpTTKNBECBAgAABAgQIECBAgAABAgQItIiAAL1FJtowCRBoSgEBelNOq0ERINBsAgL0ZptR4yFAgAABAgQIECBAgAABAgQIEGhmAQF6M8+usREg0OwCAvRmn2HjI0CgKQQE6E0xjQZBgAABAgQIECBAgAABAgQIECDQIgIC9BaZaMMkQKApBQToTTmtBkWAQLMJCNCbbUaNhwABAgQIECBAgAABAgQIECBAoJkFBOjNPLvGRoBAswsI0Jt9ho2PAIGmEBCgN8U0GgQBAgQIECBAgAABAgQIECBAgECLCAjQW2SiDZMAgaYUEKA35bQaFAECzSYgQG+2GTUeAgQIECBAgAABAgQIECBAgACBZhYQoDfz7BobAQLNLiBAb/YZNj4CBJpCQIDeFNNoEAQIECBAgAABAgQIECBAgAABAi0iIEBvkYk2TAIEmlJAgN6U02pQBAg0m4AAvdlm1HgIECBAgAABAgQIECBAgAABAgSaWUCA3syza2wECDS7gAC92WfY+AgQaAoBAXpTTKNBECBAgAABAgQIECBAgAABAgQItIiAAL1FJtowCRBoSgEBelNOq0ERINBsAgL0ZptR4yFAgAABAgQIECBAgAABAgQIEGhmAQF6M8+usREg0OwCAvRmn2HjI0CgKQQE6E0xjQZBgAABAgQINEDg/fffj5deeil+/vOfx5NPPhnPP/98/Pa3v41169Z1tD5y5MhI/+y9997xqU99KsaOHRtDhgxpQO/y1USynD9/ftxyyy1ZxzfZZJO4/vrrY8KECfkaiN4SIECAAAECBPpAQIDeB+iaJECAQI0EBOg1glQNAQIE6ikgQK+nrroJECBAgACBZhD4n//5n7jjjjsi/XvT2rVrKxpSCob32muvOPHEE+PTn/50DBo0qKL3qym8YcOGePnll2Pp0qXx05/+NH7zm9/E+vXrY7PNNouPfvSjWUg9ceLELOgfMGBANU30+p2VK1fGlClTYsWKFR11TZo0KebMmRODBw/udf0qIECAAAECBAg0s4AAvZln19gIEGh2AQF6s8+w8REg0BQCAvSmmEaDIECAAAECBOog8Prrr8e1114b3/3ud7MAurfPRz7ykZg1a1bst99+MXDgwN5WV/T91157LebNmxf3339/j/WnYP8LX/hCnHnmmTF8+PC69KWnSm+//faYO3duQZEtt9wylixZEnvuuWfD+6NBAgQIECBAgECeBAToeZotfSVAgEChgADdiiBAgEAOBAToOZgkXSRAgAABAgQaKpB2cD/yyCNx/vnnxyuvvFLzto866qiYOXNmbL311jWt+4UXXojTTz89li9fXna9o0ePjoULF8Yuu+xS9ju9LbhmzZqYPn16PP74412qOv7447MvGTRip35vx+F9AgQIECBAgEBfCQjQ+0peuwQIEOi9gAC994ZqIECAQN0FBOh1J9YAAQIECBAgkCOBdDf3d77znbjiiitqsuu8u6Hvvvvucdlll8VOO+1UE53Vq1dnoXyxULpUA+PGjYsFCxbEiBEjShWtyecPP/xwnHLKKUV9d9xxx7j55ptj1KhRNWlLJQQIECBAgACBZhQQoDfjrBoTAQKtIiBAb5WZNk4CBHItIEDP9fTpPAECBAgQIFBDgRSepyPbr7nmmm5rHTp0aHz2s5+Nz33uc7Hbbrtlu8g33XTTrHzauf7GG2/E73//+2wH+7333htPP/10t3WlsDi1l3aB9/YpdiR6JXWmo9xPOumkut+J/u6772b3nN95553ddq9RfanER1kCBAgQIECAQH8SEKD3p9nQFwIECFQmIECvzEtpAgQI9ImAAL1P2DVKgAABAgQI9DOBUuF5uif8jDPOiL/7u7+LzTffvKzep0A9Had+1VVXxY9//OOi79QiRF+7dm12dPujjz5a0MYOO+wQ3/jGN2L//fePIUOGxHvvvZeVSXek/+53vysou8cee8R1110X22yzTVljq7bQc889F5MnT450V3t3z9ixY+P666+P7bbbrtpmvEeAAAECBAgQaGoBAXpTT6/BESDQ5AIC9PCWL9MAACAASURBVCafYMMjQKA5BATozTGPRkGAAAECBAj0TuChhx6K0047reix4unO8nRndwrRq3k++OCD+I//+I+YPXt20TvV99tvv+wI9WHDhlVTfRbST5kyJV599dWO91P4fMMNN2S75Dd+UvmpU6fGihUrOj7adtttY8mSJTFmzJiq+lDOS+kLBSkYT2Mt9aQyhx12WKliPidAgAABAgQItKSAAL0lp92gCRBoEgEBepNMpGEQINDcAgL05p5foyNAgAABAgRKC6xcuTJOPfXULIju/GyyySaRjhM/7rjjYtCgQaUrKlHipZdeirPOOiueeuqpLiV7c2z5smXL4phjjimo88gjj8wC+/bj5Tt/2F2Qfdttt0W6D71eT9p1nu4+73ysfdptnvp64YUXFnx54eCDD4758+dnO+c9BAgQIECAAAEChQICdCuCAAEC+RUQoOd37vScAIEWEhCgt9BkGyoBAgQIECDQRSAd3b5o0aJYvHhxl8+mTZuW7dSuRXjeXnl3IXraMZ52gO+6664Vz1KxAD0dkz5r1qxu7zRPd5Cfc845BW3VO0C/7777YubMmQVtpv//5S9/OTuC/vHHH+/4LH15Ie1WnzBhQsUeXiBAgAABAgQINLuAAL3ZZ9j4CBBoZgEBejPPrrERINA0AgL0pplKAyFAgAABAgSqEOjuTu6JEyfGnDlz6rID+rHHHsuOhE93l3d+jj/++Cz0rjSwf/bZZ7N7xVevXt1R3b777hsLFy6MoUOHFlVJ4fSVV17Z8dmoUaPipptuip122qkKxdKvrFmzJhtz55C885cGigX6kyZNyuZg8ODBpRtQggABAgQIECDQQgIC9BaabEMlQKDpBAToTTelBkSAQDMKCNCbcVaNiQABAgQIEChXYOMgOb23ww47ZLvBd95553KrqahcOkL9xhtvjCuuuKLgvR133DFuvvnmSGF2Jc8f/vCH7Aj6X/3qVx2vbbnlltmu+vHjx3epKt2Vnsqn4L39qfeR6Q8//HB2fPv69es72uwckBc73r03u/Ir8VOWAAECBAgQIJA3AQF63mZMfwkQIPD/AgJ0q4EAAQI5EBCg52CSdJEAAQIECBCoi0DaAZ6ODn/00UcL6k/Hiqewd8CAAXVpN1Wa7l2fMmVKrFixoqCNq6++Oj7/+c9X1G46hj7dF37LLbcUvHfQQQfFpZdeGltttVXHz99+++1sV/fSpUs7fpaOS09h+wEHHFBRu+UWfvfdd7M20y7z9mfjI9q7u5f9tNNOy3auV7orv9y+KUeAAAECBAgQyKOAAD2Ps6bPBAgQaBMQoFsJBAgQyIGAAD0Hk6SLBAgQIECAQF0Eih19vu2222a7z8eMGVOXNtsr7S70PvbYY7O7ySsNjJ955pk4+eSTI+3k7vx0vsc9fTZv3ry4//77C8occcQRMXv27Nhiiy3qMuZix+Tvs88+2d3zw4YN62izWLlqd+XXZSAqJUCAAAECBAj0EwEBej+ZCN0gQIBAFQIC9CrQvEKAAIFGCwjQGy2uPQIECBAgQKC/CDzwwAMxY8aMgu6kXduXXXZZpCPQ6/089NBDcdJJJxU0U+ru8u76lAL56667LtIO9s5P2umdwvGtt9465s6dG6+//nrB5+PGjYsFCxbEiBEj6jLc7naWpz4dffTRBW1296WCYmXr0lmVEiBAgAABAgRyIiBAz8lE6SYBAgSKCAjQLQsCBAjkQECAnoNJ0kUCBAgQIECgLgLF7j+fPHlyzJo1q67Ht7cPZvny5dkx7ulO8vYn3bt+0003xciRIyse86pVqyIdP79s2bKy3h09enQsXLgwdtlll7LKV1Oo2N3mPe0qf+KJJyLNwVtvvdXRXLHd6tX0xTsECBAgQIAAgWYREKA3y0waBwECrSggQG/FWTdmAgRyJyBAz92U6TABAgQIECBQI4HLL788brzxxoLaLr744jjyyCNr1ELP1axevTpOPPHEePrppzsK7rDDDtkR8ilIr+ZJofzUqVO73K2+cV177rlnpPFXE9RX0q/77rsvC/U7P8cff3z2JYVix9SnO9rTZw8++GDBO2mX/GGHHVZJ08oSIECAAAECBJpWQIDetFNrYAQItICAAL0FJtkQCRDIv4AAPf9zaAQECBAgQIBA5QLvvPNOnHfeeXHvvfcWvHzJJZfEpEmTKq+wijf++Mc/Zke4P/nkkx1vpyPXb7311vjrv/7rKmqM+OCDD+K2226L9EWA7p6jjjoqC7XTse71fIqF4elo/PQFgRTgd/c8/PDDccopp8T69es7ihx88MExf/78GDJkSD27rG4CBAgQIECAQC4EBOi5mCadJECAQFEBAbqFQYAAgRwICNBzMEm6SIAAAQIECNRcoL8G6GmgKQBPd5NX+qTj0ufNmxf3339/t69OmDAhrrjiihg2bFjRMuke8kWLFsXixYsLPq9mB3ix49jLCcLXrFkT06dPj8cff7yjD+UE75V6KU+AAAECBAgQyKuAAD2vM6ffBAgQiBCgWwUECBDIgYAAPQeTpIsECBAgQIBAzQXee++9mDt3bnzve98rqLuRO9BrdYT7hg0b4he/+EV29Pkrr7xS0uorX/lKnHHGGUV3cz/zzDNx8sknRwrj25+xY8dGui9+u+22K1l3e4EUxKcd47fcckvBO+UG8bfffns2P52fL3/5y9mpAYMHDy67HwoSIECAAAECBJpRQIDejLNqTAQItIqAAL1VZto4CRDItYAAPdfTp/MECBAgQIBALwSK3YGejlT/+te/3otay3813Vc+ZcqUePXVVzteqvQO9HRk+w9+8IOYM2dOrFu3rkvjaef2W2+91eXn06ZNy+5K73wP+bvvvpsd/Z7+/bDzM3v27Dj66KPLH1hErFy5MhvbihUrOt6rJIhPJqeeemo8++yzHe+nAD8d/77rrrtW1BeFCRAgQIAAAQLNJiBAb7YZNR4CBFpJQIDeSrNtrAQI5FZAgJ7bqdNxAgQIECBAoJcCafd52tHc+TnooIPisssuixQ81/t54IEHYsaMGQXNpLvBb7jhhm6PWO9cOO3yTv8ul45t73xfeCqT7lI/4YQT4qtf/Wo2nqVLlxa0kz6/6KKL4ogjjogBAwZkn6Wj388888yCuioJvTs3UGwHeS08093t6X709j7Xok51ECBAgAABAgTyJiBAz9uM6S8BAgT+X0CAbjUQIEAgBwIC9BxMki4SIECAAAECdRFYtmxZHHfccQWBcaU7wKvtWNrtnXaN33nnnQVVHHnkkZF2fG+66aY9Vp2Obb/77rvj/PPP7xKeDx8+PC688MI48MADY+DAgbFq1apIwXMab+dn6NCh2X3n48ePj7QbPu1I77xjPIXs6b70Qw45pKJhFrvDvKIKeihcbaBfq/bVQ4AAAQIECBDoDwIC9P4wC/pAgACB6gQE6NW5eYsAAQINFRCgN5RbYwQIECBAgEA/Evj9738f6cj2X//61wW9SqH0McccU9ddzs8991xMnjy54K7x1Ily72Avdld5en/33XfPdpzvtNNOBWMqFpCnAilsP+uss+Kuu+7qErAfdthh2e72IUOGVDRrDz/8cLZLfONd8RVV0kPhao6Ur1Xb6iFAgAABAgQI9AcBAXp/mAV9IECAQHUCAvTq3LxFgACBhgoI0BvKrTECBAgQIECgHwmkI9BTYH3rrbcW9Gr06NFx3XXXxahRo+rS29Tut771rUj/4bPzU+4d393tXh83blwWnm+//fZF+/3YY4/F9OnTY+3atSXHteOOO8a1114byaKSp7u+VVJHqbL77LNPtnN+2LBhpYr6nAABAgQIECDQlAIC9KacVoMiQKBFBAToLTLRhkmAQL4FBOj5nj+9J0CAAAECBHon0N1u6S9/+cvZ/eiDBw/uXQNF3n7ooYfitNNO67JDe9KkSdmx7qXaLLZ7PR3HfvPNN8cnP/nJbvubjn2/5557smPf161b1225Yvejl4vQ3c76ct8vp1zq3/XXXx8TJkwop7gyBAgQIECAAIGmExCgN92UGhABAi0kIEBvock2VAIE8isgQM/v3Ok5AQIECBAg0HuBt99+O2bNmhUPPvhgQWUppJ07d2588YtfzO4Rr9Xz5JNPZkemd75rPNW95ZZbxpIlS2LPPfcs2dTSpUuzPnd+jj766CzwHzRoUI/v93R3evuL06ZNy+5DL1XXxg2lulOwvWDBgoKP0v9Px8FX83RX5+GHHx4XX3xxbLHFFtVU6x0CBAgQIECAQK4FBOi5nj6dJ0CgxQUE6C2+AAyfAIF8CAjQ8zFPekmAAAECBAjUT2DZsmXZjvCNjzZPIfq5554baTd6pWFysd7+8pe/jK9//evxyiuvdPn4q1/9apx99tlltXPVVVfF4sWLC+qYP39+TJw4sSykN998M2tr4y8NpJf32muvuOaaa2KbbbYpq67OhVauXBmnnnpqpPvW25+xY8dmoXo6nr7aJ9U7ZcqUgi8dVPKFg2rb9R4BAgQIECBAoL8KCND768zoFwECBEoLCNBLGylBgACBPhcQoPf5FOgAAQIECBAg0McC6U7ydN93Co6LPUcddVTMnDkztt5666p6mu4F/+EPf5jde17s/vFK71y//PLL48YbbyzoS/r/BxxwQMn+lRprqqDaHei33357tmu/85PcTjnllBgwYEDJvnVXIPU53Xm+8ZcGjj/++Gwnfi2+3FB157xIgAABAgQIEOgDAQF6H6BrkgABAjUSEKDXCFI1BAgQqKeAAL2euuomQIAAAQIE8iKQjnJP94+n49GLPX/1V38V06dPj4MPPjg233zzsob1wQcfxFNPPRVpd3jafV7sSXeXp3B4/PjxZdWZCqUd3VdeeWVB+XKC6j//+c9x9dVXZ3el9/RUcwf6mjVrMp/HH3+8o+q06zwdS7/rrruWPbbuCha7W33HHXfMxjJq1Khe168CAgQIECBAgECeBAToeZotfSVAgEChgADdiiBAgEAOBAToOZgkXSRAgAABAgQaIrBq1apsp3k60r27JwXen/3sZ+Nzn/tc7Lbbbtmu9E033TQrngLzN954Iztq/OGHH4577723y13nneutJqhO7z/wwAMxY8aMgi6WCuJTny644IKCgLsn1FL1bfxuGm/aab5+/fqOjyZNmpR9KWHw4MG9nr+0Cz3t4E//sbjzU84XB3rduAoIECBAgAABAv1MQIDezyZEdwgQIFCBgAC9AixFCRAg0FcCAvS+ktcuAQIECBAg0B8FXn755eye8ieeeKKu3dtss82ycPkf/uEfYuDAgRW1VexO8FRBCr3THeQpuB42bFik0Pn555+P2267LTtCft26dV3a2XPPPePYY4+NhQsXdgn70w7vdLR9OmK+pycdUZ/Gcuedd3YUS18OSDvlJ0yYUNHYeir8X//1X9ld6J2Pwa/FHes166CKCBAgQIAAAQINEhCgNwhaMwQIEKiDgAC9DqiqJECAQK0FBOi1FlUfAQIECBAgkHeBP/3pT3HJJZd0e5x7b8c3fPjwuPjii+Nv/uZvqrobvLs7wSvt13777Rfz5s2L7bffPh577LHsCPaN72gfN25cLFiwIEaMGNFt9cWOV99nn32yo+lTkF+rp1hQn+pO/TvssMNq1Yx6CBAgQIAAAQL9XkCA3u+nSAcJECDQrYAA3eIgQIBADgQE6DmYJF0kQIAAAQIEGi6Qwtp0BPsVV1wRr7/+es3aP+SQQ+Lcc8+NdD94b55yjpvvqf6JEyfGOeeckx1Bn54NGzbE3XffHeeff37BMezpsxS0X3rppUVD9PRe2mmeQuzOz+zZs+Poo4/uzRCLvpuC/tNOOy3eeuutjs9T/1L7tQzra95xFRIgQIAAAQIEaiggQK8hpqoIECDQYAEBeoPBNUeAAIFqBATo1ah5hwABAgQIEGgVgT/+8Y9xxx13xLe//e0uu7PLNUjHmR9wwAExderUGDNmTFW7zou19dJLL8VZZ50VTz31VLldibT7/cwzz4zDDz+8y93kaWd7OrL9mmuu6VJfCtzTMe1Dhgwp+Oy1117L7j5/+umnO36ejn6/+eabY9SoUWX3q9yCb7/9dsyaNSsefPDBjlfqcVx8uf1RjgABAgQIECDQFwIC9L5Q1yYBAgRqIyBAr42jWggQIFBXAQF6XXlVToAAAQIECDSJwHvvvZfdi56C25/+9KeR7krv6Ul3nO+9997Z0eLpHvCejkDvDVHaHT9//vySx82n+9FPOOGEOOqoo+JDH/pQt02mgDoF5UuXLu1SZtq0admXAAYNGtTx2X333RczZ84sKHv88cdnIXfncr0Z48bvPvTQQ9ku9PXr13d8lO59T/0ePHhwLZtSFwECBAgQIECgXwoI0PvltOgUAQIEyhIQoJfFpBABAgT6VkCA3rf+WidAgAABAgTyJ5COLX/yySezo9iXL19edAApQN9///3jb//2b+NTn/pU7LDDDjFw4MC6DDb1J/Xjrrvuip/97Gfx4osvZu2MHDky9tprrzj00EMj3Um++eab16V9lRIgQIAAAQIECDRWQIDeWG+tESBAoJYCAvRaaqqLAAECdRIQoNcJVrUECBAgQIBA0wu88847kf7jZTr2fN26dT2Ot31H+vjx4+PjH/947Lzzztn945tuuml88MEH8corr2Q73D/zmc+4y7vpV44BEiBAgAABAgR6JyBA752ftwkQINCXAgL0vtTXNgECBMoUEKCXCaUYAQIECBAgQKAbgV//+texYMGCSEeLV/uke8NTED969Ohqq/AeAQIECBAgQIBAiwgI0Ftkog2TAIGmFBCgN+W0GhQBAs0mIEBvthk1HgIECBAgQKAvBNIu8kceeSS7j/z555+vqAvpfvJFixZF2p3uIUCAAAECBAgQIFBKQIBeSsjnBAgQ6L8CAvT+Ozd6RoAAgQ4BAbrFQIAAAQIECBConcD7778f//mf/xnXXXdd/PKXvyxZ8SabbBIXXXRRHHHEETFgwICS5RUgQIAAAQIECBAgIEC3BggQIJBfAQF6fudOzwkQaCEBAXoLTbahEiBAgAABAg0T2LBhQ7z88suxdOnSuPfee2PFihVF2542bVpMnTo1Bg0a1LC+aYgAAQIECBAgQCDfAgL0fM+f3hMg0NoCAvTWnn+jJ0AgJwIC9JxMlG4SIECAAAECuRVIYfqqVaviiSeeyP556qmn4oUXXogDDzww5syZE0OGDMnt2HScAAECBAgQIECg8QIC9Maba5EAAQK1EhCg10pSPQQIEKijgAC9jriqJkCAAAECBAgQIECAAAECBAgQIFBjAQF6jUFVR4AAgQYKCNAbiK0pAgQIVCsgQK9WznsECBAgQIAAAQIECBAgQIAAAQIEGi8gQG+8uRYJECBQKwEBeq0k1UOAAIE6CgjQ64iragIECBAgQIAAAQIECBAgQIAAAQI1FhCg1xhUdQQIEGiggAC9gdiaIkCAQLUCAvRq5bxHgAABAgQIECBAgAABAgQIECBAoPECAvTGm2uRAAECtRIQoNdKUj0ECBCoo4AAvY64qiZAgAABAgQIECBAgAABAgQIECBQYwEBeo1BVUeAAIEGCgjQG4itKQIECFQrIECvVs57BAgQIECAAAECBAgQIECAAAECBBovIEBvvLkWCRAgUCsBAXqtJNVDgACBOgoI0OuIq2oCBAgQIECAAAECBAgQIECAAAECNRYQoNcYVHUECBBooIAAvYHYmiJAgEC1AgL0auW8R4AAAQIECBAgQIAAAQIECBAgQKDxAgL0xptrkQABArUSEKDXSlI9BAgQqKOAAL2OuKomQIAAAQIECBAgQIAAAQIECBAgUGMBAXqNQVVHgACBBgoI0BuIrSkCBAhUKyBAr1bOewQIECBAgAABAgQIECBAgAABAgQaLyBAb7y5FgkQIFArAQF6rSTVQ4AAgToKCNDriKtqAgQIECBAgAABAgQIECBAgAABAjUWEKDXGFR1BAgQaKCAAL2B2JoiQIBAtQIC9GrlvEeAAAECBAgQIECAAAECBAgQIECg8QIC9Maba5EAAQK1EhCg10pSPQQIEKijgAC9jriqJkCAAAECBAgQIECAAAECBAgQIFBjAQF6jUFVR4AAgQYKCNAbiK0pAgQIVCsgQK9WznsECBAgQIAAAQIECBAgQIAAAQIEGi8gQG+8uRYJECBQKwEBeq0k1UOAAIE6CgjQ64iragIECBAgQIBAAwQ2bNgQL7/8cixdujR++tOfxm9+85tYv359bLbZZvHRj340JkyYEBMnToyRI0fGgAEDGtAjTRAgQIAAAQIECNRTQIBeT111EyBAoL4CAvT6+qqdAAECNREQoNeEUSUECBAgQIAAgT4ReO2112LevHlx//3399j+JptsEl/4whfizDPPjOHDh/dJXzVKgAABAgQIECBQGwEBem0c1UKAAIG+EBCg94W6NgkQIFChgAC9QjDFCRAgQIAAAQL9ROCFF16I008/PZYvX152j0aPHh0LFy6MXXbZpex3FCRAgAABAgQIEOhfAgL0/jUfekOAAIFKBATolWgpS4AAgT4SEKD3EbxmCRAgQIAAAQK9EFi9enXMnDkzHn/88YprGTduXCxYsCBGjBhR8bteIECAAAECBAgQ6HsBAXrfz4EeECBAoFoBAXq1ct4jQIBAAwUE6A3E1hQBAgQIECBAoEYCt99+e8ydO7fq2tJR7ieddJI70asW9CIBAgQIECBAoO8EBOh9Z69lAgQI9FZAgN5bQe8TIECgAQIC9AYga4IAAQIECBAgUEOBtWvXZke3P/roowW17rDDDvGNb3wj9t9//xgyZEi89957WZl0R/rvfve7grJ77LFHXHfddbHNNtvUsGeqIkCAAAECBAgQaISAAL0RytogQIBAfQQE6PVxVSsBAgRqKiBArymnyggQIECAAAECdRdId55PmTIlXn311Y62tttuu7jhhhtit91269J+Kj916tRYsWJFx2fbbrttLFmyJMaMGVP3/mqAAAECBAgQIECgtgIC9Np6qo0AAQKNFBCgN1JbWwQIEKhSQIBeJZzXCBAgQIAAAQJ9JLBs2bI45phjClo/8sgjY/bs2bHpppt26dWGDRvi+uuvz+497/zcdtttke5D9xAgQIAAAQIECORLQICer/nSWwIECHQWEKBbDwQIEMiBgAA9B5OkiwQIECBAgACBTgLFAvTJkyfHrFmzur3T/M4774xzzjmnwFGAblkRIECAAAECBPIpIEDP57zpNQECBJKAAN06IECAQA4EBOg5mCRdJECAAAECBAh0Enj22WcjBearV6/u+Om+++4bCxcujKFDhxa1SjvQr7zyyo7PRo0aFTfddFPstNNObAkQIECAAAECBHImIEDP2YTpLgECBDoJCNAtBwIECORAQICeg0nSRQIECBAgQIBAJ4E//OEPceqpp8avfvWrjp9uueWWsXjx4hg/fnwXq3RXeiqfgvf25+CDD4758+fHkCFD2BIgQIAAAQIECORMQICeswnTXQIECHQSEKBbDgQIEMiBgAA9B5OkiwQIECBAgACBTgLvv/9+Fn7fcsstBS4HHXRQXHrppbHVVlt1/Pztt9+OOXPmxNKlSzt+tskmm2Rh+wEHHMCVAAECBAgQIEAghwIC9BxOmi4TIEDg/wQE6JYCAQIEciAgQM/BJOkiAQIECBAgQGAjgWeeeSZOPvnkeO211wo+mTZtWkydOjUGDRqUfTZv3ry4//77C8occcQRMXv27Nhiiy24EiBAgAABAgQI5FBAgJ7DSdNlAgQI/J+AAN1SIECAQA4EBOg5mCRdJECAAAECBAhsJJB2oV933XVx9dVXF3ySdpencHzrrbeOuXPnxuuvv17w+bhx42LBggUxYsQIpgQIECBAgAABAjkVEKDndOJ0mwABAhEhQLcMCBAgkAMBAXoOJkkXCRAgQIAAAQJFBFatWhUzZ86MZcuWleUzevToWLhwYeyyyy5llVeIAAECBAgQIECgfwoI0PvnvOgVAQIEyhEQoJejpAwBAgT6WECA3scToHkCBAgQIECAQC8Eli9fnh3ZvmLFih5r2XPPPePyyy+PkSNH9qI1rxIgQIAAAQIECPQHAQF6f5gFfSBAgEB1AgL06ty8RYAAgYYKCNAbyq0xAgQIECBAgEBNBT744IO47bbb4uKLL+623qOOOirbqZ6OdfcQIECAAAECBAjkX0CAnv85NAICBFpXQIDeunNv5AQI5EhAgJ6jydJVAgQIECBAgEAngddeey3mzZsX999/f7cuEyZMiCuuuCKGDRtWtEy6S33RokWxePHigs/TPemHHXYYbwIECBAgQIAAgX4oIEDvh5OiSwQIEChTQIBeJpRiBAgQ6EsBAXpf6mubAAECBAgQIFC5wIYNG+IXv/hFzJo1K1555ZWSFXzlK1+JM844I4YMGdKl7DPPPBMnn3xypDC+/Rk7dmxcf/31sd1225WsWwECBAgQIECAAIHGCwjQG2+uRQIECNRKQIBeK0n1ECBAoI4CAvQ64qqaAAECBAgQIFBjgXRk+w9+8IOYM2dOrFu3rkvtW265Zbz11ltdfj5t2rTsrvRBgwZ1fPbuu+9mR7+nfx/s/MyePTuOPvroGvdcdQQIECBAgAABArUSEKDXSlI9BAgQaLyAAL3x5lokQIBAxQIC9IrJvECAAAECBAgQ6BOBdNx6+ne3dGz7+vXrC/qwySabxAknnBBf/epX47LLLoulS5d2+fyiiy6KI444IgYMGJB9lo5+P/PMMwvqsvu8T6ZWowQIECBAgACBigQE6BVxKUyAAIF+JSBA71fToTMECBAoLiBAtzIIECBAgAABAv1fIB3bfvfdd8f555/fJTwfPnx4XHjhhXHggQfGwIEDY9WqVTFz5sxYtmxZwcCGDh2a3Xc+fvz4WL58ebYjfcWKFR1lUgif7ks/5JBD+j+IHhIgQIAAeKFpgQAAIABJREFUAQIEWlhAgN7Ck2/oBAjkXkCAnvspNAACBFpBQIDeCrNsjAQIECBAgEDeBYrdVZ7GtPvuu2c7znfaaaeCIRYLyFOBFLafddZZcdddd3UJ2A877LBsd3uxu9Lz7qf/BAgQIECAAIFmEhCgN9NsGgsBAq0mIEBvtRk3XgIEcikgQM/ltOk0AQIECBAg0EIC6a7ydOf5nXfeWTDqcePGZeH59ttvX1Tjsccei+nTp8fatWtLau24445x7bXXxujRo0uWVYAAAQIECBAgQKBvBQTofeuvdQIECPRGQIDeGz3vEiBAoEECAvQGQWuGAAECBAgQIFClwHPPPReTJ0+O1157raOGdBz7zTffHJ/85Ce7rTUd+37PPfdkx76vW7eu23Lp6PaN70evsqteI0CAAAECBAgQaICAAL0ByJogQIBAnQQE6HWCVS0BAgRqKSBAr6WmuggQIECAAAECtRdYunRpzJo1q6Dio48+Os4777wYNGhQjw32dHd6+4vTpk3L7kMvVVftR6ZGAgQIECBAgACBagQE6NWoeYcAAQL9Q0CA3j/mQS8IECDQo4AA3QIhQIAAAQIECPRvgauuuioWL15c0Mn58+fHxIkTy+r4m2++GWeffXY8+OCDXcrvtddecc0118Q222xTVl0KESBAgAABAgQI9L2AAL3v50APCBAgUK2AAL1aOe8RIECggQIC9AZia4oAAQIECBAgUIXA5ZdfHjfeeGPBm+n/H3DAASVre//997O7zVNI3t1jB3pJRgUIECBAgAABAv1KQIDer6ZDZwgQIFCRgAC9Ii6FCRAg0DcCAvS+cdcqAQIECBAgQKBcgeuvvz6uvPLKguIzZ86MU045JQYMGNBtNX/+85/j6quvzu5K7+lxB3q5M6EcAQIECBAgQKB/CAjQ+8c86AUBAgSqERCgV6PmHQIECDRYQIDeYHDNESBAgAABAgQqFHjggQdixowZBW8NHTo0Fi1aFOPHjy9a24oVK+KCCy6Ixx9/vKzWStVXViUKESBAgAABAgQINERAgN4QZo0QIECgLgIC9LqwqpQAAQK1FRCg19ZTbQQIECBAgACBWgusXLkypkyZEikU7/yk0PvUU0+NSZMmxbBhwyId1/7888/HbbfdFj/84Q9j3bp1Xbqy5557xrHHHhsLFy7sUt+OO+6YHfc+evToWg9BfQQIECBAgAABAjUUEKDXEFNVBAgQaLCAAL3B4JojQIBANQIC9GrUvEOAAAECBAgQaJxACsbTbvPFixf3qtH99tsv5s2bF9tvv3089thjMX369Fi7dm1BnePGjYsFCxbEiBEjetWWlwkQIECAAAECBOonIECvn62aCRAgUG8BAXq9hdVPgACBGggI0GuAqAoCBAgQIECAQJ0FVq1aFene82XLllXV0sSJE+Occ86JrbfeOnt/w4YNcffdd8f5558f69evL6gzBe2XXnqpEL0qaS8RIECAAAECBOovIECvv7EWCBAgUC8BAXq9ZNVLgACBGgoI0GuIqSoCBAgQIECAQB0FXnrppTjrrLPiqaeeKruV4cOHx5lnnhmHH354DB48uOC9tLM9Hdl+zTXXdKkvBe5z5syJIUOGlN2WggQIECBAgAABAo0REKA3xlkrBAgQqIeAAL0equokQIBAjQUE6DUGVR0BAgQIECBAoI4Cr7/+esyfPz+WLl3aYyvpfvQTTjghjjrqqPjQhz7Ubdm33347C8qL1Tdt2rSYOnVqDBo0qI4jUjUBAgQIECBAgEClAgL0SsWUJ0CAQP8REKD3n7nQEwIECHQrIEC3OAgQIECAAAEC+RJIx68vX7487rrrrvjZz34WL774YjaAkSNHxl577RWHHnpo7LPPPrH55pvna2B6S4AAAQIECBAgUJaAAL0sJoUIECDQLwUE6P1yWnSKAAEChQICdCuCAAECBAgQIECAAAECBAgQIECAQH4EBOj5mSs9JUCAwMYCAnRrggABAjkQEKDnYJJ0kQABAgQIECBAgAABAgQIECBAgMD/CQjQLQUCBAjkV0CAnt+503MCBFpIQIDeQpNtqAQIECBAgAABAgQIECBAgAABArkXEKDnfgoNgACBFhYQoLfw5Bs6AQL5ERCg52eu9JQAAQIECBAgQIAAAQIECBAgQICAAN0aIECAQH4FBOj5nTs9J0CghQQE6C002YZKgAABAgQIECBAgAABAgQIECCQewEBeu6n0AAIEGhhAQF6C0++oRMgkB8BAXp+5kpPCRAgQIAAAQIECBAgQIAAAQIECAjQrQECBAjkV0CAnt+503MCBFpIQIDeQpNtqAQIECBAgAABAgQIECBAgAABArkXEKDnfgoNgACBFhYQoLfw5Bs6AQL5ERCg52eu9JQAAQIECBAgQIAAAQIECBAgQICAAN0aIECAQH4FBOj5nTs9J0CghQQE6C002YZKgAABAgQIECBAgAABAgQIECCQewEBeu6n0AAIEGhhAQF6C0++oRMgkB8BAXp+5kpPCRAgQIAAAQIECBAgQIAAAQIECAjQrQECBAjkV0CAnt+503MCBFpIQIDeQpNtqAQIECBAgAABAgQIECBAgAABArkXEKDnfgoNgACBFhYQoLfw5Bs6AQL5ERCg52eu9JQAAQIECBAgQIAAAQIECBAgQICAAN0aIECAQH4FBOj5nTs9J0CghQQE6C002YZKgAABAgQIECBAgAABAgQIECCQewEBeu6n0AAIEGhhAQF6C0++oRMgkB8BAXp+5kpPCRAgQIAAAQIECBAgQIAAAQIECAjQrQECBAjkV0CAnt+503MCBFpIQIDeQpNtqAQIECBAgAABAgQIECBAgAABArkXEKDnfgoNgACBFhYQoLfw5Bs6AQL5ERCg52eu9JQAAQIECBAgQIAAAQIECBAgQICAAN0aIECAQH4FBOj5nTs9J0CghQQE6C002YZKgAABAgQIECBAgAABAgQIECCQewEBeu6n0AAIEGhhAQF6C0++oRMgkB8BAXp+5kpPCRAgQIAAAQIECBAgQIAAAQIECAjQrQECBAjkV0CAnt+503MCBFpIQIDeQpNtqAQIECBAgAABAgQIECBAgAABArkXEKDnfgoNgACBFhYQoLfw5Bs6AQL5ERCg52eu9JQAAQIECBAgQIAAAQIECBAgQICAAN0aIECAQH4FBOj5nTs9J0CghQQE6C002YZKgAABArkXePvtt+Ppp5+On//85/GLX/wiXn755eyf9mfkyJGx8847x7hx47J/xowZE5tuumnDxv3BBx/EK6+8kvUv/fPCCy/EypUrY+3atQV9TP3cY489sj5+/OMfj6FDhzasjxoiQKC4wHvvvRdPPPFEPPjgg9nv74svvhjr16/PCqff2fT3ZPz48fGZz3wmdthhhxg4cCBKAgQIECBAoI8EBOh9BK9ZAgQI1EBAgF4DRFUQIECg3gIC9HoLq58AAQIECPROIIXSKdRK/5HsoYceinXr1pVdYQqmP//5z8cxxxwTH/nIR+oWeL3xxhtx5513xh133BErVqwou3+p4CabbBJ77bVXnHjiifHpT386Bg0aVNH7PRX+7W9/G5MnT85C/fZnxx13jGuvvTZGjx5ds3ZSRRs2bIi77747zj///I7QMf388MMPj4svvji22GKLstpLjuecc05B2YkTJ8acOXNiyJAhZdVRbqH0hYxU79KlSwteueSSS2LSpEnlVhOXX3553HjjjWWXL1Xwtttuy75cUerZ2Kpec9vej2XLlmW/S52fUlbvvPNOnHfeeXHvvfeWGk5NP69k3b3//vtZ/xYsWBCvvvpqWf1If0++9rWvxYQJE2Lw4MFlvaMQAQIECBAgUDsBAXrtLNVEgACBRgsI0Bstrj0CBAhUISBArwLNKwQIECBAoAECKZBNu82/+c1vxi9/+ctet/iJT3wiZsyYUdOQOoWD6T/e3XzzzQW7zKvtbArlZs2aFfvtt19Nwv5iAXrqWwpnU1g4YsSIarva5b3HHnsspk+f3sWhkiAzVVosQE8/nzZtWkydOrVmXzBIoWn6IsE111zTZSylQuGNX+gvAXq95rZ9vM0YoL/55psxb968uOuuu6r6XfjSl74UF1xwQWy22WZVve8lAgQIECBAoDoBAXp1bt4iQIBAfxAQoPeHWdAHAgQIlBAQoFsiBAgQIECg/wn8+c9/jm9/+9tZuNl+hHKtepl2e59++umx99579yqkTuF+ClprEe53Hlvakf6P//iPWR+33nrrXg27uwA9VVrLXd3Lly/Pwu1iu+9rFaAnl4suuiiOOOKIGDBgQK9cutst315pngP0Ws9tZ+hmC9C7O4GgksVV6fqupG5lCRAgQIAAge4FBOhWBwECBPIrIEDP79zpOQECLSQgQG+hyTZUAgQIEMiFwOrVq7NjwH/84x/Xrb/p/uIlS5Zk96VX+qTw9Sc/+UmcffbZNdl13l37u+++e1x22WWx0047VdrFjvI9BeipUC12da9atSpmzpwZKVwt9lQaMHa3Az3VnY7kX7RoUXYPdW+e7nbLt9eZ9wA9jaOWX5Bod2mmAD39Hqej8tOXMnrzVLq+e9OWdwkQIECAAIH/FxCgWw0ECBDIr4AAPb9zp+cECLSQgAC9hSbbUAkQIECg3wuk+4fPOuusbsPYNIB0z3MKrdLdw+l/b7XVVh07ydOx3GvWrImXXnop2xn+b//2b9kx8Bs/1QboKXS75557soC/u7vY007pdAR7CjDHjh0b2267bWy55ZYdXXjrrbeyO8kfeeSR7N7lYv1rL9zbO61LBei93dVdzg7eSgPGngL09vnvzR3uPe2Wb3dvhgA9jaUWX5Do/LvTTAH6a6+9FqecckqX37/hw4dnpykceOCBsd1222VXBnzwwQfZ35Vnn302fvjDH8aPfvSjjt//Std3v/8jrIMECBAgQCAnAgL0nEyUbhIgQKCIgADdsiBAgEAOBAToOZgkXSRAgACBlhAotZO52qPXU70p9L711lsjBfTpqTZA72nncroD+bjjjotjjz02C97KeVIgnwLdq666qtsd970J0UsF6KmP1e7q7ukO8c5jrzRgLBWgp7qrvcO91Bpr73ctAvS0uzn1s55PKavefkFi475XE6BXM/5id8pXOiel2n3ggQdixowZBcUOOuigmDNnTsnf39dffz1uueWW7J9DDjkkLr744thiiy1KNelzAgQIECBAoIYCAvQaYqqKAAECDRYQoDcYXHMECBCoRkCAXo2adwgQIECAQG0FetrJnALedFz63//938fgwYOrbjjdq37ffffF1Vdfnd2hXekR7j3tXE7h/ty5c2P06NFV9S/tcP33f//3uOCCCyKFcxs/aUf7ggULYtiwYRXVX06AniqsNKQvdYd4507WI0BP9Vd6RHk5u+Xb+11pWFss8O0PAXoaT/r9SWsnraHe3h3fLAF6Wr/z58/P/ga0P5V+qSbV8eSTT2Z/U8444wwBekV/mRQmQIAAAQK9FxCg995QDQQIEOgrAQF6X8lrlwABAhUICNArwFKUAAECBAjUQaCnMDYFu+ke8E984hM1a/mdd96J73//+7H//vuXfb94Cl/PPffcLCzb+DnssMNi9uzZsfXWW/e6j88991wWxqWwfuPnzDPPjJNOOqmiELRYgJ52yr733nuxfv36giYq2dXd3U78kSNHxh//+MdIx9S3P7UI0NMR+J3rbK+73CPKu9stn3Zojxo1Kl588cUCi2YK0NPAqj1lYOM12CwBevobcN5552VXKLQ/hx56aHzzm9+sOAhPv0fpmPfefjmh1388VECAAAECBFpMQIDeYhNuuAQINJWAAL2pptNgCBBoVgEBerPOrHERIECAQF4EVq5cGaeeemqX0DiF54sWLYpdd921z4dy//33RwqwNw6dv/CFL2Th+V/8xV/UrI/d7XRPx8LfcMMNsdtuu5XdVrEAPQX+e+yxR3zrW9/qMp5ydnV3178UwJ922mlxzjnnZHe8tz+1CNBTnen+6aVLlxaMvZwjynv6gkYK4JNr2vnf+clzgJ6s/uVf/iVWrFhRMKZKTxkotsgE6GX/6ilIgAABAgQI1FlAgF5nYNUTIECgjgIC9DriqpoAAQK1EhCg10pSPQQIECBAoHKBtDM4heSLFy8ueDntOE5Hradd4n39rFmzJqZPnx6PP/54QVfGjBkT1113XWy//fY172J3O7yPP/74mDVrVrbjtZynWICeAu10z3O6v/maa67pUk1Pu7q7u0O8fYdzCqMnT55c8wA9Bdqf+cxnYubMmZFC3M5Pqd3V3Vm277j/2c9+loX+nZ88B+jp6Pj0e5XW7Nq1awvGVckpA8XWVzMH6OkLBjfffHN2IoGHAAECBAgQ6P8CAvT+P0d6SIAAge4EBOjWBgECBHIgIEDPwSTpIgECBAg0rUDafT5lypQuu2VPPvnk+NrXvlZ2UFxPoIcffjhOOeWUgt3aaefzFVdcEYccckhdmk4BaArn05cIOj+V3tPcXYB+8cUXR9qZnYL0cnd1d3eHeOdd4Oko9HoF6JMmTcpOKZg6dWrZu6vLKX/nnXc2XYC+9957x49+9KPsdISNQ/TeXDnQLAF6+p266qqrunxxp5wTGOryC69SAgQIECBAoGIBAXrFZF4gQIBAvxEQoPebqdARAgQIdC8gQLc6CBAgQIBA3wmkO8XTruLOT3/aCZqC7LQb+dZbby3o40EHHRSXXnppbLXVVnXD6+5o+xSKHn300WW121OAnu5CL7WjfPz48Vk73d0hnj7rvGO9VHvldLpUoF1qR/mIESOyZsodW6n2yunz5ZdfHjfeeGNB0bQTPO34rudTrO/t7fZ0dH21QXEzBejFvhiT5ip9oWfGjBmx+eab13Pq1E2AAAECBAj0UkCA3ktArxMgQKAPBQTofYivaQIECJQrIEAvV0o5AgQIECBQW4H33nsv5s6dG9/73vcKKq70mPLa9qqwtj/84Q/Z/ey/+tWvCj5YsGBBpJ289XxSAHrllVdm9553fiq5U7ycQLvULu1ddtkl7r777jj//PNL3pleTnulzEoF2uUEw6mNcnfXl2qvVH/T5/0xQE/9KveLD+WMMZVppgD9jTfeiH/6p3+KH//4x12Gn74gk9ZPupLAQ4AAAQIECPRPAQF6/5wXvSJAgEA5AgL0cpSUIUCAQB8LCND7eAI0T4AAAQItK7B69eo48cQT4+mnny4wSDt5DzjggH7h8uyzz2ZHkqe+tj+VHqPem4GkwPK4444rCK4/9rGPZbudP/zhD5esutxAu6dd3ccee2yce+65Zd2nXW57PXW8nEC7p2D4tNNOi3Ss/MbH36c2i93vXk57paD7a4Ce+l3O0fsDBgwoNcTs82YK0NvHk9bLxsfcp8+GDx8eF154YRx44IExcODAsnwUIkCAAAECBBonIEBvnLWWCBAgUGsBAXqtRdVHgACBOggI0OuAqkoCBAgQIFCGQNr5nI5LfvXVVztK77zzznHTTTfFyJEjy6ih/kUeeuihOOmkkwoa2nfffWPhwoUxdOjQunfg5Zdfzr5kkILp9mfbbbeNJUuWxJgxY0q2X26g3dOu7mKNpGP2r7322hg9enTBx+W211PHyw20uwuGu6u7u2PLy22vpz735wA99ftPf/pTdtpDujKh85PWcPr5oYceGuWE6M0WoKd1f88992SnK6xbt67oFKfd6N/4xjfiL//yL0v+vilAgAABAgQINE5AgN44ay0RIECg1gIC9FqLqo8AAQJ1EBCg1wFVlQQIECBAoAyBYmHcnnvumR1ZPmzYsDJqqH+RYuHqkUceGeke8k033bTuHUg7Y08//fR49NFHC9oq937tSgLtnnZ1d248ha6LFi2K9vvRO39WSXvd4VUSaHd3z/nGdae7yNOx++33o3f+vJL2uutzsQC92sVRyRH9Pd2BvnH75d4J31O/my1AT2NNIfpPfvKTOPvss4vuRE9lNttssyxEnzRpUgwePLjaqfUeAQIECBAgUEMBAXoNMVVFgACBBgsI0BsMrjkCBAhUIyBAr0bNOwQIECBAoPcCxXZ3VxIe9r4HpWu46qqrYvHixQUF0470r3/966VfrkGJd955J84777y49957C2or95j7SgPtUru609HoF110URxxxBFFdyxX2l4xokoD7e7ucG+vu7vd8u2fV9pesT7nIUBP/S513/3GJwpsPNZmDNDbx/jf//3fWYiejLp79tprrzjnnHNi7NixNfjtVgUBAgQIECDQGwEBem/0vEuAAIG+FRCg962/1gkQIFCWgAC9LCaFCBAgQIBAzQWKBZf9LUAvFoz2hwD9kksuyXbDlnqqCbR72tVd7A7xzn2opr2Nx1BNoN3dHe497ZZvb7ea9jbuc14C9NTvnu67726Xfvt4mzlAT2NMR92n6xm++93vxvr164v+eqXd6Oeee2586UtfikGDBpX6FfQ5AQIECBAgUCcBAXqdYFVLgACBBggI0BuArAkCBAj0VkCA3ltB7xMgQIAAgeoEHnjggZgxY0bBywL0QsvudqBfffXV8fnPf74kfLWBdrGdyt3dId65E9W217mOagLtYne4l9ot395mNe1tDJ+nAD31vdoQvdkD9GST1tIjjzwSF154Yfzud78r+juW1tZpp50Wp556qhC95F8hBQgQIECAQH0EBOj1cVUrAQIEGiEgQG+EsjYIECDQSwEBei8BvU6AAAECBKoUKBbG7bvvvtkO0LRzuD88xcLVY489NjvGuRG7T9esWRMnn3xyPPHEEwUc9bgDfWPvziFrT3eId36vrwL01IeN73AvtVu+vd+tGKAX+8JBu0dPX5RohQC93SF9eeXaa6+Nb3/720V3o6cQffr06ZFOpGjE34L+8PdQHwgQIECAQH8SEKD3p9nQFwIECFQmIECvzEtpAgQI9ImAAL1P2DVKgAABAgTi2WefjcmTJ8fq1as7NHbeeee46aabYuTIkf1CqNgu+YMOOiguu+yy2HLLLevex5deeilOPPHEWLlyZUdb2267bSxZsiTGjBlTsv3eBNrtIWuaj0WLFkWp+7FTZ3rTXvtgehNot9/hnuqaM2dODBkypKRRb9prr7zYDvRyv+RQsoM9FCjW93Lb3fgLB52b6e7LB60UoCeP9Dvw9NNPx9y5c+Opp57qMhPlXBHQm/n1LgECBAgQINC9gADd6iBAgEB+BQTo+Z07PSdAoIUEBOgtNNmGSoAAAQL9SuD3v/99tnvz17/+dUe/0q7O73znO5F2PPeH58knn4zjjjsu3nrrrY7u7LDDDlmAncL+ej8PPfRQZtT5+djHPhY33nhjfPjDHy7ZfC0C7ZKNdCpQi/ZqEWhX0udatJfHAD0ZpS8czJs3L77//e8XkKXfwxQaf/GLX4yBAwd2fNZqAXr7wN9888248sorI305YeNnv/32i3R3/LBhwypZdsoSIECAAAECvRQQoPcS0OsECBDoQwEBeh/ia5oAAQLlCgjQ/5e9OwGTq6rTP/7erZau6i1LJ4EkhABhJ0BYFBRlEXAQUWDcGJa/w4wI4qC4MAIqCjoCioLsCCgg7uC4zbBIGJAABiEQlrAlhJCFLL1WdVXd7f/caloJJPRC3+66Xd/rw0PovnXO73x+t/PMM2+fcwcrxX0IIIAAAgiMrMDm3u/9uc99TqeccooMwxjZCYcx2qZC/miYKDA74ogjhjHi4D8S7RC+8MILdcMNN2z0oaG8J34kAu3BVzz2O9CHUmv/vfUcoEcG/bv2b7/99o34NvUO+XoN0COYSqWiK664ovrP66/I6aqrrtIBBxwwnMePzyCAAAIIIIDAMAUI0IcJx8cQQACBGhAgQK+BJlACAgggMJAAAfpAQnwfAQQQQACB+ARuueWW6k7X11/R0eRXXnmlpk2bFt/EgxzZdd1qfb/4xS82+kR0jPt3vvMdNTY2DnKkod+2qfA7GuXss8/WiSeeOKgBCdAHZqr3AD0SWrt2raJfXIkC8tdfbzyivJ4D9Mhlc79scPzxx+srX/kK70If+MeNOxBAAAEEEBgxAQL0EaNkIAQQQGDUBQjQR52cCRFAAIGhCxCgD92MTyCAAAIIIDBSAtG7vU8++WQtW7ZsoyHPPPPM6tHltbAL/Q9/+EM1XHz9Fe06/e53v6v3v//9I0Wx0TjR7vPvf//7uvrqqzf6eltbW/X4+O23335Q8xKgD8xEgN5n9Nxzz+m0005708/irFmzdPnll2u77barBuz/8i//shHqt771LR177LEDQw/hjk0diR/HPEMo6e+3bupnas8996z+rHKM+3BE+QwCCCCAAALDEyBAH54bn0IAAQRqQYAAvRa6QA0IIIDAAAIE6DwiCCCAAAIIjJ3A5o4pj3a+Xnfdddp9993HrrjXZn711VerR8ovXrx4o1qiQDHaKT9z5swRr/G+++7TZz/72Y3evR5N8rGPfUznnHOOUqnUoOYkQB+YiQD9H0YLFy7UF77wBa1cuXIjuCggjkLt6OvjJUCP/u6xLGvgB+QNd2zqVIptttlG1157raZPnz7k8fgAAggggAACCAxPgAB9eG58CgEEEKgFAQL0WugCNSCAAAIDCBCg84gggAACCCAwtgJPPvmkPvWpTykKql9/9Yd2tRBKbeqo+ajW6D3oX/va19TS0jJiiJvbCTycXyogQB+4LQToGxstWLBAp59+urq6ujb6xj777KOPfOQj1YD99VccO8NHYwf6rbfequhVDJMnTx74IXnDHW+sb4sttqieDBEF6VwIIIAAAgggMDoCBOij48wsCCCAQBwCBOhxqDImAgggMMICBOgjDMpwCCCAAAIIDFEg2gka7eS+9NJL3/TJOEL0IAh0//33q7e3V4cddtigqu3s7Kwe4x597o3XSIboixYt0he/+MU3HaMdzfmZz3ymesT2UHbNEqAP3F4C9I2NwjDUb36ZsSvsAAAgAElEQVTzG5177rnyPG+jb+ZyuTedipDUAD0KwdesWVP9BZh8Pj/wg/LaHdHfV9Gab7rppr9/Zscdd9Q111yjKVOmDHocbkQAAQQQQACBtydAgP72/Pg0AgggMJYCBOhjqc/cCCCAwCAFCNAHCcVtCCCAAAIIxCiwdu3aakAdvWP5jVe0u/O8887Tu9/9bpmmOewqomDwqaee0g9+8APNnz+/GoIN5d3NUW2nnnrqm3bmRgXttttu+va3v119T/RwrijUj961Ho2xbt26Nw0R7f695JJLhrxblgB94G4QoL/ZKAqJo/ee//CHPxwQcKg/RwMOKFWPi48C6ddfIz1P/xzRLvSvf/3ramtrG0xpWr58uU4++eSNfsll//33r/69Ep0SwYUAAggggAACoyNAgD46zsyCAAIIxCFAgB6HKmMigAACIyxAgD7CoAyHAAIIIIDAMAU2d3R5/3BR0HXGGWdUQ2rDMAY9S6lUqu4cv/766xW947n/Gmog91Y7c6Mx0+m0TjrpJB1//PGDDuOi4PzZZ5+t7r6/6667NrmmWbNmVcPM4YTzBOgDPyYE6Js2in5uoufyuuuue0vEof4cDdyR0Q3Qo3omTZqkM888U0ceeaRSqdRmS4xeMxGF7W/8WY1eQfH5z39+SH8vDcaBexBAAAEEEEBg8wIE6DwdCCCAQHIFCNCT2zsqRwCBOhIgQK+jZrNUBBBAAIGaF9jc+5dfX/guu+xSDbr23ntvzZgxQ42NjX/fmR4F0t3d3dX3qT/++OO6++67dd9996lcLr9p7cMJ/qKdudH/7XDBBRe86Xjr/gls29a73vUuHX300dWd6a2trcpms9VvRyF8VF90dHQU6v/ud7/T4sWLN9uXKDy/7LLLtP322w+rdwToA7PFFaAPPPPm74ie7/PPP//vz83m7txU7TfffLOiEwtG4ioWi9XA+Pbbb9/scMP5ORqottHcgf76WubMmaNjjjlGBx98sKZNmybHcao/s+3t7brnnnt01VVX6aWXXtqo/OhY++j959HrJrgQQAABBBBAYPQECNBHz5qZEEAAgZEWIEAfaVHGQwABBGIQIECPAZUhEUAAAQQQGKZAFFY98MAD1feAb+oo82EOu8mPDTf4i0L62267rRosbiqYH6kao/D9oosu0tZbbz3sIQnQB6YjQH9ro7d6vUL0yeH+HL3VrKMRoH//+9/XFVdcMfADMsAdH/vYx3TOOee85c71tz0JAyCAAAIIIIDAmwQI0HkoEEAAgeQKEKAnt3dUjgACdSRAgF5HzWapCCCAAAKJEYiOc//a17620ZHrI1V8tEP8uOOO03/8x38on88Pa9go6I+Og//KV77yph2pwxrwdR+K6vvoRz9ara+lpeVtDUeAPjAfAfrARm/1eoWkBugdHR3V8P+tdtcPJBPt9L/kkks0efLkgW7l+wgggAACCCAwwgIE6CMMynAIIIDAKAoQoI8iNlMhgAACwxUgQB+uHJ9DAAEEEEAgXoHoHczR/2Ps2muvVVdX14hM9t73vrcaTO+0004j8r7iKISLjm++8cYbR2Q3+ty5c6v17bfffn8/lv7tLJwAfWA9AvSBjaI7lixZotNPP13Lli3b6ANJDdCjRVQqFUVH3kch+FBPk4iObI92yk+fPn1wgNyFAAIIIIAAAiMqQIA+opwMhgACCIyqAAH6qHIzGQIIIDA8AQL04bnxKQQQQAABBEZLIHpneBRy3nrrrW8K7wZTQ1NTk6JjlqNd3VHYZRjGYD42pHuid65H9f385z8f8tHz0Y7zKNg/6aSTNG/ePFmWNaS53+pmAvSBKQnQBzbqv2PBggXVEP31v9CS5AC9f10vv/yyLrzwQt19993yPO8tQdLptE477TSdeOKJA76jfvCy3IkAAggggAACQxUgQB+qGPcjgAACtSNAgF47vaASBBBAYLMCBOg8HAgggAACCCRDIHr3+MqVK/XQQw/piSee0OLFi6v//fp3pUdh+cyZM7Xttttq3333VbSjO3qH+EiG0m+l5fu+li5dWq0xChuj3bovvvjiRqHc7NmzNWPGDO2xxx7aa6+9tMsuu6ihoSEZTaBKBMapQPRahuh973feeafmz5+vJ5988u9/t0S/eBOdWnHooYfqwAMPVGNj4zhVYFkIIIAAAggkR4AAPTm9olIEEEDgjQIE6DwTCCCAQAIECNAT0CRKRAABBBBAAAEEEEAAAQQQQAABBBBA4DUBAnQeBQQQQCC5AgToye0dlSOAQB0JEKDXUbNZKgIIIIAAAggggAACCCCAAAIIIIBA4gUI0BPfQhaAAAJ1LECAXsfNZ+kIIJAcAQL05PSKShFAAAEEEEAAAQQQQAABBBBAAAEEECBA5xlAAAEEkitAgJ7c3lE5AgjUkQABeh01m6UigAACCCCAAAIIIIAAAggggAACCCRegAA98S1kAQggUMcCBOh13HyWjgACyREgQE9Or6gUAQQQQAABBBBAAAEEEEAAAQQQQAABAnSeAQQQQCC5AgToye0dlSOAQB0JEKDXUbNZKgIIIIAAAggggAACCCCAAAIIIIBA4gUI0BPfQhaAAAJ1LECAXsfNZ+kIIJAcAQL05PSKShFAAAEEEEAAAQQQQAABBBBAAAEEECBA5xlAAAEEkitAgJ7c3lE5AgjUkQABeh01m6UigAACCCCAAAIIIIAAAggggAACCCRegAA98S1kAQggUMcCBOh13HyWjgACyREgQE9Or6gUAQQQQAABBBBAAAEEEEAAAQQQQAABAnSeAQQQQCC5AgToye0dlSOAQB0JEKDXUbNZKgIIIIAAAggggAACCCCAAAIIIIBA4gUI0BPfQhaAAAJ1LECAXsfNZ+kIIJAcAQL05PSKShFAAAEEEEAAAQQQQAABBBBAAAEEECBA5xlAAAEEkitAgJ7c3lE5AgjUkQABeh01m6UigAACCCCAAAIIIIAAAggggAACCCRegAA98S1kAQggUMcCBOh13HyWjgACyREgQE9Or6gUAQQQQAABBBBAAAEEEEAAAQQQQAABAnSeAQQQQCC5AgToye0dlSOAQB0JEKDXUbNZKgIIIIAAAggggAACCCCAAAIIIIBA4gUI0BPfQhaAAAJ1LECAXsfNZ+kIIJAcAQL05PSKShFAAAEEEEAAAQQQQAABBBBAAAEEECBA5xlAAAEEkitAgJ7c3lE5AgjUkQABeh01m6UigAACCCCAAAIIIIAAAggggAACCCRegAA98S1kAQggUMcCBOh13HyWjgACyREgQE9Or6gUAQQQQAABBBBAAAEEEEAAAQQQQAABAnSeAQQQQCC5AgToye0dlSOAQB0JEKDXUbNZKgIIIIAAAggggAACCCCAAAIIIIBA4gUI0BPfQhaAAAJ1LECAXsfNZ+kIIJAcAQL05PSKShFAAAEEEEAAAQQQQAABBBBAAAEEECBA5xlAAAEEkitAgJ7c3lE5AgjUkQABeh01m6UigAACCCCAAAIIIIAAAggggAACCCRegAA98S1kAQggUMcCBOh13HyWjgACyREgQE9Or6gUAQQQQAABBBBAAAEEEEAAAQQQQAABAnSeAQQQQCC5AgToye0dlSOAQB0JbC5AP/HEE+tIgaUigAACCCCAAAIIIIAAAggggAACCCCQDIFFixbpxhtv3KjYXXbZRRdccEEyFkCVCCCAQB0LEKDXcfNZOgIIJEdgUwF6cqqnUgQQQAABBBBAAAEEEEAAAQQQQAABBBAgQOcZQAABBJIhQICejD5RJQII1LkAAXqdPwAsHwEEEEAAAQQQQAABBBBAAAEEEEAg8QIE6IlvIQtAAIE6ESBAr5NGs0wEEEi2AAF6svtH9QgggAACCCCAAAIIIIAAAggggAACCBCg8wwggAACyRAgQE9Gn6gSAQTqXIAAvc4fAJaPAAIIIIAAAggggAACCCCAAAIIIJB4AQL0xLeQBSCAQJ0IEKDXSaNZJgIIJFuAAD3Z/aN6BBBAAAEEEEAAAQQQQAABBBBAAAEECNB5BhBAAIFkCBCgJ6NPVIkAAggggAACCCCAAAIIIIAAAggggAACCCCAAAIIIIAAAgggELMAAXrMwAyPAAIIIIAAAggggAACCCCAAAIIIIAAAggggAACCCCAAAIIIJAMAQL0ZPSJKhFAAAEEEEAAAQQQQAABBBBAAAEEEEAAAQQQQAABBBBAAAEEYhYgQI8ZmOERQAABBBBAAAEEEEAAAQQQQAABBBBAAAEEEEAAAQQQQAABBJIhQICejD5RJQIIIIAAAggggAACCCCAAAIIIIAAAggggAACCCCAAAIIIIBAzAIE6DEDMzwCCCCAAAIIIIAAAggggAACCCCAAAIIIIAAAggggAACCCCAQDIECNCT0SeqRAABBBBAAAEEEEAAAQQQQAABBBBAAAEEEEAAAQQQQAABBBCIWYAAPWZghkcAAQQQQAABBBBAAAEEEEAAAQQQQAABBBBAAAEEEEAAAQQQSIYAAXoy+kSVCCCAAAIIIIAAAggggAACCCCAAAIIIIAAAggggAACCCCAAAIxCxCgxwzM8AgggAACCCCAAAIIIIAAAggggAACCCCAAAIIIIAAAggggAACyRAgQE9Gn6gSAQQQQAABBBBAAAEEEEAAAQQQQAABBBBAAAEEEEAAAQQQQCBmAQL0mIEZHgEEEEAAAQQQQAABBBBAAAEEEEAAAQQQQAABBBBAAAEEEEAgGQIE6MnoE1UigAACCCCAAAIIIIAAAggggAACCCCAAAIIIIAAAggggAACCMQsQIAeMzDDI4AAAggggAACCCCAAAIIIIAAAggggAACCCCAAAIIIIAAAggkQ4AAPRl9okoEEEAAAQQQQAABBBBAAAEEEEAAAQQQQAABBBBAAAEEEEAAgZgFCNBjBmZ4BBBAAAEEEEAAAQQQQAABBBBAAAEEEEAAAQQQQAABBBBAAIFkCBCgJ6NPVIkAAggggAACCCCAAAIIIIAAAggggAACCCCAAAIIIIAAAgggELMAAXrMwAyPAAIIIIAAAggggAACCCCAAAIIIIAAAggggAACCCCAAAIIIJAMAQL0ZPSJKhFAAAEEEEAAAQQQQAABBBBAAAEEEEAAAQQQQAABBBBAAAEEYhYgQI8ZmOERQAABBBBAAAEEEEAAAQQQQAABBBBAAAEEEEAAAQQQQAABBJIhQICejD5RJQIIIIAAAggggAACCCCAAAIIIIAAAggggAACCCCAAAIIIIBAzAIE6DEDMzwCCCCAAAIIIIAAAggggAACCCCAAAIIIIAAAggggAACCCCAQDIECNCT0SeqRAABBBBAAAEEEEAAAQQQQAABBBBAAAEEEEAAAQQQQAABBBCIWYAAPWZghkcAAQQQQAABBBBAAAEEEEAAAQQQQAABBBBAAAEEEEAAAQQQSIYAAXoy+kSVCCCAAAIIIIAAAggggAACCCCAAAIIIIAAAggggAACCCCAAAIxCxCgxwzM8AgggAACCCCAAAIIIIAAAggggAACCCCAAAIIIIAAAggggAACyRAgQE9Gn6gSAQQQQAABBBBAAAEEEEAAAQQQQAABBBBAAAEEEEAAAQQQQCBmAQL0mIEZHgEEEEAAAQQQQAABBBBAAAEEEEAAAQQQQAABBBBAAAEEEEAgGQIE6MnoE1UigAACCCCAAAIIIIAAAggggAACCCCAAAIIIIAAAggggAACCMQsQIAeMzDDI4AAAggggAACCCCAAAIIIIAAAggggAACCCCAAAIIIIAAAggkQ4AAPRl9okoEEEAAAQQQQAABBBBAAAEEEEAAAQQQQAABBBBAAAEEEEAAgZgFCNBjBmZ4BBBAAAEEEEAAAQQQQAABBBBAAAEEEEAAAQQQQAABBBBAAIFkCBCgJ6NPVIkAAggggAACCCCAAAIIIIAAAggggAACCCCAAAIIIIAAAgggELMAAXrMwAyPAAIIIIAAAggggAACCCCAAAIIIIAAAggggAACCCCAAAIIIJAMAQL0ZPSJKhFAAAEEEEAAAQQQQAABBBBAAAEEEEAAAQQQQAABBBBAAAEEYhYgQI8ZmOERQAABBBBAAAEEEEAAAQQQQAABBBBAAAEEEEAAAQQQQAABBJIhQICejD5RJQIIIIAAAggggAACCCCAAAIIIIAAAggggAACCCCAAAIIIIBAzAIE6DEDMzwCCCCAAAIIIIAAAggggAACCCCAAAIIIIAAAggggAACCCCAQDIECNCT0SeqRAABBBBAAAEEEEAAAQQQQAABBBBAAAEEEEAAAQQQQAABBBCIWYAAPWZghkcAAQQQQAABBBBAAAEEEEAAAQQQQAABBBBAAAEEEEAAAQQQSIYAAXoy+kSVCCCAAAIIIIAAAggggAACCCCAAAIIIIAAAggggAACCCCAAAIxCxCgxwzM8AgggAACCCCAAAIIIIAAAggggAACCCCAAAIIIIAAAggggAACyRAgQE9Gn6gSAQQQQAABBBBAAAEEEEAAAQQQQAABBBBAAAEEEEAAAQQQQCBmAQL0mIEZHgEEEEAAAQQQQAABBBBAAAEEEEAAAQQQQAABBBBAAAEEEEAgGQIE6MnoE1UigAACCCCAAAIIIIAAAggggAACCCCAAAIIIIAAAggggAACCMQsQIAeMzDDI4AAAggggAACCCCAAAIIIIAAAggggAACCCCAAAIIIIAAAggkQ4AAPRl9okoEEEAAAQQQQAABBBBAAAEEEEAAAQQQQAABBBBAAAEEEEAAgZgFCNBjBmZ4BBBAAAEEEEAAAQQQQAABBBBAAAEEEEAAAQQQQAABBBBAAIFkCBCgJ6NPVIkAAggggAACCCCAAAIIIIAAAggggAACCCCAAAIIIIAAAgggELMAAXrMwAyPAAIIIIAAAggggAACCCCAAAIIIIAAAggggAACCCCAAAIIIJAMAQL0ZPSJKhFAAAEEEEAAAQQQQAABBBBAAAEEEEAAAQQQQAABBBBAAAEEYhYgQI8ZmOERQAABBBBAAAEEEEAAAQQQQAABBBBAAAEEEEAAAQQQQAABBJIhQICejD5RJQIIIIAAAggggAACCCCAAAIIIIAAAggggAACCCCAAAIIIIBAzAIE6DEDMzwCCCCAAAIIIIAAAggggAACCCCAAAIIIIAAAggggAACCCCAQDIECNCT0SeqRAABBBBAAAEEEEAAAQQQQAABBBBAAAEEEEAAAQQQQAABBBCIWYAAPWZghkcAAQQQQAABBBBAAAEEEEAAAQQQQAABBBBAAAEEEEAAAQQQSIYAAXoy+kSVCCCAAAIIIIAAAggggAACCCCAAAIIIIAAAggggAACCCCAAAIxCxCgxwzM8AgggAACCCCAAAIIIIAAAggggAACCCCAAAIIIIAAAggggAACyRAgQE9Gn6gSAQQQQAABBBBAAAEEEEAAAQQQQAABBBBAAAEEEEAAAQQQQCBmAQL0mIEZHgEEEEAAAQQQQAABBBBAAAEEEEAAAQQQQAABBBBAAAEEEEAgGQIE6MnoE1UigAACCCCAAAIIIIAAAggggAACCCCAAAIIIIAAAggggAACCMQsQIAeMzDDI4AAAggggAACCCCAAAIIIIAAAggggAACCCCAAAIIIIAAAggkQ4AAPRl9okoEEEAAAQQQQAABBBBAAAEEEEAAAQQQQAABBBBAAAEEEEAAgZgFCNBjBmZ4BBBAAAEEEEAAAQQQQAABBBBAAAEEEEAAAQQQQAABBBBAAIFkCBCgJ6NPVIkAAggggAACCCCAAAIIIIAAAggggAACCCCAAAIIIIAAAgggELMAAXrMwAyPAAIIIIAAAggggAACCCCAAAIIIIAAAggggAACCCCAAAIIIJAMAQL0ZPSJKhFAAAEEEEAAAQQQQAABBBBAAAEEEEAAAQQQQAABBBBAAAEEYhYgQI8ZmOERQAABBBBAAAEEEEAAAQQQQAABBBBAAAEEEEAAAQQQQAABBJIhQICejD5RJQIIIIAAAggggAACCCCAAAIIIIAAAggggAACCCCAAAIIIIBAzAIE6DEDMzwCCCCAAAIIIIAAAggggAACCCCAAAIIIIAAAggggAACCCCAQDIECNCT0SeqRAABBBBAAAEEEEAAAQQQQAABBBBAAAEEEEAAAQQQQAABBBCIWYAAPWZghkcAAQQQQAABBBBAAAEEEEAAAQQQQAABBBBAAAEEEEAAAQQQSIYAAXoy+kSVCCCAAAIIIIAAAggggAACCCCAAAIIIIAAAggggAACCCCAAAIxCxCgxwzM8AgggAACCCCAAAIIIIAAAggggAACCCCAAAIIIIAAAggggAACyRAgQE9Gn6gSAQQQQAABBBBAAAEEEEAAAQQQQAABBBBAAAEEEEAAAQQQQCBmAQL0mIEZHgEEEEAAAQQQQAABBBBAAAEEEEAAAQQQQAABBBBAAAEEEEAgGQIE6MnoE1UigAACCCCAAAIIIIAAAggggAACCCCAAAIIIIAAAggggAACCMQsQIAeMzDDI4AAAggggAACCCCAAAIIIIAAAggggAACCCCAAAIIIIAAAggkQ4AAPRl9okoEEEAAAQQQQAABBBBAAAEEEEAAAQQQQAABBBBAAAEEEEAAgZgFCNBjBmZ4BBBAAAEEEEAAAQQQQAABBBBAAAEEEEAAAQQQQAABBBBAAIFkCBCgJ6NPVIkAAggggAACCCCAAAIIIIAAAggggAACCCCAAAIIIIAAAgggELMAAXrMwAyPAAIIIIAAAggggAACCCCAAAIIIIAAAggggAACCCCAAAIIIJAMAQL0ZPSJKhFAAAEEEEAAAQQQQAABBBBAAAEEEEAAAQQQQAABBBBAAAEEYhYgQI8ZmOERQAABBBBAAAEEEEAAAQQQQAABBBBAAAEEEEAAAQQQQAABBJIhQICejD5RJQIIIIAAAggggAACCCCAAAIIIIAAAggggAACCCCAAAIIIIBAzAIE6DEDMzwCCCCAAAIIIIAAAggggAACCCCAAAIIIIAAAggggAACCCCAQDIECNCT0SeqRAABBBBAAAEEEEAAAQQQQAABBBBAAAEEEEAAAQQQQAABBBCIWYAAPWZghkcAAQQQQAABBBBAAAEEEEAAAQQQQAABBBBAAAEEEEAAAQQQSIYAAXoy+kSVCCCAAAIIIIAAAgjELnDvnN1in4MJEEAAAQQQqEWB9zz7eC2WRU0IIIAAAggggAACCCAwBgIE6GOAzpQIIIAAAggggAACCNSiAAF6LXaFmhBAAAEERkOAAH00lJkDAQQQQAABBBBAAIFkCBCgJ6NPVIkAAggggAACCCCAQOwCBOixEzMBAggggECNChCg12hjKAsBBBBAAAEEEEAAgTEQIEAfA3SmRAABBBBAAAEEEECgFgUI0GuxK9SEAAIIIDAaAgToo6HMHAgggAACCCCAAAIIJEOAAD0ZfaJKBBBAAAEEEEAAAQRiFyBAj52YCRBAAAEEalSAAL1GG0NZCCCAAAIIIIAAAgiMgQAB+higMyUCCCCAAAIIIIAAArUoQIBei12hJgQQQACB0RAgQB8NZeZAAAEEEEAAAQQQQCAZAgToyegTVSKAAAIIIIAAAgggELsAAXrsxEyAAAIIIFCjAgToNdoYykIAAQQQQAABBBBAYAwECNDHAJ0pEUAAAQQQQAABBBCoRQEC9FrsCjUhgAACCIyGAAH6aCgzBwIIIIAAAggggAACyRAgQE9Gn6gSAQQQQAABBBBAAIHYBQjQYydmAgQQQACBGhUgQK/RxlAWAggggAACCCCAAAJjIECAPgboTIkAAggggAACCCCAQC0KEKDXYleoCQEEEEBgNAQI0EdDmTkQQAABBBBAAAEEEEiGAAF6MvpElQgggAACCCCAAAIIxC5AgB47MRMggAACCNSoAAF6jTaGshBAAAEEEEAAAQQQGAMBAvQxQGdKBBBAAAEEEEAAAQRqUYAAvRa7Qk0IIIAAAqMhQIA+GsrMgQACCCCAAAIIIIBAMgQI0JPRJ6pEAAEEEEAAAQQQQCB2AQL02ImZAAEEEECgRgUI0Gu0MZSFAAIIIIAAAggggMAYCBCgjwE6UyKAAAIIIIAAAgggUIsCBOi12BVqQgABBBAYDQEC9NFQZg4EEEAAAQQQQAABBJIhQICejD5RJQIIIIAAAggggAACsQsQoMdOzAQIIIAAAjUqQIBeo42hLAQQQAABBBBAAAEExkCAAH0M0JkSAQQQQAABBBBAAIFaFCBAr8WuUBMCCCCAwGgIEKCPhjJzIIAAAggggAACCCCQDAEC9GT0iSoRQAABBBBAAAEEEIhdgAA9dmImQAABBBCoUQEC9BptDGUhgAACCCCAAAIIIDAGAgToY4DOlAgggAACCCCAAAII1KIAAXotdoWaEEAAAQRGQ4AAfTSUmQMBBBBAAAEEEEAAgWQIEKAno09UiQACCCCAAAIIIIBA7AIE6LETMwECCCCAQI0KEKDXaGMoCwEEEEAAAQQQQACBMRAgQB8DdKZEAAEEEEAAAQQQQKAWBQjQa7Er1IQAAgggMBoCBOijocwcCCCAAAIIIIAAAggkQ4AAPRl9okoEEEAAAQQQQAABBGIXIECPnZgJEEAAAQRqVIAAvUYbQ1kIIIAAAggggAACCIyBAAH6GKAzJQIIIIAAAggggAACtShAgF6LXaEmBBBAAIHRECBAHw1l5kAAAQQQQAABBBBAIBkCBOjJ6BNVIoAAAggggAACCCAQuwABeuzETIAAAgggUKMCBOg12hjKQgABBBBAAAEEEEBgDAQI0McAnSkRQAABBBBAAAEEEKhFAQL0WuwKNdWrQDiEhRtDuJdbEUBg0wIE6DwZCCCAAAIIIIAAAggg0C9AgM6zgAACCCCAAAIIIIAAAlUBAnQeBARiFAjNQQ9eDc8NKXgtGY/+1R+ob+rP0dfMMBj0+NyIAAJvFiBA56lAAAEEEEAAAQQQQACBfuCBLyQAACAASURBVAECdJ4FBBBAAAEEEEAAAQQQqAoQoPMgIBCjwFAC9NeC8/4AfTBVWQTog2HiHgQ2K0CAzsOBAAIIIIAAAggggAAC/QIE6DwLCCCAAAIIIIAAAgggUBUgQOdBQCBGgSEG6EMJz6OqCdBj7B1D14UAAXpdtJlFIoAAAggggAACCCAwKAEC9EExcRMCCCCAAAIIIIAAAuNfgAB9/PeYFY6dQKjBH+EeVUmAPna9Yub6FCBAr8++s2oEEEAAAQQQQAABBDYlQIDOc4EAAggggAACCCCAAAJVAQJ0HgQE4hMgQI/PlpERGAkBAvSRUGQMBBBAAAEEEEAAAQTGhwAB+vjoI6tAAAEEEEAAAQQQQOBtCxCgv21CBkBgswJRgB4OwSd87T3og/0IR7gPVor7ENi0AAE6TwYCCCCAAAIIIIAAAgj0CxCg8ywggAACCCCAAAIIIIBAVYAAnQcBgXgE+oJzc8jHsg+lGgL0oWhxLwJvFiBA56lAAAEEEEAAAQQQQACBfgECdJ4FBBBAAAEEEEAAAQQQqAoQoPMgIBCPAAF6PK6MisBIChCgj6QmYyGAAAIIIIAAAgggkGwBAvRk94/qEUAAAQQQQAABBBAYMQEC9BGjZCAENhKIAvTAMGNVYQd6rLwMXgcCBOh10GSWiAACCCCAAAIIIIDAIAUI0AcJxW0IIIAAAggggAACCIx3AQL08d5h1jdWAv0B+lDegT7EV6CLAH2susu840WAAH28dJJ1IIAAAggggAACCCDw9gUI0N++ISMggAACCCCAAAIIIDAuBAjQx0UbWUQNChCg12BTKAmBNwgQoPNIIIAAAggggAACCCCAQL8AATrPAgIIIIAAAggggAACCFQFCNB5EBCIRyCQ5Fqm7ECyg1CeKVUsQyVbyk1uU8OsmfIsS24qI6MSyjJsKQxkGKHsSkXBhvXqXLZMTqUsJ/AV7U4PZSiIToUPTRmhZIXRV7gQQGC4AgTow5XjcwgggAACCCCAAAIIjD8BAvTx11NWhAACCCCAAAIIIIDAsAQI0IfFxocQGFDAN6Vey1TWC5VzQ5WtUJ0ZQxsytqbN21PHXvRtqSmv3oZmWUXJsVJSFJSHgdTdrSdv/onuv+EG5To71BQF6/LlmaZ8w1QoU2ZgyglEgD5gJ7gBgc0LEKDzdCCAAAIIIIAAAggggEC/AAE6zwICCCCAAAIIIIAAAghUBQjQeRAQiEcgCtBLlqlcJVS+EqpiB+rImGrP2HJbW3TKNVfK2XlHFUxLKSMrx5cU7S7vKUm+r5tPPFGFJx5Xa6mkBvmSEcgzpNAwqzvQzcCq3s6FAALDFyBAH74dn0QAAQQQQAABBBBAYLwJEKCPt46yHgQQQAABBBBAAAEEhilAgD5MOD6GwAACgSGVLVV3n+crkmtK3SlTXWlbmjBB7zjl37T9h45UOHmiXNeQY1oy/EDqLUlr1uuyoz6sSYWCGr2KFJYVGIECw5ARGrICq/rv6nHuXAggMGwBAvRh0/FBBBBAAAEEEEAAAQTGnQAB+rhrKQtCAAEEEEAAAQQQQGB4AgTow3PjUwgMJBAF6K4VqsENlasYqpiGio6lguOoZDna+ZgPad9TPinNnq7QsBX6gYzAlVH2te53d+p3535TzaVe2ZWSQttXYEZb1KP3qZuy/egd6KZ8KwrVB6qE7yOAwOYECNB5NhBAAAEEEEAAAQQQQKBfgACdZwEBBBBAAAEEEEAAAQSqAgToPAgIxCNQ3YFuB8q6hjKuoYplVgP0KDz3Q1sTd99Nh3zrq8pst6UCJ6Vyqaxs1pbRXtQfv/wNdcxfIKerU2FYUZgOFRihnCBQ2jfl+H070T0zYBd6PO1j1DoRIECvk0azTAQQQAABBBBAAAEEBiFAgD4IJG5BAAEEEEAAAQQQQKAeBAjQ66HLrHEsBKIAvdfylQlteSVPzsQJWue6qliOzMDROlM67orvaua756liWzLs6J3mroKX1ui6kz+n9IsrZZaLMtKhKoanlCGlyp4aA0OWG8iQUT3WPWQH+li0lznHiQAB+jhpJMtAAAEEEEAAAQQQQGAEBAjQRwCRIRBAAAEEEEAAAQQQGA8CBOjjoYusoRYFqjvQHcmrBPIMU+8764t65aVlevrZpVq1dKWKtq3djzpcR511ugopS54RyDZDrX7gEf3q3Iull1drSlurtthmurbcYVutfnqJVt3/kBorgYJySbZjS2Eo8vNa7D41JUWAAD0pnaJOBBBAAAEEEEAAAQTiFyBAj9+YGRBAAAEEEEAAAQQQSIQAAXoi2kSRCRSIAnTfseRZtkqZjE64/ecKMxn5piOvaOjF+fP1xKsrdMin/kV2a7McJyXXrWjhf/9BL931oD561IeU3nWOTLcgM+3ogSuv06NX3aBJgamUYyq0Qlm+ZIYJxKFkBGpEgAC9RhpBGQgggAACCCCAAAII1IAAAXoNNIESEEAAAQQQQAABBBCoBQEC9FroAjWMR4Eo1674odx0WmvSps548B4FubQCMyW7nJLKvpQyVclJrhmo7FaUSqXVUJHMgic5tsKwV2HWlFkoasGl12nJNTerTabKQa+6/V41WVlZBOjj8fFhTaMkQIA+StBMgwACCCCAAAIIIIBAAgQI0BPQJEpEAAEEEEAAAQQQQGA0BAjQR0OZOepSIDRl+VFAntXzqVBnPniXCo0pBWZWTV5K8gzJNFRSWWbGkhGGit5s7pQDmZ6pIGOqaFUkI1S2WNDD371Oz1/xY01yPZXssoK8LasUyIq2unMhgMCwBAjQh8XGhxBAAAEEEEAAAQQQGJcCBOjjsq0sCgEEEEAAAQQQQACBoQsQoA/djE8gMBgBMzCV9WxtsEy9NDGrzz92r7ozaXXJ0FTfkVkMZAZSmDcVyK8G4RXfV0rRu80NlbNSu6Lt5YGmuCUt/M6VeuWKm9XmB1ofdKgnHSgbWLICczDlcA8CCGxCgACdxwIBBBBAAAEEEEAAAQT6BQjQeRYQQAABBBBAAAEEEECgKkCAzoOAwNAEBn9iuilHWbWbhl7K2zprwZ0qN2flmrbyXiijGKiwoUvd3V2auu3W1d3o5WKP2tes0+QJk2VObFK3FapkVjS57Osv51+m5ZffpOkyVbB7tcHoVc5K9YXwkvr3oW/uz+xTH1qfubs+BAjQ66PPrBIBBBBAAAEEEEAAgcEIEKAPRol7EEAAAQQQQAABBBCoAwEC9DpoMkscEYH+4Lz/xPQokO7/2qb+HMhSObRVzmTVnjb1uTt/rzCr6jvNV/3tMT1x38Na9+xyBdkmnfD1r0ktOa1a9LB+eukVmtE8RXP22lvb7T9PmVlbyipX9OAPrtcLV96k1u4eGVlT3WZZjlk94b16ba6e/sVH3zcHn/6PiBmDIFDrAgTotd4h6kMAAQQQQAABBBBAYPQECNBHz5qZEEAAAQQQQAABBBCoaQEC9JpuD8XVkMAbA/SBSzOVaWjUmg2dyre16ZjrrtaKRQ/rpp//WGGpVH3XueFb0rQt9IWbb5bkatWK5frhR0/UVDWowXJUyjmavsdOOuoTH9GiP96hF/77f2W3b1Bg+SpbvlKG/fcAfeB6JIsAfTBM3FNHAgToddRslooAAggggAACCCCAwAACBOg8IggggAACCCCAAAIIIFAVIEDnQUBgcAJDD9BDhYGrlJFWsbusyTNnaXmhQ0U7UGCGqrierGxO3oyZ+tzPbpFSllY/+Ff95LQvapabUqa7JN/0VHR8qSml0C3LKBTU5NgKAleu58oyHRnh4N+BToA+uF5zV/0IEKDXT69ZKQIIIIAAAggggAACAwkQoA8kxPcRQAABBBBAAAEEEKgTAQL0Omk0y3zbAkMN0EP5MmxXadeQ3WsqnWlUR+irywnlZi1VbEM9pqXsTjvq1CsulRobtebJZ3XVSadqeqertkJZaa+idN5WT1BUmLVUDlyZhiGj4spwQ8lOKRQB+ttuLgPUrQABet22noUjgAACCCCAAAIIIPAmAQJ0HgoEEEAAAQQQQAABBBCoChCg8yAgMDiBoQbogemrVz3KBrZSZVsKU+rNpFRoyWi126OGtsna69BDtOv7j1B2911Vsk05vZ4W/+b3eul/7tHqBQ+r1S3L6e1WynPl24G6/YrsdFqtVlYNSqnL9+SbBOiD6yB3IfBmAQJ0ngoEEEAAAQQQQAABBBDoFyBA51lAAAEEEEAAAQQQQAABAnSeAQSGIDDkAN3w5TkVWaElx8+oZKTUnnEUbNGqHQ85QAcce7TMqdMk05LX2KiiaSnlBrIKZTld3Xryj7/VA7/+hbR8hdqKrtJBqIp8eaalhoopo+jKzaXkDT4/5x3oQ+g3t9aHAAF6ffSZVSKAAAIIIIAAAgggMBgBAvTBKHEPAggggAACCCCAAAJ1IMAO9DpoMkscEYGhBuhSICM6rr0SKLDzWitD6e1n68BPn6ht9ttHymRVWLNeqzZ0aPY++6i74sns7lVh1RpN3WpLherRE3f9UX+89HLNWNGt1pIvS4Z6Ak/5MCXbDdSbDuWZ/ZUNvEzegT6wEXfUlwABen31m9UigAACCCCAAAIIIPBWAgToPB8IIIAAAggggAACCCBQFSBA50FAYHACQw3Qo1zbKrsyU1mt8UMVprTp4DNO0Q7HflAyQ616cKF+dcMtWtHZre/c+lMpldEr8xfoV1dcoyOPPFyzP364FPbowZtu1qMX/UizKo6cwFeX4cl2Q2UNS72Wp8AMBrcAiR3og5bixnoRIECvl06zTgQQQAABBBBAAAEEBhYgQB/YiDsQQAABBBBAAAEEEKgLAQL0umgzixwBgaEG6FYg5UNLnW6ozuZGtey3j446/6tSPq01z7+oW86/UBuWrdSE2dvo89ddJWXSWr3oaV110qc0salR7zvzX7XDke+ROtr10+NOV/qF1bJ7y3IbTRm+r6xMufIUGuxAH4H2MkSdChCg12njWTYCCCCAAAIIIIAAApsQIEDnsUAAAQQQQAABBBBAAIGqAAE6DwICgxMYcoAeSg1mSutcV+taGnXol87Qdv/8Ycl1dePZX9fS+Q+qxUgrv93W+rdrL5NaG/TqXx/RTZ/+khqLoUqzJ+uEy85XyxZteuq/rtbjt9wmq6dHQZMp0/dkVVyZpjW44l+7iyPch8TFzXUgQIBeB01miQgggAACCCCAAAIIDFKAAH2QUNyGAAIIIIAAAggggMB4FyBAH+8dZn0jJTDUAD2at+KW5U1s0TN+Rd/4w2+l6dO04YWl+u4pZ6it21OjkVLvlBad9qsb1e2U1blymb535PHa3Zminta8jjj7s5q583Za99AS/f4LX1XeLavXKikjX0ahV46dkWQOeokE6IOm4sY6ESBAr5NGs0wEEEAAAQQQQAABBAYhQIA+CCRuQQABBBBAAAEEEECgHgQI0Ouhy/WzRjMwFAXdoSkFMhUagaITzvsi5n8cdd7/JysM5ZmGKqapwDAU/bcTBLKDoHo0uq9QgW8oZTpSaKhg+LIdW/I8pZy0ypWKXNtS2TblmZLhWHLCQEGpoHQ0nm+okE1rVWte/3nX7xWkM1Joq+PxZ7R4wUNav/IVhdmUjv7yZxWkA7264iX9/tIb1BY2at77D9eW+82TjECr71+oX5/6H2rxAgVmKM91ZZmOPMuUGQZK+77SoRR6FdmWoTAMq6s1DEOeLwWGKdu0ZFdchbah0Axl+qFSniEziGo3VbGliilZ8qvrN8PqCNV/ove5V//c/++qZ2T2hmfL8OvnYWOl40KAAH1ctJFFIIAAAggggAACCCAwIgIE6CPCyCAIIIAAAggggAACCCRfgAA9+T1kBX0C1aA8NBUqCoRD+aah4LUA3a5+rxqtV+/1q8FvqJQfqmKZKjqWvChkDkJlfFepwFMgX1EcnErnZfqOyiVfxVSolGXJ7epSUyanIJvWSq8ib/JE7X3EoZowZ2uFK1/W4r/cq1cXL1FLr+Sl0nohY+jcv9yhoLFVppmVEYQKHUNBUJbV3SuVilJjRiq7CoyUzGyj3NCUY5lSd7fW3HuvbvvPc2R0dKuheaKKRlo77P9OTd1je1kK9Pz/3acNzyyRu36t8pYhr1KWbTsyotDcaVDZC2WEhho8X11eQcoYapClbG+ojNIqmKa6U5ZKTiAncNXguUr5gXwj8jT6/hea1TH6Q/Xo65FxdAXVBkTGXl8juBBIiAABekIaRZkIIIAAAggggAACCIyCAAH6KCAzBQIIIIAAAggggAACSRAgQE9Cl6hx0AJh365o3+yLyqO8NwrO+/7pi36j8DyohryhUoEvq7pr3ZJvOKpY0Q5vT1nHUlAuy3c99Ya2gqZmhU5G2tCjiaatZtvR+g3rFExs1upcWqf88HvSnrtKKbs6cffiJ/Sbb3xT1pPPqcEztcLzdOovfyx77m6Sk5MCU90vvKjH//i/6nz4MRUKHVrd06Gddpqrlu22046HHqyGnbaXyuXqbvd1V12ju278idzuHvkTJ2rOIYdo3zNOVTAhKyeflZat0NLf/1F3XXWdmrp7NS2fl1vsVXt7p1pbJqnS48oIDGXyaXW63arYFaUiG9eXETqqOKnqLvpo33rODZSvuLJDX4WU8dovG0S5eF+AHv0v2tEeCUYBe3QF0e77ULJCX31nAHAhkAwBAvRk9IkqEUAAAQQQQAABBBAYDQEC9NFQZg4EEEAAAQQQQAABBBIgQICegCZR4qAEotg2Oka9/1jxvrA3Ooo8CtH7wvO+0Lcv8I32TVePPvcM2YEtz7BUsqWS4ysIXaVtR67nq8N2NGmfeQomT1Z+dafan35eVnePUgrVbvra/99P0nYnnyhNaJbrBXKUktp7tfx3f9A9F56nxoqvHtna4sOH66CvnCXTSqm4tlO/uvAHeuXhR7VVxVRnT4eCrKO056gjn1F5+y310XM+r213nCN1dOnXp35OvYuXSBVP1tYz9IGvn63GfefJz6ZVLpeVlaHeJS/q7nPOU9fji2WWK+q1fW2xwxw1tE2R5ZlyX23XK08/p7xjyjTKCrxiNfX2LUsVw5Zkyw6kXCVQ3o12kvvqzERH3PeF4/270Pvi8ShEj/7p844C9ego+WhH/xtPdR9U87gJgTESIEAfI3imRQABBBBAAAEEEECgBgUI0GuwKZSEAAIIIIAAAggggMBYCBCgj4U6c8YhEAW5FSusvvc8ehd6tLPcig50D/rC8+j70Y70vh3oUSjctwPdDkwZgS3fsFWxJM+KtlIHKrhlOZMm6j0nHa+2Qw6UNX2a3PUFrbr/Ic2//kaVV76ignx9/Lvf1rRD3qPebFahlVOqJNklQ1qxRj85+mCZXe1Sc4tWt+Z09Flf0uwDDlJQ9rV0/l90x40/VddTLyiXz6pUKau5ZMvbcqL2PfU4zTnqIDmOqYW/vl3/d/GVmtRZlukGcnbdQSfceJXUlJMbpuVkHMkPpPVd+uslV+jRm26R1eBo6rvmav8z/k0t28ySfEvti57VYzf8Ui/efa+aKyU1Zgx1ljqVbm1UqRzI8m2lfLMagqd8X6HhqZD2q179oXj0Swn9EXkUmv8jQI92n0spv++XFbgQSIoAAXpSOkWdCCCAAAIIIIAAAgjEL0CAHr8xMyCAAAIIIIAAAgggkAgBAvREtIkiByEQHctesqO3lkfBuCHHV3VHdd8ruU15rx3t3h+k9w9ZtmyVrChAd6qfyUT/ZFJa5fdo16MO137nniU1NSqwU3KLZaXdUM/ddKv+57LLZGdtHfW5T2vakYepd8IE9Zo5GRVfjSVLxt8W65cnnyAVOlRobtArKVNb7bKr/vnfP63c3LlS9H7z9Rv0yN336pG/PKBST0G777iz9vzg4crPma5KqUeFF1/Wdad/SVutq6ix4MtNWyptP0PHXPFfsradJRk5+WEgw6soWL5Sd3zjYq2472FlJjbpqIvPVfMBe2iV4StrNKjZt9X92NO64yvfVPmRRWrL2ursbZefsWWG0e5zR1YQHWUfbTcPZMiT5FYB+0Px6FvRLyFEpH070PsObO8/wj0K4AnQB/GwckvNCBCg10wrKAQBBBBAAAEEEEAAgTEXIEAf8xZQAAIIIIAAAggggAACtSFAgF4bfaCKty9QDdCN6Oh1W7YXKBMl5kGoMIzeiW72He9uGgqCoPo1I5XWuuhd6VMnacLOO8nONcta1V49ot0vFtSZko75xlma/oHD5KbTKpmOQstSY8WT+8giXX3cCcoagSbvtI3+6YKzZW27lcrpBpmeIbOjrHu+e4Xab/qZ0kFF69NSt2PLtx3tsOtc7XHcxzRt7s4yJrVIfih5UUHR+9OjY9V9hYWClv3tMS249Fpll63VhE5XQdmTMbFVL+QN7XfaidrhYx+WkWmQH73MPHD16sIndM8Fl6r4xIuatuvOOuKHF6gwrVGFbLNMWWp0QxkdHfrLNy/WSz+/XU1WKC8Tqsf0ZbqmnMCWncqos1RQQyYls9KrjO/JDDw5pq3A92UZplzXlWXbCl93hHsUqkdJenU3/9tvJSMgMGoCBOijRs1ECCCAAAIIIIAAAgjUvAABes23iAIRQAABBBBAAAEEEBgdAQL00XFmlvgFwmh7tGPI8D1ZZV+Z0K6GudE7vstWKLca+JrKWE71iPd2t6KO2VvqwNNO0TbvOUBOOidvQ49W3XmvfvXDK9RZKeqT3zhHM484rPqu8WLKUcUylC+WlH5mqX583ElKdbbLSJma/I7dNfN979HWB7xLfle3Hrzz//Twz36j7dor1TC+bEtN+SYVKxWVTEOa1Kxt3nuApuy5m2buPldW80RZpV51t6/US08+rpfvvU/tjzyuhnVdSneU1JxpVKfryWtq0oqgpLZd5mj2e/fTHh88VGrJaskTj+n/bvyZwseXqaU7UG7rrXXE1d9TuHWbelMNCj1DDb4lo32N/vztS/TSb/4gw/LV3SDteuD+2mruvjK7iupauUp33PFHZYoltVm2zEJBhu8rk0qpVOhVU75RYejLc93qzvMoOK/u6K/+V/SW9OrL5bkQSIwAAXpiWkWhCCCAAAIIIIAAAgjELkCAHjsxEyCAAAIIIIAAAgggkAwBAvRk9IkqBxaIAnQ7bancXVBTKiuzEqrkuarYpkqOIdexq+/vdgJDDYGlbsvUjmd9Vnsef5wkS7IsybQlz9djl1+j//3ZL7Xffu/Su790pjSxWV7OUo88tZR9PX39LVp46VXKtXfK8X0V0pY6Mra8fFZONq3eji7ZfqCSF2rGlCla/9wyTTcz6ikV5bS1qJJNa+mqNTJbWrWmIS1r8kR5nquJRqBM+zo1dXVrumkpLBflOpY6U2l5La0q2ykVNvTILrlqbcipxytK2aj2QOWVa9VWNjUp3aiWbbfR3C+drsZ95kpTpkq+Lbmhul94WvO/9FW5y17RyrBH7/rUJzT3n4+SkWnt2wFfKGjJb3+rB67+iXJr1ivdkFbguUqn0gornkLPV1fHBrU2t1Qb0nece1D9d99/E6AP/KRyRy0JEKDXUjeoBQEEEEAAAQQQQACBsRUgQB9bf2ZHAAEEEEAAAQQQQKBmBAjQa6YVFPI2BaI90F7oyZGUszOqlMoKUo5KGVudVqhiGMi2HWVcQ3Z3RX42pxPu/q3CLabKMG2FtqXQ7ZXpuepe/IwuP/k0TQgdHXz0MZpxzAeVmjFFYXu7Vi96XHdefrX04nLlKr58P1A5nVGxwVExballygS1TmrWtnvuobbddtOEKdO0+OZfa8Wv/6TALak9LMlLR1U6Ur5Jc487VrPfe4Ca2iZrycML9NBNt6j8xBPaxrZVLHSpkE/rlea8Dj79VM079P3a8NxLenHhIq1dvETFFSu19tVV8kq9agg8TQgtud0FdZrSth84THOPP04t07eSYWRUWrlai356vRb/9k9qTefUM2uSPnzJN9W4645S2ZCMKIiXSi88rwVfPl/FBx9TwZHcwJfhB7JlKm1ZcqJj8F1XRnQOfnRVXzLftwc9OtadC4EkCRCgJ6lb1IoAAggggAACCCCAQLwCBOjx+jI6AggggAACCCCAAAKJESBAT0yrKHQAgSjADaxQZvRK8ZKrVDqrghWqwwy00i8pO6FVXsVTpuhrC7tRrmyd+Ntbpe22VmBKBa+kXENKZnenuh9ZpKtOPk1bGhmV/VDN22+rsG2S0l29Wr/0RfVsWKeWXE6FiivXSWvCNttrt0MPVsP0qZqwxSQ1zmyTmU8ryOUVVDxVHl+iWz9+qlrDQL1hWUHGkWfYmrrLrjrs+9+S2dIs2bYqxaKW3nGXHrrscjlLXlDOsdSVy6h99gx94pKLlJs9S46TltXrSt1F9Sxfp/alS9XxwnNa+Oc7te6F59XakJUsQ53lsrbaYSc56UZlU40qrVmjtS8u1gRPMq2MrPfM0xHfOU9qa5NXMeWmLJmWr0zPBj3whW9o7a/+R10NjnwrOhY/UNZOKayUZYWhrCByDmW+FpxXX4Be3d/PhUCyBAjQk9UvqkUAAQQQQAABBBBAIE4BAvQ4dRkbAQQQQAABBBBAAIEECRCgJ6hZlPqWAlGEW/RdNWSy8lxf6XyjXil2aOoeO+mD535ZyufV/dxSPfDz32rpXx5V6Env/9IXNeujRypoa1TFtuQEFVldnVp+/U2667obZHX2yDJtBZYjK5uTF7gqha46grL8ppwOOvYj2uvgw2XvsLtUKEnNeck2JL+oMG2pYpnVd7KnSoF+esixqixeoqaso0LoqbexQcdc/F+a+E/vluyUpLQUmtKKlbrxpH9VeslzytuOlpcLyr7nAH3y2ivl5/OyTFPqKkhORrItKQik9euloKLyqpf0px9fpycXLpQKvTJ6KpqUblLaMxWWymputhSs75SRyqlnh210/LVXy2+ZIDufU5cVqsvo1cRCpxae/U2tu+0erXMMKZ2S21tWVqYqhYLy6ZSchofWTQAAIABJREFUMDo1PqzuPo9+YSG6DAUyw4AQnZ/TRAkQoCeqXRSLAAIIIIAAAggggECsAgTosfIyOAIIIIAAAggggAACyREgQE9Or8ZHpYPfoxxIKtmhrFDKeIZSXt87tz0rOqo9kGmZ8j1PqZQtV748BfLDQE3pnIo9verNZRVsNU0fOO9cte6ymxQdL55Kq/LIYt1x8Q+1bvGzKmYcfeCLp2vavrvJ2bJN/voNeuWRRfr558/SjHSDKj1dyre1am2hW0Zriybsuocmz9lW8w7YX/mZ06XGZsl0oq3vkm9U3yHe8coyrVm/WiuWL9Pe7/8nNW01Xeot6qmrfqq//einynS2y08FWpsK9YlrLlPr3nuolM2rEjrKBqGcDZ26/OiPaMorr1bfO97ZmNd7z/y8tvvQh6TGnLqXLtVz99ytxgktmjhnR7VMaZPZ3CCZrmT6CioFhYWC1ix6Wn+7635p+VqtXPy8MuWy7HKHcqalYmiqZ8ZUHXz6p7X1B4+qvvc9aEyr7Be0btGj+uOXv6nGdUXt/alTNPud+1Zz+nULF2rBb25TxzPPKeVWZIR+lJrL8yrKWCmZXiBThozqbvT+6x9/jk5673tX+uu/P/jnYXw8/6yi1gQI0GutI9SDAAIIIIAAAggggMDYCRCgj509MyOAAAIIIIAAAgggUFMCBOg11Y7xX0y0w3qQlxdttM4ESnmGWnsNZT3JNw0VHakQVJTPZeX1lqTAlZcyVDYDOaajsKus1sZWveCVNfPD79fhZ31JYdMEGQ15GdFu7Z6Cnr76J1p45Y/kmJ7KGWnKDnPkNTbK9EIte/RJ5aMs2vUUpgyZU5q08xHvVdu8PZTfemc1TttK1VVUyn0r6e7W2r89qmcWLtSaZ5eovH6tejrWqxiEesfHP653nvpvUkNK6x96XD874xw1rVwtO11Ru13Ru//f8dr1059RoSGvSiqnRreswl//ptu/fLYalq9S0Q+1OpfTmTffInvWbMlxtOCi/9LDv/qJmlKW0pO3UnrGdDXPnqE5+83TlnvsLCOXkR9IjpWRusoqvbJerz71vJ67626teeRBeb1F+SlHG4xAuVkztePBB2rf9x2kzIQWrV+8WP/9ox9rw5PP6oMfOU7bfeZ0hY0pGW5ZKha0/n/u1m3nfkPZUlENGUdFt6iGXF5eT0lOYFYD9L9f0Qb16rHufYH5PwL04LUgPfrq4J+HQT423IbAkAQI0IfExc0IIIAAAggggAACCIxrAQL0cd1eFocAAggggAACCCCAwOAFCNAHb8WdIyAwhAA9MKSKrerO81wUaIdSrx2qkJJ6vJJasnnlZalr3Xqlm/PqMQIZjRNklwL57T0qpi1NP/xAve+Cc1XIpWS1tMiWJ7u7rKe+d42euvpGlcNOWQ0pGXZGnT0VVUJT6aYJKoSGmmdvpQ9+8nhN3G9vqTUnVXdcZxS6gYKubpWfWaK/zv+zHr33XhmFggqvrlE2DDQh1yAj8NUbhgq33lYnXHaRGrafrcKKDs3/3FfV9ef71Gi78hsMuZNadfQ558l890GSacor9+ihi7+n52/7nYx162RPn6qGd87Thy76rpTKKXjhZX3vuI9rYnG9UqUeeX5eSjVIDWl1m6EaZ0zT9u/YS3sd+yGZ+ZzMtgnV0F0Kqjvwy6tW657rf6wH/jxfQXtRTa6lyXZWVm9ZqlSUyqW0rH2VzOaMzrjhWlnv2F8F05ff06lWw5JeflU/+fBxaimW5ZZ61Rt4KgauGhpyytkpmW5JRvj6HeZ9z0wUq/cH6NHJAn070ft6yh70Efi5YohhCxCgD5uODyKAAAIIIIAAAgggMO4ECNDHXUtZEAIIIIAAAggggAACwxMgQB+eG58apsAQAvRohtAw5PihUkEo3whUdAIVU1IQfb0SKh86CgNTpei941Mmy95lrhqsjPxly7Xiuec0Zec5Oviczyu3144qmZ6cIFSwdJUePv9irZy/QIHlKXAs9bi+7MYWpaduoS332VtzDzpILbvsJDU1SoFffc947/r1Wv34E1r78F/15KOPqX316uqR7Y7nKu37ylumsraloFySXykrzGa1JtOoA8/9snb9p0MUuJYe+fr3tOaXv1e+0qOy7WmdLU3cZU+17fUuZbaYqRcXLdC6hx5S85p1yjiGns8GetcXTtMeJ5xQ/W2CP337B3ruF7/QFkZJqUqvZORVKflKOSmFgaFSEP22QYMKGUtbv3Mvtc6do0lzd9DUXbaTlWuQfEeGYamyZr0W//kveuFP89Xz1ItKr+1UkxG9it1Qu1FUOWfqn7/9dWUPP1SlbEpGUFK27Kv06BL96jNfVsO6brnFkhomtqoQ+CqXK8ooVNYrVN+FHoXkgdl3WHsUkpthdLR7Ncavfj067T66Un2nwHMhMGYCBOhjRs/ECCCAAAIIIIAAAgjUnAABes21hIIQQAABBBBAAAEEEBgbAQL0sXGv21mHEKBH4WtomNUA3Q4DBaavkhWo7ITVJDbj2TJdU14qrWDyBM375Ama9YlPyC8WVXhlle4+71t65dlntc3ec7X/v35cTdvOlFxX9155nZ6+88/KB1Kl6CvIZNW41XS988NHKr/3HmreZpYsK3pfekYquep4fpnu/9NdWv/0M3KXPKWwq12h6yolU2lJGdOU6bkyPFe2Ycgyo7zdV28QqpibrIkfeJ8O+88zZGYbtejqW/XS5dcr3bFebiZUe4Ot9XaDKg2T1NFdUnPa14yuoqaXfXWqV8tnNeujN12uibO3U3HZBv3o5DM0efWrSnevlWP6cs2MUlZaYcmVespyDEuWk5KXSaszJRUa0yq0pDR1tx31jsMO1czd3yllG6SUI4Wmel9ZpfYlz+uZX96mlx9dpKCrQ/m0rXKlVzseepDmffNs+RNyCq3/z959x0lWVf2//+x9Up2qzj05ywxDDoJESZIliKiIgBjARFB8FEQREXwUFZAMKpIECSI5D0FyGvIw5JyGyZ0qnbjva5+aQe/93Xsdn6eFmWHVvJrupqvP2ee9q/qf71lrGdwo5ckLLueeP/yZ0lDCtFVXY/ommxJMmMAbjzzOC/ffR3dzMZqY1FGkdub8kibtTtZq7m73NNOQ6NZI+iBtBezyEIEPS0AC9A9LXs4rAiIgAiIgAiIgAiIgAsufgAToy9+eyIpEQAREQAREQAREQARE4EMRkAD9Q2H/6J703wjQbQv3pqtxc0Mpy9EmI9c5mTKY1FAyAUYFLApcxm67Fdv+8qfko0eQBi5+3KR2w+1cfOQxdKWKRSbFhCWSNKU+2I/fWyEKPHrbp7DLfl9m8i7bwsiQPK2jsoSsEbHgqdnMOOscGm/Pwa03CXODU68TOgpXaRwb/KYpSdQsgnPfczHGkCQJRuVoxydxOuibPok9zzuNjlGjmHvfE9xx1HG0DQ2yyAyxoMNn/d0/y9b7fgO1uMYtZ59O455HmNDIGAgNg5tOY4/Tj6Nt3BSeu/IO7v3F6YweHMSN+sHN6M8MWnuE2qOsXLxMFS3mbTo9FDVQpRImcKkmCVXtoMZMYqcv7sWEbbfCHdeDqjh2mDvGJCx++TWuPvMPNJ56ic6+iCxOmbzdFmz6tf3wezt49e93M+PKq3HjnFJnF7sf9E1Gbb8t5A7MXcwjZ5zNe9dfhZ/HRG4rJLf15bb63MvBseXnlkxr4iUBul/s60f37SBX/uELSID+4e+BrEAEREAEREAEREAEREAElhcBCdCXl52QdYiACIiACIiACIiACIjAhywgAfqHvAEftdP/GwG6bfMdl1ySZkSHdosq9DhPyB2N75TII0PulFgcBvRsuxm7H/djstFdxConSBvUZj7D3w78PuWFDVLXx6m0U89y8rJLsMZ4pu6yLVvu8AWodEDZwTQG6Hv7TebMns3z193Eoqdm0ZsZVLVKyXdJ4iaBLqGMIksTbE215zqY3CbDCoMhtzXWjsZoVVTJ69hjzugutj/9eCZ9Yn2yuYs5/9Af0nzjVdI2xeq7bcunf/xj8DoxjZxo7jvMPPK/6bvnceIRZbr22oZtj/4eKnW5/4TzePXi6+iO6rhOk8zN0DogSTOUUrbLPHmW4zm2upwi4Pds3Xeu0PZnXsDcXBOVfMpjRzHlkxsycYdPMuHj03FH9pJEDdwEXrz5Pl6//UHefuhRsqEhSiWfeqNOe6lCHCckJY/ezT/O5359NGnFR/lt+PioZ17ib5//IkHcJCm51EyCVprQOkWm6CRg56Db6vTEabVxtwG6tHD/qP0RWL6uVwL05Ws/ZDUiIAIiIAIiIAIiIAIi8GEKSID+YerLuUVABERABERABERABERgORKQAH052oyPwlL+jQDdVqDnoUPajAlxi9nZVXLqrs2mHTx86vUYv3ckzqTRfPaYI+lZayrGzVCNIR743Vk887ebGWnKNLTHQK4p947gU/vsTdeW69G5yihURxc0Y+Y//yLP3DqDxU89R/2FVykPDNGWJHh5ilEZqWMr30HnHqq4BkNrqnerLXmRU9vp30oVLcrt2m3FdRjlvNdZZvJXvsA2R/4ABmtc8OOjmf/QTBIv5htn/JYxm2wEQTtkDgwt4qlTzuXFC69hgZuy6c8OZsO9dqX+1iJuO/xX6GdfQ0U18FOSPCLMW2G5PWeqW+fOitbpqji/a2yhui6+tvPkcz+kmeckvsviLCEZ2cHo9ddk7R23Z9rGGxGOGQuxovHufOY++wLPXvhn5jzzHO3KQw026Wrr5O3GEJ3bbcQeJx9DNq6XOLet7BWNh2Zx1Re/RodWpBWXvmadku8RL+pnfNBBmBgcY0g1xE6rQt3eFCEB+kfhjb/8XqME6Mvv3sjKREAEREAEREAEREAEROCDFpAA/YMWl/OJgAiIgAiIgAiIgAiIwHIqIAH6croxK+uy/o0A3ZYrp2lE6JXIM8WQA9HobkZttB47f+db0DmCl6+4jpsvvhTleLSP7GK///oejB/BE5f/hdl/v4dmf416kpOPHsvHP7Udnzrgm/ilEHyNKWU0Fr7ObX86jzfueYTegYRSfx1diyiHYRH02g/7sG3IW63GDUbZSmr7zZIfLtkrG7Db8Nq0ir7RxtCWGN7zoLbmdA698lI7HJ17L7iIpy64DJXU+NJPfsjI3XYEJwDPI4/6ufeYE3jrjpnUOkM+/csjmLL5hsx9YBbXff37rOZVWFydj9vmUWvWqGi/CPSLc9I6r/34f3vYivRQ+9SbTfB9vLBMIzMMNhO8rh46Jk1m6332omPrLXF7OkClEPUz8y+Xc9u5lzJddVB7Yw6rfGwq7wWGTQ/+MlO+uCumXiPH59Lv/4TkyWcZHFgMXSFd40ZRXbSItiinMtCgPc7xM4o2/JFrSLQpTCVAX1nf7CvGdUmAvmLsk6xSBERABERABERABERABD4IAQnQPwhlOYcIiIAIiIAIiIAIiIAIrAACEqCvAJu0Mi3x3wnQbZ25yor244aARY6Du850dvnl0XSstxp5vYleXGf2eRdz52VX0OkFRZt1G3Dnbk7kQLMcMG2TTVlv1z2Ytu4GELZh0oz5Tz/F2zMf4I7br6JUq+PPG2B07NBuXBzfY5CMuquLed1+6lJKdBH+Jm5UBMC2Fbn9WBqh23r0VoCtsJfYauqe4yUxNb/E25UK373kQiqrrUrfU0/z528cRqVaZcyUCWx+xGF0rrcurjI89/g93HPyn+C9IdzVJrPfCT+jPHUyb5x7BX//xe+Y5AUsTobwQpc8t1Xxtg7ehvsGbVu123L0JaH00iB/aaiuc0OQ5EXb+cgYMludbgP43CFNFQ0voNnTRbjWdNb74mdZbasNMRUbcudUX3uX+8+5lPkPPE0yZyFeWMIZ28MGO2yFHtnLOw89yitPzibRDhvvsgObfOmzpD7MeWY2t575B4I5i+lpZoRJjtEZkWMr0e2xl9bxr0wvcrmWFUlAAvQVabdkrSIgAiIgAiIgAiIgAiLwnxWQAP0/6ytHFwEREAEREAEREAEREIEVRkAC9BVmq1aOhf4bAbptna6CDM84NIYMSXsPndttw46//in1TpeS5+EM1cmef40LvvEd9OJ+Oiqd1OKYfpUQrDmFjff+HKtvuwPlsAtyn3jefG677C/Mm/kI/W+9QWVkN2O7uopQuFyNiIeqRCSkJY/YsbXRmjBxKMcaNzdEXkKms1Z4bqvSaVVR24f9ZD9sYG3DaxujZ0kEYScLShU2PPTbbPK1/aBa48StPs2UGNIsZmjyaNRaqxH7DrUXnqH0xiJUw1DZeiMO+P1vwdNcv/+hNB+ZRTmJiUNFHke4uSb2FcaoYt65m9u55zZIb80aL4L8pZXp2gb+Bi8xuJ5LWnR5NyjlkKU5GZrMK/Hm4CDlKZNotJXwx41kp6/uwypbbAwOpLWYufc+wmMXXcXcWc/T5nv0LV7A6O4u3GZCHY2/ySf4zNFHUP7Y2NaCopiFt9zO3447gZH1lLY4K1rix7YlvmOK9vJSgb5yvLVX1KuQAH1F3TlZtwiIgAiIgAiIgAiIgAgMv4AE6MNvKkcUAREQAREQAREQAREQgRVSQAL0FXLbVtxF/xsBeupk9DtV2vwKZkBR6hxP+IkN2PbYH6FXn0gjrRJEEcmDD/OH736fUcqj3tTUtWaD3bZli8MOIBs7CqVL5IvgvZvvYcafL6A2NBc9uIhRPT0sGjmOg085g9dvu4PrTj+NjiShO3DI6lXcPEMVs85b1eY2FLdzu+3/sYG1Ktq62wD9HyH60vbp9rlG5SRkoCvUyz1En1iHb5z6Wyj5XLn/d0iffgFH5TTXXIWNv/MVpqyxOrP/eCFv3ngv9ciwyte/wOaH7o9JGpyy3eeZONAgzFPqTorbSGk3ThF8v39OG+AXi81bYf6SZPqffx6GFWpDVUhiXFeTaUOkDUMu1B3FKmuvzVbb7sBD9z/Mi0+/gNcMmL7jVmz54+/gjetANZtoXeKh43/HIzfeQq/rkNSG0PUGqmsE4Q4788Vf/BS8DFN2UX19GF3ilC12YHQtoSNOgYzEycmVwcv1+zcgrLgvaln5iiwgAfqKvHuydhEQAREQAREQAREQAREYXgEJ0IfXU44mAiIgAiIgAiIgAiIgAiusgAToK+zWrYALX1KqXcwRbwXRSyu27cUY9U8zxQ3EDrxTTil5IeGQws0Dmp3tbPLNr/DxXbcD36X/+Re59sTfMfTm22R2LvnHprDdXnuxxlZb4o7sJM8i3n5qNrPO/xt9jz+HGhoi8TMiz6BH9LLPyWfQsc760NfPe088xS2nnUby+muMzFP8Ro2SrUK3s9fTBOM4xMq1NedF6/albdyXBtbv16AvmUNu7HXaZ6ceqd/JgkljOOi809E97Tz8yxOYffMdZFqxy3FHMXH3XSHwyd5+l4d/diKz75vJHr88kjE7b8ni55/lzwcdzohaQmgy0qhBaBRlxyPJbBDdahnfCu1bLwvrWmTp9l/e+toG+pn9xoCHxsUhznOqnqa/s0TPhmvxuUMPwp+8Ki9cO4O7z7qA3kUNqjrDTBvJup/fiTV32JryqB6IE9585HHuufRv9D3zCj0NcDLwp09h118dRbjBWtQa1WJG+ysXX8GM351GVzOmZPvGG41vfExuME5SBP7/eLReIzZcL25dWPKz4nqKKntHKtZXwHf+8rxkCdCX592RtYmACIiACIiACIiACIjABysgAfoH6y1nEwEREAEREAEREAEREIHlVkAC9OV2a1bChdnW4jY8z4ugN19SPb205bkNplsPG/sa6q7LS+0eX/j6N+ht62bwmWe59Zab6ertprenl7JfpjFnIQODgyxMI9bYcRvW/fqXGDd5FbRTIps7n5vOPpO5j86kPG8h3VGCnysWakX/qC7W32cvNjv4YCi3kzdilHF49tLLuOuccxg50E+lUaVkMvIsI7VV5nbGeqtpexFRtwJe+9kGvq0QeGnr9qUV6IHj4scutYZicMIodv/lkYzcZF3e+9s1XHzyqaiubo649hoYM57ccTH1BTx04h+YfeWtfOvUX6HXmsor11/Hraf8kUqSUcpS2mNbd54W1fC50mTv90BvfdGqjLcfts086Ny2SberzUhUo7gRQOHimgCjfBYa6NhsfXb+6Q8I11+dtJZADS76zmHw+CP4URNdCagFilEbrcWE7T/Jxz/3GYxSVN9exFMX38gLN95HuKCPjjBm1E6bse4390ePGc+sa27m+SuuR815B6XTwtHPS3RWA5xGTFqJyFX2fom/XefS10erit5+3zK21+JlrlSsr4R/GT7MS5IA/cPUl3OLgAiIgAiIgAiIgAiIwPIlIAH68rUfshoREAEREAEREAEREAER+NAEJED/0Og/ciduzQ3/Rzv0pQDvzww3ekkA3Qqoa57DXif9BnerzSHQkCTcfcLJPHz5dazdNoravD7ysMS7Zdj6kK+y0Ve+CGGFfDBi7l0P8JeTTkYN9tGRx/REEeVGROCGzA88oumr8IWTjqd97XWwRdGOciHNyefN54Ezz+Lpq/7GWJMSxk0aQzXCShu5se3Gi9rzYn2q+Lp1M8D//bE0TM+pN+tUdJkoC0imTuRjO23FWjttxcs3zeC+W2+nL4rZ44c/ZO3P7IkOAvr75nD7z37D4kef5ctHfx/VFXLlH/5A9sKbVJKUIEuLID3XOZHTWsPS87fW03osnctuv7aBun3Y2e2ZY28GyAlLHTTqGTXlkI4ayWd/cTQ9W28KXWWyZoJpat654RbuPu5YOqImlaDEYLPOvLiGHjeS9T67C5vs+yXcMaMhUbz80BPcdMbv8d94h/5oiPLYXoYW9TG9ewxvv/wa07famB1++G28Np+7L7uGly+bwSomJE6r/zQ9vnXjRKue/v98/J/OH7m3kFzwf0BAAvT/AKocUgREQAREQAREQAREQARWUAEJ0FfQjZNli4AIiIAIiIAIiIAIiMBwC0iAPtyicrz/T4GiKroVQL8fpheBqX20otOiMr1o7w5DvsM+f7sEVlsFfAVDVZ675lYeOP082vpjckfTvc50VtnnM6y+89bgKZrPvcxjf72WF+6fSX3BIjp8jZs06MgS3DgjwWGgp5tRn96OnY75MXR30YhTgiBEp3kx4zt9/XUu/t6hpK+9xmhHo5sxjm2XHmdF63O7dvuwVd7//LBBdev/tOamF1XpAbiUqCYe77aHzOnwGXBz2qKUbu1Rq0ekI0aw6W67Ue7u5clH7mXwyeco9dXQYzsYigbpyg2j+yLalwToXp4RuVnR4t7LnPfX8Y/1tBZoK9NbbdttyG7IbCW300J2nZC+ZoY/aQIb7ftFVt1vL2gvE2mFpzxoJOhmwiW7fBp3/gKyaoPOsFy02a+bnMWOYdJmn2D1L+7JKltuAqHP4nfmce8Zf+H1R2fiDfbRU2sSJhCHIXtf/EfyjaYTh4r0pVe49ye/Zuiexyi5ftFvwG740lnz9pVgr6Vokf9PwPYaUttO/v+4YUHecyLwPxeQAP1/bie/KQIiIAIiIAIiIAIiIAIrm4AE6Cvbjsr1iIAIiIAIiIAIiIAIiMD/UEAC9P8hnPzavy1gY+UcO0McHFv1ndvPrbDZhqWt8LwV9OYaBn2XT5/4a3q32BTCEjRzHj3199x32dV0dnbSudoUtj3kAHrWW5O41uDlG2fw6EUXkc+ZTwUX3yiaUZX2sg/NOo5RDGWKxpQJbHb495m2+47k5VKxpjwHTzs4cQSNOi9ceB53nvMneutNKrHBZDnYn+f5+6Hu0srupZ9to3R7EUW+W1xPTupn5KnG7RiF+/H1WPWr+9Hw7Lk8dP8Aqr2TRp6iHQejNY5dTSPFqdZJR5bJagOYWc/y8HmX0BklRQt3yKj7tgJdEaR2TbYyfkl1/5LJ8raG21qm2pA6rTDd3phQtHfPHZJE0WirsPZnd2Pjw7+H7u7AlAKGhuq0ldrQdh794CBPHnsMT914M2Gq6Mg1TpThaIem67DAMVR725i66zZsf8g38Nu7iN5t8NwtM7jnj2cxzlbuRzmLtctXb7ueZPVxxCVFaeE8/v7DnzH/prsI/fD9we2t10HrBoXWjPl/vtFCtW4C0GnxWR4iMFwCEqAPl6QcRwREQAREQAREQAREQARWfAEJ0Ff8PZQrEAEREAEREAEREAEREIFhEZAAfVgY5SDLIJArRdNxiiDXzVsfNpC2YakNgLMls9EzDaky1HyHZ1yPg396NOPGTGTRzKe45IIL8Hs6GLnZunz550dAZxvJwiqvXngNT/zlGsJkMapaw88ckjjBr3gM1QeolAJsBl5zfIbGT+ArfzgNd53VyT0b2zoo5WGMwTMpqjZE8523uOzgQ/Bef4dyNcHRGuU6YLIlLcf/UWveugXgH+3Tl35tVIYXKmq1iDjoQK22BvuddSpq8jiyKCluICBOWmXWJaf4tTTOcEohKkvARNC3mFtPOJm3br6TnmZGkKbkTkbNy2m6NkD3igDdHkubvDAtGsur3DaXJ3MMqbLt223orAhUCWKoJznuKlPY6Zgf0bPNZsSVkChKafdC8iQnzQxBFvHan8/jmt+dzEivjFdtUooNbq5I7LHLIc3QZ5E2dE4Zz5dO+h3hmImQNMhmP8XlvzmB6J355MrnC8ccRee2m6O8nL5HZ/LIqb+nOftFUmxFeRGdL3kF/eNrldubEVqz3N+v+idb0qtgGV5w8hQRWAYBCdCXAUmeIgIiIAIiIAIiIAIiIAIfEQEJ0D8iGy2XKQIiIAIiIAIiIAIiIAL/SkAC9H8lJD8fLgEbnDfsfGtHtaq9c4NKWwF6q3i7GEZOM0sxriJxXBbpAM+r4KWGqBnhjOlm2g6bs8ORh5K7hjmznuOhC65kwR2PMrJqQ+cB2gKfrJHiut6SADlDGYMxmppbom/sWA7687mYaZOLtu+JbY3u2XncGUrl+DojmT+PW39wJEMPPUFnM8OIoJMVAAAgAElEQVRRmkaW4uq8qEbXjsZohyzPl7Sct9X1rWLqIlBXqjiWzpskNnNv62FxRxe7/fJYxm2xGXE5LI7p23bltrLaxORaY3CJk4jAtmdPYxY/+yx/PvynVN6aS0c1og1bUZ5RtfPMPQfHeJjE4GsHt/DM8GzLdlsprxWJSbE3LuC2quNdPNJU0XA9xm2zFdv96qc0R3eQltrxgMDevZBAbvN8E/PKlZdwzfG/pSsylAabjAgqJFGE8byicj53PUyqKAch1cBnkx8ezNRdtsdxYPDV17jzwkt44cFH6K60semO2xEGLu8+8jjzn3i+mOmeOvUi7DdaFRX+1s0apqnB0QpHOS1vWxGf2/C+dbuCPERguAQkQB8uSTmOCIiACIiACIiACIiACKz4AhKgr/h7KFcgAiIgAiIgAiIgAiIgAsMiIAH6sDDKQZZBwGAI20Kq1SHS1IbWPo7joG3Qm6VESVK0bk9tVbrv4mgX15TImhnac+lTGWO2WJ9P/eS7VKZN5Pnrb+HBS64mfu5NRpkAp9HAuBHamKIq29Zi20r2zIbeaYrvhgziUZ08ie9cehHJuBE4vm1pbvubu6BV0T5eE6MG+njyhNN46oLL6ImyItyNNHS5AUmz0aqadjSZyXF8j2RJkJ4tmeluQ2BlcsrkReV7FlZYoD3W2u9LbP79Q6l3tpE7Dm6a45mMzE2Ji3OXqBFRRlHp7+PxS6/g7rPPo2ewzogUwiwj1hmpo6inMdrxi2DcQbUq2tMMe0JXawLXWxI2K7I8o5nE+H5IU2kGfI+Nvn0g6xz8daLuCqnyKNljJEvaz2tQWYOXrr+Ka37xK0Y1DR0DMaXMoD2HIceQOK1q8bbIoS1SxI5i7uQuJu2yPdt+59tFe/r6a6/x8EV/4aUZM2hrNvAbEW7mU3HaiWp1/LaUXCdFaB7nOXGWFqZtHe1EjWYRnhfXZm8uSDNc5S/DK02eIgLLLiAB+rJbyTNFQAREQAREQAREQAREYGUXkAB9Zd9huT4REAEREAEREAEREAERWEYBCdCXEUqe9r8WsFXgSbVG4Lt4pRKNLKMRRyj7fTksQukkyyiXK8Q2TI8T2o2DasY085Q+xzBhyw3Z+Jv7s+jFF7j3ihuovfA6k8vdpHlKQ6UoJ8fNFG5uq7k1mc7ItcEkKZ4OqCmf/rFjOPT6q8hGdKB9GxTb1N4rqp8zW4atUpzFi5h1/l947szzaW8mGFcTuQrV16TsepTCwBZE04wapHmGW8wwb1VPG5NhclvxnuFmOZ7r0MhyIj9ET5/GzmefTmXqRLJSgMpBNRJMRVNXMT4+DVJKgPvGe/z9mON5+577aU9TOnMwtSapyiiXwuImBOV5eEFAo9FozXH3PJrNJm2VClG9CZkpKtKLf44iVjlV32FBpcR+p59E29abkoQlcuXi2fbvSzvUa5v6N3n52qu47uhfMDHS9NZy3CjB+Jr+AGq+bbuvCVPoaNo28oYFbsLC9gojPrExex5+BKXeruKgf9ljV9oGB8gXDxKWejGqnVojxvMaxZ7ZzgP2hgTlKBxHs2jhQno6uvCVRtm29XFCWKkw1IwLY3mIwHAJSIA+XJJyHBEQAREQAREQAREQARFY8QUkQF/x91CuQAREQAREQAREQAREQASGRUAC9GFhlIMsg4Dt0O4rhyRNSW0g7Wkadj637zIYR1Ta20mTjBEjRtPT00u5rZ137/47ZZORK00tz8i7KnRNGMebr71BDy5tiUHFMZHOiD0bYNtW5hrHhuJKkWrbYj0tZq27yqOufRb29vLda/4KE0eR2cLzXKNir6hAT13IdYZfr/LkhZcy6zen0V6PSUq26hpCglY4b9Nq29Idheco8iQuuqQ7RqFtM/eiZbxtSW9P0MqH42bCYGcbn/zh95n8tX0x2kO5HqSQ+xlNJ8ZLFbELpTylPvNFbj/kCPSc+eQkRaW6yjI8L0A1UwKjiPMIXIdUQ1zcAKDJHbfVTj5ttcpXqUElOYGjcUlYVNK82eZx5C3XwdgxZIGN61tz1FsF9PY/GcQNXr/kMq7/1UmMaRjGxBo3TlAlzSI3peobYq3xMkWYKkppjqMU1TDkHa3xJ47nU1/YE/PWq8y85mram03cJCVzQobwmf7xDeivDrC4fzGDQ4PFOe3v6zwntDPnmwk6junwgmJWvNaa2N4MIQH6Mrzb5CnLKiAB+rJKyfNEQAREQAREQAREQAREYOUXkAB95d9juUIREAEREAEREAEREAERWCYBCdCXiUmeNAwCdnq1nZmduh4NBxabhGboE44eyeQ112CtddajPH4SYe9o2ryA9JXXuPYnP8RvVDG2EtnxwGhUrggdnyxqokwGNvRWWdESPc3tbHX7sWSWdlGBnuGYtGgJ39AeC7u7OfCcsyhtsDaRB659ftKqQE9citA9TBo8ec5FPHnSmYTVBnHFYaDiUU20bSiOawyBbbPuOHhZho4i/CzHty3ZyXGNnSOuqZVCBqv9jKgEOPY4bW2ka67KXpdeDEE7RYJvZ347GWlg8NOMxMvxmk3m/eFK7v/tmVSiiEEvhUBRr9XpHjEKs7hGJc4JA00jT8jLAf22Sj+PUR3tRXW/4wbFzQE6BR+Htiyns1llXgleanf59YN3Y8rtKKdkS8mLdbQ+coxJUI0mr572e+4+7y+UaxFdiSkCcO1C081pupAUA+w1joFSCiVb9B64VEOXxSrBCQO8NCNs5PhxVrSWH3AzGu0lvnzMz4hGTyJKc+JGjea77/DqrFm8+dzz1ObNp5wa2mxVfLVBh+MVNyYkeWx74w/Dq1EOIQItAQnQ5ZUgAiIgAiIgAiIgAiIgAiKwVEACdHktiIAIiIAIiIAIiIAIiIAIFAISoMsL4YMSSJWtXHapBR6j15rORp/ekambbwITx0McQ2cHGMcOw8ZUE+459zzmXXQRXn2Aqq9JtEsQwwhTotTMSbIEQpfETWlEDQLXJ89dnMwrKsFtJpw6SRFOk8dFK/Uho+nr7WaXnx/FKrvvSM138HMXz7ZwR2EL0e0s8rakzpNnnsPMsy7AGajij+vCXeNj7Pz1A+mcMAmns4ts7jxm3Xor9990M06tStCM8RsJgZ23nkPqumyw7948+PC9VN9+nV7bCr4U8kbo8+Vzfs+4zbbCNBXKdYmcvKh+LytDYhLcZp1rP38Q6okXCLKE+R2GqKyZOHUVJkxZlZnX3MqIGNy0STWPGLKJ/eheRq41ne7VprL17p+BnpHQzKi++iaP3f8Qs265g7EL5rO4onmx2+fku26DSjcY24vdKSrlbeG+ISluTHBqEQ9890e8fO8DOHGCZ1vV5xkU8+RVMeO99ShSdJzcpUJA0zRphDFVGoSVNuK+iI68kyD3iUzOokrE4p6c7575O5yNdsTYNv1pQtGD3vbFTzKqT89m9ow7eefxJ1nwwsuMCtsYmj+f7korSJeHCAyXgATowyUpxxEBERABERABERABERCBFV9AAvQVfw/lCkRABERABERABERABERgWAQkQB8WRjnIMgjYAH2BydngC5/lE4cdDOPHQWzLlkPwXGIboDoG3ajSnDOfa444Bv+BR+lwFdXAIbZRbT1hhPJRcUTmKeq277htF545BLlns9eihXlsDDVlyMp+0d49t+3PHV20OR8KPbb48j5s9Z0DSDrKGJzi9211u52XnpOjqkPccMoZPPjXq9lhq61Yb/ttGPXJjaCrozif7XBePJII+vu55ew/8tKtf6dt8SDdKLK4Sa0c8NXbZvDW44/z2BVXUHtyNk6S0u+7TN338+x85BE08AjCMklqr0OhTQr2St9+j7M+vTejq5FNpnmvx2f6jluy7ef2ZLBpuPbAHzB6KCXwM+Y6CfGkMWy89+dY7VPbUJk8qaimJ7AV+3aRmmywQe3lt3j0lLN4+pXned3POePWG0grFRy3RG50kYMbZUjTqGj3rvqrXPvZ/ai99lZxqZ5nS/1zolqdwJorg2dPkGdFG/u4EVHxOmg6KYPpAEHZIctytCqRxi6dThuNoRqm2+cVb5Bdf3440/f+GnmpA9eootU8WcshS5s49YT+62/l+t+cjN9s4uRxUaEvAfoyvNnkKcssIAH6MlPJE0VABERABERABERABERgpReQAH2l32K5QBEQAREQAREQAREQARFYNgEJ0JfNSZ71vxfIlKKuFMHH12THE35FOGkKbtABaWuodcPPSHSGN/geC+64l/uOO5lxAzGL+hbidHeTZhlunBKaDO3lVE0TyiFp01BKSpR1mYE8oVn2icMSUzfZkAnrrIXf3Y2aMAGzeCF98+Zy70P3EbRV2PvHR9A27WMkSuMZYzuXtyqgjaG5oI9zzzidsSNHsdvunyEYNQLKAbnv2B8XLctzO7/dtmsnJX1nPo+c8SfevOl20nfm0NlR4i0n53sPPADtXVSffZmnz72I5/9+dxHQu2tOYf+zTiSfOBajy+iEomo9UylqsMqL19/I7aecSbnZpDSyi82/tT8Tdt4Kv6uL9x55lpu/cxQTBhIiarzd7rDF9w9irc/vQdbRie8GRX6OzosqfDs/vmg7H0Hzude47/K/ctVdt3Pcn85i5GrTSOyceNdOc8/RxhQzyHWSkrz+JhfveyB6YAjluDSTjDSDjvYOVJaSVPvpLnkkQwNUPE2ARmcOdZ0TOzlOYvfJo0ZG3dWUY0135pGlOYt6fCbtsxvb/ORIsnJba2a97QJgb6IoaaomIhysctdP/ps5N8wgtK3b86xomy8j0P/370U5wj8EJECXV4MIiIAIiIAIiIAIiIAIiMBSAQnQ5bUgAiIgAiIgAiIgAiIgAiJQCEiALi+ED0ogVwoThrzb5rHr737LpA02RHeNhKjVwV1VMlAJ3lA/tx1+FHNvvode4zCYp1QrHu3lCkG9iTNUxXNzqnkDXamQ1HPCUheLGgnVCT2M2WAtdv7mN+iYPhW0gyn5KOVg8rwIlofefZunZz3NlOmrMn7Ntclw0Njg2KbiNkSHqFrjiQcfYoMtPolvw+VS0Ap3PQ15q2W5TXKNylpz2KMU3pzDdUcezXszH6U3DJirDIc+9Rim5KEyU1R0vzPjDq6//HLeSxvsffThTNt6S1ICXJsb2w7mZKSDg5zzs5/z6l338KlNNmWnb3+TYJ1VyUqKqFmn7+lXuPyA/2LEvEF0xaV70/XY8bST8EePLEJu3yu1qrR1jtG2BF2jbIW9LeGPY/L+fq69+m+ssfGGrLHJJ2jawNx1ipbs2uTFzQG2Evyas8/mwYsvYlR3F1vvuBMb77Zbqy384j4WPvMsz9x/P3OfeYb+l19hQls71bnzqJTLGN8lsbcJNDKctjLBmJG4o3p466lnGWMCVLXJUIdH+zabsPvvz8SU7Ax2g6LUuoHBV6RZA/XaW5zx+f2ZsGgIldZQvsJNJUD/oN6vH5XzSID+UdlpuU4REAEREAEREAEREAER+NcCEqD/ayN5hgiIgAiIgAiIgAiIgAh8JAQkQP9IbPNycZG2YptyiTdJ2eiAr7Dpdw+DUoXUzj237cvzDMfONX/jDc7dZ3+6F1VxlMOi0IHJo9jlC3vxzGVX03jpNUxSxQlc6kmCW+qgpnyy0aNY/5Cvst42W6BH9pIYQ+44KKVxbZCemSIgVkrRiJtorfAq7TY6L6qai6x5yXjtLEkxucEJfLIkxmgHx7Et1m14/k810MpWrOdQr0GW8vatt3H9CSfjzV+IaWvjW/feRjp6BHEa2UvEr0UsfPkNZj7yEOPWWo21PrkpjuPjGI2KcjKT0jf3Xa696CLWXnU6G39yC5zekeAp0sCxzeGZ89gsLv7KwUyKDU3f4ZMHHcga++6N6ewsrsWWnWvXdqS3IbqtrFcQO62281kVSh6NocHCp9LZjXLszQWGvGjFrjH1BtWBAY79wffZZN012XGP3emaMrl1b4FfIjUZXmZw6hFzHnyE2X+7mhfve5CJbW1E/QtxfZdmlBF4ZQaVYrdvH4Cz+lTuOOd8Fj3+HOOcgKZOqU0Zy4E33QjtZTJ7PMcvqv+xps06L//tOu467gQmNCNy0yB2c9xMo4zUoC8Xb+iVZBESoK8kGymXIQIiIAIiIAIiIAIiIALDICAB+jAgyiFEQAREQAREQAREQAREYGUQkAB9ZdjFFeMabI4bkTMQ+rjTV+Wr55+H6ekmdj0c10XX46JF+7OnnsH9519ET65Y2Gig116F7Q47kGlbbMmTx57IS9feQpDHReV3YsPsSifveQ47/vB7rLbHLrbHOBG2fbhPqmzFskanNjwH13GKSvI8S8lVjhuE7xeUsySYLQqwM0OSpXi2MlsrmnFCyfXw/p/hrX1yEbwnRfU8QwOc/53v0nzsWXzH58An76Na1iSuR2YUgTG0GYesXqc2NEjnyJ4iNFb1CHChWqPpmiJIr3T3QmLnwvskrkuqc4Is5t3Hn+air36TUYnBnTyOnX/6Y8ZuvjkmCFuzz201tw3clSmu0cttOG97uYMJY1Lbq17pIvfXODi2xXtmistXzbiYhf7sY48z76032Hz7TxF0dULg0p/FxNr+ho+bpYRpTBBlRG/O4ZaTT+eFv9/BeC8lyKFRywjaulnouRx68fmY8SN49c67uOmUsynPXUhnyecdT/GDe+6BEb3FmrRrU3+DzlJYPMAtPz6W5J6HcRbMh4oh8TXadiqQAH3FeMOvIKuUAH0F2ShZpgiIgAiIgAiIgAiIgAh8AAISoH8AyHIKERABERABERABERABEVgRBCRAXxF2aeVYo82Z4zwmb+9gQeBzwEknEGy3JfXAJ0XTadugvzGXPx74LdScubg24e0ZyY4/PoTxu2yBTjJevfga7jvxbHryjKRRxwlKDAUhk3fbkY0OP5TSuHEMNZt45TKp1jTTmLIX4BezvW2U3iogz/JsSdtyuyqbgatipvk/FaGTmqIwnkajSaUUYKvSy45bPD8vKuaXVKzbInRtSGni1IeY/ddreODEP1BJFV+550aycT3UHYeGLcDHI4jtLPcE5eqier3/2dnc+vs/MfelV9ntq19nle23Qo/sblW2Kx/jBaSJwvFsV/aE9558mqu/fiClWgO9/lrs95vj8adOJdWuvW0Azy2K0IlsgE5OYDRB3Lq4vqwfv1Ipju0Y27bdEDgeWTPF8RxoNsFzilnxnSNGoe18ehvKB14x17xqD1LMVM9pMwrPtlwfqjHw/Itc+PNjaH/zedqaKTovU1UB5fXX4Yt/OBU6POwA9acvvYJHL7qMfP58GpUyh11/I0wYR+oaEm13JyNMM/ofe4YZ3z+KjrffI2hUqfpNTMWHui2qlwr0leMvwvJxFRKgLx/7IKsQAREQAREQAREQAREQgeVBQAL05WEXZA0iIAIiIAIiIAIiIAIisBwISIC+HGzCR2kJNvj2PBZozSp77sb2xx/NQFtIjKYrNiy8eyYXHHk0Qdxk+nprs/neX6Z3iw2pd2hCR/Pytbdz71G/onuwRoChCQx0dbD32afQvsn6pDpABR61JCHXGt9xyNO8mOld8d0ik06BtOjXXkzdRhtDpm1z9FYH96UhuspyXKWKjyxJcGyQnCatMBlwlAu2ClxDrBVx3iRUKfNvuZtr/+sYSrWEA56+l7wroKYVRvuUbP12ClkzRjsGFdW58cSTefnmO4r27tXODvb+5c+YsvknyD0PvJA8U0WG7djXST3ivYcf5KqDDqEDiD6xLt88+0xMpULkB0XBeuBpcmVokJKjCFCE9qKTjCxURXW+DbMDp0QWZ5Q8nzzJ0I6t1s8xJkU59qIyiF1a/eANlDS5A7UoxfdtS3h7DBfiBJKE2Tdey4PH/ZSuoYTQ7WIeLut+6+tsfPDXyDpDyFP00BAP/vE8nrj2OvqjhP+6+DLapk8j9zX9eYTnKNrjhJcvuY77jjuRcUMNfCdmXt6P01YiiHwJ0D9Kfy8+gGuVAP0DQJZTiIAIiIAIiIAIiIAIiMAKIiAB+gqyUbJMERABERABERABERABEfhPC0iA/p8WluMvFbCjrd08x3g+ixyHBWO7OezKPzM0fhTGKRM2Iq75zak8dsMMdtvj02y6156URn+MLHSolzWOiVh0/+PMOPxY2t6eR8VRDGoY86kt2e7Xx5KN7kHjF1lvMe7bRuGmFTzbEFzlOUmSktm56L5TtCz3ikpsVVSU24x5aYBuf8/PbdV6XlRp02gUldmtSvOcWGmCoAK5KWaq11Lb7h2CLGLO9TO45gc/p5IpDnj0drKRHeTas5E7rlGoGIzKUa49bo2Ljvwpb958JxPDTt4KXPb86Q9YZ7cdyIOARqbx7Izy1K4VdJLz3sP3FwF6Jc1orLsGB5//J5JSQBKWiRJDxdOkWYKxVd1kKJNTwcXJFcaxEfmSuwRsmXoOrmdvLLCV5YrU2N/Iivnwdma8Z4LWbPiiNXxrJ+0YeLuXrUS/9cjTFN23kFu+9mVqs16BPGSwq5etjz+aqbttSy3QZGlchP7JvPk8csmlXH3Vtex/7C/5+DbbQMmlSkKSNeisNbn7F6fx1mXXMTHNSfIaA14TJwzwGo4E6PInZVgFJEAfVk45mAiIgAiIgAiIgAiIgAis0AISoK/Q2yeLFwEREAEREAEREAEREIHhE5AAffgs5Uj//wI2dDVRhFdpYwHwZpvPf11yDt46qzNoMkZ4Hcx76gV6XAdv4liMY0PmLrKST92xzckT8hdf5YbDj8F96iV0ElHvbmPf007A3WITGq5H6JYwdk62zattPhxFaNv7PI7BVkvbLuGOLoLkehITul6RDed2JngRurfCYdvynUYEeUZWb9BcuIC4XsU1CcGkCXjdPaS5Bj8gtvPDHU1ZG3StymuXXMGM40/Fd30OmHUPUSUkMTk6UQSZg0oznLJLSoKTx7x+34Ncd/wppAsG6N14Q3b7r4MYOX0yDcdBq4BaI8PzPVwMpSzjvYcf4pKDDqEzTnFWX41vnH0G+age6q6tNYeyrVhPIvByjIpJ0hRXeWjHp+gDbxEyQ5YbHM8rPqui4NzOjS+a3JORkqJo2jbtysW3bHkrxFf2+TZ8t0+1aLZA3XZ6HxrirZNO4oFzL0XrMmbaKuzwq6Po/eSGDBlbC2+o2N+Jmqj+AW654mqmbrI5q05bFdUekuqMXKeYBYs4e4+vMf7dPtoGB6FkiAK7IvBjLQG6/KEZVgEJ0IeVUw4mAiIgAiIgAiIgAiIgAiu0gAToK/T2yeJFQAREQAREQAREQAREYPgEJEAfPks50r8W0LkhcRwWOxpvrensd9pvSUb2EMUJbaUOtBNCo0rW4ZO4Gk9XUFoT2wBWZ3jz5/HXHxwF9z5B3myQfGwMX7v+cujpJsJDeQF5EQhnReW0kyZFi3bsfHXXK0L1okQ9cDFaY4ytINfkOEUWbB9OZorAXSUpC55+ilk33MCrTzxB/4IFOF0dTFl3XTbYfns+tu32ZLbs3HeLKnRVr6MaCXf85Gjeuvs+annGoU/cT7Ozo6iGt9XsYaZRqc3lY4zO0YEubirom/0ifW+9x/iPr084fhSRichdFwcbeHukqlX9HpIz54GHuPDbh9Bbj+iYOpXPHv8LKuuuwYCCNq+MU41IFy7i7SceZe6iOXidbUyYPJnRa6+LKlWK8BzbHt4m4MrQTPJi/nlmcjxXkeU5aRYVPqnjF2t3UfgodEZxA4DntmbBG1uhb9u9W9dag9cuvZy/H3cCpVI75Y3X4zO/OgpnlQlFN3hb0e57HnHSxNcOplpD2xsYkiVz6HUMocNDl1/Jvb88ndUjjdvfjwoVDdMsZta7uZ3bLjPQ//U7TZ6xrAISoC+rlDxPBERABERABERABERABFZ+AQnQV/49lisUAREQAREQAREQAREQgWUSkAB9mZjkScMkoLVmIM+oVUK2+vI+rPb1/Xl85qNcd/W17L7759no07tgy50jH+Y3q/R0jCJIbfhsc+QEPTTA1UcfR3L9PWRZjFpvGvtcfi552A6UaDi6qJ22kXgJhWvneTdjW2JezA8vkt5S0Cozt63RAx9jw9yinFoX7dp1mhUt22svvcKdF5zP83fcQVsUE9jW8K5Hw3FxRo7mMz/4PpO22YKk5OKXwtbxX32Ls/b/Kn61n3rJ47CHHiTtbCOx58sSwlRB085kNyx89UXyNp+RE8eh/FKr/D01RXv3F56bxccmTyKodIAbgtbkrkKbnDkPzeSSbxxKby3ClEO2PuZHrLrzNmRdXahUod9ZzF2/PYU3HnmEvoEFxKHD6KlTWHuHHdjoy/tBWAE791wZO/G85VBU3ts15jjKFpbbinEwaYaxIbfOiWwVvwLX99DK9m9XRet3p3CzvnVeveFmbjrm16Rpzupf2p2dfnQI9HShYtsKv9UqPgt94iSlYoP3KGZw9os8efe9rLXNpoyYOpErTzqFuVfdwdiBBuU4Ig/s0+qEYVgcVx4iMJwCEqAPp6YcSwREQAREQAREQAREQARWbAEJ0Ffs/ZPVi4AIiIAIiIAIiIAIiMCwCUiAPmyUcqB/IWBD2txx6TMJtXLAN475GaVPbs7lZ/2BJx6YyZhxk9nnoIMYu+VGZE5K0w/sBG9KqcFPINMNdFznwXPO5a0z/kKex5S3/jh7nncqiduBl9mg2VZPx7g2nI0jFjw5i7effobH77yHxXPmFW3VR0+cxMc334SpO+6AP3k0uW/DYG3rq1szzYsAvckTf72Cm049hVFRwmitUfUGaaRR5TbeqNdo+8T67HvCf9O2xrRilriZu5BZ51zIA5ddhqci6uWQw+68D1MpkZfAMTnxvMU0X3yDR2+YwTMvv0jnqpP5+vHHktv270VFuI+pVfnxQd9iTKnCrp/ejcnrrEswaiSErQr6uQ8/wVXfOoyR1Yimqxi70xZ86meH444fTb6wymN/vIRZ513GiGZCObTeEQvyJkM9nex63M9Zd5edi9bs51kAACAASURBVPA799zWnHht55Pn+IVZirYt7psN6m+8Q2Y8yHO8jpDSiC5UxcN2rk+KInB7m4IhMEvaqlcbvHDFVVx/yu+pNxp87ZT/ZuKOnyQPS3hNm8p7kOTUSg6Zdmh3DEOvv87NJ53J/TfNYNdvfpVPH7gvL95wE3ed8HtG9DXo0pqIGEdlOEoR22hfCtDlb80wCkiAPoyYcigREAEREAEREAEREAERWMEFJEBfwTdQli8CIiACIiACIiACIiACwyUgAfpwScpx/pWAHZsdlbxitnYjh/1+cwzh9ttw5Sln8/pV9xSV2dt8bV82+tG3SP0M43hkWuNlDjqBxSYh1Anv3nYndx1yJLYxerjJmuxx0ZkkQRdOXiJ3FKZZw0ty3rjuBp68+lrefeZZQu1gc3HlekRJRqkcMmGtNdj+uJ/grTIJPJdIOag8wUtTzJz53HXq6bxy8wy60wwVNXEzGxZ7NHJD3NXB3LLL1od8iw322pMsTXnlupu5/axz6KjVcZoNBjzNwQ8/XLR4r8+dw1sPz+S1v9/H/CefJR6oMWAM6fiR/OTma0ldcCphq515tc6vD/gm6atv0hP4TJwyifFbbsJaW25GadQY5j3zMtcffATdjZTcSan2ltn+iO8yaYfteOfeh7nqFycyoT+moxajspg4VNQCmO/ApE/twE4/OwJn4igyr9SqHE8M9p/rK3RUL24eePXW23nxrrt55bEnKRmH7pGjWGPbbVhlr8/gTxhL5Lpoo/EzZUfKkzsJOmpy/8+O54lrbqfu+PzotivIxo8kdl0qqSKKmugwLGbOm0zhRTEvX3Qx1579J3vfAmvtviO7HXYQs666ijtPO5fxgzEj0pzENMm9jMjYEN1OY2/NaZeHCAyHgATow6EoxxABERABERABERABERCBlUNAAvSVYx/lKkRABERABERABERABETgfy0gAfr/mlAOsIwCtnt5IwxwUoNKFNMO/BwbHHIAT8y4iyeOPR+/muOsvQr7Xn8OVAJUI8bYauVU4+oSi2wxdJZSf3oWV+25P+NNhjdtLJ+78TIir0zuthNrRTlp4jz7Ijcd+VMaz71AJUmKpu6Ro4kdp2hN7mYUX4/adUe2+eH3CD42gUUmpuwElJKI5L0FXP/Ng8heeQM/ijFKkWU5QQr4PguyiEZXmQ2/tBebfemLvHDbbdx/7Q0MvPom43SAX28SBz5fuPpSHr3vXl688y68t9+joxqhh+rFTQSD5RJ9vV0cNuMGTNlHlfyihTr9Nf74rUPInn2JStzAkFAe20uz5LL9bp/BGzWFq350HGPCNqJ6H00vY9RqU9nqc5/j0b/fy0sPP86I1KGSZLgmJ3FSGl5O03Epj5nClr8+mnCr9Un9DoLMhuCQqpxMJXjxIAOzZnPLz3/B4PMvoLShV4ckQwmMHsdGhx7EtK/vR831yOOcdscp5sU3dZVS1uTyz32V5qsL6FpnXT7z5zOphh5uEFIyOdW8ge84RUt+1UwxC/p54EdHMfvxx5lHyu5HHMYGX9iTBy+8iAfOv4xJNkBv2FnsTWpBQqIVXloqgnt5iMBwCUiAPlySchwREAEREAEREAEREAERWPEFJEBf8fdQrkAEREAEREAEREAEREAEhkVAAvRhYZSDLIOAbb0dOx5OnIP2WLz2WL5x4VlFEHvBl4+g/425DHRXOPaBG9BhgIlAlWy660Jaoura7xXluMHvN96Grv5+9NhuvnTzlTT8ENPWSzNP6W42efTc85l5+u8Z24zoyHOiHCLHIXbsvG7w85xUK2Zr2OfE41l9j10Z0DklPySIGjTencf5n/8SIwdqeLUantNqc+6mBrdUYiCNSSslpq27Du0jR/DgAw+R1Kp0KIeKUah6k9x1ySdPZLDRIO3vo9RMCDE4jqbmaQYrZdzp0/jWny8EW5nv6OL41GMu+fFPmHPvA/SmCX7UJGrUiqp5Jwxp6xxB3+JBbON5L2uSpDHNNKN71CiqgzWUrbA3CjfPiybrucrIdE6iHZK2EWxzws/p3mEzTKmLIG0F6JnOyInwkjr3/+5UHrvwL3Tbmefa8H+xd9/xdlXlvv8/Y4xZVtk9OwkJoYQmXQlFFEUpKgoWlOYR9QiKij/BxtFjQVBBBVQ8djwqHjyCYDtgBwtKV5qU0EtIIdnZ2W21WcYY9zXmxvs79/W695rjyTUheZavZSB7rjnHfI+1+ec7n+fp8wm+B1NJSv9zn8MxX/sivf4GuTbEhaXpw9MILZb+4Pv8/JwLyDLPMWe8j51Peh2EhwK0wpZ5aOBPmLbuOg4dp7huzneOOJqxqTFmRuq854ufY2DOKJd/+GNM3nQnczs5fUWBNTndpMSGAL1IJEBfj981OWT9BSRAX38rOVIEREAEREAEREAEREAENncBCdA39x2W+xMBERABERABERABERCB9RSQAH09oeSwDSJQFo7+pEnbldw3ACd+9mNs/fznseyXN/O9L15UzUb/6OXfpuiV/OmqX6Iajp233onRBbvA/GFILbQm+OkppzFx6x1ktYQjP30WWx3x0qoKPZSX+yeWc8VHz2L8179jGw9NW1I6VVWgh9Bce4idxSrFk82UhYe+kCP++Z9It9+WHlCznu7Dj/PlY09gwdQMtVaLvjjCO1u1Gg+xdGgFHz7vTUS7lxEbgwlz0r1FOVsFxToE1t5UlesRjrg63tPTMJ1ErDSKA084nsPf9z58vUahDEmoQM8yrv6XL3Dzdy5lQV4wlOX0K40NlfRK0Qnnqdfp9LrUDSRKoS0UvYK0VscChQ7BuQ+TzlEhtHeWUkf05izk0PPOZu5hz8abPtJSYSzVsVrl5KuW8eU3vpnB5avo72a48NBCqSgzjx8aYWbBfE6+5JuUC0fpRBGJs/R1OrTuvY9/e9d7q6rybHSId3/ti6jttwNtwOU4m7Puscd59I576HZKDjjqSJK4xqdfcjRZVPCc417GS045iWzpg1z01ncxfyqjrwh9A0oKE9buq++fcdFs23l5icAGEpAAfQNBymlEQAREQAREQAREQAREYDMQkAB9M9hEuQUREAEREAEREAEREAER2BACEqBvCEU5x/oIhAxUZ55YR2S1iEdSS98Be3DsmR+kb8Fixpbej6s3mP+MnemNt/n38z7DPbdey+JogJ1Hd2TJ0Ucx7wVLoKl54ksX8ftvX0ZmHUMveiGvvuB8fLMPpQxr7/wzl5/5UcyDDzC3m5FkXbyOqxbgoYpZO0fsHCGHnUgj3E478IpzzmHOfvvSU5rUK4rHl3PZu99DeeddDLSmGTQaozxFktDqdKil9aqS3ZeQJimlLcltSWFzVGQwkaYsC3TuGKg3iZWm02mTeYdtNJhMIsaadd7wsbNZ+KLDKWs1bBQRUWJ6GY9c9XN+9PFPMzo5zbyixE/NMDw0QKYca2ZmSIYGqnuxZQ9dOvqjFNspqDf7mMw6lGlMYUKIDsY7IhdC9ZjeosUcdf7ZNPbfC5P0kxQKU4QZ5hafd1n6i6u48sxPsM1UhxHrqwcd6o0mnV5Bt15nanSYd1x6CWqHrWkbRVqWRE+Ocf25F/DAz67BmBTzzJ15/RfOR0UpdDpMPbyUX/zkSsbvf4zxlePs/MJDOfbDH0DXGvzhM19F9xn2O/rF1Aab3HXRt7jtoksY7ZREzlIYT1l1bJ998EFVDfjlJQIbTkAC9A1nKWcSAREQAREQAREQAREQgae7gAToT/cdlPWLgAiIgAiIgAiIgAiIwAYSkAB9A0HKaf6qQAhAw/xzG9qn11I6AykrVMkBrz6K5554ItE2W4OJIWrgOyW/vfRSfvGVC9lDNTEr26zxJaMH7MoLTj6Obaa7fPejnyT2MePzhnnTF79Afe+9Qik1K2+/g6s+fjb+gfsZdZYkz1Eqqqq3XajWDtXgLtRpO6aNorf1Ql7yiU+w8JBDyUyEso5kqsVNX/kqt3/nO8yZmWKgLIg1zKgwLxzSMAO8tFQpvPeYKKoqzUPKG0Z0l1WFu6dRT8lbLeiVNFRCHNcpooQxpRjcc09ecs7HqO+6Cy6JyGJNj4JmaNt+9yN899T3Ej/yOHPKklRbZrIWJIakVqfX6WGMwaWGXrdHM4T4oQI9TsiDrzEUuuKolkjoDB/HxPvuzzGfOgu7Q7CuUSsMKgenc3y3zZUXnM+KH/2UrSZmmBelTHR76MhU7eXXRZrONgt4++XfQY8OQvAcG+exH/+Ea798EYPtnFau2e+k49n19a9h4rqbueOmG/jNNT9nMK0RT+c0huey32nvYL/Xv7aaS69bobW7xRjPxHW/5xefPI94+SqaeVFVxZda45TBWFMF6F5ZqicX5CUCG0hAAvQNBCmnEQEREAEREAEREAEREIHNQEAC9M1gE+UWREAEREAEREAEREAERGBDCEiAviEU5RzrK6BD6IonC/O5k4Qp5Zlupuxy5GHsevSrWPysZ4GpYwtPZ+0YF772WLZb3WbOJCQDfTyqW2QjCc/bZ1/uufJqBkyjaoW+3z++nr1PeiNJ/yCrb72Vq875GMVDDzKqw4zvEhWaqIfW5yrkr57IF1WA3k0MY339vPzT57HN4S8mT1PQkLQKHv/97/n1p86lCJXs4e+cwzqPig1l+OfSEiVxdU5rLVqFKvWQWoe26RDXEibzaYyCpqlVIbCzhjaambjG808+iZ3feCJqZABXj+lEhg4lfS6nsbbL9WecyRPXXMtg1q0q00vy6v/rSZgPb4m1IVOWAgdhRruFOIox3qALR+nCvPY6MzbHphFjkeaAt72VfU8+kWLOMN5pUmegCPl6jip7/Os7Tyf//S0smOkw5A2Fich7GdRTJvsTil234w3fughTb8D4NI/e8Cd+/9nPEU2Oo9tdEvqY+5wl+EbE0ptvIS+7JCk0M0daaDoDQ7zsqxcyZ8kSaNTxDqJ2xpM/+xX3XfF9VtxwHX0+B+WwVbG5xriYuIzR3lOaAi8B+vr+uslx6yEgAfp6IMkhIiACIiACIiACIiACIrCFCEiAvoVstNymCIiACIiACIiACIiACPw1AQnQ/5qQ/HxDCbgwmzu0FddhljXUSrDKMJ3EPNEXsftrXsEr33069A1idYTrdrjxvPN5+Ns/YN6EZXRoiMeydXSHIkxZ0Ghb+lWd1YXFbTOffY5+JXu/9nVkK1fws499hLVL72Jhs0kx00KrBKd0KMSuWpprQhDr6DZSpodHeeUFn2Xusw8iTw1WQz1zuDVr+NO3vsF1l1zCCI5GVjDsY1xRkGNxRhHy51ApHQL0GE3sNMb6qnW79ZasZqkNNJmYauNUTGYS8lqdXZ93MAed8maSPXeH1FAkMZ3Qkh2ol73q+pNXX8svzz0fv2oVUa/L3KF+sqxN3ulWLeGLLCeOY3wtphOC9ODqNbpbMuhrJCqmXZZ06jFTiararp/45S9hdty2akXvCk9NxRC6ApBjsg6fecObGLr3EeZOtmiUHheFn1ucVjwe5zzjta/gBR/9IOV4mwcu/Ql3X3ElbmwVLs4oyoI5tp88BPsm7HFJLyrxqmCujylLTd9+z+LQb38Z+oZohQp041nz2xu4/bNfJb/5dka0peumyWpULeojp6nlKUkZV2X0RZRLgL6hfiHlPJWABOjyRRABERABERABERABERABEfiLgATo8l0QAREQAREQAREQAREQARGoBCRAly/C30sgVBR3YldVF6cl9OWh47mha2JW1RR9++7NsZ86l2T7bckig3eW2n0P829vfDvxw6vYbmCQJ6fX4IZSnC2JOiV9qkZuDOu0oxgZYNtd9+DAA5/N7b/5BUtvvoGhOKIvrmHL0L7d4FEYHyrSQ+DsaQ02iXbehVd8/Fz6dt2DPNFV5XMaQvBuB2am+fUF5/PHn/+SodIyMtal4RUq0fgotD73OOeqd7i1GhE1EmKrcKGNe+xY3Z2if9EiHuu1mW7UGX3mXpzw7tOpP2NnXKOBjzRZ1Z5cEYXqcVtUM9rtxCQ3fe0ibr70ChZhaC9bznCjQdpImM7a1Gt1ok6Oi0JFu6eMNZGKSDMYsCntyTbxwBATDUMxf5hXnXEaQy86FNtIybQiKXV1vVAGXuoc0+3w5VNOpXHbfYzOdKpZ7CpKUHlJs6/Jiijnee87lZF9n8lvv/0DnvzNnxheM0MztqwxM9BnGGpF1IrwoIIh14527LHG0bSKGa04/oJziY56Eb45SBaC+94UPz3rU6y97Bfs1M6pm/CZLhPp7Pz2xBoauSG2MZ5QgR4CeWnh/vf6nd0SriMB+pawy3KPIiACIiACIiACIiACIrB+AhKgr5+THCUCIiACIiACIiACIiACm72ABOib/RZvMjcYKrW7sUXhq+rzehECdE2uY6YiTbFoIYec9SG2ed6B5I0UH8WkUy3+/NVvcuu3vktj7Tr6Y03hc3ykqlnlkVWE/xVG0zGKGaeoNWrY1gQj4Rx5ji8dSiWExDuE1KGJvPIlvRgeSw3Pft2JHPzWU1Fz5pFHuqoqN9YS9TqoPMNOt7jm4ou58+dXM/LkBIM2BLiuur4ODwMYE7q+43NXXcv4iNm/UVV4PGMcU2nEzFA/Oxx6MIe86UQGd9mJPInphXnsKqH0JamKMKF7uVEobbHtGbI1q7n26xdz5w+uZBExtaygKDNcrPDeM1CERwEcbePJjUcpTewNUWnwOqEdRcQ7bMNL/79TmH/wgfh6nSw2qCglDQl1bvEmhO+eqNPi15/5PA9dfAVzuxl1IEwo172c/lpC3ldnYO9debQ1zeqHVjGvoxlpF0RRQbtZ0jYZ/bmiLzeYMqIbG3qRItdU74E9duEVX/8SDA2QpwMkkWbVbTdy1UfOpX7vE2zdLii7M9imohW7qhOAcYq0NJjQtiAYKycB+ibzG715LEQC9M1jH+UuREAEREAEREAEREAERGBDCEiAviEU5RwiIAIiIAIiIAIiIAIisBkISIC+GWzi0+QWQuVwri2R96Q2zCIPTbkVVhvaOdj589nn5Dew20kn4vobFMaQekvnvge56hOfZPWvf88OaR2d9+janKiWVtXTvpehQ6YdhxniMWmjjis6KJ/hSku91keRh2vF4KuoG1RJJ1Y8OFDnhHM+wa6HvwTSetV6vKiO9OiiU7VOVzohb7W5/3fXccfllzPxyCO0x8YZNgn92uA6HRKvMSbC64giBPohYtea3IAa6qe2zUIOfu0JLDj4uaSjwxS1lFxpSmZbvztXkOoY37YQQmefUUsitM0p1o5z72U/5PrLf8T0I8uY02iCLUnDZPeimI3qk4hCKzJXUiiFqffTTiL2POSFPPeUN9O3aCus0ehGo7puCPeTzKOch5qmo3JqvQ6T117HFe/+MI3xCQaShLbLqYUR672MKKkx6SxZklJP+ok7lmboOa8yMt3D1iyu7NEoDHGZkpm0qvoPs93H+yNe/J63sstxr4Z0EBsnmMzywHe/za//5YvUJrsMF56kKEliTS90CDChxb+q9ja0/J+N0OUlAhtWQAL0DespZxMBERABERABERABERCBp7OABOhP592TtYuACIiACIiACIiACIjABhSQAH0DYsqp/oqAxytLVLU791VAWihdzSZXNqHb6GP0oGfzos9+GoYHKI2hUAVJu8WKP1zP1Wd/inTZCoasp6SswmltFDVniYsSozVdatV88hBh1xsRzjpmZnqktQG8T0MsPlvFjKOVanY48Tie+5Y3E82ZC/UG3RDpa4XyBcYXaO/pTszQ7B8CpfBTq3nk2mu5/TfX0nrwcfTENH6qhS49OorJo1B1rTH9/SSjwwzusC277LMPux3+Ikz/AJgY4qSaA49R5K4gMhrnLToE2z6iLEq8K0lDtX1nmiSNULll5u6l3PzDq1hx021EU218q0uSKnqdLtq56vqmWceMDtHYdScOeu1xDO60PW7OHLJQp5+khDn0PsyCt45maVAmzHwv6WpL6nrEK8e48i3vYvKepYSje8pS855+r4m6llinmHofq6bbRLU69XqNsjeN67Wo92vWuUkia0jKBqVuYHzCTBTBAc/gVef+M/3bbYcv6/jw8MPqtfzuHafy2B23oWJDXHhGbEQ9d1WL/iyCbuSrNvnGe3SYLy/d2+W/MhtYQAL0DQwqpxMBERABERABERABERCBp7GABOhP482TpYuACIiACIiACIiACIjAhhSQAH1Dasq5/u8CVb151cIdH2aSz77L8CehBXuMHR3lTZdcDDtsQxbahiuoe0ucZ9z5jW9z66VXwLIVDKMxofraFlUgr3HV7PKsXiMLobTymDIE0Z5arY/cadoFFHFCTytcErHwmXvyoo+fRW3bRaFvOsQRuXdEcYTzJTqcL8tIaw1sSJ5DqF3MgLLQ6pA9Oc7qZatYt3w1rekOsY6Ia3Uac+YwPDqHofmjpPMGob8flxfoWiOUpVcF8CGMD6XVIbx2xuK0ogzhfRkTOUUSRZRZF2U8RtmqXTuFQ5WK8tFVrLr/EdoTE0zbFrbXpaYTBgcHmbP1QgbmjaJ22LZqc+9qEYXzqGAb7s2kFGGGe5jzHpZRerK8A/VQnd+lbuH2z3+dGy++nIFeRmFbJL5kgAg9M3udTqcHzQY2NpRh55Ql9iH07oXe91VL+iJT9EydotbHmiTmlZ/4IDu+7FB8EuOmC4xRLL/2d1xz2vuolwW6kVJmBfVSEeeOKHwvzGzrd6dDy/2Kq3or+TUTgQ0oIAH6BsSUU4mACIiACIiACIiACIjA01xAAvSn+QbK8kVABERABERABERABERgQwlIgL6hJOU8f10gBOglpQ6tuQ2xjVBeUWpPN3EUytAuFcf+0wcYeePxdPpqVQvwOLR8dwU66/HIT3/Oby76Fuax5Qx1MtJegQlpcKToKsuMLzGRoi9NSb0ia3folRZd76NlNL2+JlNJyqK99uBl73oXI3vtgQ8zwUM79SzDJBGT69YyODhM6E7uQxv2p6q2E61JbYuiM4Op1XG6RuY93moSH5GExD30bg8BeUh6oxD1lhBpbF5g4hpkVd/62f71FJSuh2lETKwbo9E3iKFRtZl3WU7aV6ewGToE1QoMEcp6bKckIYJY07Yd0jQlqqrKw1ocOonwJjyqEF4O5yxF1qVea6CcodS6mi+OtcSWqvLdhSr0UO2vNWrVWm7/+vf45ZcuYl5T4dozDMc16iGIL0qajRrtXhurfDV/XWlNHEVEXpF3ehgMw/Pms6zToTU8wk4vfSmHvvNUGB3CljkmAExPcMX7PkD++5toFOHphNnXX8Lx8Of/rtjc+P//2L/+fZMjROCvC0iA/teN5AgREAEREAEREAEREAER2FIEJEDfUnZa7lMEREAEREAEREAEREAE/oqABOjyFfn7CcwG6CG8LYlIrKkCdBsC9NRTekXPKmqLd+Z13/83stFBlEqqYDrMCFehKrw1w8rrr+dnX/gqeuVY1cq88dR07BAe96kY28tQ3mJQuEjh6ykr2zMwbw7TzZS9j3gJzzvumKry3Pb1s6Y1zXCjQRJC2yInMlFIwMGFwdu6mmue5UXVZj38KE5SylAQ7j2JTtAls63FnQVv8aGJvC7JlUfHdZxX4Dx1nYbR6xCCbuNRqqA7PYlvdfjhxz5Fag2v/vi5mDlD9MoeSaNGZgt8pOmVGWmSVpX2oaW66oah7hrieHateQFJrZoJT2gJrxzt9gwm0jRCu/TQvD0suowgVLOHWwyvcB7r8H0pRazIKEh7JclkyYOX/Yibrvh3TKdLb3wdAyaioQyT42sZGuzHuRLnXHXJ8DxAqKKnv0m3LJnodVDDI+x3zKvZ/22nwOgoVqvZ8DzrMHn77Vz45lN4RsdRL9c/FJcA/e/327qlXEkC9C1lp+U+RUAEREAEREAEREAEROCvC0iA/teN5AgREAEREAEREAEREAER2CIEJEDfIrZ5k7hJFeZYVxXooW17qEA3GPdUgB7Zqrl7lPax0mtO+vbXqD9nCZEOrb1LdN2QFR0SYzG9DL98FXf+9jru+9VvePL+hyErSSwM5WAKizIaFYJ55cnTCD/Sz66HH8KCA5aw0377wFajWKXoaYMJM9jzjKS0KKdg7ThT4xP0Jqew1lEbGmZw3lzM3DnkxkAS2qCHym5HGsXE1lcBss+75FPjPLD0TtauWcbAvPns9pxDMM2BkJlXwXlSxfqhurqoWp/rPOf2r1zM7f96GXHHsc9p72D3174GPbePmVAhnkRhanvVwj33GbEuaS1bxiM33sLUqnVsv/OebL/v/sSNOsRhKHwYo66qOe62yNBlPlvsXlqYnKG9fDVZu121X28ODdMYngODg/g4tLd32CQiURG6Z1EzOa3b7+S+3/6Wu//wBzpj46SurFrm+yyvMvh6lFTZvM3Kavb7WF3jazFbb789S456GYsPPQQ1bxT6+yhcSSPMgB9bw9Vf/BK3f/cytstDVb8E6JvEL+gWuggJ0LfQjZfbFgEREAEREAEREAEREIH/jYAE6PK1EAEREAEREAEREAEREAERqAQkQJcvwt9L4D8H6FUL9zLGeF9VS2eJoywdxjQY0zFL3nkKB5x2CqhaiI9xiaKn8tn56S6j4Ty0M7or1tB65Ame+PM9PHL3fUw8soy83a7amM/fegE77rkHi/bYlWivPejvr6HnDkMa0/OOrCxohNbjOoKipPvnpVx9xQ9Zdc9S7HQbn+cUeagAj1i0w2K22+dZ7H/Ca2HeXFQjmW1FHwq+yxLTbaO95+bLL+NXl36HsjXJ4FbzeOFbTmPJi16CqyVkATrMew8hdCjb7rUp7n+Ir7zx7Ww33iPpetbuuJjDP/Ehtjt4f3q1hNCHPbVUDwN4l6F9h0vPP4/Hf3EN/S3LRG2YY95+Ks945ZGopqkqy3uUVVv7yNqq5Xr3kSe48XvfZ+kNt5C2O5V3oT0mbrBo+8Vsu/vu7H74CzG77UBBgUtqaAcJMbR6+KlJVKsLlwAAIABJREFUWt0eU0uXcutPruL+226nFmrhO12iqrG8JtSWq8E+RvbZk2c95wC2Pvh51Js1fGRgaJCZkOKXlgFtGLvtdn565kfJH3iIkUwRhYr49XxJBfp6Qslh6y0gAfp6U8mBIiACIiACIiACIiACIrDZC0iAvtlvsdygCIiACIiACIiACIiACKyfgATo6+ckR/33BWYDdFtVflulSf5ngG7pqII0SrBWM+YjFrz8xbzknA8RDc+vZolnWDJKnA6zwBU279A0MTEm9FKHTne2jXmjBkVRBdXVG4ePYrwtUYP95FlG4S1pvV4Ft6qV0XnwEa7++je499rraXQz6r2CQROThn7tJuT0+Ww79pFh9G57cNhb31JVsueRq9rDh5botdC+farNjz5yFo/94mrmlJZWWTJw5JGc+LGPwlA/ZaLphApxIC27RCvX8vsvfI17r/gRWzmISs94WmfBkYdy6PtPwyzaFlVoom6w96DDVPMOn3z1axh44HGGe4rH0gY7HnYwR3/4DOLt5pEbX63VuIK01eOeH/6E333tW+SPrmCrRgNXdInSCBdpWlmJx5AOjRAvnMcLTv5HFr3geVUQXhodUvtqTaFHezk9RRR6BIRAfGaaB264BZUVDDT66esfpNY/gJk3v2rVXpWkewuNFB9rxvMeJq1TK0vq3R53X/RNbvzGt+ifmiHxuhoXv74vCdDXV0qOW18BCdDXV0qOEwEREAEREAEREAEREIHNX0AC9M1/j+UORUAEREAEREAEREAERGC9BCRAXy8mOWgDCPznAL1UmrQK0B1eWdquRyOtVzO614VQ9cB9eNG5H2F0991xoWq7Kt5WVfjtcERaV5PPw+xxZS1lUWDiCKUt1pd4FZN7jzEJYey494rwP+1dNVO9zDOivIR7HubXF36BR+/8M41uQX9RUstKUudwtsQZhYsNGY6W0qw0hm0OOpCXnfkB+nfZnm4c1mZIncdMzHDLN77D9V+/mJFWD92oUXvVERz34Q9CkuDDXPJ6XD1AUC8yHvvFb/nFhz/B8OQUuuxUVeaRj3hy3iDPef87edbRryEyfaiuCkPjq5v13UkuPuMM8htupb9dsmywyZ6vOIIj3n86arBGx5UkcYzpdbnvql9y7UUXUy59mMVJAz81hU4cuStBG7wxhEnxOYZuWkPNm8duR7yI577p9agFc+lGoXl8eAe/nHp4eMFmUOQoFVVt833hUI0GXil8nKJsaJ0fdib0DSjJjSZTpqq6rztLMj7JZW97B+WtdzLQ7UJ4uKFqar9+LwnQ189Jjlp/AQnQ199KjhQBERABERABERABERCBzV1AAvTNfYfl/kRABERABERABERABERgPQUkQF9PKDnsvy3wlwA9zEAPFeihhXvsLF47clVWrcC1i5nWKb3dd+Lw889i4ZK9KXWECQH4U6Oyq0AXT4jSe1mPKIqI4wib99B5myhNq6rzyV5G0hjEhXbjVQjsSbyjGcLjUJG+bpprzvgwD/zq1wynKXq6RT+KPq2qlu4eh9WQRVRz23NtKJt1VhvFy884ncUnvIay0aAbAv7QntzH2Cee5Iqzz2Hy/oeoDw9w7Jc+SXPBQiiTKrQu6oa2Lmn0Mu769x9x++cvor56NTouiFNIe5ZH65ol7307z3nzW7G+RlLWqgL0LOsR1xXjd9/Nb8//Fx68+RYG99+HI991KoufvYRumZPWa+huj87KcX52zvmsvO5GRjo9RjzY9gxxEp44CFXlqnowIbTSdyqm1DWmMHSGhnjxu05ll6NfSjlnkFyp2QcRgJicyOfVDPRibIK4f6AKwMNDBnkcWtRrakREoVj+qT0qwkMP1Qh2S7MoiB5+lPOPPYGd2l0arS55HFXrWN+XBOjrKyXHra+ABOjrKyXHiYAIiIAIiIAIiIAIiMDmLyAB+ua/x3KHIiACIiACIiACIiACIrBeAhKgrxeTHLQhBKog1lKECnBlSGxEFAJ0ZbFRqL7WGBcxrWLss3bjReefxcieu1OEVuJOVdXNVTl0CGfdbDv30N7d2gJfWkyeM/XAwyjnqc2dR2OrBVVQn4VAPDGYkNNaRxpmbhc5D/z2d1zxttPZziQ0tKY3MUFfbKqAWKsQn/tqznlhdBWgh8pxjGZcexYf+gKO+vQnob+PaW1QugZlTkNpirExat7i+xKm++qUec4cBqEMYbXHNsJ9l3TuvI8r//ks3N33Uiu6JJGvus5PbzOHl3/uXOr7LiE3fUS6js09Kg4T4Eui3gxxL4N2Dz9nABvqxOt1QmytSwWtgrW338uP3v9B4rVr6XcZKu9gKIjDHjhX1XyHhwqsjvA+Qtsk/JRxbUj33ZNjzz+bZPedKJyicI5apNE2w05PMf3gQ3TGp4iSlJG99kDVE7L+OlaH+FyFyelViB42q1SqKp4PmX1aWnjkMS545WvYodOhr9Mji4KJBOgb4tdLzvG3CUiA/re5yadEQAREQAREQAREQAREYHMUkAB9c9xVuScREAEREAEREAEREAER+BsEJED/G9DkI3+jgCdUoVutKLQmsQZTBeih1bcjRWOsYdJH1J6zhJecfzb1nXbAaYN2KqS9IYqtrl26EpMYbJFhSovLC27+4Y/58ze/g+902W7fJRx+6jtIdtwRYk1PKUwM2itMaGGe9fjhhZ9nxb9dxkIHvVaLJFJVe3dbFlWQHTJgp3R12RDEhyV4o5iONNsd/DyOuuB8fL1OlqRkTpEag8961GPwvVYVdk/FhkRHNG0dbFLNFXeh7bu3RFnBQ5d+j59+4tNsU3pMnjFdi9ntxNew5F1vpTfQwCUDeGVIva7aoHuXo7MOUbeDCYtsNKHZpOcdzinqJKipjDW33c2P3/t+mtOT1MoOZT5DfzPFdfLZtvd+trq+1BrlFUmREFOnW6vz+FCDIz/zUbY/7GCKMsJECpX3UN7yxM238IPPXMjkspXEaZ1nH/FiDn/faeTNmCJOwg4SVQF62Ovg99SDB94TdUPo3+GyfzwZd8+9DGZhsn14KEAC9L/xF0o+tgEEJEDfAIhyChEQAREQAREQAREQARHYTAQkQN9MNlJuQwREQAREQAREQAREQAT+uwISoP93BeXz6y8wG6CXZjZAj0uDCZXaqqSnCmKlSGxcBehDhx7Ey84/G7VwK9BR1XI8lJx7PRtkh6rmrOhQDxXPTjN2+1186yMfpXbfgzSiiDGj2evIozjqIx+BgSa5d+g4zEAPddoO2i2+d+4nmfzelYxkGS7M504iiiInSWPKsqqbrqq6w58+BNghcE4iVtiMA48/loP/6b3YgQHKKJ2d097tUtOacnqC6y//HvfedQfPesHzec5LX4YZGMKFSm8TYwtQxlUhvuq2ufQd72LqDzcx5BNa2y7i6E+eyeiBS+imip7TuLJgWMeowjJ25x389if/weSTK9hn//054A0nUToHzVo1a9wWOf0qYereR7jynz7I5B13sLCmiYoOypUoFVeBeZjcXmpPHqrevaa/SFAdj+8b5LGhGs/9+Bns/aqXUvh66H1PrCy0prn5su9z1QWfZ6BU1Ot9rFWWs3/6I5g/TDc1YFIiPLF3s3sWZqir8FbodgcKy43nnMudP/gB80MJfFb+F+LzMAb+qT7+6/+lkyNF4P8qIAG6fEFEQAREQAREQAREQAREQAT+IiABunwXREAEREAEREAEREAEREAEKgEJ0OWL8PcT+F8D9MgadAjQdUnX56RhLrpLmFKG4ZcexpHnfxwGB0LaPBtmh/boWtFjdq52kbWYYxKizLL86mu56nNfIFr5OEk9ZVmvS7zDDnzgkktgZJhS6eoUoeJdlQV02tz6vSu457wvMNTqVeG59SVZkWNCr3evq2r18CHtQ5W2rtrOrzWOaPtFHHXG6YwccnA1Ez2LE5R1NKyHdsZ1n/gkt1x1Fam1ZGmNl37wPex2/CuYSWqE5ul9Nsx695SuIHJd1vzxT1x2xkdgvMOz3/4ODnzDP2AHUrLY0CszmnjStuXJm/7IT8+7gMllj4PNcGnMDgcdxqs+eAZm8ULWUmBNSkJO/2SHP150MX/814uZ3+kyVGRVgN4zcZVrhwA9izxFKEf30F/G6A745gBrFo7w0gvPZs5zlpDTDP3y6dMOJqe488c/4TdfvIj+bokrPROR4f2Xfgu/y3aUaVy1uZ+tQHeh/Lxy9NowPT3DYLMJM9M8+MMf8fMLPstIt0u9CKH4+n8DJUBffys5cv0EJEBfPyc5SgREQAREQAREQAREQAS2BAEJ0LeEXZZ7FAEREAEREAEREAEREIH1EJAAfT2Q5JANKOCeauutZ1t3K1dVoLsyp2lqOBuxNk7Z5rijOfzM90MUsfLRRxkeHaE+OICtRbSUogMkDvozT9JVtFat4cfnX8CjN91YhfK2kbL7oc/jmDM/CH0NcpNU1edRCLlD+3KV0378EX74DydjHl9OM06qFvKqKNHWVeGwiULP94g8zApH001jVg2mvODkN/DM1x6PGewjMxoVWpcXBXEnrwL0Lx19LPV1k5i8YKZeY/dXH8Wh734bxZyRqhW8dqaqtg8t2bE9bKfD9d+6hLVPPMkRp7+L5tYLyUL/80hTFhlNE6q3C6798te47qJvsChKiHtd2srT3Xknjv/QB5h/4L5kaUTbOWKj6Sth8s57uOlLX2PFtTfQ3+4wGAJ5HartC1yeh372eBNVoXcSNek6w4RO2PqwF3DkmWegt94KZ1UVuJswEz7LaT22nG+feQ5T9z0W+uhz9Elv5JknnUBvuEbHeAZ9Us2Pz7NW1dKebsnjf7qTex+8n8OPeRVxYnjo2uu55mOfprFijH5nMd5X7fL/0sj9//TPsz//L6TtG/BbK6fafAUkQN9891buTAREQAREQAREQAREQAT+qwISoP9XxeR4ERABERABERABERABEdhMBSRA30w3dhO9La/+0trbUGiHNSFAt8S9EKDX6VnD6kY/u5/8Jp532luru7jsM+ejsh7Hv/0tsHCEPI7pqjreOQZdhF+boZsxK+9ZyrWX/wczT65g7713Y5+jjyCeNwD9TVzUJBRRazsLk0cFxndYfsl3uenfv8cTd9/HkIsY1TXi3FKLEtpZQRZppvH0EkO89VYc9eH3Mu/Z+xIND5GF0DdJCQ3Ro1DZnllYtZpL3vt+nrz9z9R0xJo04tA3/AOHvOUkGGxiI0NeFX2rKqyvRaaaFd6dmEBFEXG9Wc0lL0NgjauquRPnMNZx82VX8LMLv8hIq8NWJmEqz5nccyfe8PGz2Gr33Si9Q9XqWDzFdJtmCP/HJ7n1S1/jt5f/gEFKVG8dfZFiMK1TMxF5YWnlJZNoJtKU7Q46iBe//e3M3Xc/CltgIoMN8+bTBG9tFf7PLH2UR//0Z+aOzmOr5+6Pqnum+uOqK0D/tCWuaVSUo1stJm+5i+99+kI6ieHEj3+QubvtxNjSh7n6nz9BvPQx4qJdtfGXlwhsLAEJ0DeWvFxXBERABERABERABERABDY9AQnQN709kRWJgAiIgAiIgAiIgAiIwEYRkAB9o7BvkRcNtcNOuWoGt/YGG2aK6zAD3RKXJXUSOs6wZmCA/U97B0vedCJMt7joXe9lxb33sv+z9+O5rzuGkQOXYJv9ZE5RUzE681X5cjgPWRuVFxAqrPsTUBZXS/GmD+MNWAWhCj0qQBf4Tptl1/6BW3/5G5bddAfpZIdm7im7GbqeEo2OUA70seCZu/P8Y15NY++9IDKUrqRMYnwU08sLGihS72FymrV/vI3vf/FLTK5bR3377TnqzW9ix4MOpDAOm9bIqzbnoUU8UOZQWhSWOErQxLO12LOj12crs6tZ4T16K1byi698nfuvu55mryDpb3Lgm9/IXkceiWrWyY3G1VOmypyGiauq+LAm1e6w9De/409X/YS+FWtorVxJ1mpV11Zakw4NEM+dy9b77ctzjzuWeM/d8eEe44guOdo7UuuIwwMCrd5sS/3CQRJDXw0MdEJre1MndgpbdImMZ+zGP3H957/Og9f9iXKkn1d99Ax2e9Hz8e0uV777TPLb7yHuTEmAvkX+12DTuWkJ0DedvZCViIAIiIAIiIAIiIAIiMDGFpAAfWPvgFxfBERABERABERABERABDYRAQnQN5GN2AKWEcJgq2cDdONmE2KrLU5ZEg+x13R1zOqBfl74offzjFe/EqZafPP1J9F+dBkJMPdZu3HIh89geK/dKExEaT1pnOBdibc9dJGRTUxz969+zfTYanbbe0/mH7A/ZnhOqOWGcN0QdOuSqiQ9D7O6oVg3wfJ7ljKx4klaa9dWM8pJEka23Y4ddt+V2tzR2cA4BNxRBLGuHgDoVg8FhBbnoPKSmlLQmmHVPfcwvXqM4QXbMG+3XdGNOiWWUhtM+GxuiVAYo/Heoo2izHIi0v8ZoPunQvQqRfcO383Ixtey5v77sTMtGgODbLVkCcThM6H8u0amIA/Bu4U03GovoxZOZB2d1WvpPraCFY8+RnvtGtTMJFFiMFvPZ9sdtmdo550w8+bMVsCHKn/t6fqMIQX1NZPcfdXVrL73PpT27Hv8axjaZQeoxTgdgYqqdu9WGyJfYrIeP3rPh1j+8+uYq+usMY593vBqnv+et0G3y68+8kmW/+wahm1GJBXoW8Bv/6Z7ixKgb7p7IysTAREQAREQAREQAREQgb+3gATof29xuZ4IiIAIiIAIiIAIiIAIbKICEqBvohuzGS7LK0+hPdorEqurID0E6KGte+RCBXNMx8SsaNR4+Sc/xrZHHAZrJzj3sJcxv+cZ1AlrjefQcz7MLi9+AW5khF4IlpWr5m4noUV5p8dvzruQu676Fd01a/FzBnjle9/FniccC1GKD3POQ8jNbNtw34tCNo1OQgW7q37W6bSI0xStDb08x5WWRr2JCSXh4WO5w2tFEWkyXY1JpwxF8N5SN4aiO009jau/VGWoeg8pu4NGDR/arBuDDz+zNnyIqk87lqLbI671U5V0/6UC3Xts+Cweb8sq8Fbh3104qYJQFZ7UwHl8HFeF4eFewo/LzFNPVCjCh6yEMJM8vEKv9cjhbIHyJSqNQM9WvYfnC5xJqir5HItzGY2sx/3f/j43fuM7+MlJ2qpgeP/deeX73snos/bGWgMuQaFpR4o6nmiqzU/f/SFW//oW6l3HumbKnEP25YRPnVmt4+bPfonbL76E+eFYCdA3w9/2p88tSYD+9NkrWakIiIAIiIAIiIAIiIAI/L8WkAD9/7WwnF8EREAEREAEREAEREAEniYCEqA/TTZqM1imeypANx7SUldV6KEivapCzzPSWo2uiXgsijjhM59iweEHw9pxzn/DKcxd2yFfsZb6ooUc9M/vZoeXHoYd7qOMYspQ2+16JGVG9MgKvnjyO+gfa9FXeCYjhd1le0697BJ8vYbVUZUVh1Q5BL6qULNl5Cp0NM+IQpgchxS5xIXQOjL4SFOG3DzLGEhCCB0CbRMS92pXvFd0Ox3SUM0d/rrI8baoAnh8VFV/U5YQx9gQyHc6+KzERBpbZvhGSt6eRtUSfBk6pCfoOK6C9tmwX1VrqfU1cOGAsCYXHhwIuXtJktaq9TgVUYYk3yQ460jDfViPK/JqlrlXodrdoIyiOm2osg/3ohQ+rA+FNyHNV1XRu9Yh3y9gXYtvvu5kuPdhBmLFk9k0M9sMctQH3sNerzwKS0Leg7TRZMqFdvYl6UyPJ39zE9ecdUHVEaA92MeBJx3PAce/srrmNR/9JKt//Xsa3bYE6JvB7/bT+RYkQH86756sXQREQAREQAREQAREQAQ2rIAE6BvWU84mAiIgAiIgAiIgAiIgAk9bAQnQn7Zb97RbeBWgG4t2inoI0K3BaV/NQXd2NuQtkpTH8RwWqsZffxxEmv84//M8dOVv6JspyJKUF3/kA+z6qqMoYo+Nq7pwUCWxz3FjE3z6uDfSWD5Oo12Q1VN62y3gn378PajXcZGuZoo/FX3jnho0HsLiqlLclrP9z6N4tjrcO5y3WKUxIVBWHVQ4JgTV4Z25qgq8WDtO2e6QTU/TbbVpT07QzTKmZ9pV8F60Z6pzkWW4Tg+VZSQmorAFZaSYyGZQcYIqIFKGKIowOqpmlIfVhor4pNmoQnUzOICJIpJmnbQZkdRTBobmMDR3PrVmH7regIHBanh6aG2vIg1phNchRI+fCvbDOHiLqkL1EJiHd4S1IZgPVfqzXe6TgDI+zR/Ou5D7f/lrsslxzECNzlYDHPvxM9nm2fuTEVchOokhcwV1W1IrCvLlY1z5sfO479Y7WLDX7rz6/aczvON2jN12O1efcx489DiNPMMEF3mJwEYSkAB9I8HLZUVABERABERABERABERgExSQAH0T3BRZkgiIgAiIgAiIgAiIgAhsDAEJ0DeG+pZ5zRCg55HFWEWjCBXocVWBHkL1KFJkeQ9Tb7LSwcCSvXnpB99Hsv0CIhJu+Ool/Pybl9A3fyGv+siH2OvFh2Bni6UJFe2hPTyhTtxZbr38x/z0c19loGPJ6zEvP+3t7H78MbgwZ9xBEjLp8ArjyosuOtKkRoea8tnwPFRmT03Phuh/GURelaB3mV55P6uWP8byhx5l7PGVTK0co7t2kkbhML0CleXoMlTUFxRlSbN/gKwsqqBce0uMJw5z271Ce19Vlmfak0Wzde1R4dFOo8OY9qfeYVlJXKsqz62HXmFRJkLVY3pRQRkAwr+HFu46qs6XDA0xuu3WbL3j9my3284s3HlH4rlzIAqT5NVTc9xDhTzVOrNwn0mKieqzDxWEo0J3+TwnCe3g73+IS847nyfuW0pcS3nZPxzPHq98OdHcudU18yTChtnrztHQjqjTrir8b/vJz/jKpz/DGR//GLs8e3/CHf/0Qx9h5e9voDY2yWBkKgd5icDGEpAAfWPJy3VFQAREQAREQAREQAREYNMTkAB909sTWZEIiIAIiIAIiIAIiIAIbBQBCdA3CvsWedHZCvSSyIYK9AjtoipA70W2miNOUeK9plur82Rk2OVlL+Y573wzw6PzwRpu/M5l/Pb6Gznm9NPZ+bn7Vy3M9ex48Gp+tw/t4FEUT46hVo5z7x+uY6tdd2LhAftQDvWTqXCQIq1al5dY2yONQ4j81EzxMqczuY722nX0shK/ci3j9z7CmvsfZfyxlaxbtZLStaq54ZHWJGHRIbzPLUZrfJhp7h3amNl3CLunO0RxROjmHg7W3pGEvLv01dz2cA+FNmRhjLhRGK+q+DrcV6gJD9l4VQhfhOhZVT7hZsMsdxvqxlNH6YObQkdRFaSHILubZ5BE9LydbUUfG0o8IwvmsWjxDuy4+26MLF5MsnAB6fAQ8cAgSf8AKklwSlOgqs8a49C2oBEluFaHYnyCopNVDzLQ6CM8keAaKb3Qqd5DHGaw44iNxZc9sslJbrn2D7zgxUfipjpc84V/4a6f/IyhmRkGioLEm2rcu7xEYGMJSIC+seTluiIgAiIgAiIgAiIgAiKw6QlIgL7p7YmsSAREQAREQAREQAREQAQ2ioAE6BuFfYu86P8aoMcoZ6rq6W5k8aqkpjW2U6DSJq1ag5Wxovms3Tni+GNZvP8BYdg4jy57nNqiRYxuvz0mhLWhMjzk4ZHHGUueK2ohZJ6YJgw7dyGtTjR5EqNNgrEeXRYon4XkG796nPGHH+PxBx5k+onltJ9cQ3d8gicffpyoAJVZEh0TqwibhzWCDW3XvaUIeXxs8ImhbUtsrFFpTNSok/Q1SNMa8+fMo1avEddjTBKRpDFxHGGIqvbpKopwSYKP4+pcRZhxXlV/h+TcVX9WgXq4pxCqh8DZJKH/Oi7PwWb4IsPnOTbLyXoZZS9n7erVTKwdZ2xsTZVsp0mCso56aYlCYF9aSqXpnzOH4QVb0RgdoX+bRczfeQe2Wbw90cIFqL4afijFueKpUv8I5TRl4Yh0igprCva1ENQ7tNbERXiQwZOTV5ujw4z2bo7qwcM//Bn/ceEXGOjO0Ge71MMDAKVm9pEBeYnAxhGQAH3juMtVRUAEREAEREAEREAERGBTFJAAfVPcFVmTCIiACIiACIiACIiACGwEAQnQNwL6FnrJ0Ga90CWRU9TK2QA9VC73YkucgOrl9PmIbsdR1BvM1FLGfMmc7bbhJa99DQtfdRQ0E2xfH6WuVa3F1WzejI9zSu1xNsG3CmqRgs4M9EXVHHV0DK0MWj38+Fruve0Gbr7hWnoPPkEy3YNOjzQrqVlInCKOYnq2ZDLr0dMK09+PiVM6E20azX76R4cYXDiX0W0W0rdwLlvvuRvUE1SYU95sovqbVTW3CWuMFCoCXf05G5qT5SH1D3852yreGMKQ9bzMquAcZQkPHMw2dodEJeiqVju8Q7k6kJWzfd6rGeIOXzh8lkEvzFzvYrWhDCF3u0vn4UdYcfe9PPHHO5lePUZrukWiQ9t6RVG1my+IahHeKKJGwrxtFzF/x+3Y6fCDGNljNxidh4pTUAavY4rCEoW27T7MUfeUZUEtbkAvLBY6PgxzB99r0yRh7e/+yM/OPp/hdVNk65aTJiVF0SPWjdlwXl4isJEEJEDfSPByWREQAREQAREQAREQARHYBAUkQN8EN0WWJAIiIAIiIAIiIAIiIAIbQ0AC9I2hvmVeMwTopS4xTpGGAN3PBujd2KK1Jc4tA85gM0+uElTfAIWztFTJdArPPfkf2P6EV9FYsBBq/cQ2mg3QtcXGGZkKLdIbJKHKPATJusRmHWbG17FuxVomf/dHHr7mOqaXPYY2BSqBYrpHLYqrVuo9W0BsiPoalImhPm+UdO4oA1svYMHixQzPX8iibXdFDwxDf70KvKs8OzGhSToqhODhFQatV23iNUS12YA79GSPXDWr3XuPNjE4DSo0aq8Kyqs/47+MA1fglKvar4e3xVZV6KF2vWp6HjLzcIxntpV7aGevQxBt8WGOe5ifXtoSa/9YAAAgAElEQVQqUNcqhPOhx3qB1wo1NUM2to61jy3jkTvvYtnS+7HrxinbM3RaU+S9Lp6yaksfKs4bQ3PYZrc92f35L6S5046M7PoMVLOGTTW9v7TBtwWRSqFIqtsuI0duM6KyoPvAMq456zNM/+E2FoWKej+Da5R0yh6G2uwDAfISgY0kIAH6RoKXy4qACIiACIiACIiACIjAJiggAfomuCmyJBEQAREQAREQAREQARHYGAISoG8M9S31mr4KhUPLbmNnK6lD1XgZZpc7S00rosJhVAi0I4qqjXloB+4pGylrElh0yEEcduopDOy4GF9vgjcopbChzbizs7PDexm9x5/ggTvu4Im77mLdo0+w4q77GSo0g4UiLkssOV3jmarVacybx7xFCxnddiED2y0iXTCPBTstpjbUTzwwUFWW+1AlrkK9dqjCjmaLpkMwHt5G4UJGrsM9PZWEV1v8n/75qeLxkI97N9vuvJqfHv7dh7B89jsR/acAPYT6s/Xns69wSPWuPjT7L/apGvUQygeHENBXx/rgGNqjhzX+5TMhvHdV2F6dOMxsL8rqz2z5ctaNrWHtkysYX/Y4Dz/0IGsefQK1apK0DOvS1OIazZFhtn7Gzgzv+Qx2POBZNLZfiBoZnq2aNwk9EsKoeVP0MGUBq8f45ulnkN/9MPM6Jf2hfb7KKUyBixTehvBcpqBvqf9F2BTuWwL0TWEXZA0iIAIiIAIiIAIiIAIisGkISIC+aeyDrEIEREAEREAEREAEREAENrqABOgbfQtkAf8HgRAFF0/N306SOl2jWK09I/s/k9d97lPYvhrU6lAqdGlQOsY/cA/X/ft3uPOGm6g7jekWtNdN4YuSWjg2VGmnMYufsRM77ruE0cMORw8MEA0OEA000WnyVMv32QLxqjJc6aeC7BCfR0/fhuNVR/jZ6vTZJP4v8XxI8j2uKNDKV1XtRbtDMTHF2J33cdvPrmHp76+nv5czmiZERmPrMe0w133BVhxy3DEsPvj5MDLIujBbvigZCdbLV/HHr3+D23/4E/o6PRplaN8fetqHmvpZ12qOurxE4H+w995xklzl3e/vhKrqNDO7q4ASSWQkBBhsAcYgI8I1trEBG7C5cG1fojBgLER4DX7xawMvSARbcEki2RhwwMa8BoOEcgIhGYFkCYxAaRU2aMPMdHelc879PKe6Z0diQTPamd3p0a/EML3d1adOfU/t/vM9v+c5gAQo0A8gfF6aBEiABEiABEiABEiABNYYAQr0NbYgnA4JkAAJkAAJkAAJkAAJHCgCFOgHijyve3cEoudNRbIqlMMSSdbBLgNssQHh/ofjd97wetz3CU+Avu0ObNm8FZf987/hlgsuQpibR6vTlFjvuxrd+xyM7hGHoHPU4bjfLxyLhzzuOLTvfzhCqw2lu02ifORxF8LdUvZcSqNLenvRRJX0LJ/QQ+5NsvfjkLvchih0LfcJBS2l312TXJe7llS7ywcwxkLtmMOt374M3z37fFx/1VUYzM5hfnYWU1Mz0E7jsIMOxSOf/EQc/twTcdCRhyOpHH584YX4yv96Jw52AVleIHUOJjTyfJy4l7L07IA+oQ/UOpk2Bfo6WUjeBgmQAAmQAAmQAAmQAAmsAAEK9BWAyCFIgARIgARIgARIgARIYD0QoEBfD6u4Pu9BRGvfl+hmbegyINUpBsEj77SwVTt0jrwPHnn8E5Fv340ffvdquLkhfF0hSRNk0z0c8oD74v6/8BjMHPsw3P/hDwEOngamuygsUED6i9v4nxrZc5HIsZ56kGsZmNive1wjfcTYSt/yyeQt5d6r2FH9zofcjg6AVSLR5X6lprx0dZe+7UAoK2gx3nFBBvA7d+D7V3wXt1/5fVx94SUIW3Zig1PolwWyh90fD3joQ3DEUUfh6q/+O+rt29FzHihyWCkf34wae87LYTwF+mQ+Tetn1hTo62cteSckQAIkQAIkQAIkQAIksK8EKND3lSC/TwIkQAIkQAIkQAIkQALrhAAF+jpZyHV4G+JsCx2g6oDMacwkHcz1+whZikFikKcGw7qOn0+3esh9wM7DZ/CU33kuHvGkJyE94j5IpD+3SO8kQeml73YC2ARl8Ng9N49DpmeiPl/Uejz+WfLnC73Go/EdlT2PH0wm7CaB/tP6XG5n4X7lXkuPINI7BNShQtJuxdL3ZVHGe09Tg2LXLqiqQp1XuP0L/4j/+MSnceTMRmzdsQMbetNwwxwWDvVgHq7I0WtlUZ7Lf3KIQBe+TKBP5rO0nmZNgb6eVpP3QgIkQAIkQAIkQAIkQAL7RoACfd/48dskQAIkQAIkQAIkQAIksG4IUKCvm6VcdzciAr1OEyjvoQcVZkwGJTFqYzBQHpXVKBFgtQFcwIN+9ck47u1vAB5wBJCkCJKkNga1iFqdQQcVpa0fOiitoaQf+liGy/sIcEGS6QFZa1Gp9sV2XShPqECP7tqNdwKM+6A3j42rPLSUbh+J7XiPsV26j/whn6U69oXPpZ+8VdBFH5ifBXbP4ez3fQDf/9f/gwdkG1DMDtBuZ9Ai3csc3W4beZ6PdiHI9ZvU+V3L46+7B5g3NBEEKNAnYpk4SRIgARIgARIgARIgARLYLwQo0PcLZl6EBEiABEiABEiABEiABNY+AQr0tb9G99YZikDvB48sSZFWAS0XoJxvenMbi0I5hFaCKrj43tG/egIef8rrgSMOA6amELR09waCTaCVjUJd+ViovWn+XUaX2/xEowsEiWKLj5dvKslMi0SWHuHysYKRd+4a4pbP1Nqy6sLjrkecoRuVYh9NVzYMSBq8OVvEdoAe3YuDh3M1rLVRrmsPiEsXXL7MocWw79yGbeeei3M++1mUN9yMqdkqlr+vvUPQCkGpuFnBS/n2UUl8uYq8lkM+50ECB5IABfqBpM9rkwAJkAAJkAAJkAAJkMDaIkCBvrbWg7MhARIgARIgARIgARIggQNGgAL9gKHnhe+GgAj0SouuBRIHJN7DjP210Si1R20VhqGOqfFkw0bcaro46rjH4IlPPxH3fcovAwdtAnzdCPI0RVAG3kmgWkFLaXdJqUvjb7mOJN4RUIQKRidxzIX/QoCBQltJz/SfPvYmrOWsNSXWhV1RQkmaPDGxLLuTzQgLGwWA0tWo6wrWGFirUYla9xWySqEluwskgl56VFtux7Vf+z/4wcUXYfDj6+Dv2IqNysCWZbTxIuU9NHwcu9m0EDFLUYD4uyHrlV7oh86/ECRwIAhQoB8I6rwmCZAACZAACZAACZAACaxNAhToa3NdOCsSIAESIAESIAESIAES2O8EKND3O3JecIkEYs/uxp8vyFcp+y1yFlLCXfy3lHHXHoWvoFSKnjkEpdOYdSXqqQ4e9IuPxYN/+Zdw0HGPQPvww9DeOAPVygBXx97otTUoUcfK5lpL2XYF731MTze9wRWsRNIlkB6kXPzkCvTIM1QIIq1HBdVl64ELDs5VSG0KM0qhBy+JcRfleaoU9MCjf8s27LjyGtx+9TW4/Nzz4HbvgOn30alrtL1DKucr2YIwSu7H62ioID+SXA9RnOvg43rKHESgT2xJ/CU+xzxtbROgQF/b68PZkQAJkAAJkAAJkAAJkMD+JECBvj9p81okQAIkQAIkQAIkQAIksIYJUKCv4cXh1BrROyoxHsX56BCZLfJXKrGHxMCL43Ya3SJBqBUqa1C3UwwssBs1ekcehs7hh+CgB94fhz34wTj64Q/BzAPvhzDdQshSQNsolmU85z0SnTbpcembLupXEtM+wNh0YoWvsCx82fR+j1sFRG+Hppy6lFiva6hx6fWqAoYFihtuxHXfuwa3fP8aDG/cjN0334rZ27egYy1a1gBlCescMhmpLptSAU3efCTOm/r4IsybLLoQ9vF1Uxh/tEOCzzoJHCACFOgHCDwvSwIkQAIkQAIkQAIkQAJrkAAF+hpcFE6JBEiABEiABEiABEiABA4EAQr0A0Gd11wKgZhaHiXOJYkuJd1Fv8Zq7MZC+YBKRG98w0IC0KkzaGUtVM5hZ38OtVHobNoAn1rMVwUGvkZIU5h2hjpL8IDHPxYPevSj8JDjHo3kPofHVDokFZ1lgMhyk+xpkG4UkLUmVqALvTzPkRgNV5UwKsBI6fqiBJykzT1QexTX34grzzkbl593Aeobb8N0UMichy5yGF/CKoWiLuG8gjEGnbQHGxTy4UAWIC6tDgY6aEDS50IwrqNYdOmsHhCkoXpMpBuoxTsjlvJg8BwSWEECFOgrCJNDkQAJkAAJkAAJkAAJkMCEE6BAn/AF5PRJgARIgARIgARIgARIYKUIUKCvFEmOs9IExLdaKacuvcm1/DSlx0Wq2wBk0qe8lPLjDjqxiGrWiA8uoJVCp9OJPc7n+wPopOlpLoJcxXMDcucRbCeO61KL1qaDcPhDHohDH/RA9B76MGSbNqG1cROybhetbgd2qgd0O/EaSz2U+Rkn762R+lIHFQh3c0gJ9oVDEuZRYgegckBdo5rvY7B7F/K5ORRbt6H/gx/g+u9djZuvuRZ+to8MQMsHTDlEcR7qHELNmoBgPJwyUaALjFAo6FrDZha5KaItl7Lt2hto6ZkeqwiE+OO0g9PyW0rEBySeAv3u1pKfry4BCvTV5cvRSYAESIAESIAESIAESGCSCFCgT9Jqca4kQAIkQAIkQAIkQAIksIoEKNBXES6H3mcC0jNbjiZ9rmL6W8S6pKUT6Vnum9LqWqsoxZ3IW3G2sSq5lCiX3uZNCfb4XqzK3hQQ9wHwIuGVhlMK1UjUV0b6ogdkM9PobdiAzvQMutPTsFNdVJumMX3QJmw8+CBMzcygN7MBnakp6HYL6HSBXgewCRDnHYDEAtYCUg5epLb8FqnupV+43FlzT/GIn90F2diDL0hzJTXmm7FkDBlbrhVvZvy+iPIqllf38/PYsW07tm/bhuGOnZi77nroQY7+9u3Yfcd2DHbtxnB2FrqsYKoKxgOZ9H2X9L+UZpey9d5DitsrJVsQvHSMj0y9V9A6hZZJ182tVEZeNIeWRVtUoj3I91Vo1lI1ZdxNFOz7sptgnx8xDnAvJ0CBfi9/AHj7JEACJEACJEACJEACJLCIAAU6HwcSIAESIAESIAESIAESIIFIgAKdD8K9lUD08KpJtS8+firgPRLdTgOzwSHpdaGtQeE9ShkjTVGJlE8SoNVCe2YKmw49FDMHHYz7P/RhsK0MSdqUgrdZgjTLML1hBtoY2CSBku9F0W6AjdONc14szuX1zl2NOK8dkBeo8wJlVWLrlttRDAbYvWMndt1xB+Z37kTZ7+PG/74O2jsYSef7AOU9ssrhoNpFWe5cHTcYSJ/3hQ0Gd1HZslEh8XHbAg8SWLcEKNDX7dLyxkiABEiABEiABEiABEhg2QQo0JeNjF8gARIgARIgARIgARIggfVJgAJ9fa4r7+ruCfwsgf6zvinpdSfpaUmQS2I9SClyjUoreGNjil3y1/IbxiKxCfyuPjJjAUnIj8qqm8SiKMsmDT8KngcoSBi7lh7s467rox7wIrCNvIaK6XuR4VKivfYO7U5rT/K8dlBRmHv00iyWag+uhgVglYExGmVdxPS9JPKlzL0IdLkXv7jk+wiAlMo3gQL97p8knjHJBCjQJ3n1OHcSIAESIAESIAESIAESWFkCFOgry5OjkQAJkAAJkAAJkAAJkMDEEqBAn9il48T3kcBYoC9nGCuS3LlYLR0mFjaHg/RnFxFtEKS0ufyWZHcAulUVBXZTdb7p5x6ldezn3ohsH+KrGDr3psl7xzL1I5Eu48ifo/CORdGbc+Q7IvRlTB2kzHrTH97I+3kJqxUSHQusN8I9BORWxzmKNJdR5PryX/OnkdAfAYnXokBfzuPBcyeQAAX6BC4ap0wCJEACJEACJEACJEACq0SAAn2VwHJYEiABEiABEiABEiABEpg0AhTok7ZinO9KEWgctQjvpY0oEjsNUg5djLaCsRbaJpBO61KOvawqlGU9EuIKIXhYX0q2HEpL2lvH3zHJ7qSneNP2PMj7ozkoY/aisgPE0kfZHUSzN/3URZ7X8r3ROPJN8fgi2BMR5c4jSMl37xpRL7LfZpAm8TKH2D8+eLgQYHXTfD0K/kXyXubOgwTWMwEK9PW8urw3EiABEiABEiABEiABElgeAQr05fHi2SRAAiRAAiRAAiRAAiSwbglQoK/bpeWN3Q2B5Qt03/QUF+kdmlS3l/g5RJZL8tvAWos0SaOwLuoSderhUMPHlHeTOvfwsCLeR0I8jtUMCKMakX3nLLiI7uYdiZmLiNdKNyl2qxthPyrrLhOSP0saXb4zTqwbraG1haqaocefjfu9S7o9XnWRQI9vKAp0/kVa3wQo0Nf3+vLuSIAESIAESIAESIAESGA5BCjQl0OL55IACZAACZAACZAACZDAOiZAgb6OF5e3drcERDWPJfLdnqxEg7sopaUM+9gt6yDJb40Y1o7yukmRy9mlruFj43L5X9TaTcl0OT8esQt6fKUl3R6j4Xvel0+Daoqsx++KLB+VXx9Hz+XP8tk4OR6/PU6RKxWvIN9TIcAEE38vHAtj7f3uAwX63T4WPGGyCVCgT/b6cfYkQAIkQAIkQAIkQAIksJIEKNBXkibHIgESIAESIAESIAESIIEJJkCBPsGLx6nvM4Emq720wyuPWvuFVLYKOkrrKNSlR3mQTuJ37mEeI+OLjvG5e7tiM8aeTxp53vx5wauLmF9Ucn7x+eNvNt3Qx8fiZLlMdnmJcgr0pT0bPGtyCVCgT+7aceYkQAIkQAIkQAIkQAIksNIEKNBXmijHIwESIAESIAESIAESIIEJJUCBPqELx2mvCIHlCfSAyviYKF8swscSXSa0+DWChvF2YZ6LE+ILinsk4H/ezSxI9LFIH0l2GUPy5TJufCsG0eM7o1B7bLAeh24+lyS729PkfCkElynclzIkzyGBtUSAAn0trQbnQgIkQAIkQAIkQAIkQAIHlgAF+oHlz6uTAAmQAAmQAAmQAAmQwJohQIG+ZpaCEzkQBMLSE+jiomsdIEn0RSHwkZ1eNPmRKRc5r8K4p7l4a8mnN/Z7XKo9/jk2Hpd3Zexxgr0p7d747z1l3u/6Wo1KyjdKP47cSPTROCLxx+83al1K0C+5aD1UrEvPgwTWLwEK9PW7trwzEiABEiABEiABEiABElguAQr05RLj+SRAAiRAAiRAAiRAAiSwTglQoK/TheVtLY3AMgT6nQYcJbNFRY9Lqi+kwEfSWUqpiwAXbd1Iax2bk8trHa/bvJb3pS+59Dp3Sr4Ti7dDSsQ3wnz03b29VvWdyrs3f5AfGbMR6c04zWGCv1OZ+LuDRIF+d4T4+aQToECf9BXk/EmABEiABEiABEiABEhg5QhQoK8cS45EAiRAAiRAAiRAAiRAAhNNgAJ9opePk99XAssQ6KKljVex1zkgpdybi8tv6RXeyPI79ysXMb6niLrI7HHZ9dHrWH993Kc8oNZqNK5I9nGqvEmgj787iqsDysFpBynMPpbmC5/F/uxNgr0JxO+R+UtFJv3VKdCXSovnTSoBCvRJXTnOmwRIgARIgARIgARIgARWngAF+soz5YgkQAIkQAIkQAIkQAIkMJEEKNAnctk46RUjcKdi7Hc7qvaIYrtJiS/qPR7Lr+/t63vKpd+pP/roy4u/IrJ772Pcpbf6wmWacvIL1dsXhLucME6ij08ea/zFOr/57GcViF/UPf1uufAEEphUAhTok7pynDcJkAAJkAAJkAAJkAAJrDwBCvSVZ8oRSYAESIAESIAESIAESGAiCVCgT+SycdIkQAIkQAIrQIACfQUgcggSIAESIAESIAESIAESWCcEKNDXyULyNkiABEiABEiABEiABEhgXwlQoO8rQX6fBEiABEhgUglQoE/qynHeJEACJEACJEACJEACJLDyBCjQV54pRyQBEiABEiABEiABEiCBiSRAgT6Ry8ZJkwAJkAAJrAABCvQVgMghSIAESIAESIAESIAESGCdEKBAXycLydsgARIgARIgARIgARIggX0lQIG+rwT5fRIgARIggUklQIE+qSvHeZMACZAACZAACZAACZDAyhOgQF95phyRBEiABEiABEiABEiABCaSAAX6RC4bJ00CJEACJLACBCjQVwAihyABEiABEiABEiABEiCBdUKAAn2dLCRvgwRIgARIgARIgARIgAT2lQAF+r4S5PdJgARIgAQmlQAF+qSuHOdNAiRAAiRAAiRAAiRAAitPgAJ95ZlyRBIgARIgARIgARIgARKYSAIU6BO5bJw0CZAACZDAChCgQF8BiByCBEiABEiABEiABEiABNYJAQr0dbKQvA0SIAESIAESIAESIAES2FcCFOj7SpDfJwESIAESmFQCFOiTunKcNwmQAAmQAAmQAAmQAAmsPAEK9JVnyhFJgARIgARIgARIgARIYCIJUKBP5LJx0iRAAiRAAitAgAJ9BSByCBIgARIgARIgARIgARJYJwQo0NfJQvI2SIAESIAESIAESIAESGBfCVCg7ytBfp8ESIAESGBSCVCgT+rKcd4kQAIkQAIkQAIkQAIksPIEKNBXnilHJAESIAESIAESIAESIIGJJECBPpHLtoqTDnFsFVT8HZSCvCN/lN8qAM0nP314JZ8FmNCce+dj/K2f/mRvY8Wz4lfiVeMv9TOvvGeEu44eZMKj2chLvWfgeG93PfY2u8VnLW3293x5hHMzz+ZKzTLsWZNmHdTo/ebc8fGz1mX8+WrNvXlC9r4Gd2a393nvjdae7y0e++7Xa/TUjh6eEPmMHuXRLIXeYm575jR60u754vGbE0mAAn0il42TJgESIAESIAESIAESIIFVIUCBvipYOSgJkAAJkAAJkAAJkAAJTB4BCvTJW7PVm3EAEoV6kGND0oGrgDqx6KcK8yFEEZl6DesC9EiuJ8aiyHOYzGKnLdFTChsHHi44ONOoVe01VNDQQWRlDR8tvIIXgS2yOJ7T3JVcw2mg1oBTHh41rLbwuUfLtKDl7KBRy3yiWnZQ8FHcy5+9bsVXiVUYlH0k0ykG1RCp1rCDChtMC6HwCDZFIdeCv5P+lU0AcR6j/5O5yRFFrLwv93R3pnoJCxRGgnzxqcIj10C3VmgXJazR8CmQ1yVaXiPVFvO1g+u2MYj3H5A4HzcsyMaA8eaGEd4FnuP7ifcmGyKWPH8F7xut3Gw88OO9DHChWbBWksLUHj4vkaUWdXCoTLN+sqaJV7BevqlQpxbzrkKStaDrED+vtVtAIJsGxnJbyevxNWXrRHxOFJTXcQOB183zKM+S/CfzSa2FkRGcA3yAlcdZW1TaoQjy3HkYDSQOSOoA4+XJ0aiMRmlkLJnvam0zWMJDwVMOCAEK9AOCnRclARIgARIgARIgARIggTVJgAJ9TS4LJ0UCJEACJEACJEACJEAC+58ABfr+Z75Wrygy0lkPW3t0hgFwBkW3ix+XfbiDphC0ReYNWrXoUPHYOgpNHTxsx+LHYQc2VR4PmhW5GlAZUZsaxhvYeJ5I8wpOBzjdyEs5RACLZBVJKhJTBGxlPGodokAXV9vJphG8wiB3gE3hRKqrAC8WVtXQUdEa1KYLVB5ufjcOP2ITrr35Whx+v8MQ+kNMDwOyvoMNFlXWxubBLLqbNkVhP07YNxK+WaHFUnq8Zl4vR0D/7JXem0CXeQyCx5FIcUSpUORz2O2HCBboymaGwsO325idamO7cwjWoq2Fr49zXfwzTl4Lz/G9RYGul2zP4/qITx6PK5sUZIw4pvYoywppUOgEhZZXaIlqrwoUNkQhbWTdaoW0NihUwHzLYosrkLTa6No2BrPzSLpZnF8j6EPDPCr70Y4K2eAwmrJswlDeNFUR5FmVr8TdAh4GQDXXh/UBU0mGxAMuL6JQN52k2RjiS/iygKlqTOkM1is4aBTWIDcm3pMdsVyrf0c5r5UnQIG+8kw5IgmQAAmQAAmQAAmQAAlMKgEK9EldOc6bBEiABEiABEiABEiABFaYAAX6CgOd4OEagR7Q0ga272BMG9uMQu+xj0B538NRaRNTu0ZEZhTogNYWqKoosedaOTq3bYe74EpkIqKVpIib860zUY4G5VFHOd6IWDmapPKestoikkW+SzZ8qtXBzn6OvtUIB23EkY9/HKosw0BEtmlE7oLhlZRz3UK7VOjkJVQxwLRx+NF3voVWXmC6MtBDh5C1sE0H3PdJj8fuDdOoJZYc59vUT4+Zay1WfSRzR+nueI4kn1dgjfcm0FXwSFyF/iXfReu27UiVx0AVaPfaaOUeVR0wby3mD92I+/3yE5ErjWGMaTfroQTFOC0/LgEv+exR6lyk81LK4O+5PRHVUj1gD4eY91YBSZbAe4dQu5iOz1xAfu1/o/rRf0Ny/SLQZb1btay9Rp4Y3G4DHvEbz8TAaLg6YFjUMTW+kIgftQmIf9Y6bmSQ52X8uYubASSB3rQKkJS6pNaN80gHOboOcDtnsfuW21DsmoVyHsHJhgmPRM6tK+hQwYiwH7cmgIynYzK/qYawEqu7Ag8Ih9hvBCjQ9xtqXogESIAESIAESIAESIAE1jwBCvQ1v0ScIAmQAAmQAAmQAAmQAAnsHwIU6PuH8yRcRYT3ECVaJkWntnAmw42+wpPe8noc96LnA6mNshaS9x2nmUU85iVQ5UAP2Hz2BbjgDX+BrCxjitiEpvy3SFRJoIv4lGR589NQEQkqAl0Sy5Ikl+SzSHbJlJcDj+zQQ7Gta/Brr38NDj/xV4CZKSAmhkV0N1MSkS4i1KsO7GwBzBXAjl3Y/OV/xQVf+DzsznlMKwujEsymBjclHs8/7V2431OfDBg76rc+akAeJyWDjmRqjHCPXi9uOr4vi7qXEu7wDsXW23DBn/0lbjvvW5jJUgyRI8kMMCvJ7Q52WI3kscfgxe8/FWi1gN4UoCR/PWr2Pa49L9HxJsrdHDZeubsAACAASURBVMtrQb/nS1Esx+0SC+3oo1GvK8DahktRA/0cN/zzv+KyD3wQSahQyeaK0KTPFTTmE4st0wn+5F++CGyYBlwAOlOxKvzCETcwjFLykpQfbWhYuA85tylu0OwWGP8hzqEAihzlrlnsuvVW3P6j67D1xzfgR9+6HOqOWWSDHJ2qRooAk2rkvmg2eEDFku6pk40eauGZ3Jel5XcniwAF+mStF2dLAiRAAiRAAiRAAiRAAqtJgAJ9NelybBIgARIgARIgARIgARKYIAIU6BO0WKs8VUmED0OF6U4Pvl9jAIUd0x384p++Go978Yuk4XUja5XI60Y2zvcH6FmLRIRzUuAnX/0mvvqHf4r72BQWDiamhBuZqn0j00Vc1iagHCWMpYS7SEw7ShSLH5UUulMWVWhhV6eFZ/3ZyTjyt54FN9NCaSxqJRpfirY3MjWm5wEMYdAZeHR3D1Gddyk+/653o9sfwO6ex8a0i35VYWumcPumFn73vX+JB51wYiwJ3/TTHvU+X8R53JO7KTHe1HVfiYzy3hLo2tcY3nojzv4ff4kdF12ODdagP5yFTTXSCrH/+XDDDPxjHoZXfPh0YGYaQbXgdKSw4MjH04/l6Ef+W37LPUgSezl7AGQTg6xb49+bO5e10RLjjj3LA1D6+PO9T38GV5/6XnRcGZ8NI33baym5rrHdKNy2sYP/ceaXG4He6cgCN7MW+JG9bIBoZh9T4aOjea/ppa6rkXGPTdHdQp39ohzCuxrtdjba/ABgUGDww+tx6We+gGvPvQjZ7jm0nIPWDt5KOfomnd6ugE7ZDCX90MdzWOW/bhx+jRCgQF8jC8FpkAAJkAAJkAAJkAAJkMAaIECBvgYWgVMgARIgARIgARIgARIggbVAgAJ9LazC2phDlK2pRqglEW4xHzS2TnfwS294FZ7why+Gz1J4kecwUVaX0ncaQCsEtF2B0vWx5ZyLceEb/gKtuTnoUMf+6E0/a5HnCkmtYwnwKNCNpMZFXPqYQB/3HBfhKuXUc2PRnz4Iv/CC38Gxf/B7UEcehH7wKKAxnXWidG+GbmSqkwS9q9AZOtz0tbPxr+98Dzo7d2Gm9tgAA13W8EmCW6zDrRszvPDUd+KhJz67Ea5jcTvuGb64fLssz4JAX8W18h6Dm67DmW9/J3aedxk2WYU8n5ewPVIpg24MtrYzVI9+ON7wyY/GfugqkQT6njktyP1xOfTRR80KAFJDYKkCXby2BMVjyH/krWMYf7TZoKpqtKUE+6CKgfArPvUpXPP+09Cpi+jGEyel3aUousGudhs/6mq84/xvoJpqo866KL1HZpKfEv8yZdkSEDde7GmFvnCTMRA/DsbLHOP9O8A3qXQp2y5XlX7oKKWuO1D/8Me47B++hKvOPRdudjdS1LC+Rqt2aNc+/sgaV8Y0pfx53GsIUKDfa5aaN0oCJEACJEACJEACJEACd0uAAv1uEfEEEiABEiABEiABEiABErh3EKBAv3es81LuUgS6M4AvPVo6Ra4zbG5bPOHNr8cTXvoihDSLAl2OWuS5JNYBpAGYEnmpC9x85vk4++WnYLoqYeJZHkGSwlHcKmRS0js0Ar2SsuuxT3qAVQpVWUNpi9ZUD3fM9VFPTeFJL3s5Hvb85wBHHYYq0ahsFmPVWRFgpMx3IfW3peF2DfgKrqpxw1fPxPmf+jv0r/0BNgSPlq/RkfLxhUNIEmxvG9zcUXjRB0/Dg3/lGTGBHi1x01x7T09ucarORzmspE/6qFz8Xo3vUgDf3TnOIb/9Znz9Le/AjnO/hU0+IIQcidFQhUeRpri1naJ47CNx8qc/htDpQCFDGDcJX1Sy3fsApVWsgl4UNYzVMFpDkC3nWKgEL2zGVeKlR31dwVoLqR4Ql7l0uPyMM3D1B98fBbo8S5kD2lLLPVjsbLVw3ZTF2y86G26qjSJpxd7syV3y/M0SKATvoWofe6TH3Rpu1Ms9AZwfVX6XYggLVQMCXC3F/wMSbaBkl4B3UDKOE4nuUW/fia3fvgxf/dgZGF5/Iw5PUlR33IEZrdGxGrIhoNSywWOZkJYDlOeuOQIU6GtuSTghEiABEiABEiABEiABEjhgBCjQDxh6XpgESIAESIAESIAESIAE1hYBCvS1tR4HcjbRhRoP7TUSZ1HYFm7tJPjFN74Gx7/094G01TQdH8nUygB5LNUNdERyqhw3nXUhzn/lKeiVhXQwj73JpVR2k4xWaI0Euo890JvS6zJgXZTYdOhhuPWOnShTCzM9hUc89al44pveCBx2CFyiMZCe2jaL15Ny3m62gpGy8lUOp0qYLMXsf5yD8874LLZ8/2psUB7VYDe6nQyqLGGDQe015jsZbu0YPO/Ud+PoE54BZG1Esyy9tKOEVvBVBS3R79hkfZR0dzXEGK9WiW/tHYbX/Qhf/4v3YnjJlZgqhnDVAEp5tJBiaBJsm+lh8NhH4PVnfBTodQAke3qTL3p4Yhn8uoZN5PPRzgARybHc/TKeMpXEDQ6xVHscRu4/wEnVAElrlyW0NKMvHb5zxqdw1d/8DTq11CYQge7RKRVUSLAzS3HDdAtvPu8bwEwPZasdz0nDqKm5pNrHJedlc0ZdwTuHNE2jpDfKxssPa0Bb1SzXaM+DpOSTUfv08R6C4AO8yHOj4v3q4ODKIVowKC69HF/7wEew+eJv48EzM9D5EL7OUcn5Ug5/OXyWgZKnrk0CFOhrc104KxIgARIgARIgARIgARI4EAQo0A8EdV6TBEiABEiABEiABEiABNYgAQr0NbgoB2hKTe/xkUD3Frlt4bZOgsef/Boc/5LfA7KsKa4d63gD4k2rRPpSA1YEus5x8zfHAj0HVNUIW+k5PUqgJ046l0uaOMRrxYS6yE+bYrasUHU6mE1SPPRXnoRnvP61yB5+NLxNUUnsGAZGpK0bJdaLConV8MM5mFRj29XX4MI/PxXFldcgzYeYaacYuj5cImlkDxsSeKcwbHWwNdN4zvvehQec+HSg1YoC3QeZl9xazEA30l+S9RLDlv/5GkkqfeBXaYF8jWLz7TjnrX+Jned8C9N1DmscrNEIwwpDm2HrdA+DxzwSrzvjY8BUN65BFMl3LeMuCfQgKX0DV1fQ0CirElk7XfL8Yw91KX0/LvsuUfyRtK5H4ltVDlZK4Jcel5/xaVz1gdPRjgI9IBWBXkkPdUmgJ7hpqoVTzj0TmOrBtzuxlLwkxKM6l3rtpinHLtstclfAKB2r68sN+uBRFzU6WS/2VA/BQ/rIy1otviFZOS0J9NGcK+9Qy9pqBYcSveCRzpXYfcVVuOh9p+O271yBTYlBMZhDr9sRc79Ki8th1yoBCvS1ujKcFwmQAAmQAAmQAAmQAAnsfwIU6PufOa9IAiRAAiRAAiRAAiRAAmuSAAX6mlyWAzKpKEyVb3qVuwTDJMWt3QS/ePJJOP6liwW6jalmKXXtLKBKSaFLw+ocN33zApz3qjehV+WxB7oIdFGXUZKLMA3ShVtSzOPksY+StoSI7Qw7rMXGRx2D33nH2zF9v6NQ9jIEk8J63SSdpSS5d6jg0LIGqAaxf/od116LL3/gdODCK3FYXiOrSmhVo7Yes24IYy1sSOGcQZF1o0D/zdPehQc881fhW1lMnYu4bVLNCpUrkZgEOpYTb0qAi1RP5JpxO8AqHFLC/bqf4My3vQu7L/wODjIeVtUoyxypNxiaDNumpzB8zDF47Sc+Bkx34UU6L2rRLrMSeSzpbdHIVgR6UUaRDpHeiTBc2vybqgG22S8w7jU/uoCPV5Xy9gFKrHfp8b1PfRbfe18j0L32UaC3ahH5FjuyBDdNt/CWcxqBHlrdpli7xMdjD3uR6LIRwMc1qF0BLaXU5fmpA7RzsRS7zxJIU3ildNPLvRK7LufFrumAThoCo/L78nz2g4ezKpbhz4JDlg9hCoddl3wH53/4I7jjhz9EkufoKQNTVU3anse9hgAF+r1mqXmjJEACJEACJEACJEACJHC3BCjQ7xYRTyABEiABEiABEiABEiCBewcBCvR7xzov5S4lFS7l1o1XMD7FMMmwuWtw/Btfgyf8Py8EslQUMlSMPUsJdgsnid8KSESgmwFuPPsinPPKUzBVDmFCDR0CNETKNzNwSo9KiMv7se57fK9OW9imFHrHPAIv+fhHEKY6cFkCnyaNCJZTcwdoA5+Z2D/dhxyZrxBuuh3/9lfvxU/OuRBHhhTp3DxmjIFVDrNlH6qXwUlqPaSo66RJoLcMfksE+jOeihBT2SLQRZ43El0S2z7UcK5GqAOMUkgl2SwSOpZEb87aU0h8BV47h3LbFlz0jnfitrPOR6fIYa1D5XJ0QoqhbuEOEeiPPrYR6L0uvJUS5eO8fNT9cU7aN2XorZHNDqOYelkCksaPx6is+899PYq1j337qIR7NOqxsn2M5QMSOB/k+MHn/hFXfuB0ZK6E0zVMcEildzk0dkgCfbqFt53zDWBqCj7tIsA2BMfpedm8IYl0GbOuUW7ZCp2k8WKSdEeQB83F3uYxKa4s1NQMkLahtW0kv1QqULapliB13kd964d1QJBqCUrBhgpGWgzkOeYu+0988o1vwVQ/R2t+iF4s906BvpR/L9bLORTo62UleR8kQAIkQAIkQAIkQAIksO8EKND3nSFHIAESIAESIAESIAESIIF1QYACfV0s44rcxJ0EerDoJyk29xIc/8aT8KQ/eBFqmyHEkt6N+m6yukmU55lzCGaIm755Ec565ZsxVeZIQgUrpdN9gBmVfc/Fc0oIOop1SScrVMpizhj0HvFwPOWtb8Ihj38MXGYxn1ikGlHCGqelvnwTr04DSpGgoUT94xtw0Qc+hpu+djYOLj2G0gzbObTLGmkI8CagsiJ6FXTIUDuLQbuD21sJfvu0d+Hopz0ZaEtZ9lFTbRUQtPTtBqqygtEaSivMbtuOHdffjFT6ZMtmAZnH2LOu0GtR+PWtN+A7n/siyqt+gDSfhzEOxiio3CM3LeyYmkJ+3DF47celhHsvbiiQucvaySE84zaAKkbG4foD7PjRDSiHwybRHXcyLGP+0gNenPTCvTbf9aHZ/CB923Wtopf/yVe+ihv/6UtIfIXa1LHygKy9CP5GoGf4n+eeidCdQp12UKs0PkdySH5csuNWBHjtgN1z+MJfvAvXnXcx9PwQ09DoGQ3vczgdUBoF3ZtC74j7oHvEkTj2qU/GkY9/HHoPuB9q5VHIc2NbSKo4WUC+q4GBbOqQIgh1gZZyCLdvxSUf/yy+94//hk2DEp2ygLmTQF8s01erdv+K/PXlIPeQAAX6PQTHr5EACZAACZAACZAACZDAOiRAgb4OF5W3RAIkQAIkQAIkQAIkQAL3hAAF+j2htj6/E0u4xx7ogA0GwyTB5m6CX3rj6/DEl/4+XNqKpbIl1CtdzSt4lLDis9GWUtwocdOZF+HcV78Z3bI/KswuEhWwXqwl4GcUds/tRiskyHQbtU6xSxnYo++PZ53yBmw6/hegNvYwtBpF8OiIKK1qWJXGJHWs1q0DQpGjvnULvvOB0/Gjr3wVM3mOBAHDRJLnCZLCxftAqlCEEkY191R7g7l2B7e1MzzvtHfj6KedgJAZiCeOolV8q5Zy8bEZdzTHwee44ktfwaUf/yymKhH3q7P+kti2rkC1bQfSUjYf1FBBktwexgUMbIIdvSnUjzoGJ53x8ZFAlxr6kexI6Aug8WYAD7djNz75+y9DNuiLNW7K6C+jiftC6f273LKUu5frGCnA7xUSpTC4fRum5gdIgmv63kup+CijddyMceNMC//jvK/DSQn3pAsNG3uej7PwsgSRra+BYY5//uM3Y/f534INJbqli8+Yl57miUKlQ5TkTmt4mwDdHvShh+IXf+93cczzn4N+S0FnLaQi/0sHGIvaWgy9Q8cYmLKC1h5hMI/hrVvwt3/8JrRvvBWd/i6kXp43DV/V0ImC8x5Bx+0esmUgPhvx2Yp/X1bpYVidR4yj7oUABTofCxIgARIgARIgARIgARIggTEBCnQ+CyRAAiRAAiRAAiRAAiRAApEABTofhDEBUYES8hY5mHiFPLHY3E1x/Mmvx/EveQlC1o5uVg5JPJeqQg5JHyt0akkqV7j5zItx/klvQrueB1QBqDoKVuuSqB93YydarQQd28P8nEOeTmF+wwa86M/fig2/diJCS8GlCYZO1LwIVYfUNmXI54c5WlkGWxQIhcf3Tv1rXPn3X8DMYB69diPK86DjtVKnobxGZTycEQldx5R0FOidNm7pZHj+qe/F0U+THugJlPTalnLjWqFWRgrVjwS6WPQ+rvjk3+PKd52OXlVGob0ah4wrFcpja28jwlakv7znoLxHPzHYMdWBP/ZReNUnPw5MT0Hi1FFyR4Eu89II0h88KnUHPTeHjxz3FNynyuGCrJZkvVcnSS1y3gQdKxIEOFTRhkuVAY3StHDjdIZTLvgGqpkujO41mxTEmst0FlWLVyL6iwG+8vI3ozjnYjido1cW6DqFMliUBqi1h5PNHnJNeb8C9KaDsXvTDB75vF/H4172YripDDZLYEXUB2CobCwn35V26wOR6hpIaiAf4sozvogLPvRRHJLvRsvJsxKgvEOaJhhUBYLRsdWADhraGyTyF0UIywQW4vmr8VRwzNUmQIG+2oQ5PgmQAAmQAAmQAAmQAAlMDgEK9MlZK86UBEiABEiABEiABEiABFaVAAX6quKdqMGXK9ArVaGEQeoV0lpcaYWbzroQ57zmzeiIQNdDhNhTXcN4G39rXcZS2sNg0E9bqA86FCe+6pV40PN+C6GdIKQWwRjUzsVUs8sL6DRBvxqi1+5AFyWwYxZXfOpzuPQLX8SGIkcytxttSWoroDAiOFdPoE+VewT6ClVuX6gGLwJd0vqrKdB12CPQV3r+sTW611E+r4ZA7ziFHBaVASpJj2tJv3skXsf+9rkyuCO16B96EH7pBb+NJ77qj4COlLi38FphDipWJ7CFR1aHppx9SwonlMAN2/DJl/4RWrfdhK60F6hLKOeQJQnm8z5MlsIpE0vki0C3skFDebgY6WcKfaL+obvLZCnQJ3n1OHcSIAESIAESIAESIAESWFkCFOgry5OjkQAJkAAJkAAJkAAJkMDEEqBAn9ilW/GJL1eg10qKuItMVDAi0FWFG795Ab75miaBrvQwlg0XaWtcAusNZtIEO4YDDGamcHs7wTNf8xoc81u/AXvwwaikv3iSQNprJ9KzunLQyqCsK4QEcMNZdAqPq/72i/jO5/8B5dYt6OiApCrR8QGJ8yishgp2VRLo33vX6ZguVkag723x9EigS5n6VUmg+xwGjQRefIxLqMt7+/I6BsmlAsAqCfS2VxiiSaA74+PmDOmxLqn9VkhRVgHDNMXudgZ/8CY8/XWvwgOf/2xAK4QsxTwCjJT3l+erCoCVUvAFrDx3czW+95734zt//7fYAEnRu9gmQKof5NIXPUvhY53/RqDHzSCSQKdAX/F/h/b3gBTo+5s4r0cCJEACJEACJEACJEACa5cABfraXRvOjARIgARIgARIgARIgAT2KwEK9P2Ke01fbLkC3alKlCRspSDtrqFL3PDN80cCfQ4mFnh3sey18iLQE2BYY9jKsG1TB0856f/FY178QhRTXQTbasqLOw9XlOi0Wwi1h6o0go11uqFciWv/7vM4//RPYNNcH6oukZcDbJiZQrF9N6ZMCwMjfb7Nqgr0RHpiS/Xx0AjnlXotQtZ4xL7gqyXQLQy0V03Z91FwemVf7w+BLmX5PbwKsZy+pMnTSiNLOhhWNeYAZIceitu6Fq/8+09C3e9wIM0wkDL3KkGqNEwZ4FOFoR+gYyz0zj7m/+u/8Y9/9Eews/OYtgl0VcZznXJwIUSBHtc6CnRJtstzsDrl/Nf0PxTrbHIU6OtsQXk7JEACJEACJEACJEACJLAPBCjQ9wEev0oCJEACJEACJEACJEAC64kABfp6Ws19u5d7ItAhAr1WgPS9NgVuPEsS6KdgqphDghxa4uQhianwEFqodILi4A04+jnPwhNPfhWqXgfz0lc6yZApEZMB2ovoBLRWUAN5GYCij+svvRjfOPVUtDffis7sPDqJQS19v40FKsTkuktEqqpVEejff9fpmMlLRIG+qJP4Sr2WntrSNny1BLr3ORJvYu/xlZXmzXMnY0qP8dVMoOeQvvbjHugBktqXnustaRMgZdW1RSlJ9RAwf/AGPOakl+PRL3kB0M2QWwutbOzTLhs1cu2gjYYJNdK8RLH5dpz7+jfglu9+HzM2RVuqs1fyYIXYb116oDcCvemFHg8K9H37R2cNfJsCfQ0sAqdAAiRAAiRAAiRAAiRAAmuEAAX6GlkIToMESIAESIAESIAESIAEDjQBCvQDvQJr5/r3RKBLAl3Kt2tJ6FrpgX4+zn7lyTjEDeH7u5EZC2UyDEtAtWfwo6rACa/8Qzz6D34f6VGHokpT9L18X6GjNbwI6syiUi5K6izXQL/ETeefh6996IPwm2/CpipHpyiR+gDU0m3bImQt5FI63NRI3EoL9AEuP+NzuPrdH8JMXkSBvjqHj6n21RTo6Uigr8b8mzS+COnV64FeQsquK9Tao5a4vpINFyH2jpeNE/AKyhgUpUM+M4OZE07AM//8FNgjDkKpNbROoeI5GsPgIVXZLRxS54DbtuLyd/wVrjrrXHQ80KprZCLPqwrKajitJMMupRaaqgpx58RqPQursUIcc28EKND5XJAACZAACZAACZAACZAACYwJUKDzWSABEiABEiABEiABEiABEogEKND5IIwJ3BOB7kSgOw+psu5sic1nnY9zXnYy7lMXsFWBVpZh85YdmD7svthaA8e+9HfxqBc+D+1HPBTBAGWSRlEuLtTWAUoaaduAwhcI8GjVKbaccwn+4/1/Db35ZoSdW5HpCi0EtGsgq6XweYJ+YjGwEg+ukNUrLNDVEJd/4m9x9bs/jA150zN7dQ4KdCGrUEMVA3zl5W9Gcc7FcDpHryzQdQrSutxpSaADlaTCZceBClFmy4/8UQS3/MzbFPrhx+I33/MOTB37YBQAEpPFSgVIDMq4iAFpLJ3voHbsxBXvPBVXfPnf0fMeraJGW85wFeTBrI3UCGjGlz7yzX+r9SyszhPGUX+aAAU6nwoSIAESIAESIAESIAESIIExAQp0PgskQAIkQAIkQAIkQAIkQAKRAAU6H4QxgeUK9FpVcNK53AckEgY3FW4563yc+7KT0du1EwdNdTE7zKE3HozbhjUe/NSn4oS/eDP0kYcASYJCEuQ2ibW/Mw343EFbIPgcHjW0AnZe+QN8/b1/jfnvXoMpKdueAVXIoZXIdUkJa4SQYJAYDEcCPV1FgS4J9NUS6CJj90cCXeTvah3SJ3y1Srh3XZCCAxIyjyl9EdrSPUCEurwn6j2K9NHv3KSY33gYnvvh9+I+j38k6jSDCRa+CvAtizqqcBHoASHU0LvncMUH/z9c+tnPYRMMWnmJ1NVItYbz9cJ1fBT0I2G/WiA57n4jQIG+31DzQiRAAiRAAiRAAiRAAiSw5glQoK/5JeIESYAESIAESIAESIAESGD/EKBA3z+cJ+Eq91igxz7UQGVK3HrWhTGBfpRSuGPndqiZadyRtHDU8U/EM173OrSPfRBcaqClb7nS8LEZN6IsFzuq6hyhyqG0wo6rr8bXTv0A5q76ITYOa2yCRT7YDaQiTpte59ZLGtjAQUeh6nQN61cngX7V//5wLOG+mgJdkvirVcLd+RxpMDE9vVrHavZAF4FexsS3ilULvFKxrLqk0YWZlI+X92UTgvwUOsXOzgye84kP4KgnHIOQdoBgEaoAl8kzg7jxoyk5X0PNz+OKj34SF370EzhYJWgPC6RFhU5qUdVlvI6XH9Hu8tiOrrN6NFdrlTjuYgIU6HweSIAESIAESIAESIAESIAExgQo0PkskAAJkAAJkAAJkAAJkAAJRAIU6HwQxgSWK9CdKqO4lvLXsYS7qbD5rAtx9stPwVSRQ6Uad1iF3Yccij/+8IfQfuQj4WPg3MCoph62hNBDApRSwj04JK6Eqh3mfnw9vvbe07DzkksxNSzQCkBaeljRp1ajVAqlCHMlEt0gcU0Z+DKpoyBOnYbyGpXxcKaGCXWTkvcGc502bulkeP6p78XRT/tV+FYCpTyUCwgiZJVBIlZfDKtywKiEuwj06VXsgS4J9NUW6Ekwsd/8ah2rKdDbPqCQ9YhVD+QOdJTotVZwshlDJLq0Awgq3mOpLHZ0pvDrnzgNRz7pOPisA+UTqKBRyYPUdAuAkli7roF+H5d/9Axc8PFP4WBotAclWkWFtlWovYvl4mPanQJ9tR6fAzIuBfoBwc6LkgAJkAAJkAAJkAAJkMCaJECBviaXhZMiARIgARIgARIgARIggf1PgAJ9/zNfq1dcvkCvoszUTjQ64E2Jm866CGe+4s3oljnKzKB3zMPwtFPegE2PfxwGaUtC52jpBNoBvhYhqVBYoFIBqSvRkf7i19+CM0//MK79+lk4athHWpfwWsE6jcQrmKBRGIW+BfJEZKrCVNH0RO+njWBdukB/GnxmoWPtdH8XgS52VcbL8Z0zPocr3/thTA+HsAt9r0VEx6bb8Zr7+lqFAOubUUQMBxWgY7rfQfmAgTXYMdWFO/ZYvPqTHwempyA175sQv3wx5q/jd2U9ghTYn5vDh497auxJ7/1QtjvEmS55zuPbG39rJKmb74fm3Vg2vUlki5yWEu6y+6Ay8lv6k8tGhhZumM5wygXfQD3ThTY9aDHeZs9UmrNHPdDzIb7yijfFHuhe5ehWBVo+YCjmXFLjXkdRLjMQoS3Pkdx3/GycQDcphocdjmd86K9wyPHHoDYJdEihg4E3I9kuyyu7OIwD5mdx+d98BBf/3ecx4xTagwLdysce6UF51AsCvdm4oUcif/W2I6zVfynW17wo0NfXevJuSMtm8gAAIABJREFUSIAESIAESIAESIAESGBfCFCg7ws9fpcESIAESIAESIAESIAE1hEBCvR1tJj7eCvLFeheVTDBIDiHEiVSC/zkzIvw5de8BT2loY88GM885bW47wlPhktbUjAbMDomva2Y0wDkBpjXjUe183OY2rELF7z7VFx75pnY6B2S+QFSa1F5hyzJ4Io6KmARppVGLKstifPMSUl3ILfSR1wvQ6CfCKTJggEWBtJXO/haZgsVPFAUuOjz/4Sz33c6Dq2GUWg3xz2X5kpkbzwaZRxEOkdzHjBVq5h81gngZZNAOUAbCUqdYsdUD/WjHomTPvERYKoR6IiyPbaSj2o/Fjmvqzh/bN+JDz7r+Wjv2IWuDih1CS+m+2cezXzGc4tiPE6zKY8eYtl0mWZzJWk7L3sW2toAsjZeNjnId1wUzjreVyPQb5zOcPIF34Cb6ULZXuxVXummeoGsWSWbJOS7zgFFjq+86o3Iz70YGgOkrkAaNEokkJS7bC6ImwaiQg+xBUDwHlVZotVuIy9LDLs9mOMei19/zzvQe8iRyOUkZdBSWbMvQr5eS+kDjQIVsl078L3T/gaXfv4fsDFtQw0GaPn41Mrg8NrHUvHCTxjInGXzBgX6Pv7Dc4C/ToF+gBeAlycBEiABEiABEiABEiCBNUSAAn0NLQanQgIkQAIkQAIkQAIkQAIHkgAF+oGkv7auvVyBHlQF9Gug08bA9dHVGtedfxn+/rWnoA2LF7z1DXjgc5+BvNOOafOOT1H7GjbNEAqPUmnkqfQtB3RRYnr7TnzrfR/EtV/6FxyaaAx2bUfHtmOqeimHBJprLWXQzdIF+q8+A0hMcwmRsNJPGx4ODsZ5GBG0gxo3/9e12Hzpt+F2boXxdRO3lpNj/Pqev46hafl68NA+wPYL/OCrZ6KzfRZJClRZQG0C0kKjUil2dXsoHv0I/HEU6F0EY2Iv+SjhRwI96nFXIRER3S9xwUc+gXa/QDsAfTWEV2Kp5aIj9ftzXjep8rFS1zF5HdPeWvYdaJiqRst52EGBc770ZWxyGu1aNjPsEegimkvdwo0zGf50sUBXCrmqkAapKmCi4E49oCtpYD7Al096I4bnX4TU9WF8AassvOuOyrZLKlwqHzhIN3Nd1/B1hempKeyYnwPSFLt6PWx65v+F57z9LbAbp2JFhEpkuwtou6R58GTRbUCuamRbtuLqt/0vXHnm2ehlLYS8hHEOmTFxbOEmyNzod1NKfnGifylPKc9ZawQo0NfainA+JEACJEACJEACJEACJHDgCFCgHzj2vDIJkAAJkAAJkAAJkAAJrCkCFOhrajkO6GSWK9BjAt1Z1OJrdY2kLHDNORfiy6edjhf+3v+Nh/zGM1H3LNDtwXsN6wA9KlHujIJLNErpTe48WvMFvvuxT+Pyz3wO0/k8QtlHkiqY3MeS7Us57pFAP/FEwCZ7HP1IkDpIL3VxqwGq8EBeAZUDOq1xJPtOSe3Fqe1lvR6H2MWiVxV2fPtS/MtJf4qD5nJY7VCaCirRsEOg0hl29nrIRaCf8VFguoNSBDoUrJTSj4HspvS7DyL5RfgGhPkBrBHRK7Zezh+J/0VJ858955hnH8l2SXCr5uuuRoyfD4dNirs/xP/+vZfgiFu3YLqUnvN3L9ClBHql6yZ1Hkwsyy+v4waFPMeXXvNGDM4TgT5A4qV0vlQ7aI/K28uXpNqAh/UeNijUdY203cbuMkc6PYUbdMAJb/+fePTzfxtAhaqTiWqPFQusC7GEvDJ24V7yn1yPs19xEmavux6JkiR9gBvmaGcpggj6kTiX5yxuQqBAX8pfyzV/DgX6ml8iTpAESIAESIAESIAESIAE9hsBCvT9hpoXIgESIAESIAESIAESIIG1TYACfW2vz/6c3XIFuhOBjhSDYY6kZWGrApv/64fY8v3/wuOf/WyodgaXKCBroao9Epgow31RIHRT7OrvQs8aZEXAjz/3zzjrQx/FprJCGM4hoEaSaphCBPrSimQvW6Cf9h4cfeLTEJI0euGmmnqA/FeEGlqZ6IilX3soK6hggaQpmb5ix+Iq8GWNbZdfgi/+0avwgErB5/24MSHAo1XbWML9jt4Uho95OF77yY8iTHdRaClhrmN581iWvGmIDhfLtXvM10OkNkHpc1ivsEFPQQmoJR+jcu/xVzP2wk98YBwwqOPmgrc9+9l48NYt2FCWSxPoQcEbDy07MIKK/ewtpA98HUu4/9NJItAvRFaLQM+RxBvLms7ryscNDiZIxYGmH7m2Ke4Y9KE3TGPW1+g9+lH47Q++D9l9jwS8h9MaIU2jgHfBI7gabZMARQmlDXZdeCH+5dWvRScvYFyI1/PDHFmaQnkHwRY3J8SfJpkv6frl0Fwydp643whQoO831LwQCZAACZAACZAACZAACax5AhToa36JOEESIAESIAESIAESIAES2D8EKND3D+dJuMryBXqNogpIbAoNj3J+FlZpeOlD3evFRDXaLQzKGmmrDVd5pEbD1R4qDXD9WSR5hVv+9Wv4+qkfRLeokPgaRd5Ht5XBF1Ucb6mC8h4J9Kc/FS5Nm5T72BWrgFr6XEv6XHq5S2bbSYn1UWJ5NRYzNl+vsfXbF+MfT/oTHD5Xwc3tRiopfKOR5kChM2yb7mHwWBHoH0GY6kZJLtlykePwTV95mfDQ1VCpRSElzqPklVLnCpn8/89rgX7Xe1tIyC+0a48CfZg7WOlqL+Xv5wugP8DbnvvcZQv0oD2UCHQoDBMFA49U0vPFoBHo516CdiU90HPIXozgY1H9OEstAl1KvkuJ+NpDd7uYDQGzmYWb6uJ3/+zN2Phrz4JKE2iTxv7yzmoM4WPp+9IXmFay8aOC6he4+K8/hGs//RlsgI6921XtkERJLtd1C33mg/KxfXozh6U/n6vx2HDMfSdAgb7vDDkCCZAACZAACZAACZAACawXAhTo62UleR8kQAIkQAIkQAIkQAIksI8EKND3EeA6+vo9Eeh1sKMkcEAlpbNTCx/EakpDcg+lRHjqJvWrtBRGh9UeuhqiVdbY/JX/wGWnfxT15lsQ6hI+VbDKIBlU6DmD0oSmVfUSjnsk0J/xFNRJArsg0EcJbgWUCHAia6VEODSskiLosU76Embz80+J5dQXHZJ611WJbZf/J/7uFa/FYbuG6Iq0dSUSY5AOgcJk2Do9hcEvjAV6G0pKiUvqPP5IP/SmtXfshy491ZVCGFYwccoeoS1rsfTpS/p91CkcCLa5jOhuuU5RIpEPRYD3B/jz3/wtHH3bdmwo5HpLKOEu5eYlQS/JeQBDiz0CPR/gn086BfnZl6BTD5G5AsloPfwCOwUtY8Cg0hZ9azDodjDbyfD0l7wYj/r9F6DeOAUVZO3SBooFBlo2IyhUIccGqaFQVMBPbsaHXvFqzGzejLaIc2NRDYbotTooiwI6Vh1oeqDL/Y8ZNlx5TDIBCvRJXj3OnQRIgARIgARIgARIgARWlgAF+sry5GgkQAIkQAIkQAIkQAIkMLEEKNAndulWfOL3RKBXIm2diM8AX0vncAekGlpJx2rVlN2GQh1LaCvkQcnHSMohtv/nFfj6X74H6qof4hAXULkcQxMg7cAPMV0k8xVy61FL2+4lHPdMoP8K6iS9s0CXyuQqoIrCP8C5OqbPE62gozHdd2u6N4GeSAL9W5fhMy97HR5UGyTDPlxdQPuAbp0g1ym2zowE+qc+gtBrN0J/LNBlFbTMvSmzXtcemdFQQ6lB35Q9Dy2PSiLVSzias2T7Q1O1XUe9LRq5+XOoKoRigEzS3f0h/uw3n4sH33YHNhZ76YGuMtww08LJF3wdbkMP2vag4qYKwNQhDjgwUjbdxyoEod/Hl1//Z9j17+dgYwKowRxaiYFPDApXoXbyHQOTZECSYqgtZq3B/FQHx7/geTj+xS+E3jiFqtVFIgI97ioAYBTKBJgL0g3doV0XaM0X+K/P/RO+9r6/xlGuQuJcrHwQRKRrC+9kI8h410FoNieM/mjkYeUx0QQo0Cd6+Th5EiABEiABEiABEiABElhRAhToK4qTg5EACZAACZAACZAACZDA5BKgQJ/ctVvpmd8TgR4jvdLLOgTUdR37Q5vEQgRxI13vrIpFvs7nBXqpwvAHP8Dn3/rnsNf8CN07dmJDt4Nai6DUcLv6mEraqJRb5QT6U+GSpOmzvqjP96AuY5lvrSVhL725Y2V01Mot6PPF7cvvyetGQ8vRbBpI6xJbvn0ZPv0Hr8Z9BzXU/Bymp9qwWkP3feyBvnV6+k4JdEgJ9LHRHSXQvY7hfzg0WW0psK+8b9LpxkdpPar0Hn//vNdjgd4UAZAO5Y1Az6s89g9PRcaXPgr0t/3Gb+JBt2zHxmIvPdCjQM9w8gXfaAR60otPRimhcNdI+sUCHWWJL/3xW3Hbl76Owzb0YKsCiVXYlQ+gWymgDXJXI69rFLCo2y24jTN44Rv/BA/4jV+LmwTK1EKZDFnQMJJylx9hYwMGkBL0NTqDPtyNt+Ezrz0F9qbN8c82NP3V5dYi27tWCxgJ9Pj5QjH3lf7byPH2FwEK9P1FmtchARIgARIgARIgARIggbVPgAJ97a8RZ0gCJEACJEACJEACJEAC+4UABfp+wTwRF1muQPeqgi88bNaKPbeNEdnsY7lwSezGtt6xIrqK70m/al+52IdaaQdbDXDzxZfg6+9+P9QPr8eh3sAPBjCpif3HTZIAdbVkdvcogf70E+CSNKblF/dAL2PPa4UQPEIlvbAVtDLQafr/s/cm4JZdZZ33b6219z7THaoyVYLMyiSgsVH7a0HGoPTg0C2ibXejtt1pBEQ+FYKIMnWrCSFMIoIECAE/RaEZZEhIAiRhEAJhngMZSCpjTffec/bZe6+1vudd+5yqmxCqzqnUTd2qeneemzp17x7W/q118zx5fuv9v4dEmSbhvs+fJ4HupAL9c5/m73/zdO5bG8LaCnnXpWj8bpNR2Q63Li4wPPUhbQ/0pT5jKwHmJlXQm2mVdRLlUBIYxYrCFkSatgd6zNue3uu08H4/T8Y4LVpPrdbFRUeZy4a+y2DPEBrPHz3pSTx0x47ZBboxlEQKSfwXKW9Diml3IvvXVnnPH/8F3/i/H2JhkGOaCiOx6/JuxlJJuH43Z/mEE1k+6SQe8Iif4qFPfAKde/0QvpfT9PsMaVLP91agTwY+ibf31GRNSdixgyvf/o987W3/gLnxZvpWxPmky/r6/ubR7puvNFo5ZIPCtBv6zMtUT9xkBFSgb7IJ0eEoASWgBJSAElACSkAJKIHDSEAF+mGEr49WAkpACSgBJaAElIASUAKbiYAK9M00G4d3LPMK9GhqTGUIzjIWP2kNrmropVzuLLXkHrtWuBYxktUipCPGWaKTivUh2bjkhks/zj+98C/pfe9m7tdbYG3XTmJhqWygE1v5Pssxv0A/i/s/4XHErIMRJ5pMslTAB2oR6EnmRtzYt5XIxkHeSTHp6ZjZQq87Xz7Kre5wbfpr03DLF67gHb/xW5y0MsbFGvJI0e0QVxtqW7BjcYHyxx/MM9/4eljqU0pEO4YiGklon0S1y1xE6hSoH1LncCdTIpX0odvmj89YMt/2WJf7Tl5a9hlIFXftsZI2INHmlYdxzbMf9WhOHQ7ZMmsFehLogUIq0COUWcozwEbPcG2V6gtXsXrzLhjk2KZMaQa160Ami6rGBk93MKBYXmbppJMw8v2FhbRBo3QuFZx3JBI+2hTBvz55P9YjzGiN1c9/nne/6KVU3/g22/IC39SYvYJ8Wn8vkzYNsm/7zbf7CtJvzGQyZ1mhes5mJKACfTPOio5JCSgBJaAElIASUAJKQAkcHgIq0A8Pd32qElACSkAJKAEloASUgBLYdARUoG+6KTlsA5pXoEONaQx1CKl3ecgcvZEnGwVc0SN2oMxF30Y6AXIR6JmllopuEb8Sh+7HSUZ+65/ew4WveC2L23ewVEvVuQhjnyqIp4XaBwIzt0B/2Vnc//GnQZ61Qnny5UWgy7t5qYg2WG+pb9tFuXsF60WmT6uOZ7TQtwt9n4pXu0+8pvj4QAwNe674NJe87NUs7xqSZ4Gd413k/Q5ZKdXXBTsXFhkngf43sDigyaT7vEmUbBqWIZrIeDwiy6QyHW762tcZLC6BybCro2kH8xlr0Ccdz9MmBqnCnow7d6mnOqMRtmqwo4q3Pe+P6Vx3PQu1x0Wf4vilmttGS/UDI9wDuY9pQ0El9nxyeDzdEsy4AVMTC3l8htnTQK9HzIV9W7qe1oecVxTpW7WzNBK/byCnwSa+EwGeMugjNBXV967j9b/z2/Su284pjScrKxoryQnCcKrIp7sl5M/JZxXoB/pVPKJ+rgL9iJouHawSUAJKQAkoASWgBJSAEthQAirQNxSv3lwJKAEloASUgBJQAkpACRw5BFSgHzlztdEjnVugSwX6sCHkOau2SX2pd33jO+y48pv8+M/9PGZgKbtQYeiFSN5Y1oynyArysU/nx1CDqVL19Zf+7h188nVvYuGWHQwaEZ9SQzzL0cpO6b8u0tYFS+Gl77ellp7frsHFRoq5aYJjpd/j+n6HXxGB/rjToJgI9Em8d0Og9hUdY9s47+GYy9/xLt77ytdyr7qi55t2UHuryCUTfVLVLd+c5fN0W8DEwUtlvsTW216H7NZdbBnVLC73WAkjvIsUY+kX3mHXwoDqx36UZ/zt65JAx7lWaifp27b5lmHl0WOqGm7dzUv/43+mt2uFoizpdaR6WqrSRRNPJfEP/iyyOZ2V3tXijUlfwQScNdhGEgcCS1nBrltvZaE3IE9e+/YCfWw6XHMnPdAb06T+5DKW2smDTHqHtTBmMTiKRnqWe0oXMSaji5h0aIQXbRV8Jld7MecRVxQpXr6WSHwLzrRrKFWVSyS7yPO6Ye2q7/D+V5zDzZ/6JMs7d/FDmaNeWcNLRP9eeS4yfb1An+ywUIE+yy/lEXOOCvQjZqp0oEpACSgBJaAElIASUAJKYMMJqEDfcMT6ACWgBJSAElACSkAJKAElcGQQUIF+ZMzT3THKeQW6Nw0xWEx0GOlbbTzfufRTvO/FZ/Ebz/wfnPyYn6Te0iUUfRqfYYIhSEy3aSvSUyy6NP+2kVCuEVaHfO68v+Oy17+ZE6vAYFzRlWj4xqcCYolWDzGQZzn4gEl9qVvJ2UrdSJDe6sHMIdCfAJ08jUGqwEWe1sa0UeJBnhGgGfEvb30Hnzrz1Zw0LimmAv0uTspUYMttRGhPe8YXWGzjMVLVT8BKX3kfKF2eItybh/8oT/9biXBfTFH5MmY5s02hFz0usfcydg8ra7zyEY/npLoia8bpXm13+tmPvQI9JcQLZynijlgR6HI/LxXnIqyd1HunSvipQG/Nu6WeCPQ/uvQCmi0LuGwhzX+Qk2P77nJfmQZ5XiN/epH0cq30PZd/Rbq2pTZNq5f3lr/LdXZCoO0KD7WJDI1sFqjoBUMnWFirKG++lQ+98CVsv+KzLI5LFqoxnVq2eUjv+JbnpK79+yHtze+f/Cjl5utxJBNQgX4kz56OXQkoASWgBJSAElACSkAJHFoCKtAPLU+9mxJQAkpACSgBJaAElIASOGIJqEA/YqfukA98XoFem4aanCxApxLnWPPdj17Ou551BtlxOU994R+y9Wd+kpEtCN1l6piT51Ix7FPVcCs8zaQfuIfVNRiWXPyyV/G1D1zICWNPb3VIJiI7E7tqUldvI9JdKo5TJbCVTuVJoqcKdFfPJ9Af/7iJQA8p2lvkaWVcim6XymjZFEBc48pz384X/vzVLI9rsjipQD/EMyAx5iKkvZHKeXkvyGTDgMTGh8Ba7tix2Cc87OE87dw3wPIi0QpNoRiSNJcqcWEh94rGY/as8PofezTb6pIQhmRRyG/M0Wr5DJeEuKdOzeslnl362Xe4eqnDcy+9gFoEultIPc1lU4Q3cnYbkC6R8zJ2X4fU69w7myrz03xMxX9qIH+7luaE0Mr2dEjVvBSaO9gTx/SlB/rqHopRoPz8V3jXmecQtt+E2bmLAZGuCPMgUfGtuN8wQBuDXe96FwmoQL+LAPVyJaAElIASUAJKQAkoASVwFBFQgX4UTaa+ihJQAkpACSgBJaAElIASuCsEVKDfFXpH17XzCnSJ327Ik2iWqG1sxXc/chnvfcYZjMMKWx96P371Bc9jywMeRFw6nrE3uEJEqVRViz51SYJLz+66GZMHD1J5vXMPF7/iVXzlAxexbW3Ego/E6JMkjTbSxAaTenFL329L5m2S5jL+smhSZfPMEe4q0A/ZIj4YgZ5q7yU5YCLFU+13Sllv0mYG42SNiBA31PWYrNNJlepytM+bZuDLdbJroK0/z6xsIgj4chU3GjO+eQdf+OBFfPW9H2B83Q30xxWdpqGbWrp7oqypadT7ISOiNzoSCKhAPxJmSceoBJSAElACSkAJKAEloATuHgIq0O8ezvoUJaAElIASUAJKQAkoASWw6QmoQN/0U3S3DfBgBHogx/pILtXbtubaiy/lA08/g24YU/ctvQfcl9945avIFpaIg0VMMekVnjLZJSgdvJV0bk85XGVgDS4ExjfcxAdf+RpuvPAjLJdjikCqFJZa5cYEKomPFwUfHB1v6NUSJw4rRUgx4yrQj4wK9La3+qSiXCL6JdVfFsU0ar6ZRLQ7lzq3y6aJtiv7+lLxNia+7dfeVrybuoHde+Dmm/nShy/h4+95H8XqELN7Fbs6ZMFlZBLv7ht8rJPEtxLdv7e/+d32a6cPOswEVKAf5gnQxysBJaAElIASUAJKQAkogU1EQAX6JpoMHYoSUAJKQAkoASWgBJSAEjicBFSgH076m+vZ8wp0b2oCGdaHFL1dZRU3XHQ5H/6fz2F5XOJd4FbjOe4Rp/Lkl72MzrZt0CuSBCW6Nm5cWltbqCOMhkMWuxnlrbewsLREc/U1/MPzXsDq175JtjLk5KKPqSoJB6eWSnQbsdHQbSz9GlyAPV3pGu5UoB8hEe7pN0Aqx+WQOPe0mSIyHq6y4PJUeY7I8KaCokiJBd+XsR4irA3TfSTZv969ws7vXc+e73yHT7z1fMqbbuHEhUXGO3YzMJZCNHtdpcbpta+R1ui2cKmC3dReE9w313+WNnw0KtA3HLE+QAkoASWgBJSAElACSkAJHDEEVKAfMVOlA1UCSkAJKAEloASUgBJQAhtLQAX6xvI9ku5+MAIdCcz2HmdgZCtuuujjfOR3nsMJa0Oc8VS9gu9lkXv+3Gk84feeweKP3B9cluS5XCvysjEw9lIB3PYA70gx8WhIRuS2L36By/7mjXz3Y5/iXqGgOyrJoqexnspJ1XtIEe4dn3woQ7m1CvQjpge6T3Pe9iyXw1uJdA/YccWVF1zEbV/7FktLy0Rf44MnlwWTJHpbgZ6uk57rq2vkVcParbfxvWuu5cbvbcfvuY2ToqeHxZclg6zA+YhpGoy1SAjCONTYPIPc0dTS376tb9fj2CGgAv3YmWt9UyWgBJSAElACSkAJKAElcCACKtAPREh/rgSUgBJQAkpACSgBJaAEjhECKtCPkYme4TUPTqBLH/IgAdqMbM3NH76cj/2PMzh5dYirS2K/4HsmsHriVh74H/4dp/3Bs7CLC0gwt827lCFQE8mzNs49aXXpYy2DCTVxtIubvvxV/vklLyd8+SruHXPy0YixL4kFNIVlXFd0i06qIK5iSLHuhzTCnSGf+9u38aW/eDVLY5Gs0vD90B8ig2UDgTeW2tmkiLMYyL3HhMBa7tix2Cc87OE87dw3wPIi0Wb4pJIDLoa2qh/p/73JItxdh2uWujzn0guolwc4u5Ai08cW8hixglTSCJwIdI8bjjn3uX/KtRdfztYgWy0aQhD27RrZK9BT4XrEBsiMJQsB4yWNQPqge2wYp40Y8nMXDXmEIDyNS7HtPvVfF5lu8FHyFCYm/9BPr95xkxJQgb5JJ0aHpQSUgBJQAkpACSgBJaAEDgMBFeiHAbo+UgkoASWgBJSAElACSkAJbEYCKtA346wcnjHNL9CrpLylZ7lU7Za24aYLL+XS//k8Tl4bktVDTCfnFhO5UaznPe/Bjz/ll3nk7/w2rugQOh32jMb0pcJ4Eswt4lwqydsqYE+wVYrnXrvy67z9Wc9j8aZdLI8qFnPHyI/wBYSOfK5pRDaLJPWHWKCbEZ99w1v58l/+FUtlpQL9ByzPVj1naQOE9Kqv0y6Itid55bpcs9S5nUA31jA00JUNExOB3sg1xpOtlbz995/P7o98guNGVUozqE2NmPD1ijttOpBVGNsIf/kzkz8DRBuo5Zty/0mrdRtMiv2fHvJRNhxI7/Uk5ael8IfnV1CfehgIqEA/DND1kUpACSgBJaAElIASUAJKYJMSUIG+SSdGh6UElIASUAJKQAkoASWgBO5uAirQ727im/d58wt0qR03ZCFK+2oa13D9BZfxsf91BscPV8n8KNnNpihYy3J2Wsuu45d43G/9F37qyb9C1SkolrdSYbHOJWkuvnOvwzSBWuzouMSNam657NNc+Ocvo3vTbfSHJaYqaaixSz32NCNM4bC1p9OoQN98Feh3LtDXRKCHSDYR6HXWVqAXayP+8ZlnMP7wJzhhNMaZhqGrkZ8HseSiu027VqZf8u0k0id/ys+rSeJ72pQRTVpj7WfbbtJYZ+OTTNf89s37H6gNGpkK9A0Cq7dVAkpACSgBJaAElIASUAJHIAEV6EfgpOmQlYASUAJKQAkoASWgBJTARhBQgb4RVI/Mex6MQJfa80z6j6eKX8+1H76Ui3/3uWwZD8lMRZAYdwx51mfNG/b0O6wsdfml//dZ/PCT/2PqPR2zgmjzBE3u0x5tGfq48hTOgq8xTeCa93+Qfz77lXSuv4mT84JsPKaKDSPXEHKb4uRVoG/GCPf9VKBL5Hrd5vePc4mw9/RHQ/7pGc+lvuDjnDQssaZm6BrGhU3x/3fMqwi7AAAgAElEQVQU3W38/T6BPl1FUlku57fqvD3kU5Lu07/fQaIfmb+9OuqDJaAC/WDJ6XVKQAkoASWgBJSAElACSuDoI6AC/eibU30jJaAElIASUAJKQAkoASVwUARUoB8UtqPyonkFemNqPIbCG2xjwNZc8+FL+fAzn4cb7aBbRArpzd1Ap8owjaHMHMPlHrcudflvL/0ztj7q38CgT3TdpDalj3l7iEkXg26TWI0uUJYrdIPnG+/5Zz501mtYvHknJ5uMUI1BYtypMS5qhPum7IF+5wJ9bKBoQJL6yWCYxxTVvlgN+cenP5fmgss5aShJBjVjEwguJ0y6oLex6/uOqUCfCvJpeXkb094e6z/L3yfF7Ov0+lH5q60vtR8CKtB1eSgBJaAElIASUAJKQAkoASUwJaACXdeCElACSkAJKAEloASUgBJQAomACnRdCFMCByfQMwqpQJcKYlNz9cWXcuEzz6AbVglhSIdItzF0SsMCPRrfsNK13NLP2Xnycfz6i17APX/2ZzDdPsFa4iRa20jduhjSoYhVQ+kCTQFFKMnX1vjm+f/Epa99I1t2rdEZjenlGRUNlQvYYCm8S7a0zgKNbXA05MHgg2Gl3+eGXof/dPZZ3P/xjyN2coxk0MdIMJbaWDIMVqLp8UDFFX97Pl/8y79iy3hEFuR7G3NI93CMSVXTUiZtY0jPk7GsZY4diwOahz+Mp7/xDbC8SLQZPunhSCabD4xNFf9tDL6HPSv89amPYVszBj8kC21U/uzHVD3f/qp935WntUc7Cpci1OXZ63ug167L1et7oLsF0fwpoj+r09LZK9DHpmahkgr051BfeDlbRyOslc0aARd6EnWQ9lZMBfq0Gj1VoUsLgEmVuYzCxNBK88n5UST8RKhPI+Bls4Z0CmjPn36anZCeeWQTUIF+ZM+fjl4JKAEloASUgBJQAkpACRxKAirQDyVNvZcSUAJKQAkoASWgBJSAEjiCCahAP4In7xAPfV6B7k0j2pZcisXrAEXF1Rdeyod/97ksNSXGV2SxSX3NrTfkMcP6AM5ROst4eZHxvU7miX/6HLb9m3/FuFNQUpBFy0Asp/TFJhLziDcGb0TPNrimwuzcw+f/4Z1c9vo3cdLqmK3Dmq4PDI3HuiJdW3pP07XEnsFXQzoRooey0+fGbsEvnX0m93viE/CdDk7ks49EZ/DWMgo1uXWEtSH9rMvH/vZtfO41b2Db2k66QWzv7Y+4t3J+tkkx5vs1thTxrxTQbSL9YUWege04fFNj60iZFexYWKT88Yfwe298PSwtEK0ofhHuQkrkr8GJixbO4xLGDWf99KPYFiN5VZI3IVVdy1yvF98/6HOwSeUnaS09xJMkl772wZM5RyYrwAdM3WCtoXJ522McT2NFrsckpWvbVqD/0WUXUC8PsG4BUflBAgZk8PIl97XysSEfD3n3055DefEnKPyQIshaghAy4oTduuT1vdD3xrJPvxNbo57GvQ75/q6dbQb1rKOFgAr0o2Um9T2UgBJQAkpACSgBJaAElMBdJ6AC/a4z1DsoASWgBJSAElACSkAJKIGjgoAK9KNiGg/JSxyMQDfkOC/y2UMx5uoPf5SLTn8eW8uSIvpJJLtUdrdDDE1gKe/hyxrT7XJdqDjhMf+a085+Edm2E1lxOV3bw5aRLo7QDQTbYNM/SaenSnFCw/Cqq7jiHe/kije+nfs3js7utSTAnc1wJk+V5KPcM84anKnoiKRtYNzpc1On4Bdffib3/fnH0xRdMhmgvIdUKjvDyERRwNi1igXT5/L/79186JxXc1K9i66XvPHbH/NVde+LFF9/F5HHq65hW2O4RwXNeI0RFSaz5LVjbAtuXVpg/OM/yrPOfR0sDNpqdWNopJo7qXOQbvJ53WAaD7t382f/9t/TWV1ji3M43wr0WY6ExIiel6hzl0R4ct3yDSdt6Wts8AyAvsyOSPRoyELERU9tRelHXLBUrhXofzgR6CZbIBOjfacF37L7Ycj7Tj+D8pKP423JoBrTjZEKu3ctzfIOeo4SOBABFegHIqQ/VwJKQAkoASWgBJSAElACxw4BFejHzlzrmyoBJaAElIASUAJKQAkogf0SUIGuC2RKYKMFuojXOnoKk5E3hsIVrDjDzR3Hwk8+nF944fMZ3P9+jHFkeYE1Fmtiilc3Ylql8lhi1uUfiVIXmX79di46+9Vc87HL6e1ZSzI3q6QqWirWLaVtqDNPZnyqQBfPP+xKBXqHXz7nLO77c4+lybvkInObVqCTBLqnCYFetGRjuPbTX+ALl36cDkOMSaXxkxru1kYbM1/0976K9X214CZ67GiNXZdcjr1mOzkNwzAi73Vwo8jYdtixuECZBPrfwEI/xbyLhfZWJLqbFnKTx4gVgb5rJx99+9up11bktQjRpYj3mQ4Tican0m2pPk/x5knYQ55PKuPlcwjk44rh17/F9k9eQb8OKtBnAqwnbQYCKtA3wyzoGJSAElACSkAJKAEloASUwOYgoAJ9c8yDjkIJKAEloASUgBJQAkpACRx2AirQD/sUbJoBbLRA9+JtBznlsGRAgR17jMtZtY7bcsu9Hvconvgnz6V7v3uxqxzRXdpCEaRiWvqBt9I3jVF6g0tgufT1Ho+JN97C+856Gd/42GVsqxsGI0/P2xTXLv20s66US48poiTNSw/0Adf3OvzKOWdynyc+librUoggFoEuhzOs1CPyokMu6n5UY0oPVQ0DN6mavkMI+pwCPVXR732jidD2DePrruXy57+IGy79NFsXuoxjicsz3JpPFeg7FxYZnfqjPOuNr4NF6Qfe9j0nRbk7JAZeDvHqmXRSr8cYX7fZ9bJ7wHXb82cNcZfe8HJI1vp0HmQfQyNV+AGT52kO2L3CN97zfj7x8lezZdyoQN80v9U6kAMRUIF+IEL6cyWgBJSAElACSkAJKAElcOwQUIF+7My1vqkSUAJKQAkoASWgBJSAEtgvARXoukCmBO4Ogd50oK49C1kHREzXkcx1WZNq8a1LqSL8kX/8+4yPX2DsHIuuiw2uFehSQS0p7G1TbnKRwFWJiYEdX/86//zq17Dj8o+zvFqxhQ49kzOuhjjncVIlDYyjYddggWsHHX71nLO4z2mPwbsOnalATwXdhmgj49AQQsCMa3pZlyjiOTOpT7ccMoypBj8Un7OmofruVVz2gpdy8yc/y3Lh2FPuocgdxQhqU6QK9FHqgT4R6NOR2DZXXTYpiOcuG4lej/i6pNPJiKFqq8izfqpYn60HeuocPolwFynf9lhPz0gOPtCRKvXaY5qGz533dq488xyOKysV6PqflSOGgAr0I2aqdKBKQAkoASWgBJSAElACSmDDCahA33DE+gAloASUgBJQAkpACSgBJXBkEFCBfmTM090xyo0W6BL93eDJ8oy6rulYR88UhNLjG0O10OeGwvDI//XfeNhv/irxuCWcG2AokkBPKevSlxuR8A0d57C+xoUGExpu/tpX+eBLX0r1je+S7yrZajuYZowNFZ3oU8/tEstti4tcPejwa+ecyX2fcCcCXXqKhzoVXWNtEshZhKZqyHqdFGH+fQJaWrNPJmkmmT6pFF9/H9dEyqu/zSUveAnbP/optnQyxs0anUwEeqQ2HXYsLFCe+mCeORXo6T7yr0lj8snYpon0rVAPxBjSKRlZ6oE+m0Bv9y3I+fI1fS95/0p2MsRAN7PE4RhrHf/yhjfy5Ve8SgX63fHLqs84ZARUoB8ylHojJaAElIASUAJKQAkoASVwxBNQgX7ET6G+gBJQAkpACSgBJaAElIASODQEVKAfGo5Hw132L9CfCt3u3teMJuJNgyHH1hETG0JWcu3Fl3LR6c9ja1lSRI9JUeUxSWc5pF+2VHiX0sc8i7joyGtw3tHYjJ255dbjuvz0f3kyj3jqf6boLWK3HE85rsh6vSTPm/YWbUx5jLhUXZ0MNzu+8kXe/8KXUl97C/UNt7JtsY+TKuxaItwNIxHoC4tcvdDl115xJvd//GNoXN5GuMsgw0SDTxLLJS4+yWaTurCnOPm9olxE9LSd+Fz2vB379NrpZ9MEyuuu5sLnv4hbP34FfRMIYUzHWbpjQ03OjoU+wx9/EM98w2thqU+Uxua0PcqJWQt5YsfT68iGg8mf8oNOOnfG1To15iLP22lMFl0eJZjaOQjthNSez577Zr7wylexdX8V6Jd+iHrLAiZbIJOb3Wk79gZGa7zv9DMYXfJxvC0ZVBXdGKiN27uWZnwLPU0J7JeACnRdIEpACSgBJaAElIASUAJKQAlMCahA17WgBJSAElACSkAJKAEloASUQCKgAl0XwpTAfgX6f/1vxI70zzZtJbINNKbBUiCV0wQPRck1F7UCfcto9H0CXSRsv0k6naG0zs5E8EZyb8iD9Cw32IUFrqvWcPc+mSed/tvc+1efkmLU6XSJRZc1H7DOSZJ6qgp3qd+32GgPoYGVHVz3iSt4/1++gs6uVeyePXR9yWLT0AlQRcPOQSvQn3LOmfzIaY9NAl2q05MgXieKxZgnWbyuY7ibCvaNWDbeU153DRf8yYvZ8ckr6UkVvBeBbuiVJsnjHYMBw1MfzDPe+FpY7BNzlwaZZkVy1afl8TLoSWH6vsj1iLMTGT7j+GWu2sT8aW57+9EngR6wXiY0Qlnz2becxxde+Vd3KtBLW3DNYofnXHYB1ZZFbN4K9O93+RIZ30A55L2nn0G5V6CP6UapwleBPuPU6WkzElCBPiMoPU0JKAEloASUgBJQAkpACRwDBFSgHwOTrK+oBJSAElACSkAJKAEloARmIaACfRZKx8Y5+xXoT31qktjTo61Alz7b2aQC3ROzUapA//Dpf8zW8vsFusSAD+pWmg7zmL4aK1Xokb4rqCQK3BWMM8uaNRT3PIWf/cNnc98nPh5cRsgyKucIWDKR6CJxkyhOI0+R4jQlrJR8/d0f4qLXnws7b2GhKVmuxgy8ofFtD/Tr+j2e/PKz+OHH/yyhyJOAnmwNuH2+ORMnPfHrLvUEn7WEe851Ezzl1SLQX5oE+iBUBF9SWEO3FHmcs2Oxz/DUh/CMc/8alhYItrX8yZVLr/i9GwDWlXZPE97bkwgzj1+q7yMSYr9X0GOSo5cofumk7pD+57IzoeYzb34rXzz7tXca4V6agmuWWoFeTwS6O0AFugr0OdePnn5QBFSgHxQ2vUgJKAEloASUgBJQAkpACRyVBFSgH5XTqi+lBJSAElACSkAJKAEloATmJ6ACfX5mR+sV+xXo/+W/4jtdjLEpylzi273zODr7BHo+2luBfmcR7hIz3mmkZhyqLFBmgca2Fc6+rBh0+9joqJqGYB2rFvbc40R+40V/xon/+hEw6NNkOd44Mtf28k7uPLlij0j9KJXwwxo78tz8qSt42wv+mP5oD8vlGks1mNqwpz/g+l6P//jys7j/4x4FRY6UZqci60k0vGSUr08XT1560k98o+ZfermX11zHBc9/Cbs+eSX9UBHDiMJaOiNPbYsk0Nd+YiLQFxelO7sEy7dDmmaz7x2sfHOau57y5wlWNj7M+gYBL9sVosElSW9TPXqQHvE0SHq8jDlV75cln3rTW/nKOX9zpwJ97Dpcu9TlD1OE+yIuH6T73r6gv7X/cnczHmkF+qzTpOfdJQIq0O8SPr1YCSgBJaAElIASUAJKQAkcVQRUoB9V06kvowSUgBJQAkpACSgBJaAEDp6ACvSDZ3e0Xbn/HugS4d6TBPd0rO+BniLcJUI9G3PNJZdy8enPY3k4vJMe6NJ/O4Wup+uDVEObVnwXecHa2hrdvEO/6FMOS5o8Y9fCgOqUE/hPL/oTTvrJn4DCEfIOxmRt3285jNRUB9GuDGNkITjsSolZHfHtD7yH977yZRw/GrJceVxtGHUGbO92+cWzX8b9Tns0FBlig4M1qce63DWNcprdLmAmjnqSZz6Z+mmT8DSIiay+C5+9Z3ztVVz4/Jey65Ofo+8lwn2UIty740hFxq1LItAlwl0q0Bch9trByeOtcGh7tk9H0QppqVJf/83pWOWlpiXr3/9Z7uSlwjy5d5t4R9NWoAsa0elWfu4DjBuueNNb+cLLX3OnAr3KuinCPQn0ZemBPpDsgn1cb/fL1PZA1wr0o+2/MJvzfVSgb8550VEpASWgBJSAElACSkAJKIHDQUAF+uGgrs9UAkpACSgBJaAElIASUAKbkIAK9E04KYdpSOsFulQVj7OM7b2cn/6DZ/FTv/7rUHTATKudW/mNKTB1qksmuhHXfuQyLvrd57Olrsmjb/uTi9QV6SrylTYEXWLbbQyYZKml0jliUhy5fN+S2wxJBi8HA24IY+7xk6fy5D85A+57b2Keg2lFfHtEolRXG8MQS78GO2ywoxL27ODr7/p7PnHeeWypPFkVqYs+N3c6/Luz/pL7/OzPQEcEusVnrdgXpyzR8DK0NLzpkR43c/n2/LMYGqrt13HJn76E2/7l8/RDjfcjChHolaEyjp0LXUY/9iBOf8NrYLAIvrNXoEtfeuHQvsO+CnoR33v7mE9j3mcZXYp8l2j8Sfn9tKn63kj4ANKfXsrIq5ovnfc2Pvuav2Z5XOPivnQBFwyVLfjeQsGzL/kAzfIA43rY4DDujnH4kzj+uuL9v3sGw49+Em9Kek1NJ0Qa0yYF6KEEDhUBFeiHiqTeRwkoASWgBJSAElACSkAJHPkEVKAf+XOob6AElIASUAJKQAkoASWgBA4JARXohwTjUXETUZeNbe2oxKN7C6PMYU88Abv1OPzkZ+3LtvnpUlFuk6wVcesxe1aJ196YZKfo8vXH+iLoFL++7uchBGwmPbwlhj1iRZRiKK2lyi2lg+V73IOm3yMkiXp7i5ri1WVU1mJ8JA8GVzVkNGSjNVa2b6fwAZG53mSUmaVzj1MIgwHeiTiXa9cVak/i4aep6OvfY1qMvi/vfSqY00u1We+Jz3yf5VlZXeK334xZG5FJHL1UeBtDJp4a2dTgGA269O95Ct5lRORrGi8/GX8a9DoxPY26TynvUkneJghMK/j39/n7GsJPNhCkqHt5hmw2kJnygbBzJ/bmW+lIRXq7rWFytsy0YZhb+j98P6o8I5q2ol2q2duRTrP427GLgA/X3kCxZ5TWlQvSb13i5I+KXzV9iU1EQAX6JpoMHYoSUAJKQAkoASWgBJSAEjjMBFSgH+YJ0McrASWgBJSAElACSkAJKIHNQkAF+maZicM/jlag2yQ1ZzlExM4jNNso8Lbn+SyHjKe2G19xPE9F850J9VneZZZzpjzn4ZM2E8xy8+k5tyupn+fCA597cOOf7Dc48O3TWsvC7OtnhlvqKUoAFei6CJSAElACSkAJKAEloASUgBLY+7/Mu3fvnuv/sRWdElACSkAJKAEloASUgBJQAkcnARXoR+e8HsxbpfBss0+gH6irtwjTWWWvjOdgBPrtxpMqp9s3a6uo7/rneeT5tKh87/9Y3/Wu5+27TG+YqrnnO0SgyzGt3z7w52l1+PoA/EPzua1Gn/3Ymww/4/hlzqUyfZ41N/to9MxjlYAK9GN15vW9lYASUAJKQAkoASWgBJTA9xPQCnRdFUpACSgBJaAElIASUAJKQAkkAirQdSFMCYjQXF/RfECBfhDo5q1An2c8MpwDjfmO58jfp/HvUuG8v893rD6f91kHOv+gxHDcV6E/06YC6VU/mbcDjWd/PO9s6g9m/Pvb2X/H8ckz51k/B7E89ZJjkIAK9GNw0vWVlYASUAJKQAkoASWgBJTADyCgAl2XhhJQAkpACSgBJaAElIASUAKJgAp0XQjrCUTpaD1HC++5KrhpK4jnOdJ4JhcctPCVft1tu+5k2Nd/nt57lgru6biTSN/PPX/Qs2b5/txRcdLT/A585B5SCT7thH77z61Al3lLGwYO8ed55nZ6roxD2gZMEw1+0Od2+uZbPwczHr3m2CKgAv3Ymm99WyWgBJSAElACSkAJKAElsD8CKtB1fSgBJaAElIASUAJKQAkoASWQCKhA14VwOwJxnhDuVnzOKtGnEe5zEZ9zPHPde131uVx3IEGfRPWcsfXzjifYieif4UIZj7Q0P5jK7/W3n2XzwKznyHTNugkgCfMJz1nun8a8gT3cZ0CupxyFBFSgH4WTqq+kBJSAElACSkAJKAEloAQOkoAK9IMEp5cpASWgBJSAElACSkAJKIGjjYAK9KNtRu/a+5g5hPX6HtazPnXeCuJ5xjPrGKbnzSp619/3rsrq/Y1xylM2JcxySOW28LxjtPz+r51vg8Qs41jPc54NFWn8c25IiCrQ55kSPXcGAirQZ4CkpygBJaAElIASUAJKQAkogWOEgAr0Y2Si9TWVgBJQAkpACSgBJaAElMCBCKhAPxChY+vn8whrFeiHdm2oQD8wTxXoB2akZ8xHQAX6fLz0bCWgBJSAElACSkAJKAElcDQTUIF+NM+uvpsSUAJKQAkoASWgBJSAEpiDgAr0OWAdC6fOUYEuOGaNb5+im7cCnTnHM+8UzT3+gylbn2NQ80a42zl7ym8kz7QBYM4Id6lCn+vQCvS5cOnJByagAv3AjPQMJaAElIASUAJKQAkoASVwrBBQgX6szLS+pxJQAkpACSgBJaAElIASOAABFei6RNYTiMwX8T1ffPj8PaznHc/BzOaskely77mF75wDmmcs7XikCXqY7SlpM8J88zvbjfedNf/453vC3Bsw5ru9nn0MElCBfgxOur6yElACSkAJKAEloASUgBL4AQRUoOvSUAJKQAkoASWgBJSAElACSiARUIGuC2E9gXmF9ZEs0OeVvcJpcwn00I5nVoEuLxCzDV3w8zKdl6cK9A2dvmPy5irQj8lp15dWAkpACSgBJaAElIASUAJ3SkAFui4MJaAElIASUAJKQAkoASWgBFSgHwNrYJqQbabvervI7L3fvV0U+/SU9fHm3x91HjHR4O5gTPfdvv207wnJ3k5GEdMP7thDvZXxJt13el0whukj5OfTcRyqz3dMEG+fe/vvrn/3O24YkLHu95i855TF+vm4s8/rv7f+WfseI9ynXGNiI1K55RETn5gY7qMfjHyHyfec/DS94XTkh/LzenpOxiT/TB4kf8iz0phjuxlBIuv3zXtLsj2/HeN0Lqbjt+2quZNZaq9Nl+5vwvYzWVPecvn6Zd2OtV3vMth23ZrEe+8crV8ye5fE5MNkvg60VI6B/xxtyldUgb4pp0UHpQSUgBJQAkpACSgBJaAEDgsBFeiHBbs+VAkoASWgBJSAElACSkAJbD4CWoG++ebkUI2olZWtvTPBIELTSeL3pK94MDa5Ri9fdqI3q5Iis9gsw+NpCAS5hSR/G4MPPgnYosjSfczYEqMhxEiIIUlFsYpZZvG+gejJnUhbaOoGG8A5R2MiFZ4oz8odTeOx0eJ8Ru5dEvPyyNp5wqTCeipgp6L0QDL6wOcbsm6Xqqpp6grnLB15b98Qg9/rYVNA+kSEy3vJUY2rxLRX9AghpM/7jjZSPcnsOQS63KKZJKxnwmmdlG3kGcYkroVxVMM1sI6m6JL7QBEaqiwwdiLVLV2fEzwMfYUbFMTY0BWi9b5dCAfmM+9KtDTGpHdwMTKoA95EahepgicLkaKTsxI8uY8M8g4jfJLQWbCTdSli2hCspYke4yyhqZGX6WQF0e+Lq2/XhQj6idzGpDWU1uWEXTR+augP+DLyu+GCpXIwztpxi8bvNNCPhqJJv0jUFkYmym8GzrRyXeZKNgTIFTKP46bB2oxet09T1lgPXq7ID7Dh4oCj1BMONQEV6IeaqN5PCSgBJaAElIASUAJKQAkcuQRUoB+5c6cjVwJKQAkoASWgBJSAElACh5SACvRDinPT3cyLsU7VxzbJa5F8rZpOdct7K5b9pBK4sIFQlYzrOsn3rNchyzKqpsZYkeUii6O4dJpG7t3FuCJJcWPlng3B12RWJGYDIWC9RxS6syI4XXpmYyONi9QiJEODMVmSnyJS8yZPAj1Jdycie8Ye33PSTxsM0naA9llGrGvwhMaT53m627RqeCrCh+M1Mudw1pGRYYVjIyI1WyfL2/Empz6HL5WNDLWTanJDNtnwMK20F/ZZnjGuSvy4ZKHo4rKClTrSawJdX1PmDcNcBLqjGDl6nT61s+wOQzJqBjanaeStN6YPuty5tpbaiRCHLWXA20iZe0yWYcp2DY06GbmMo6yIRSu9W3kt8fIWLxs1LGmThayZTLy1bGpoAtG1nGXmZH2mDRuTQ7jJ+pJ7WCltT3K9OSiBPsonAj2KQI90qkDh2weJQB9nIvkDMmInazz9mX7TCM7iioKyrqnHnoVOn64pGNcltZVNJnMuVD19QwmoQN9QvHpzJaAElIASUAJKQAkoASVwRBFQgX5ETZcOVgkoASWgBJSAElACSkAJbBwBFegbx3Zz3LkVdm3wtU1St02ibi2ek7j09DWJ1A4NWeZSBXrlPbX32DwjVUCLIPeBGAJ55sBklEXBWMrTpdxZYq6JZDEmaV4YKBCZGjG+rTQ2LqdqKoKR6mI5WwS5xGLLZxmHKGkHqYq4rfjdyL7XUaqGJxsCZFOAqHSR4/tS3PfFoYuwbWSDQKqqn8pzn84PoRXmScrLJoRpxbpU/M+4EMS/ikCXK0Sgt5sdJkOxhmE5pD/oE4VliPgmkOUDenUr0Md5Q5kJS0c+csS0vyFnNQxZyh22aqhshrcbJ9ArZycV6LB1GAg2tlXxQEc2SOQdbqxG9FxBLqkDeUzvKcLdxiytASn0boSkrIumom8tXRHz3jMU1mkNt9sf2j+n7QIsTAR62wpAwM9egT6NkpeNDLK5ow0VkDYF7fhkH0dAvt9WyIs1F11vZL2vi9VvjKdJsQ2GzDpME6iHYxYWFqhlU4kem4qACvRNNR06GCWgBJSAElACSkAJKAElcFgJqEA/rPj14UpACSgBJaAElIASUAJKYPMQUIG+eXOZLD4AACAASURBVOZiI0ZiQyBaidKWmHap7m1jwsUN2tCKWpGD7ZehsB3G45pYZGQLA1Z8zc7xKIlYegW1VEmLHMxEZFpWfCuLk0QMSdGneG4nce1VRTdaliRmnEg9Kul1OykePTMGGxqaqsRJBLf0lLZtnLzU80qkvMjUO0aZH0pGIky7mWNUlhjZBCDx7akhuMOnzQBial0rR6PE3Qdip+3rncnPGo+vKwqXTYR5TMJYBHCq6IdUtSzXz3LIadMId7mmvW4ikiUaPUbyTodxXWFFKg8WWR02dBuJcK+oMk+VGo87erVU0FtiN2PsR3RHJWHPKtny8oYK9MZKBLpEmkeOG7Y9zseu3V9RrZYsbT2Om2ykk3WI5QhXSMW9COi2XF/WknzVwdMrcmxdk5UlRdUQQqTpDyYV3DILEzk+6Us+WdUTid5uW5hn84XglsSGdjOJbDaRNThZi5mjlsr4aNKGCxlE2uohSQtpe8BkruQKB0WeMVpdJbcSuW/x5Zgiz1Pcvx6bi4AK9M01HzoaJaAElIASUAJKQAkoASVwOAmoQD+c9PXZSkAJKAEloASUgBJQAkpgExFQgb6JJuOQD0VEnwjYVnKLlE7Vs5Oy5qmkTf2bUwWwxKv3qEUa5o4VGsadnIUf2kZ24vFsue89OflH7seJ97onJ5yyjc5gAItbwEmQdYRRCbt34XfvYc9Nt3D1N7/Ft7/yNVa330Szska9tkYcjjDjMYtZznKWpWtyiXhPEjTiXUgR4CKSk0CXfugzCuh58Ym4LWLA+4DpdBlby2pdQ14QpN+2lBhPKuEngeAMqzX6vRzXRExd0TUSP57C8NM/dxToub99L/P9jbHtWT9NCGjPtJPsAJk3l+fsHq7RW15iWNfsqmrC0lZciOSxpnISmS7zaOhWeTp/x2iVfs+xuFpyn06fPcPhvJhmPj8JaCMR7iLEI8tl+y5Sle7yDi7mrAW4dVCwWlYM+j1K1vZWkMvbinCXTRSyIKNE1UfDoG5YjJblTo+V1WEbtx8lT71d29Mj1aJPpHeaO7nN3srwA79GY0Jaf9JGQHqhm+hSJP0wc6wUjlHu2s0HIvwbUl9zZyVSfloF324gcRI3Xw45vt/HNTVhOGTrwoDR2ghjpGZdj81EQAX6ZpoNHYsSUAJKQAkoASWgBJSAEji8BFSgH17++nQloASUgBJQAkpACSgBJbBpCKhA3zRTsSEDCVI1LTHoU5Eoce1TLStSffIVrERnZ6wVA1aN48R7/xAPesRPsPSQB3HC/e/N8fe9F2bLEvQ6SdLiJLbdYBvpX26JVsxvSFHtNA2IiBaJKZ5z9wrXf/vbXPutb3PTFVey/WvfoLzlNraajH5V068DWdNgJR5d4q9dTD3SRSZnwaXq7404pGI+D/JMQ1102BUC9aDH8fe9L4vbTqExLkn01CM98Us14timZvu3r2Jl+41szXI6dUMmEj22fbn3SmADTirQ5xh8G7PfCtnpvMnlQbjmOWMZ0eICe5qKn3rKU1g7+R4gveVDg898GmHq/11abJFTru1k6bglrnnfBZRf+Cr9xqfq8A05EiPLOGs3biyNhYehzBxVSNkE7MlyfvrZv8vISQ/5yFhK9CcSPMlvWUYy96FuBXpvQLj6Wr512SfZddXVnGy75LLOouQUTP6Ux0lsfqpgb5MLROSnOP7Q9ref5fAi0KWveRLojhhzhlJJfuIyD/mVX6IZdIjdIr2jqQOpvbrJW4EuKQoyLmlvUNfsuPJzfOuyyzllYYFm9w4WioLRcJQi7GcP9Z9l1HrOXSWgAv2uEtTrlYASUAJKQAkoASWgBJTA0UNABfrRM5f6JkpACSgBJaAElIASUAJK4C4RUIF+l/Bt6ouThi0s43pMHgw9m+FqiD4SnWWtqbFbFlhxkVurNZqFAeZBD+QxT/lVHvozj6LX72G6BRSdtspcpLnIchHa0jA8VUynrtB7W4a3klkOifFuo91JkdcRmsD45lsZXfs9PvPOd/P5D3+ULR6KPavYtRHH9zuMR6spEntxywK7VvZQ5N1WxG/AIQK9n1nGPrDaKdjeVCw/8Ec47YwzOOkBD4BcKvInPdlTnHvENCVxbcQ3P3Qh73rVqznJ5Sw1nkEgVdJLAH2S6EkGz6pu171cig5vK9nlXkkHy3ODIeYZwxgZdzusOsNT33wuSw/9sTTOZHOlWbcUZKfy/aKNFRCZXY246MxXcvXb38Vx4zF5qt4+9Id4ZJHPpYtJgg8qEdImVXDXTuL/O+we9HnmRe+DxUFbQZ6aiE/GkirP2773TVORyXqrauJtO3nfa1/Pty64mG271uhLWoJvCPWQpX6f8XCUIu1l30CKgJc+6jZteyDzMn+zHbJhofIVNjh63SV2jWtGS4s87mm/w/1+8ynQyyBvUwloZF23Ef+Tfggg8ey1h1HFJ974Jr741rexJTT05PevSV3dCVbSGmYd0Wzj1rPuGgEV6HeNn16tBJSAElACSkAJKAEloASOJgIq0I+m2dR3UQJKQAkoASWgBJSAElACd4GACvS7AG+TXyoudWQbjLX0cHQqcLXBGhGahlGRcSs1q4OCkx72QB79a/+JUx71SNy2E1N/cyPV6tIX3AesNHZGqsEnGeNTT55kbyvQ07eSwEyNxNN32s7WbaB2csL1GIZjaXLN7s99kYv+/h/Z8aWv0Vldgz17Uqx75hvKlZ0sLy1S1k2S2BtxpMLhcYXvFuzu5NzWy3nAE0/jSc9+Fu7kk4iZyNF204C8hVQYp40Aowp/1Xf56z/4I8wNN3FcVTMY13Qkil7OmajvNjK/jTGf9ZBqexHoPlXgB2wMaSOC9KvH5ewhUva77M4M//2t57H08FMJeQapcj+k8/JaJK+jkVj8TiQv17jwz1/Jtef9A8dVow0T6OLvk0DP2vGLQE/rLHOULmOc9bhlocfzPvZB4vKC1PLjJokIwkc4TRMRYmjoCvrhCGkqfsNnruSvnvn7PGA4Ju7cxXGDBTJfpRh9fJN6kQt57yT0wEz6vBtyP3sFusytk2r5JlDbnFGvz3E/8WP8hz9/Edz7ZHzHUaXe9pZimh4v85XmWdhHXN3AWsnH/vpv+fJ5b+P4ccVCMyZrqrTppFaBPuuvwt12ngr0uw21PkgJKAEloASUgBJQAkpACWx6AirQN/0U6QCVgBJQAkpACSgBJaAElMDdQ0AF+t3D+XA8RXx1ZQIuz3BiJscBCc4OLmMVWOvlLD3wfjzol/4tD3rsz9A9ZRsMFpL2DiIT8zyJYxHoLms/txnbE1ue/lzXZLr1zCnOuu1F3Vr2fQXGkeFohX63B5XEvAf87hWu/cSn+fj5f8fq1ddgd+5iC4auRMP7Gtwc9vlgIEtVfO7Y3e+wvVvwG//nxdz/CY8lDPpU1uFThDspbjz1QQ8B1wTsqOTzb3wzF5/7FraujdhSNfREoEsVcqrMb+PEU9z9zIdEsdskn2vZlCBSVoLPQyRrJM++YE+E1YUeO3PD/zz/PJYf+hMpZSBI3/hU9W/IqnZ+KpHJOfTGa1zyknO4/q3vYKEZkm1QBbrEpUvF9yiPNM4ngd44KJ1j7ApGeZcbF/r8yeUfolxYZGwsCxKzPllCspT2SnTpSx8CEngeq4Cpaj505llc9c53s9g0KSZdqrp7Mjn1mMzIxgMS79pOItwj5GH2em/ZUBGbQOh12SGF/CefzJP+8Nnc6xefROwVjK1F0O5bD+32kCZ9pQ7u9EODWx3zkde8ni+/5XxOLMcs1hXOjyYCffJ7NPOa0BM3moAK9I0mrPdXAkpACSgBJaAElIASUAJHDgEV6EfOXOlIlYASUAJKQAkoASWgBJTAhhJQgb6heA/7zWOUftIGm2eYosfIGHbHyGjQ556nPownPP1pLD3swZhQQ6cDttNazNTT3IMP0Mnbv0+qhFNFtVRFty3BU+/zSal5G+0+Off7X17C3htWh2tkztHv9EAqdmvPeMduvvTWv+Mz730f7pbbWGpC6i0uClsi3TfqMDZjxRhuKSxbfuoR/Nez/wK77UTKTodxUuYmpYxnqZl7K0u7ElW+ssraDdv5+6f/Hs13rmFrXU/6i4dURZ2ixAVFnD1CXKrPRaBLD/ja+VTV7KKn00AmldSuYHeElcUBtxWG089/C8sPPRU60oM+IF3ns9SXPsUAMM7AZ4F+tcplLzyH7ee9g24Yy5aIDcE5HX8r0GsWKtlCIe9iqW1BmXe5YXHAGZd/kNHiEmNjWJQtHdMNGTLNKcYd/KTnvJX1VErfgcD4plt5x2/+DvHWWxnv2EXXNxzf6xGGI3JJQpAKdCvx7e2fcrNcRPyMb2ujyHzHLcET730Kx/8/P8W/fcEfY7cu4Xs96pSl0DYUEFmeNlRgqNJX+u1IAr0YjvnIq97Al998PieOSwbNOAl0YwyNUYE+43TcbaepQL/bUOuDlIASUAJKQAkoASWgBJTApiegAn3TT5EOUAkoASWgBJSAElACSkAJ3D0EVKDfPZwPx1OkorYTHHXT0PS77MkcN9tAdq8f4hG/9As88ilPhuUtbcS4VJ7HgBk3mMYTnQOJBneir2Pr00VmTm2knCuKUlLNJy+X7pN+bveGuE8K0ve+/qhco9PrU5tAWdd085xYlhTGYfescc0FF/OxN7yJtauu5gSXk9fDvbHoh5phkp/SsrrbZXjcMr/2ohew5bE/S1jsUmVFEqMyfonrFhErb7rHOTo+0C3HsDbiX85+OVe+6/+ypRrTa6RePSD+WiqhhUvhJaZ8tpHvFehSRZ2JQJdI+FagF43Buk7a/LB7ccAtHcfp57+ZLQ99KHQcjfVJi4uMdrUof4lSD1TWs9is8IkXvpyb3/xPuDDVwLONaa6zosy7ZZhLhLtneSy7K9pY9RgLKtdj+1Kf3//4BTTLC6xZQw/IhXPKup+U66fq/bYsvQlNirGPZUVeB775ujdxyVvOx4xGbHUZ2aik6+WpPsl64S5fjW3vNY9AN0HmKmNHN2f7lh6/dvafc6/HPJIm/R50JFghbRqRP9Pspkh/g88MpYyZSM83ZKsVH3nNG/jyW97KCeOSvh9jJxXo8raz18TPRV9PPkgCKtAPEpxepgSUgBJQAkpACSgBJaAEjkICKtCPwknVV1ICSkAJKAEloASUgBJQAgdDQAX6wVA7fNfsbT1+hyGsd7RTaS2yb+BzyqZhbaHLdVnA/PC9eNzp/50H/9xp5IMBPu9QS5W09JAWEWkN4h59EB0YU2/pRiKznU3F5dO47RTdLunZNk7UpcjmvQZ98km6RRuksnc6ptCIGI7UmVTjOho8mYjmuqJTi82uWfnMlXzi3PO45jOfY7keUwSp+xZ52fZU36fsbw8hRXBPBH/6LD+e/F387PRo3WxbSxyyLrcaw30e+0hOe+Gfwrbjid2CJs8nNedQSIF93VbBr2VWQvApqgZTVdzy0Uv50F/8BeaGG5NAl17kwiTYmGRrt3YzC/TUXTu4lo8LqQJd4tYLH1uBbjspwn3X4oCbu5bT3yYC/cHEjkkbEkQhZ1J1LbnpxjG0nso0LDSrfOrFL+emN7+TvJGK/o05ZHa8aXugy9iXKp/mrJ2TnMZ2uXGxx9M+fgEct5TSEIxU2QMOqb6frB9jqaNPkfQx2eqAxMN3ypLx16/h3S94Mbu+cRVLdUM+LunJ7o4wqaqX2HwR76l3fSRPkfrTZgLt+pi4+RaC3H7vphCJge9wSz/ngU/+BR79B8+gOX4LlcspbE4mj5CvvdcECLK7wuKd1PVH8iZgJML9r17PV958PidUJT1fEqNU/svvgrztRs3Axszr0X5XFehH+wzr+ykBJaAElIASUAJKQAkogdkJqECfnZWeqQSUgBJQAkpACSgBJaAEjmoCKtCPrOn1SSiKnLVthHrqt22pmpreoE/wDeXaKl2bUZiMgelzS1myum0rNx6/wG+f/b/Z+ohTMd0uweaYidyW+7SVta2LNNI/u2lSHHvmbKoERiQ6LlXatv+I2vTpS5Sgw5BhcaJEpZo4NbUGYw1l2ZCJfG5C6tktRdISkV75kr7JkwSNUuUtgreJjK6+nne++H+z4zOf4QRrUyVxVwp+6xLjZVxppHuFaJL0USqXJ5Xxk3fxqQ+5YRxr8k6R+rnb2tOR3ureYrKtfNd5fuHlL+U+/+6JIH3fXVslXEsleHKdniKKzAZJujdZhjGekR/S3bXCB15yJre996McFwJVHDLMGlxds+gtUYSpyNwZjsQzxb5LRbYIYPl7wJgaFyIFGUNPqkC/oZ/ztPPPY8tDRKC7vTzarumQx4wGuTZgmxU+9pKz2f7mf6TfSEX3jCXxM4x5/SlyV2/l6W35vfRjbwW6VOWL2M65aanPMz59MSxuwYcM40S7y9dEKifDLd9p19f037LyjLQUGK3xzXe8lwtf+gru4wOrt21ny4lLrNajJOCzkJF52eLQMpfKdOkpn/qjG1kvERMjucS1h4ivPbYo0jpaCzBa3EJ58gmcfv65hG1bqbs50XZT3XguvxcpZj7ApEe9rDlZ+TLHaehSdD9a45K/eh1fPfc8tpXjxLyWgH3ZnBJmj/SfE7+efpAEVKAfJDi9TAkoASWgBJSAElACSkAJHIUEVKAfhZOqr6QElIASUAJKQAkoASWgBA6GgAr0g6F2eK5pBWtbCX1HgR6toQ4+Ra13M5GIAV81VLFDvWWZncct8J/P+XMGD/kRwtat+CSJ28jv5DwnR5Tm0w2YXCKpAyaTIluPmYjHJAhFdkolbu2p4wgrUeNZIWZZMrdTA2vfBNxgQF3XkOXYrsOLhJaKYGsY1hVZtyd1x8ToibWnmxepordeWyOPluqGG/n7Zz6b0VXfoahqFqMh8zWFyH25RoRoYjGRzpNobZGkIqGT0JW+0yLnc0N0hqausY2nZxwhZFSdLRT/6uGc9hd/Qu+B96GxjszLxgIIIvlThX2gkC+pNg4ZPnh8BkMrfc9rdl7yST747BfTvfU2iiIyNCMGITCooZZ69Umc+IFWjVROi4DOvKPwjhgNTRbwtknR6x3jKBvYszDg+n6Hp73tfLY8+EHEToYRCCGmd62xdISszJFtoFnlIy99Ode/5R9ZqOsUC78Rh8yHbPDIJAo9CHeXZLV8v3IyVznbFwf83mcvhv5xGGlWnq1rC3CAQck8hHpE9r2beefT/xD/5W9QVCt419DkEecNhc/Imxxinir5rWQcuJhi9RsnC136yssGA4Pk92cuYxwCQdZkr8eOpWV+4Y9+n/v9+5+jWepTZ10qE+lHR94WsyNgG9tW/Dv5ChJC3254SL8X5SoXv/Z1fO2Nb+Yew4p+EyiNnwh0rT/fiLV3V+6pAv2u0NNrlYASUAJKQAkoASWgBJTA0UVABfrRNZ/6NkpACSgBJaAElIASUAJK4KAJqEA/aHR3+4V3FOjTWHTRhOSOILJSepOnEwM4x668y/ik43nSs57BvaTCut+llgpqkdpST96W+e49Qh2S6HaFVJo3eF9hRUSOS5ztwO4hK1ddy43fuobytp3sHu5iXI0wxtBbWmL5xJNYPukkjvuhU+jd+55J+DcSZ77Qp/INPrP0TJ6qzJ2VmPTIWO5vDB2Jv67Fz5tUaY6vWfvcV7nyrLO59qtfpxhXdETqiwC2bbx3qneeVOO31c5t7bIIdDlEoIscDc6m9wrekxtLYR0Vlutdj8c+91k87Km/il/sUUVLJ2RtnLhE2TvZtBBxsUlCOtaBkLmJlA24ZkRn14hP/OmZfPl9H+A4K+OpyEODaySGPSPOWIGuAn3/v1Iy296PyVbH7Lj0X3j3Gc8n33kby7lJ35c5l3kzUQS6NAZojbbE6U/ZikCXmHvjg6Tt0+32GTY1lYGVbpfjf+anedJLXkh32/GEXoeR/JbYjI5UrE/3HahAv9v/27eRD1SBvpF09d5KQAkoASWgBJSAElACSuDIIqAC/ciaLx2tElACSkAJKAEloASUgBLYMAIq0DcM7SG/cfLibTp2qhrfGwwewUuf7G6XJkaq4CmKgtIZvpnBz/6P3+LR//23MJ0OMc9p8g4uVQfvi22XwSb5LFHbjURqN2SityVCfGUP3HIbV7z/Qq745wuwN+1iobGs7djJ4pZFRk1NHaVS2tLkltDv0/Q7bHvwD/Oof//z3OcJj02R5xQZa0Un5ZT3vMPagtr79poQGUiT9ZGUuE/K4qWq+kvf5vLn/xnXfO1rdOuaQiLlpZo4VCmWu61Ab+Ps5auNEL/je0lxtlTUyws7nHPEEFhzjp33uQ+/8zevJv/he9LIuDH0g2ujuOWYtqyObb9rPyrTZoBaKrtjxFYjsnHD7iu+yD/80fPp3nAjpxQdytFKe23612wR7irQD/wrU1cjXN1gVla57P+cyVfe88+cHKGopMd4G9UudeGkXuNySF9z2cggy05aDbS96aVVQKfTo45QGcMoRsrjl3n085/Dgx7/GNi6hcY5xqnFeU4uYn6a1OC0Av3AM3XknKEC/ciZKx2pElACSkAJKAEloASUgBLYaAIq0DeasN5fCSgBJaAElIASUAJKQAkcIQRUoB8hEzUpFE+CUAprU4/ptsZWRLizGbWPVER8kSUpuBPP/X/9l/kPZ/wBsdvHizTv9PDSK9pKePqk7/Sk17YYwtG4puOyFLUe/n/2zjvO0qq+/+9znnbLzO7sLLuURZogiApiLLHFYENsgIoxJrZYwEIExYIi0qSIYAViLNgTRbAialzAEjUxWCMiKtKWXbbNTrv3Pu2c3+t7njvLhpC4/FiWGfJ9eA0zO/Pc5znP+5x7//mcz+ezcQMbrr+Ba7/5TX70lctoTc/QLR0jziLh6+Lxnc4HoQE9ThNMEjPwniq2TNUVVStmxjh23/+BPOaQJ7HHYx9Nuvse+FYbL27zrEMtorTcX2LV4xgGZShhF/1z+ne/54oTT2XyF7+iLUKmdLLnA1rtlNKVwX0eeqe9bVhI5XrouW5+lvhwIRQYmSYSnSimcM0mg95Ih4cd+1oOfNVLQlS7TzthI0JLnPkyKDnk25z+LSJ67XCJZeAKMit97xJ5X1BMTvHtt5/CrV9fyd4mo9efwnXEwt6Mb2sOFdD/NCVXVfi6JKoLbvzhv3HVaWcRXftHdnAijNdUEaG7Xg7rQ8B6SBBo4v7lnJDXgFQVtDqjbOjNUqYpeRSz/7MO4bHHH4PZaRkujSllXUUZZV7SjqReYO7NJlH5tUa4/+npWhBnqIC+IKZJB6kElIASUAJKQAkoASWgBLYLARXQtwtmvYkSUAJKQAkoASWgBJSAEpj/BFRAn/9zNDfCJsJ9KKBv7v5u3OhJnDHZ64fe8ZnIMOlK9njkw3ji6SeS7LELcdalFFe1iYJInKVJiE2Xw1kRF5t+aDcoMJVj9qZb+OnnL+GP3/0B5tbbGO0XJGVOJNHk0tUtvdZ1hUmzIIJbEeeNoawkXt0SJRmFRKbHNvRyi2C9xwEP4UHPfz4rDn4CLB0LQqeN0uDsFTFf4udlZ4ApCmZ/dz2XffAfWHvllYwVJUntaDmHrwqi2ASRXARn+W6lc9tLdPecgN5k0hvvQqx38zcr7dfUcUxPNO80xu2ynBd+/lOYnXagTiLK4Fw2pCKgC+i5Q1z/QZSVnnFHVVcCnFhu7qswAcVgmt9/6XL+7YwPsmLdNGXVo+yYUEE+Fyf/p1aaCuh/gpDMr/OUpqb2OcnkJFecfh43feFr7JLXIWa/jFzoOpe1INylvb5JVpjrP5e/GZykFrQ6bCxLBq0W0fgS/vZ9Z5M+dL+wAYU4ARtTFY4sSptI/7AfQ3arSC3BXAe6/FNC4bUD/U+t7/n6dxXQ5+vM6LiUgBJQAkpACSgBJaAElMD2J6AC+vZnrndUAkpACSgBJaAElIASUALzkoAK6PNyWu50UHMCepByg8vaBTdtVFuypM2mfh/X6bIptsy2Y572puN44F8fTt3KsOLAlmjyEGINUss9yGuS1GCMY1D0aCcxpu+YvfrXfP3DH+G3V32fvdIWi/KCtnSgO+mTdpRxTWEJbt/g55Xu6eFXI1yKcds21eqmcYDX3pPHCWtHxzjweYfx+Ne+AhZ3MRI7L13htSNNEyhKWL+Rr7zrPK6/4nuM5T3adUFSeZIgiEusvA9R7U6exYjYvaWALjHeIaxdwruD8Bk7E3RuL5HxacpUZOhlMU963dHs/aqXQCtpetfFTy7jlSj4qnErBwd7bCiso3IVXStOdrmWDeK4zEMlkd6uIFp1K5ce/Wa6v/wdvuxRpR5buqZnfiuObS+gy2TUUPdYecq7WfPpS+jmBZF0yN8Dh4jUtfHEMh/OUIWagEa8LiKZk4TVo12OuXoldMYxlSXk8W+xV+F/HZZwB2ZNhfeerOpjfv0HPvbCV7LDxhlGIkNR96lF4M77jLZHyEuJcJcF2aydZk7BxC1mjWE6SZnKUp77+mPY/QXPxY2m1FFYOWFTh6ytkNSwOZGgqReQocumk7BqVEC/B1bT9rukCujbj7XeSQkoASWgBJSAElACSkAJzHcCKqDP9xnS8SkBJaAElIASUAJKQAkoge1EQAX07QR6G91mSxe6CHhxMMRaXAHpokXcVpVMLeqy7GEH8LyTTiDaY1d8lmCkPD2I3U2PukioRVHQSiPy2Uk67RQ322fysu/xnQ9/ktW//wO7Lhql3LCejhcfby25142AbocCtpVe6KZLPQjoW3SPy/3mdNEQOS+10yZmIm0xOdLhEUcezqNf9jcwvgi6bYy19DdOYqb7XH7GOdz43R8H13tbnMbOkTgfhF/ZNBDc5+IADqK3OMwbwVbGIGLtnIAuoqmI5/KV2pSBs0waQz62iGjFThx+ximMHvQgiCNw0TCu3TR92bIxQVgVFcQ2COgimre93LG5r6lNcKbnwoSK7uw0v//ExVx1xnmMWTGrF7Rcc52tOe5RAf3kd7PmMwtcKkqPrwAAIABJREFUQJeMBAebfE4UJbR9SToxza/Pv4gff+zTxDNT7LxsjIkNaxjJMuqyxpksRLeLF93SCOiy6aPAMptlbExilj30AA5/85voPmS/UDtQhU0fEs8vc2fD+g6LTsT30AfgqGV+VUDfmmU9789RAX3eT5EOUAkoASWgBJSAElACSkAJbDcCKqBvN9R6IyWgBJSAElACSkAJKAElML8JqIA+v+fnv41OoshFAA9d307SpIN47CsbusXXGVg72ubv3vMudjr4cZCmIYo6KL2NoTqIf8FQW9ekvsTnOa7MueHyf+FHZ15Id90UHnH5VnhbI9Xkri5DxHsw8wahvBGSG+G6+V3QGYdaoxvGw4vuOJd+LRJmYRMG1pJnLXZ+7MM57MS3wC47SIk7vVVruerc87nh21cxOihohTGWQfQUET0S9TQI5NJBLc/RZLhL13XjQhdaIpqKwNmMRn4nAnpUR+RRykQcsXG0y0MOfwZPOvZ1mB3GQqw9VeOE9pEPzvpK/NK1x1YOG4moWuOiRlQVoV5iwOXBZC7EjT/wBaOuwt5wC587+vXkv7+e0bImqSVafOsUdBXQ//f3olCsnGPGlcRxTOYrkrKiun4VXz7+bUz8+jd0ywGtuiKVtRs2i7SaWoAgnssKlG0nljxNWVPVJPffk8e89EU85DlHwKIOZSS96bKyTZjrIJ7/D0ezUaNWB/oC+wi943BVQF/gE6jDVwJKQAkoASWgBJSAElAC25CACujbEKZeSgkoASWgBJSAElACSkAJLGQCKqAvsNkTAX3owBYBT1zfSW1oZSOs6w2YXbyIZY//cw5/75nQiiDtDAu8h33nEjkuoq+ryVyN78+Slo4NP/ghl5x9HqPXr2a8gjqSrumK3Iu3uiZKGqe5CObSKR66xYO7W3TnxhUeWqbl+1CgD6bdLUR1+VeWpczO5NRxyobYsu+zD+GQE44PQv+V57yX33z1WywvHHGvB5R4I/3Sct/GgR4c5nYooBuRQw3WxY1IHpzwdeNOt+I0Fq+xJ64tvo6oWh02tdus6qa84n1ns+MjD8J1WsGdb2R/gAiuiacIAnpNVjWvNbVkh1fUWYSJhUPUOPol6n2ovVeuJq1zkqLHH7/wZb55zvtZPlOQFGXgszWHCuj/OyWhmLsq1A9UZUk7jrC1wwwKfvvFr/CdD16AXbWa3Tsd3MwkWZrRqySVQNZBFTZ9RF7WhmUmTlifJix91KN4wblnYpeOU0qFgay3YZpCs3ob87nce7j/JKwzeS80kfUqoG/N2p7P56iAPp9nR8emBJSAElACSkAJKAEloAS2LwEV0Lcvb72bElACSkAJKAEloASUgBKYtwRUQJ+3U3OnAzMioIsTN2qiykVAj0V5dRHTxJQ7L+eIs09l8WMOohxtE5FgQ3x747AWo3U5rJ12/Sk6ladetZZLXn88k9dcx7icWeZUdSWmcKwIxsbjnHSCi5QtwnGEHTraZTRBqh6K5XOWXRG2xS0eZEdxbBvfuNbrPkmWMVU5zNhSVvf7POnvXs7sLTdz9fe/Tycv6BYD0mJAFlly4iCSx17u33R3VyKgi3AdHOh2s4AuYr641WtbUUU+uPRF7BR3uncxvThlYmSEnZ70OI444yTc2CgDY0m8ISndUECHvhWXsqcl0fF9+O13/5X2kiXs9tAH4dtS/B41/d0i5AraEPXtqV1OVPfI167h28e+g8EPf0HLS0+2CujbogO9EgHdSzJBjC8KYnGLS9JAMaB/0yo+/6YT8b/+HYsmp+iGVQmlTUJywpyALnMh62YqivErVvDUtx7PTk99EpPWk7YXk8p6mdv1Ia+UdRRyDYbd6bIWw4aOYZS7qcP6CwUGITEBGMyw8vwL+c1HL2KXXkGncgxMDVY2e2x95fvC+mRauKNVAX3hzp2OXAkoASWgBJSAElACSkAJbGsCKqBva6J6PSWgBJSAElACSkAJKAElsEAJqIC+sCZORGzR7spIXN8iKjcCceUMRWcR4w8/kINPP4lo953oZTEdkwbRztnGuR461EXW9gVR3idZO8EVZ5zH9d+4gnEngnAeBOjYidjtSB0iwUv9eRCrnYlwRmTz5noi4jdCuRzi9G3cuTKu5kuE86Y1XCK0I/pUiWEmspRRhqsjxkeWMDM9i48bETqT2Pj+LB0iBibFGxHJm/hteWbZL9BEuMstGzG/ccY393SmDhsMRGiXscTOYn1KL2sxscMSXnjB+xh96P7kaUxuDC3vyeT5HNQxDKynoKJTe9JVE7zvLSey3wP352mvfRVmvIufc6APnfZzz1v4HBtV+E0buPaii/nFez/GoiIXUkNH/LBmfbODuZmLsNdA9hkMN0bEdURaR3hvqGJ5bUXkSjITMahgaqTLqk7G0Z/5NGP77YvPYkx4cHHmG0osGRYrznlbQ91j5TzvQJ9zdzeraAuR2TX9ALJBQ0ICSuHgZUNFKJmnjh3SFmB7s9z09W9zyUmns8tswaK8whof6gKEsqQXhPeO9eRxxGSW8ucv/Gv2P+bV+HbKdLuFiVuM1KZZzrJPRDaOhM0UcjSN56KRJ8MNKeJA96ZSAX1hfYT+t9GqgL7AJ1CHrwSUgBJQAkpACSgBJaAEtiEBFdC3IUy9lBJQAkpACSgBJaAElIASWMgEVEBfQLMX3LESGy0CeiMqxi4KAl7fxkyMdNjvZX/NE177CnwrpYpjYlEjI8vARFgMibi0K4ePSsz0Rm684gdc9Y6zGZvJcYMBorZ7Uzex6UOh9/YeaJHBmyh4EbWDrLhZPG84hurxLbqj5RVzDemhP91XYpanNiYI8eKob14ThfsG37CpiaV/XBqmjfh9t+yibuLiG8d7M57b79l0VwfnceToJy78rVVFZGXMxnaHnQ8/hCe96x3UrTYmihjYIoj+mZcY9whRY4vEM03B4txx7Re/xtfOeh+LF3V4wXtOZ/GD9sOMjmHKGiMuZhF4Y0Ne11S+xBpHB8vstX/kY696PbtddyNUffLRhOmyz+K0Tbt0xFUTQ59HTeS9pAiIy16c2ttOQJcJqaCa4YrTzuXWT1zMSFkGMfmeOJpIcx82LMiGhspK3L1senDhuTwJq0e7HHP1SuiMBxe/bJqoTOMWj8NMDKsAfE06qFj3xxtZtueeTCUldZzQJQrnNWtp7ikqcDl+0Ofjf/8GJlf+mANdm3pigtlR2bjhabsE7xKqrMVqaroP3Z/DTjqBzgP3hpE2PTypzYiLuglNSGG2GuBiQ9fHRDM5dDKwKeRQZJJUIHNdh/egOtDviRW1fa6pAvr24ax3UQJKQAkoASWgBJSAElACC4GACugLYZZ0jEpACSgBJaAElIASUAJKYDsQUAF9O0DeVrcIHc7iinUUVoTiqHFXu4TpJGF6p3EOPvF4HvD0p4SY9igW97kI1oZZkyBB060ajIiEbpbBxDquOuUM1l7+fRbnNVGa4OpiqyPHt9VjbdPr+Dg4h0vrGcRNxH2rFE4JU8uX8qQz3sFOT39yEOZlg0Ae5UFyT8RVPtyVIKJpjz5Gou3fdjobv/djut2Yx7/4SPY97lik1Vxc77G4+odfRbCQOzJriWpPMTHJ9/7h46y74CLGI5hMa3p1Sds5WnkdBPtSBPS4EdClx15c/4WI6c5sIwf67QL6laedy6p5KqCX4vQG0qGALvJ+ITH+ec0H3/pOXvfmN+JXjJPHlk4IUJetFc0GD0lXkHgEZwpcPsOm637PF15/AsuvvY0djWejnSa1MUmVMNur8Ut2YFXL8vCXvIBHHPVS7Fg3bOaQTR4igyM58WFDxACfxPTzGRa7hGu/9xN22WdPxnZZEXav9DuWfgQjVCQqoG/Tt/D2vpgK6NubuN5PCSgBJaAElIASUAJKQAnMXwIqoM/fudGRKQEloASUgBJQAkpACSiB7UpABfTtivvu3WwooNfWUVoRES2ROKdFHI4T6n334IUXnEt6/z2oxf0bos8rXAyzJCQioItAKAJ6OcWaX17Np485nt0mCrq9AhNH1HWJCarkwjyMl4h56b6WLnSPdSJ2R5RZm+6jHsYhZ7yTZI9dGZSWNLLUSRXk2CjY4oeF5tKAXhbc+O0ruez092BvWUV3JMGtWMbffPSjRCt2wSRJEOp9nFD5JmY8crKlQSLAJQu/Zvaaa/nyy14Nt60JkeBZEhOXFXFVB6lYHOgiojevNcGtLf9O/g8J6KKCy1wFAV3Wcojgh8pVmPWTHPdXL+KVRx/FQ551MEUnIzZpqA9oHOsQhWoBT1X3sbGD6Wm+f/YH+MNnvsIKb5gtNoQNCXHUpo9Et7eJ99ubI889k/ZeK3CtFGyCr2siK7EOoRWAvM5DmLwpC9gwwydPPIND33A0uz5gb4xLyTPLwDraOBXQF+ZHxeZRq4C+wCdQh68ElIASUAJKQAkoASWgBLYhARXQtyFMvZQSUAJKQAkoASWgBJSAEljIBFRAX0izJ53ePsSml5GUNEv8eRwUv41xzKLHP4IjP/geGBvFRSIKeiJTBwd6j7hxoAcBvYK6z7+ceza/+udL2bMP3bymqmtqU9+ew76Q0GzuXm+c3aKFz/XD51HMbZ2YJ5/0Fh7wjEMw4+NUlSWWHnbjQnS6ERt4cCI34rfb1Od77ziVW777r1Qb1pK1Im6j4KDXvJonvPY10EroC9s0DaHisjkhKkXNleuIHOxgkPOb8z7A9z/xWUbymsWi+hYFtSswaUy9Of5e5rHp565M40bfNh3o89+BTlyHZ5Yo/tAtPkz8HxR9ojUTnPC3L+eB99+TF77zeNq77ohL2pQmCkbxRL4kUUFwRzXO5VhXM/Hjn/GVt5xK59bbyPJJEhORO8ug3Q41B4ce+zr2fMFzyH2Nb7fI4gxTOjA2VAPUkaeiwvR6JN7wx4sv42PnfojXfvYCdnnwvmHDSh1F5KYmCRHu8s6SeQdkCQxmWHn+hfzmoxexS6+gUzkG4X1lgmO+KUHQY74QUAF9vsyEjkMJKAEloASUgBJQAkpACdz7BFRAv/fnQEegBJSAElACSkAJKAEloATmBQEV0OfFNNyFQThciCgXt24UosQljnwiSznwRX/FI9/4Gny3hYsyEAFdOs2tYdB4oxsBPS9h41re+7IX07l5DYvXTzMu3c7eUIoQeYde87swuHv1VHEvixBdWunfluh2sXdbprKEwYF789Lzz4UVOxMs+VFKXjtsGoWeeBE2xXksGd5mUDLzw19x+Rvfhlu1miSR3vWCopWycbfdecV555DtuydlSzrULZaUljdEufRne0gstS9CH/rM1T/n0jefhPndLexUgK0r8qikTEzoBm9iyEW4NVTGIOkC/9cE9NqIqGywMmlyWKjyPvFMyWse90T2GF/KYa/7O/Y94un4tEMZRyFGX6YrdcO5Q1zsJZYaMzXLjz7wEX5y0adZUfTopm3W5gM2tdvs85SDOfT0k/GdFNcdaa7jIPFyU5D9KEXsycsei5yh99sb+OzrT2Bm3QTPv+BUdnr8w4l8Rq8oSFotDDWRCuj36vv+7t5cBfS7S1BfrwSUgBJQAkpACSgBJaAE7jsEVEC/78ylPokSUAJKQAkoASWgBJSAErhbBFRAv1v4tvuLRSYUwbEOAnojEFcmYXKkw2EnvYkdn/lUim4bH6XB0SsirpyWNw3PpOLYHRTM/tuP+cAxx7B8pseSXslim1CVNXUs116YEe4ioIsYWkQioFvaZYR4hNd2Y55x/hks+8tHUWQtkirCRFlwMfvEkrimT7uMHNaXRLMFV77iTay/6kdkgx52NKasegw8rB/fgYOP+3se/Pxn4xe1mDFRiBQfISYqvWSPBwE9NzlWXPCbNnLl6e/l5kv+hd1ma0w1IE/q0M8uLnX5FtVNl3oRSXz5/z0BXSLbjTcYEdDFAi6R7nWOXT/FqYf9FdnkNDvstTMvv+B9sOJ+1FlMYaS53pAFfuC8/CATWuL6A8obV/OxV76asRtvCtfudTP8ip155gnHs8sTHh/WSB6nxDYmrnxwmktogE+gMCKKl8QT03zz5Hfzu69+B2stz7v4Q4w/fH9sneDCOC0mEgFeHejb/YNwG95QBfRtCFMvpQSUgBJQAkpACSgBJaAEFjgBFdAX+ATq8JWAElACSkAJKAEloASUwLYioAL6tiK5fa4jrmWRXivpN5fOaCJyG7MqMbzhq5+HvVZQdbsSLE3LR3jq4EBvmr6lZ9pjZgZcec45XPulr9BZv5EdTIztl0TWUkfSzb1wBXTqCpekmCwjyg0bi5rRRx3AYRd/hKqbUJLQdgk+uO2DZhq6tH1ZUSaOVlkw+Omv+Mxfv46dp/ukrqSXiU+5xvmIqZExdnz0Izn47cfR2ns38ighx9AhIS6bPu7goI4kmrwmKnusvuLf+dYbTmPHtZPEZR/Tgp6VGXFhQ4M40GVDxLYX0GUsNdQ9Vp78btZ85hK6eUHkJWd82x+yNmvjiZ0Nne6VjULlgPy+iByehNWjXY65eiV0xhvBPJbEg/8uoEuIulk3xVlPP4LWuo2MLhthxeMeydNOPwsyE9IACm+DW19EdGEuCQK1q4hlViem2fTDn/BPr38DVVHglo6zz9OfwqGvOxqWj5OnGQVR2FbSko0XYTdF071uU4Md9LjpO9/jO+96H+lN66gSyzMv/RCLH74/cVg/sgkjllWhAvq2X0rb9YoqoG9X3HozJaAElIASUAJKQAkoASUwrwmogD6vp0cHpwSUgBJQAkpACSgBJaAEth8BFdC3H+ttcSdvxIMuTmWLdWK5tfTjmFsyy5u+8UXc7jtRtrp4b2k5EdBFHTThNSKbJkFAn+Xrb347a6+4is6mSbrSzVxJF3gU3OfSH74gj5CebuiVBVFrhNl+jVu+nMe8/lXs9fIj6ScJnoiORKZ7QxWBaN7yuL4qSSNPve42rnr/hdz6ma+xQz8Xfz/9uA5it2xY2OQSyhXLefoJb2CXpz+FIrbUaZvExKIFNx3egWFNhccK7xtXs/KUc1m38ge0B7NEpsRFEt/euM0lIiA40C24bRrhPv8FdJ+IBN1E7xvZ0SAxCdbjfYFZu4n3Pev5jK7diDc5Zudl/NVZ5zDyyIPIhW/WJpEAfWHommT+3NUksScuK6obbuGyt5/MNb++hnSXHXnxKe9g2YEPwXVbDIykE9hgWs/kLbLF3LnZKarJGVae/m7WfPsHjEwPyNsJh156AYse8UASl+Ek6z1KcFQqoC/ID4vbB60C+gKfQB2+ElACSkAJKAEloASUgBLYhgRUQN+GMPVSSkAJKAEloASUgBJQAkpgIRNQAX3hzZ5otEFAF+GViF4ccWs35fggoO9IGXcwrhEWJb7diEroQCrBI++xM7N87qWvoLz6F4z0+1hfE0cxUS1CexP5vjAPT10VRHFG31ncojF4wF4869x30d13D/o2CpJp1pRuh40CYjyunCcxNX56golfX8uX33oSo9evZqQswdTBPS1R67FEractbsWxz9OeyJPPOROfRLh2FyfXDh3sQOiQr0MaeS2ifr9k05U/5qLjjmdpPqBbF0Ty5UVEF+YR3kgUfxOfv+060Oe/gO6SCic5CpKmIAtUBPRINokU2FvX8Z5nHMlOG6fwZY9+O+VBhx/Jnx/3GuxOY/QlI98nIWnBhtfBICQAOFLR4admuO5L3+Bj/3AhR77qFTz8uUdAJ6Mv4e9JFvY6yFsjDi/xIDHwVQ6DnFXf/i7/8u73Uf/+JnZbPM4an3PopRey5OEPIqpbiM/dRxLdXqqAvjA/LDaPWgX0BT6BOnwloASUgBJQAkpACSgBJbANCaiAvg1h6qWUgBJQAkpACSgBJaAElMBCJqAC+sKaPen5FmFWVO4Q/W0iZtOIVaMtjv/GxdS77UQZtcLf0tKEWOs5AV0c19Y77MwMFz3nhaTXXMtIXZH7giTJSCpxZktJ+sJicvtoPbUv6bZHmOhVzCzbgf1e/rc8+qiXUHc7eGJiZxCG8owSHS56a23lLzX2tjX88rMX85N//AQjMz0iX4X4cenQlp70WDYkxDGbIsP6dsZrz/8AyWP+nCqyuFYWHP6y90B8ydbVwY0u30IifpHzjy95KYP/vIZlg5yRSoRX14xBxFjxuJsmPv//koBeDwV0ST8wsoNA5iX21G5AsmYdZx3yHHbbOEObkrKV0V+8I4e+53SWH7A3xfgiCcHH5p40ikMWv2jwpa/DOm8VFeW6KS774sUcdtQrMSK4p0ngPHdIk3oTG+AxIqDPTMN0wYeP/FsW37aR1kwffM1EJ+FZl1zI+MMOwNZtcpuGjSaRSOlOguCH4r8sgsEMK8+/kN989CJ26RV0KsfAyEIwYS0s2LfXQv1Y+BPjVgH9Pjqx+lhKQAkoASWgBJSAElACSuD/g4AK6P8f0PQlSkAJKAEloASUgBJQAkrgvkhABfSFNatB/A0SnCGqGwF9Oo25ZVEWItyr+y2nitvhb4kI6DEYUXUdod9cfohmp/jskS8h/uU1dF1Fz5QQWdJKXNR+wQp8Em/vrcMVjtJkbLzfjrz4kxdiHrg3NuqQOBsqwYPKPVQxi16B7UTYOqe8/ia+9Jo34P7zt2QS7x6JgO7JKhtc69YZClcGMf4WV/OAQw/laSedCMuXMshiiuFl2zjiSrrH5V4JOPG551z7ta+y8n0fpP3HVSyvPLF3SA14ZWJM6LMXAVjc7oa0jpqY+Vji4CUmvCQzEYMKpka6rOpkHP2ZTzO23774LMaI9d15KiueaEuGPOv8dqB7Wb+xsDGhjdyWJsxNGXnKepbO+k2c/bTD2X3dFO1qQBk2iyxmj2c9hb845U0U7ZQqzujGbcg9xAZpNRCm4iaPpX+9X+KqCttq4a3sJjHSaHD7GjcubJJwRrYwVPiZHv9xwSf4jws/xfLpPks6GeunJ5laMsLhF/8Dyw46EOpOqE0QIT6hIlEBfWF9iN5htCqgL+jp08ErASWgBJSAElACSkAJKIFtSkAF9G2KUy+mBJSAElACSkAJKAEloAQWLgEV0BfW3ElXdNDQQ1K4dJzHzKQxN42kvPkbF1PttiNV0iZyQwFdRHPRDYcCuhF37swMl7zkaMr/+BndqiCPKsra0SImErf07fpyuNecY/Z/+vmuEGw2AAxd9Ju9v8ObiN4792zD85z0YTe12OGkzQ78xjN8h1t7quAYt1TtUfZ/2QvY//WvYnbxKAktMtFqRdRuquObu1eeSuLUKfnDp/6Zq876QHANF7ZgEEsMu6Fd2iCiyxjqxIfo8E02otppF553yjtY+oTHUHRTesPRd/EkpVxb7mFxUo5ucooNt/H1t5/KppX/yk69gtg5KhGLbRTGLNf/vySgi9I9F+Eu0frR0IEuVeiOnOy2dbzryc9k7019Rl1BWXv6dFi3fDFHnPl2lj7+UZisTRq1sfJekD0EMSF1QeZWvtWlo18MSLM2tXNkSUxdONJI4t9lSdX4qKY2nsgV3PyvP+arJ57J4hvXMT6TY61n1jjWj2Y85/MfZvlDhwK6XMd4UhXQ78rbf16eqwL6vJwWHZQSUAJKQAkoASWgBJSAErhXCKiAfq9g15sqASWgBJSAElACSkAJKIH5R0AF9Pk3J//biKwTR7K4dCX7O8b6iNKk3JrFHHv5F2HPnZmODNYndEVNTMSVPFTFpe/ZOZjq8+23n8r13/wO40WB70/R7STURYExsQSQNx53ESSHbt07/iwx8vK7uxJHLecntQ26pTyD9H2LW3guUluuJV3jIv7Ld5HOB0kZ3MHiypbfhw0ExlAb6X+3uKEOKuKzRK3LMWi1GOy8jJf88yeoly2hytpENiYR8XxuF0C4bwhOp5rtE994Kx98ySsYu3U9S6sKZ6rATerSxbkuserytGUGs3VNnbbodbrs88yncfBbjsUtHWXSG6xNBTkduZdY0q2nTCpmTJ9FxvCfX/gKPzzt/ey0cZZ2WVL4AtPJKKVv3Ttc5EnqaBs50OX+FVQzXHHaudz6iYtDr3skMf33wCFObhGVY2eJnKEKGwN8cHhLj7wnYfVol2OuXgmdcYxMvq3CWq6lm35zvL7MfI7ZOMk7Dz6EfSZzRsscI07yqMNtrYjeHjtxzKc+BkuXQrcbKg2aPReyrUJy0odrXmoJjDjbm455WYMhgKCW5nVDnc9gUkO/6tMpK3521rl891OfZ7fOYszkDFnaZtPsLLNLFnHE5z/Msj87AKo2RdwI6LFGuN8DK2n7XlIF9O3LW++mBJSAElACSkAJKAEloATmMwEV0Ofz7OjYlIASUAJKQAkoASWgBJTAdiSgAvp2hH23b+WxzgfhOY8ba7mtRchLWZ8lvOIj0sn9UPJWBiYhrTxGIsCN32y8jiXWe7rPtZ/5Il879/3s4hytwQydqMa7SuRAXChN37ojmrPDb93poUdcDhHQK+uDQB2i10XjFAFausZFLA/X9fSTJkY9kd/VQwEdS20bEX3Ohd6I+SZEnA+WLuKAFz6Xh732lVSLRqijBGsiYjlHdNVGC282FviCeKbPf/7zl7jiPR9kWW/ASJkHZ7JwlvFZb4lribc3lKHL2oZrbnA1ow/ej6efdiKLDnoQfelCFze0t2Q5ISpc+rOrlmGinmZEXnfdDXz5jSfDz69jSe2gzKlST+WrMKbwrPeAgH7laeeyar4J6FJYPhTQK2NIfdQkIIiV3OQwMclJBx/C/acKFpUFkXyZmA3WMLvjEh758pdx0POfg122DGejsIbkiERAl6+wU0Pmuolur43ZvFnDlzVV3qfdSnBlnyg23PydK/jmW06EdRtZ0h6h2DTNSGcRlTNsbGUc9oV/YIc/OwBTt6ijmGoY+64d6Fv55p+np6mAPk8nRoelBJSAElACSkAJKAEloATuBQIqoN8L0PWWSkAJKAEloASUgBJQAkpgPhJQAX0+zsr/PCYjLuXg6B0K6E6EvJiNnRZPfdMx7PEo0GlyAAAgAElEQVTC5+C7bSqTENUgpzkRg0OYuGkc6LM5xS9/y3kv/Tt2KkoWFwOyakBiDQPT9Kpv7XFXBXS5bvAGi1gcotzFbdyo8CKAi4s86KBDAV1EbDnkPiJgS9R5iEU38lxBcb7dLY9lJkuxe96PQ08+gSWPOgiXJBSxNIIbEjEmb86/l5eKO7tP/5ZVfP6Ek5n+95+zc+1JB31MJO54j0TIyz0iFwVXfFJ7YnEf24R1g5xNi9v85WtewYOPehlOXPxRCj7BlhIhHoe4+IEvqSNH5muiqVmu+dQX+N77/5Hxfs5I7ahcgZPudokfR+6x7R3o9wUB3QYB3TBlLf0li4n23ovDTz+VsQfsjcvi4HiXVdRkKAwFdBHjg+dc1oyI6M36817i1z3F9AStOGKwZg2ffOvb8P/xM5bIhonKEQ3nUIIENrU7PPvi2wX0Kmoc6NKbrgL61n5azM/zVECfn/Oio1ICSkAJKAEloASUgBJQAvcGARXQ7w3qek8loASUgBJQAkpACSgBJTAPCaiAPg8n5X8ZUiOgi3vabhaTS5Mw2c3Y58jD+Mu3HAujXWZF9PURrdjixAUtTmqRdCW+e5DDhmk+8pK/o7ruDywrC7p5j1YS0TM2dHJv7XFXBPQmur0Zf4jSnovT3qIXXX5sxPFmBOLmbuLZ50Y015Le/HsuRl7E9cJG3NJOuf/Tn8yhbz4Oli2mSFuUcUaEIXXDLvW5GHdXwmCWP3z9Mr56+jnsOFOwOM9JizycWAURPYwijCGqDYmxwcVu4pQZY1ibGpJ99+LFF7wX7rcTpLEE0eNC3HyMtxH9oiRNDRE1pt/H37aej77ydfjr/siOpSeuGwE9RMZbiYtXAf3OHOi2KnDU5D4i77TZlLV48lEv50GveCmuk1JILzkxqcyAdxjn8ZFr3idh44XEykPhPXlVkLiSEelC7+V896MX8a8fv4jd+gOYnCbFMtYdJe9XuDhmfZb9NwFdHOiRCuhb+1Exb89TAX3eTo0OTAkoASWgBJSAElACSkAJbHcCKqBvd+R6QyWgBJSAElACSkAJKAElMD8JqIA+P+flfx5V49cO7uthFnlhYza1U8Yf/Qied9apsOMy+vI3G9MSN7lvotLlNYmEnkvf9nSfn134EX74yU+yQ6/H2GBAhqFvzDAefuu43FUBvQxd2I2QHQ8j2xuBXPrM5zYH+M0CelLHwZUu8dzBqz60p891nss/G2c6zCYRNy0b47CTTuD+T3sSlSupRkdDLH2EJRUR/PY6eKhL6tWr+dbJp/GH7/+IZSV0+gOSEKfuKIOIbpradC8bFobx4mJuFiG91WYyibglqnnWca/lgOcfjlk8irc2COgipBd1RJZI1D5UeY/IVhhfc/VHP8lPPvFPjK+bZCTPcb6gjI0K6P9LhLt1OUmaUEj8OglTcUK8954cefZptB+8L3k7ozQxiWyWqH3oXy9jRyTrTJazi6gjKIHKF9iyT6f2TFz9K/7pxFOJb72NkZkpsrqmE6WhJz3Pa6Jul7VpwrPUgb51HwoL7CwV0BfYhOlwlYASUAJKQAkoASWgBJTAPUhABfR7EK5eWgkoASWgBJSAElACSkAJLCQCKqAvpNkaJpsPhyyCrjeGQRQxkUSkD7g/LzrnTOL99qEWodHEtERxrmm6xqOQKI6ta5jtc9vPfsHFb3gjSyam2CEvSPKcvrWUobx76467JqD7EIsuSrQNPeeWyDXitzjNJZq+ll700D3etJunlUSiS+d583uJfLfeh0j3Ju5dHkwCuw1TWUz8pMfwvHefgelmmFaLaTxR1ArniYAu/vAmO17s8CX9X/yKs456NSNFTbdX0K4qEkFmquDar2zTmx0kWOHtHWmcUOQFcdYO159up8S77cxx551NZ8/dkS0CpQi4cYozaeh1T2UTQF3hbYnzA2ZvuIWLj387yTXXM94bQNnHp5bSmNC3ntYR3hsq6bC3FZEryUwUOt6nRrqs6mQc/ZlPM7bfvvgsxghXJ3wNJRYJrRfRXjrGqWa4L0S4m3qATwxRJes4oYgy1qUJex92CE885W3UIy2KKCWSv1bNZociqUP6QLNeojCXpfHUbkBL6gPWT/DjD3yYn37uUpbmFe26IPUeW3t8XRMlLfres6HbRLgvffgB2KqFRrhv3efDQjhLBfSFMEs6RiWgBJSAElACSkAJKAElsH0IqIC+fTjrXZSAElACSkAJKAEloASUwLwnoAL6vJ+izQNsnOdNhLl0mUfeURlLHltmWinTIx2e8uY3sd+hT8GNLQ5ieNtFQcCVBOt6mH4eOYcpK/yqVXz//Av5+SVfYce8ZJGDiibuXTqi5TDGYK3d/O870rorAroo0INiQLudkeclaSye9ziI23GUMDUzyehoh4mpjYyPL6E3M0vLdMUzHwT0QuK4EQHd4cuazCbkZY1ttZitK/pLRvi7r16CWbEcOm2cNcGJL/do/OCNAz04yeV/teOLF54PM7PY3oA0L8mCQB5RintdmDU164G7vFaEcOlCb6rZTYi7z6OIerTLQU98Ars+9CEhxr0R0BNqcf07iMT2LNeJa2pbkvRm+dZ7PsTNl36D5ObV7NjJyMtBcLxvOwFddibI7okeK09+N2s+cwndvCCSGP974PCyAcJ4YtdsjJBOcnGBy+9l7jwJq0e7HHP1SuiMY0orufhB9K+MCbHpgWtYegOYmOSkgw/h/lMFi8oCEdClJz6txGEeUZuIyTRl3dIRnnXKCexx6BOpW12cl6oCi6s8ZVphZQXIdZ3BW1nPcv0SMz3F9DW/5VOvO54dNvZoz8hqkc0KEs3eLBFnInIbsaHb4lkXf5gd/uwATJWFeZeQAe1AvwcW0na+pAro2xm43k4JKAEloASUgBJQAkpACcxjAiqgz+PJ0aEpASWgBJSAElACSkAJKIHtSUAF9O1J++7dK5imJTpcnNl1I6CLYNlPDJPe4MbHedARR/Doo16BW7aEPEnITBzi0oMRfa5XXETouoJen9Xf+1e+cNKpLJ6epTU9Syp/o8k5nxPR5buI6Hd23DUBHVpJTK/fhyTBRQn9WtToCGMscWzwec5IllLMztBJWviiiZ4vI09pawzy3CLSRkTSLy4916MjbKgKHnTIk3nMae+AJYvC9cWEXHofrt38x9CJPFe67vFVEbqy8S44uMP3RsGdS8i//ecAUVTVORd706uNsbhBH7toFFoplasDaxNH4UoioIsRXE4NEeK2IqtzbvvRv/OFt53C0ts20ZqaIZJI+QTi2m4jB/p9TUDPNwvomewB8BGzScxt3ZSdn/w4nnbiW0nHl+CyDv3Zku6iLoUR8E1lgGylaGbMwaAfNk587vVvZOrff8b4dM6oiP1BOJf3QHM4mg0S6zstDvvih9nhYQdgyowqagR0EdxlLYYry/tLxjWYYeX5F/Kbj17ELr2CTuUYmBpEvJcNHHfvY0BfvY0JqIC+jYHq5ZSAElACSkAJKAEloASUwAImoAL6Ap48HboSUAJKQAkoASWgBJSAEtiWBFRA35Y079lribgnzleJMG9XjtjVVJGnHxv6cUKetViyz348/d1nk+62nMFIO4jM4sYdyobDDnERkmvKqSnSQcGVHzifn1zyFcaKisVFTlZXwXkeBETngpC+LQR0cfTm0zOMLduBtb1ZzJIxNhQD7rfPPhhrueG63zHqoVPVtKsa+jlZ3AlO8FKcyuJA965xdNcig8b0oojZkTazox2ed9Lb2OnQp+KzdKh+iwDqccPxzwmXMo7gQpcu7CIPjEwUDX85FMiHTv9w0haKZ2PMl35t+RaK2cMJvpJ4eYNNxFVNcPEXtSOJGud6iFNvarhDt7r0ecfT01x+zvv49T99iV36FaN1HZ4zdo3D+u5HuN/HBPSqwMeNmzyrRBSX+gLLxlbE5A6LOfKd72Cnxz4G1+3ibRK07DixOOtDxH+TReAxZQkTU9zwrX/h4lNPZ3m/YLnM5SDHRSKGN4J7s2EloogiNrRbHL6FgO5sRBU1DvRIBfR79oPvHr66Cuj3MGC9vBJQAkpACSgBJaAElIASWEAEVEBfQJOlQ1UCSkAJKAEloASUgBJQAvckARXQ70m62/baYnwuo0ZA75QiJFch2ryXgMvazFQwaI3w/JPezthznkHetkH4FklQ+p9F7pNriDtaJPXB9CQjaQoT03zy2ONZ/bNfsPPMDIuGAvqciC5PMedGv+MT3RUHuojOEoEundL9kRYTrZh8bIQj33Acu+y8M+e/853Uq9eFLup0ssdiEwcVUzYJVNZR2Tq4zxMRmH1MQcx0K2NtK2bnxzyC555yEnbFrlS2iQK3c8K3qN7Snz7UvOUZNovoxVDZjsRBPHQRS1F26Fa/w9NKpLvwsxJL3lxMIuWFQSRd6ZXDVTU+tlhxn4f7N25m6Xyfu544l70vQ6959YfrOeuvX85e0yVjswP6DIidVwH9ziLcRUCP4sA7qV3gKhsVeknMxlZCZ/99eNFFF0FkYGwxg0FJS5IOJP7fykyZENFveznTv7yWS958Asnq20inNtHyVYhtd1aC/s3tArpE9NuIje0Wz5EI96EDXaLdJU5eSg9UQN+2n3Pb+2oqoG9v4no/JaAElIASUAJKQAkoASUwfwmogD5/50ZHpgSUgBJQAkpACSgBJaAEtisBFdC3K+67dTNx0UqctAiIo0VF6iqqoYCei3E6ajHlY3Z87KN5+ntOx6zYgVrEXIkul/97iRSXvmkopENd3OWDGTo2ZeLfruYr7/8Q9pe/YvGgHwRz+ZrrQBcn+p0dd1VAT1zEDJ7pRRm3ZIbDj3sdD372oTCyiFu/932+ecFHmP3ldexcGUZLh/ON87wWAdzImEU8NcGBnkcpG1sZ68ZGeMrxx3Dg4c/Ej4whQe+h67zRr5v/yesFwVDHDhK5ONElQl66yUUAN6FhPbzOiDg+15c+9+ASyy6O9tCJ3ojpcj0R9WVTg5AOf/fNOXIhayQWXG5qg2NarhlGFHlcPSCqSlaedg43f/HbLF6/CZeVKqD/Tx3oVYWxcTNvOOywy102lfTSlDWJ4RnHHsO+L/ob8tSStTtSdR7WTh7JKwxZVRBtmOLqj36OX3780yyenmHEVsz2NzG6ZIx+Xoe531x7QONAn5gT0A9qIty9iahVQL9bn2fz5cUqoM+XmdBxKAEloASUgBJQAkpACSiBe5+ACuj3/hzoCJSAElACSkAJKAEloASUwLwgoAL6vJiGrRqECIAhwh3oFhWxr6gjzyCCovLE2QgzLmJi8SKefuKb2OuIp+HaSYgWj7wNwmBoODcwU1VkSYypcsxsP7i6J67+Bd9+xztJb1sbos19WWPxJEac1o14PCdAz30XoTFEmof/Gq26MX43/58zcTeObYsxCYNWyq2x49BjX83ez30G0eIupAl+ZsD6H/0H33r3Bxlcez3L5HxX4418OUwQ0H0Q0K3Et8cpa7OU2T1W8Op//BDZ7iuo4jZWotSD1T5k0DdDSUxwIov7XsYUXOHix68kC1z+ZikbWTY8ibj2Y9Hdt5wZebYq+NiDC70OgrzEuTcu9PBK30S5y++DgI6hNtKULRsfmvhxua08T20rbN5jw0+v4euvfweLV2/A+2li50hrIS/d7446qojrihYRgwqmRke4pZNy9Gc+xdh+++GzOGSOyy1rI6HikMrIa4+R7Piqx8pTzmHNpy9lJO8TD4XnrVp0d+kkYSJz1GwWkCQA8f0LC4nh9z5h9eIuf/+TldBdIln2YWODRKFXxpKK83tzBf0AJiY56eBDuP90waIix4qAbtIhW4nzrwL30ESetlhnDfWeu/HcM05m/GEPgTTDuoSSmjIWmp6012dw/S187qjjyP64ivEyJzMVpSnJZeuFzTY70JtK8yikPkiEuzjQl6mAfpdWxEI4WQX0hTBLOkYloASUgBJQAkpACSgBJbB9CKiAvn04612UgBJQAkpACSgBJaAElMC8J6AC+ryfotsHKA7mEMUuAqyI51UTSy6abAVZOkJuUm7uDbj/Ex7Ps09+O+y3J1Xs8RL5biP8oIfPLCaJgxNd9Eox0kYiDBcO/vM6Ljn5NG685jcsjWPqjROMJzEjiaHfm6H0FeloF7KE2bwfhFvv6satXXsSHxEZi5eOchGrjcXEKT4yDBxsNBnV0iU845UvY58XP58qs+SRJ7IxUd4jkUH96lo+9tZ3wm3rWVrA9Lo17Dg+zobVt7Dz0nF6/VmykcWsrmrWdNu88PTT2OXQp0C3JSb7IICaOZt48096tcNklul8wEjWoq5KEmtpBWf+MOs9jHdYhR4E/y12AAyvE4DN7RLYoht9c1F6EOzlD8Pv4kbHBRE2uP+LnE4k8rYUuXtcv4/p16w8/Tyu+dI32KWeoVtV1EXJwBWkI23yuiCrDW2fkJcwOdri5pGYoz97EWP770+VJEGATrBBpJdL185RUso0YWZ6/OisD/Hbj32WHd0gRP/f8dgyrn9r3hF3Fukvmw1ibymqir4riFopvRgqa8jqlMq0uanb5o0/uwraI0PukjAgAnqENNf/VwF9Eyc98ancf6ocCugF1qTDCH3JGZCNBpJIAGVp6LVabBob4QHPfSZ/8YbXUY10mYlbRJFlROj3ezAzwxWnns5vv/UdlvTrwDqRJAakIkA2IARbeRDmZUOCnxPQs4zDvvhhlv/ZQ6FMIYrC+RrhvjWrZX6fowL6/J4fHZ0SUAJKQAkoASWgBJSAEtieBFRA35609V5KQAkoASWgBJSAElACSmAeE1ABfR5Pzh2HJt3PLgquXnEmy5e3LoiO7bhFb7bCZl02eUvV7XLwK1/O3i8fxlm3UlxZYFKL8xVxkjTCe3DwNj5rMSubvKZ/7W/5wRcv4eeXXc5YUdDuzdIuSkYT8WV7Zgc9ClcFgTQ4sIe+7eA8DgXfokLHiLxvspQCw0wxIE9SRg54KI967nPZ64l/QbR8HNdKKAz0qwEj1pKUDkrH6pVXcen7P4S/7gbu1x7BT08xFsfMbpqgvajDuqJgZskiRh96IM8/7z34Zctw4qiPJIJbxE8ruexNlblE1kuXunPEicXUNb4uiaUrPYo36+SbK9M3++fvbG00jnbBJvfZXJVei/NctPOhF1++h4j4Zhg96yh9TZuILIxN4ukroiiGXsFNV/yQr5x+NuOrb6KbD0ijCBLPbFmE6WnVMS2XUJSeyUUZN49EHPW5ixh74AOpkozSxME1nw4d7rUIwlFN5AriyR4rz/wgN37+Usaq2XtMQA/d5IXBplFwoleuoJfCoHaMuA6l7TQC+k+vgk53CwHdUhnzJwT0AbYqsTYJKQJO1r2vSWpPVolzPaJotbkFR+ugB/K0Nx3L0sc9hsk4CTH9i2XTwMQkG668kk+e9E7Gy5Ju4WjVTS2AzL0I4uKal3kLvfZO9iI0DnSpCni2ONBFQK9SfBxRhoQB7UBfQJ+gdzpUFdAX+gzq+JWAElACSkAJKAEloASUwLYjoAL6tmOpV1ICSkAJKAEloASUgBJQAguagAroC2j6vHR7N2J3GYtjtok2l/7t1MQUAxd60F27yyaJq16xgiPe9U4WP+phQXAskyZW2ztPy0ab48TleuLcDubqugid3sWtt/GHK67k6q9fzsS119Hp9emUNVnlRNcNLnMbGWpXIv3ozkkPeEQUx9g4YVDV1FlCncSsn52mtXgRD/3LJ7DPK1/O6G67QrvdOLVbWRDavReHvAURjPt96qrglu/9gMvOeA/uplvZudUhm+mRGok1hw2JZbDLMh539CvZ/6+eT5m2qGxEKmnm4YGayPq5w0tHfCWCNXhxfYtTPLb4Vhy60f/78V/s5Vv8eUtb+pxNfS6qvvlbc99GSDelDcJsIYIrjo6JMf2CKE2oRcRPIpjJqdZs5IvvOJX8337EonxA7Gqi1DI9mKXVaWP7NS2fkleeTdIf3404egsBXZzTEhefDCPQRUAvTAVVn/ZswdfOfD83Xfp1RvJZkrkI9+EGAHm4EMB/ZzsItjin2TXQoJA1dMfzRXiOnQ1rQh7LlAW+ExO3MsymmiJqc+OcA10E9LD7QNbx1gnoUVkSBQe6xOLL5pEqCOhp1bwv6qzNalexflGLP3/Bc3nsG46lGBmBqibzntlrf8tXTzuN9T/9BUu9o1O6EJc/N4vy1pIIfBXQF9Bn4jYYqgro2wCiXkIJKAEloASUgBJQAkpACdxHCKiAfh+ZSH0MJaAElIASUAJKQAkoASVwdwmogH53CW7H128R4S7u4los4+KR9T64bL3ElkcZZZxRZBnrigF7PPlgDn/rG2GvXZhNIialX9tkjBpLJhZauYQIyJG42n345/TUBpa0ukFcZHKa6792Od/4+EX4DZtoDWpGbYItS/rTs7SzhCRJiJIY5w0zgwHTRUF36RgbiwHr+rPs/4iHceSrX0368INgrAMilNsUTILPyxAnLz3kZa9H3I4xoaDcwcw06798Gf9y/keI1mzErp9g6egYG6oBU0tHqPfeneeefTpju+5KPTpGjiUTV/lQ5w0OcflZxN7ZmWC3r9eswS4agzKHuoJWeoei8+F8iuJ+Z0eIZ587bhfQMaLMS7n5Fq+zEWbReNNjHid46a93NUnuwyYDJ7x9RSIKfr9i03d/wD8deyzjg4K4KIhNs0kiiSOiQkTglEEQ0Fv/RUCvkwwnwvywt11GN6gqXAyp8cRFyZfPeC/XfPoL7Olisqrpsp/jIz+L+C7HHX+/5Tlb/jyMLvgv58tzTlBgI1icRCzyNes2rg2d9Evokkdt/jja4o0/uxLf7TR1BE760aOtcqCLgJ7QCudWkTxDSex9iHC3lcdFKUWnzc2uILvfLjzvbW9iyVOe2qyGdeu4+vMXc8WHLmC3JCWZmQmbQSQ9QRztUjUgnfZhvagDfTt+qN37t1IB/d6fAx2BElACSkAJKAEloASUgBKYLwRUQJ8vM6HjUAJKQAkoASWgBJSAElAC9zIBFdDv5Qm4K7cPzmbp0haDdY0zTQ+0EQe6jShEdE1b9CrPTFmRLh1nta95+JGH89ijXobfdUf6USvEmY/YlKxqYtuDdhqLkOnplwUJMWnItC4wVR3Eedau44Z/v5prfvgjeqvWUM30mNm0CTfIqauKsnbYLKW7eBHp4kX4ToddH7wvf/bkJzL6gL3A1TDSCdHXLstw0rleRyQiJA/HYI3HSy+4eNKNI6pyzNQMvz/zXL7/2UvYOxtjetMU5dgIN7TggBc/j798zatgbJzZ0mFNRhLP2cklWl72BdThGej1+dU3vsEl//AR2r2cenqKxHmMRLjfidn8zjq+g087qPtzxxYO9LludNH+RSi3hjxNOOZj/0j3gXtTJQZnE3zlaUnrfOmoEun+9mSRCOg5Zjbnslcdzdqf/Zxu5Yirgkh41CWpN2Q+oVc3HeirNjvQ98dJx7xsSiAK0eOyPnLvqKmJpbN+UPDTL1/G7398Nd1SXOJ3suj+y8aArViUd7LBoLae0tZkZc4vvnE5e6QZrphlNGsRT1cM4hbXi4D+8ytxnW4Q0I2T2PStFdBrEt+ilhSC2IX1H0lygaQfVA4vqQOdLhNUrHcVez7pLznkXaeRJhn5mnV8/o1vpPzjTXR7PUbFLe/lGk33ubjgBYvMqFUBfSsWwH3nFBXQ7ztzqU+iBJSAElACSkAJKAEloATuLgEV0O8uQX29ElACSkAJKAEloASUgBK4jxBQAX1hTaRHOtBFyBXVucaK69l4IumFFjevCNlpirMxPYlRH+mwsRXz1Fe9nP1e9LdBvM7TNsbGQWyNJYk7qIYivEqfuqUq6tAP7kRAlyhuQSRubRFN+32KjRNMrFvP7NQ0da/XGK+tJW61aI10SUc77LBiBSaR8u40RKUPrA8ObBGgrYnwTqKybfi3OH7L0pPEnrquSERs9gW2KiiuvprLTz6T3q9vYFkhz27ZmFluXdbh6I9fQPfB+1IkGd5JB7hcX+K9mzkVSTSR7uuyxK1dzzfOOY9ffnsly01E1O8TVY4McW7/9+POBXRhEezxd75ovA/itRxyzZlWyu5//RyedPzrqTsJpK3g+Ldl09FeiDieEBz3tp8T1541X7+cy951Fu3pHnZ2ilZkSBODyStSkzA7FNBv7Qwj3Pd/ED4aXkR85PL8QwHdSU+9K2mLw322D3ES5uJOh78NBHRqD70BTE5x9mGHs3ymR6uW+3vaA0M/zvj94ozjf3YldWcEQ4StpVbgrgnoLsT4O0Swlx50SWCIq1BYjrOyQSOhiCy3pQmPe8Pfc+Aznsn3znoP13znO4wNKkbFyV7K5hNJcXAUEZSy3m3Te64C+sL6TLy7o1UB/e4S1NcrASWgBJSAElACSkAJKIH7DgEV0O87c6lPogSUgBJQAkpACSgBJaAE7hYBFdDvFr7t+mIRZ5040I0JwqGlcaDPNXDLYCTFvTmCNx3T7bAuL5jtjnDE37+O3f7mbyBJcFlKKR3m4VyPdSLQWmwVNbHu0ZwdV0TJ5s7yFQT7UCgu34e3FoE23Hf4PWSoi+MaqiDzy/emE7wt98IwcJ5SnMPiQPeQGRHzPeQ5URTh+zMUf/wDZ770xSybHLCsiEk29OmML2WVrXjkUS/mwUf9LYNFHeo0o0U73CyX/QRS0h5GU5IVORQV+dU/5/1/fxxLByXZbJ+286Sxpa4bAlt3SNa3gNm6Y1b633fflReddxbjB+6PCy7xNGxSCHMlRvRh93wsYn9RUf3+BlaefS6/uvzb3H9kBJP3Qty8dL9HPiLHMDnS4eaW5zX//CnGHvhgCAJ6swtCNg+Uw9mS7QZZUJVlEobzlqRh/dwTh5G1kecwOck7n3wou80O6JYDkrJkpIqCgH7dWMKbf/rdIKBb2fBwlwX0NiKgS32BCOjycLLSpftdUv+FrDjU5WtTljL6Zwfy2Mc+nisuuRqrog4AACAASURBVJR1v/l/7J15mGVVea/ftccz1dBNdwOCUeOQGBUVNWjUiBIFDV7jFKfooyYxxnjNNQ5xIIqgEpPcJCoYFRxzHeOIKKKiwVkUh2BQBBll7qmqzrTHdZ9vrbOrCmykWrqaqsq3fY51+tQ+e6/9rlX8867v913E3bYeyOi6G+jGEdKwQGLbnUCXeZAoe6k+r11HA/dT/t6KMGRnK+V//cc72Hq/+0CZuCQF6YAQIJsUQr+xQrDKchr3OfuUf+Mnp72H2w1zOmXNWDa8BMaNcXXor8aM/s+4pgr0/xnzrE+pBJSAElACSkAJKAEloARWQkAF+koo6TlKQAkoASWgBJSAElACSuB/AAEV6OtnkkUXihiUQwSfk+jyoZEoausEoPvnJIZa3mUSld5qMZKK9F6PRzz3Odzhjx5LfMg2RkFNFUc+cryy2CyjFXdcVbjEmovnFSHbKGbj5HeNqEcn0t0R4MPSb6wFm7F4x+41v4y1HErf9IQ6il2UfD65TgS0qopQhPbOXWy/4Cd86m0nM77wArr9jG5mOCCd5er+gPiud+DJ/3wS4X1/m7G0T4/arpI5tMaJ+lqq5kVuVhmR5MPv2Mnpr3wNV5zzTQ6yAcHCAp0koqgK6jBY3HQglfBNnPvNvUc2C6xQgWZRyPapGR74p8/ifs95BrbVog4SCch3plfGKfJW+MbUJFLlP9fnvz/8Cc7611M4sMhJx0Ni1yddmAdkJmC+1+UXqeUvP/R+Zn/nXq4C3biBi1i25G4qLLFL5pdF4UVzLTMhMfKrtOTdtoAih7kFXn3U0dxpYUivGJPkOZ0qZJik/Gwm4RXfP4e67SvQxSuvtAI9KCtCUreerFvvPn3BrUvhM6ke9yvR0I9D5npt2u0O1cLARdmLtg+y3O0PkTYBItAlwr2Q+dAK9FVaGWv7sirQ1/b86OiUgBJQAkpACSgBJaAElMD+JKACfX/S1nspASWgBJSAElACSkAJKIE1TEAF+hqenJsMTcSnyD454kokulSE4yWgCEWJYRdxXPtq7rA2RFFKVtaucrnuddgRwRFP/2MO+4vnErYi6ukp93uR6JGrZJYe68ZJ5eW17Y0iF/EYSfW5+63cTwS6H1Sj0EU+Lz8WY81F5ErMeV1SB4YqjJxAF3ke2xqzezdBbbnuK1/jM6e8jeyaq9lUl5j+iHbcoagjFlophz/pcdznpS/CTrcpI0MQtlxPcedTo4DStSaXHuIZpiy56uwv8/6/eTm3r0KmxjmIxO+2KCgprOhX40Wsey8PcnPv5VeTcybPuzyy/abvqyBkPkzoHnZ3Hvvmf6A1M42ZPQApXZZxynw1Aj1B+ntXSAz68L8v4oMvfSXm4suYKka0bUEgmwtswBgv0K9K4C+lAv0e98IGMWYSPVCFlsxJZUhrSSrwsyJR5YWxJCKtJ5Ozog0De/Hn4a4r/eZ3z/Oqox7JXeZHTqBHRUa7DhkkKRdPt3nF978C7Z4vwbfW9R8vjZFtBW7t+kkYw67dvOYRj+LO8wXT+RhTFQRGzmqeYPlCk0p0N3Xu5TZrhIZRmriUgYiAVDIQyhJblESSciBbCmSdyyYR2WfQRP9rD/S9mPX1f6oK9PU/h/oESkAJKAEloASUgBJQAkpgXxFQgb6vSOp1lIASUAJKQAkoASWgBJTAOiegAn39TKAX6D4DOilFZPv+4a6CNhKJ7iWgRE8nVU1cBYRhys653UxvOYDdxZBBYhi0I+511JE87IUvJLjdwdBqU0eJj6SOJExcjqWo8qai3XX/ds5SRHhTlx79ckH2cq/ZxLy7a8pgM3+RxPfttlWFkarzqsZu38nFnzuTj//9mzgojJgqK6LhgDhOGBKyKwoxt789x554PAcddg/sdI88ME78O/FaikD3DPJRRpqE2Buu5/QT3sAvzvoKh0rP9bkFWnFAGVkKUxOUwnBRKS+Lw3cWfrI4lr9fef22bCwoidixqcdjT3gFBx7zB9CdhkrK5r24lehw6ZweIdXVNYW1JHMjfnTa+/jKW97OwaYmKYYkEnc/EegLywT6jAh0I88/EeWRF+gye0llXES6rBdZH2NT05UK7Cam4FfZf3nym0Nwc5/Ld2Qud83z6qMeyV0XxnRz6TWfkdqQQdziopkWrz7vq9DqQSWjrCjDlQr0bLHaXp7BC3O/AcIlHiwT4JKQIFwr6b/ebpNlmavAD6PICXWJXF/a6OFXfHMN+Vwj3NfPfxdv7UhVoN9agvp9JaAElIASUAJKQAkoASWwcQioQN84c6lPogSUgBJQAkpACSgBJaAEbhUBFei3Ct9+/bJzxGLHsaSlcYJcDqngzUKDtC8XCRhVkFYSCR5QjEvSbpsFO6ZogW0FLOQZWRhxyN3vyf2f+nQOechDMdu2UiURgcSfO7Eq13Z21x2LNb+TMl/pH+0+t9Ee64F/CYyLEbcU5YgkSV0P9TIvCCswRcnggp/w3U98igu+9EU683N0s4yuVF2PS+Lpaa7MMspDDubgh/4ej375SzBbt2DThKyyZEVFN019NX7hWrxTjjOiKODqb36Tj732BLpXXMfmQUanqog7MQs2Z2xLWlXsY85XdDS94Fd0spO7YWm4rpcQPOjePO0t/0S4aQtELTdRUoEu0eEScB/Z0sXOL2DojgrCy6/mo3/+AsorryAczNMNA1HfZDZABPrVCTz/w+9nUaA7UW5xFeiBCHTj1ojbVRFAFsPIwJSL/1/5JoCVPemys8raVaC/5hGP5M4LYzrF0An0xEb0kxYXT3c47ntfhVQq0GXMtasUX0kFOnVGJRyscZtH5Kf8T2rPK0k0mLQwcE0FrHUpDHFVUZQFYSJtA0LGVeV7nQeRWy/+5avX/d+SX/8q0Pd65tftF1Sgr9up04ErASWgBJSAElACSkAJKIF9TkAF+j5HqhdUAkpACSgBJaAElIASUALrk4AK9PUzb0sV6JZEBLoYWJF+RgR6QBlKza1UppvFCnRTy+dQpJY+I+qgJolCqrKmitoU05s59MiH8cA/eTpTv31XAqkMd4dcW8LVfQWz++ck6trHu4t0tER16CRk0zO9KTj3I2nEuw95F9VZVbnr501WQpgyvuJqzj/j8/z4i1+if8kldEYDpooxXazrCd41LbYXGXObprkktPyfd76dmfvdB9vtMaosQZRQS1z9pKJYCuMTKYrPc9fT/Rtvfwff/n8fYtvuIbNZSdtaRuTkaUgRGdJcKvabrtnyRM24J++dl27ei5iVOuYJFnnuX/E+qqFbGK5rR1w0E/PMf3kThzz4IYStHiaMXcW/SF8RvpGtMMayi5B2WdDu51z2tndw9nveQ2vYp1db1+Ndovj7vTbXxIbnf+j9zNzzMDCJi6+X0dShJReBbgNikeeyz2Ei0DMDPZcisJoC3U4E+qNcD/TpYuAEekTEXNrm0qkOx33na9DqTvoNeGktQ5WV5/aHyFHnsGsXr3n4Mdx5IWMmz6AeU8YSS+/TF0KXwCDV54bSCXTfG104yI+4rmlJfHsYMKpLqjB0r0yEeuSZOVFua/dTbi095EXKO7Fei+OXv62Ina2UP/rIO9h2/3tDlVCGkRtzSOmSAeSdbIAwlcWMBpx98r/x09Pex8GjjHZZUVAhpzWR+uvnvzobf6Qq0Df+HOsTKgEloASUgBJQAkpACSiBlRJQgb5SUnqeElACSkAJKAEloASUgBLY4ARUoK+vCV7qJ37jTtDSi7x2FtX3vXZ1udb3J3fR1PK/oKkaF4tqKDAMQ8PuumLq0IM57OEP455//jzSAw/0seaSsJ22yAqR3SGBvJYXa0v1eI6rWhfXLoKwdEnqlrIuiKWvuvvVxDTbGkbz4OK0Y8pvn8cn33YaOy+4iKmiolMWxLWMSiK2pT+1JahD+knMlTEc8KAH8Oy3nYxtpWStLrVIc1dR7f2+HCNb06proqKguPo6Tn7GM+lcv50tWUG7kOtKZDiMQy9eU+kl3wh0EeWLAjbY8/sVhLw3Cecig+X6w3bKlanB3Ot3+Mt3nIKdmqLqdH1feun/7l5+7nbL2MuCqTxj9y9+wQdf+NeEl/+CA4YFU0FERsXVdcb8phbP/+iH2XTXe0vu/lLa/GSjgzP7TT/xyQYI53llzvyt9pxQf2s/lxvvXOAVxxzDHRbm2TboM1WVTm5fG4Zct+UAXnHOlymnpqlDQ1T4TQQ+yt5Xfyc1RFLJvn0Xbzj6WH5jmDE9GBHbnDIs/bpwD+PPbwIEfJS77//ueqFPNgtINbqPZ5e/B1/4LodvR9BEwfvrVKZyq8ovA0MehgyTiB2thKe9861sO+JwCgKGaYeMnCm3jSSkcH8sNe2qJh3k/OfJp3LRez/A1K45pqlIEkNWZNTuj2WliQfr679N63W0KtDX68zpuJWAElACSkAJKAEloASUwL4noAJ93zPVKyoBJaAElIASUAJKQAkogXVJQAX6upy2FQ3ay0IvGpu46uaLUkctVbtBK2FMxUI+IuhNUWy9Hfc48iju8qAj2HaHQwm3bIJOC9IYwoAqkJpbaV9ukPD2wOVmG+raUhmLDS1BYLBV6Xp6u7uXJRSVE+c3XPZzbrjgJ1zwha9w2bk/oDcs2GxD2oXIc6lqF9kqUeS1E6smbrG9KhlsmeVpJ72erUfcH6amqaKWq4F3fdknFcdyK3HDQZbBcMS5b3s73/7gR9g0HDGdFSS1jNxSBAFFGLjv+97iK8K51ydJBXNaW8ZRxLUB5Le/HY/66xdyl2Mfg22nlGHohG4o1eW1b0wun8nIAltQb9/Ot979Pv7r/32YzXMj0qwgaqdcb0p2dwP+9P3vYeY+94cw2euxrc4XDPWwIhhl/O2RD+OOwwG3yzPS4QAbR+zudLiq1+WlX/wSzM5Qx/Kscvj2A8VkUKls+xjkMBjxiiOP5JC8ZqukDSxI/3oJp1+dCXN/L0Hl5LmsCfnbKYKQQRQy30p46jtOYet9D3PiP++kVLamayV+PiCXNY+hI2t4Ieerb3knF/z7R5gdj0iKAbbOSOIYK33pVaCvzvL7Na+qAv3XBKdfUwJKQAkoASWgBJSAElACG5CACvQNOKn6SEpACSgBJaAElIASUAJK4NchoAL916G2Pr7TCHT52Qh0X5ULQRwxyMYuPpt2QiHq2YTkQ2h3pwlmurQP2ca2w+/N7e/xWxx8xH0JNs1gOylWorJrEY0isBMIkkkVcA3STzrPXKy6k6NZQXnNtfz3D37Iz37wQ+Yu/Cm7L7ucVmXYJPHrOxfouqpjke2iv2uqYPKSaG65RNrizg9+IA9+wwmQptBqQxiLxfcTUTel1lJ2HMP8Alx9De/4m5cQXH0N0+OMXl4S11J+bSlN6PrGS1W0xHevVj2wCPSkrMhMSL/boj8zzW8e+fsc+cIXEGzbCqGrlXbMlqrFQz9Bo4ErFZ//xrf43OteT+uGObq1wcQRV437lFt6POVf/5He/Q+HSKqaV3gETa3+Cs/fm9Mq2SUQwvbdvPkZT2d250625jlJNqYOAnYnMcOtW3j2Rz8CW7b4UniJNBAEYYAVCe2qy2vMcAQ7tvOGZzyTXr/PJlsTux720jJgdWZM/k5k7TXV6/LolUS4G8MgjnniG9/Apoc8GOLQMy8LkJYHkaGO5DkCgryChTHffef7OO8DH6I9HjGdQFVnPi6+cPXte0NVz11lAirQVxmwXl4JKAEloASUgBJQAkpACawjAirQ19Fk6VCVgBJQAkpACSgBJaAElMBqElCBvpp0b9trOyF4kwr0RqBXVTWp8I4gCRlLzHZZMh21obbMFxl9Sspem7KTuqj3rXf8De522D25413uxoG3PxRzwBbfwDpOIYpBxPncHNn8bi6/8CKuveRSrvjpz+hffwNRaWlhiIsxvSimv3sXpqjYOruJ0cI8cegjsF1/dSMCfRLDnYmkbPFbv/cgpu76my76eyhx2WHsKn4lntuJWKl+x1JVch/Lzsuu4Adf/hJTRUk3y2nX0ufay1FL5OR5HUjkd9N0e9/PlQj0ThAwKkqKdpvt1hIfeBC/85AH0d221Ul8camhq7z30eOVjYjjiPFwnoNnulTX3cB5Z55Ffc124rzESO/tbpsb7Jjp2x/CtbsWJt/c9+Pf2yvK8+Rxwua0xcJll7LNBMyUNR1TU1jjKrkvHw1o/+YduXI8Ik0TphdGrie7JAJIJbfMvzE1rSBgS6vFrssvZ2sS0bEVsWx8sLHbwLEah99wsrQeZKuBy1AIQjITEM/OsmOcsasoiaemiKV/fX9IHhmGcUAWBISlZZqArZVhJq+JsgFl3ke6oIdJ4uLeNcJ9NWbv17+mCvRfn51+UwkoASWgBJSAElACSkAJbDQCKtA32ozq8ygBJaAElIASUAJKQAkogV+TgAr0XxPcOvjar6pAdwpSqrCx5HXp+paLwY1c82cR2FJVK5XakDtJHTp5KzXnIt/FdErE9bDdonCf+yj1oKoxZeXi2KX6uuVizAPCqgQR2WnMOBs5SRxEIeMsI06kA7j8z/ehbl4ioHu1Ic8rzPQUO/KcXOLKk9QVbYsKbwR6NZHuJYZ2klAszNMLAlq2IpHe6pXEootn96Hv0v/cv6TX+upMplRSh5WltJYqSuhLzH2aUqcSm9+0IPcbAMykEt6QunmxdUFZjJiJQpLRmF5haZmIqqrJ4phRDMOyoBXGvl/3Cg8rc7lKh6wV6S0f1JaZpEU4GhFKdL7ryx6RSe/5KGAYhyzUJZ0oYvOoQHrFy4YG2ezh0g1kE0VVEFQl062EIB9TZyNMEFFIdH+TPLCPn8ORcRsxmr7o8t5X7FfWUFiLDaTiPHYV87KeZYNEIc8UBe75pJVBXNYkw5wtSYtqPCSMairKyfqOVKDv43m7tZdTgX5rCer3lYASUAJKQAkoASWgBJTAxiGgAn3jzKU+iRJQAkpACSgBJaAElIASuFUEVKDfKnxr+su/SqBbEcrSB1zkrihDF6ENxDVFVbjPjYhc+ZU1RCLQS0tQQowhqqUfesCOWKSoxyDh1JGLRZfL1MS1Jaqsk8ixfBaIDB8TJlIBLtLUUkYBRVVjQ+MEo5h4kdxNH+pgnNFK2ozEmKctSkmJn9xfKsrlX3VgqYLKyf5SBH9ZkkYhtYhzEeSlSNzQRc67l++a7l+rKNBlI4KtKqI4pqy8fC2lAl64uih162SxoWpqnaHwGwuyusSGlauabwchQVYSFDVJnJBLb+4oZJiPiSJfJ70WDrcPQaLWAzHJllo2UohwljUmVfZRQC4bBRKpNvcbGlpFiWyUkM0MIqudsJbKbolDD+RyBbYqkIAC2bdhA+n3vnox9DKmZouBrA23LUTaERhZVxVRGFNXNaEJ5E8Ga0vy0DCOjJsXmUlTWdoW2kYGLakBNaN8RJqkkhGvAn0tLNZlY1CBvsYmRIejBJSAElACSkAJKAEloARuQwIq0G9D+HprJaAElIASUAJKQAkoASWwlgioQF9Ls7Fvx/KrBPpN7yTR2aIOQ+tlrhxN/LuPzPYvL6H9v+SsLIZCDOiyw6lQkY7Sa72GEB+dHkqEuUhQ+a7I7snLxakb0e/+/MAGTsL7MUisu3Fx5/JT5LpULEdyXZH8WMqgpgzdNgDipke2fM9V1bv/n3SdbsbvJaY8i4t/X6VDBKzfFGAxdegJul0KzXhEoEsVvVTBV643dlxFTiIX0mI7kLF70ezq5t0kedHshbNsBVi98e8tFtkCEdrcfU3mU+LKXVX5In0ZuV9fcq5soMhlE4ebV3ky2TgxmZfFm9dYt76Ek/BZvR7oMoaoFuZSCS9rz6chNIefPz8ffn3W1IFPayhkLZvQPbesT7dGXeKBtBeQ+RUzL1fQCPe9XVerfb4K9NUmrNdXAkpACSgBJaAElIASUALrh4AK9PUzVzpSJaAElIASUAJKQAkoASWwqgRUoK8q3tv84q6Hs3g7kbATKe1F4C8PTT5PKi++fS9y/xLRLSK0EYryUw5RuJGV0HQfey2Hd7yTfy3ew78R6SjiW34thbiuCj2QKvCJDBYxWRv/mnw3C0WQTyqUjXFjiypInKT0YrUKaiec5StJ5c+RcYi09M8g1/cjdtLcqWo5T16rJ6DlniLB5YFFfsv9XGW922DQbEHwEt2LdC+IRTg75lJZ737nxy5v/DaD5jl8pb4/lrYJ3FbvpZK+Eegyr9LTXDZH2EnkuhPstWzSkFXp+91L9LnMv5GYf7dJwD+TX0Z+4frn9xq+WcOr8Ycl95XkBNeR3gl049Znw1fGv1yi+3+LcPfPKDMg8t23CvDrvdkUItfwG0b88+qxdgioQF87c6EjUQJKQAkoASWgBJSAElACtzUBFei39Qzo/ZWAElACSkAJKAEloASUwBohoAJ9jUzEKg2j6eEsl7+lXtki/mIRvRKT7uS2rzL3Mld6VC+Jb7meKMNeXjjp6PqWTwR6897/lOpyp0G9tp4I30bOOw3vYtu91hbRLJW7TfV6I9qlYl2+46p/ay/6fQW6j4KXCmA5Ryrf5XAyc9LnvBlXI6E9ai+0Reauls5sBHqzp8DVvbvx+U0K/saeTMMnkgcW6e+eyz9Tw8oRdBJ9qVLfyenVauK+l2tSZHJAvli9LRsXvED3hH0qgZ83N0/SV1xy0CfV9ZI84Bi5FAJfkb4UqO43RLiq/FWaMN82wCcWuLXrNgA0YnwyMJdYIGOvXbKCbPbwmzEmX1rsn96saZ86IL+Xqc2kVcIqjX8vp0tPnxBQga5LQQkoASWgBJSAElACSkAJKIGGgAp0XQtKQAkoASWgBJSAElACSkAJOAIq0Df4QphEhstTrkTciQJtzlsu3JsqYNdz3PXt9iK7VZbSNt0dNxbnXmC7z6z8lEpiL9ObCvYbxWM31fGTuHK5nlw/LWU8Ik79feU7ixHZE9EqYrKcyOZGsHop7+WnHD6i/iaR3BNRv9o+09XnL8L0Ar0Zjx+USHNfgd5UL/vRSry5H3vDzHGZbCLw1c2TBvRrYBn7sUrkujzfZCODzPtkFnwFfvOMfp3diMMk6r/JCJATlled+/lfvcQAvz5cF/PJYpGaeNHk7jeTRAMfty+W36cziByXjRgS0+/Hu8ylu282At1tCplUpa+B6dIhTAioQNeloASUgBJQAkpACSgBJaAElEBDQAW6rgUloASUgBJQAkpACSgBJaAEHAEV6Bt8IexBoN9YWt74+X3F8CTyXX4l1cKTuHbvRJvSaf/TVVRPZOmScPdB483Z/gqiIScB5Mvj4ydCtPnI9Yp2nb9FNhpaUv4O5BLlHk7k/SQKXkS6XNFXaweuwhcnQH389/L4bDeWpkp+MQfcS+vVEuhNjHfzPPVELC9tIPCq2INq2Ehl86QK29X4T9IAJpH0cmokMeh1U30vfbfXxhr2vdll9HJIT3cfce5myE2wq513UtrK8xp5DpkvL9yb2P1Gki/2i58sjqVVtTrPK/LfRe5PerGHrm/9Uky+qz0PRJxXTqL7v5XIJTa4TQ3WbxbwYl1++r+lZuOAtC+QuVsj07U6ENfhVVWgr8NJ0yErASWgBJSAElACSkAJKIFVIqACfZXA6mWVgBJQAkpACSgBJaAElMB6I6ACfb3N2N6Nt5GQy6tif5Vw9fp60oNawsUnMelNF/HlkdoiEPPQR7v7ePKmT/dN4+J9FLeIxLjyslEOL9yXIrmdRA2k0lf6ULsziCvfM1oi2suwdvdqqt9dH3FXai5X8RXNUV1NIs6XqpddPLxPDJ9UPcs9myf1gn41Dt9T2wOVKPbK1D4Wf1J57VXqUl92P4Z6ImOl0t6PzZ3vRLofs9RESx94eR7p/S7zsCYO60Y2WQsyIxVGIvKN/JTNALKKRPjL+9DF58d16T51myBETjs+PkZ9skomvdD9ZgnfF311jlIEuuzKkD7mdUDk+taHk3Xqd5X4CnuR6L7PgfxeYtwj+Ttxa2xSme7W6iTNwa0/H+Muvd/1WFsEVKCvrfnQ0SgBJaAElIASUAJKQAkogduSgAr025K+3lsJKAEloASUgBJQAkpACawhAirQ19Bk7KehLC8Av6Vb/ipd2fQW31Pku1y3+a6Tp5OIct/rfPlxY6HYXKsZ4/JK9ibC3V17cp2lnuqTXtq2Ue/+Hnvq+76KDvaXcDbjXOyrveyM5rPFgvhlv2v6pstHexpv81xNVf0tzeP++/3ShgSfDSBH7QX64mT6967nuGygWM5kTzHtkxSF1VPnfgB+PU8E+uImj2UpAW5B3Xi8fp68XJd5XN4q4KZ/Z6s9/v03xxvrTirQN9Z86tMoASWgBJSAElACSkAJKIFbQ0AF+q2hp99VAkpACSgBJaAElIASUAIbiIAK9A00mfooSkAJKAElsFcEVKDvFS49WQkoASWgBJSAElACSkAJbGgCKtA39PTqwykBJaAElIASUAJKQAkogZUTUIG+clZ6phJQAkpACWwsAirQN9Z86tMoASWgBJSAElACSkAJKIFbQ0AF+q2hp99VAkpACSgBJaAElIASUAIbiIAK9A00mfooSkAJKAElsFcEVKDvFS49WQkoASWgBJSAElACSkAJbGgCKtA39PTqwykBJaAElIASUAJKQAkogZUTUIG+clZ6phJQAkpACWwsAirQN9Z86tMoASWgBJSAElACSkAJKIFbQ0AF+q2hp99VAkpACSgBJaAElIASUAIbiIAK9A00mfooSkAJKAElsFcEVKDvFS49WQkoASWgBJSAElACSkAJbGgCKtA39PTqwykBJaAElIASUAJKQAkogZUTUIG+clZ6phJQAkpACWwsAirQN9Z86tMoASWgBJSAElACSkAJKIFbQ0AF+q2hp99VAkpACSgBJaAElIASUAIbiIAK9A00mfooSkAJKAElsFcEVKDvFS49WQkoASWgBJSAElACSkAJbGgCKtA39PTqwykBJaAElIASUAJKQAkogZUTUIG+5NPrUQAAIABJREFUclZ6phJQAkpACWwsAirQN9Z86tMoASWgBJSAElACSkAJKIFbQ0AF+q2hp99VAkpACSgBJaAElIASUAIbiIAK9A00mfooSkAJKAElsFcEVKDvFS49WQkoASWgBJSAElACSkAJbGgCKtA39PTqwykBJaAElIASUAJKQAkogZUTUIG+clZ6phJQAkpACWwsAirQN9Z86tMoASWgBJSAElACSkAJKIFbQ0AF+q2hp99VAkpACSgBJaAElIASUAIbiIAK9A00mb/iUeyy35nJe2PB4v9lmw/9vzDyufze3Px7MO73cgTWIG+Nlc/kq9b9Tt67z91ZZvK5nP/Lg73pR/Kdpc9uNMBlX77xt5Y/x2Ro7t7N++aLzbj8v5eeYw/Dmpxx4/HKec2IftX7G58lX6qXLiTMHOcbP9vyfwrHxflaNm97muobf+/GZ9yU3p5YL//GjdaLm1Pr5tavlZt7v3QFmWlj5Vnlu/4Zb7rGHAsbLD5fc4JfU0uz38yffL9etp6a8fgV22Dc0ww217rlGbvxmluaveXrx6/vZuX8z/jvx0Z+ShXoG3l29dmUgBJQAkpACSgBJaAElMDeEVCBvne89GwloASUgBJQAkpACSgBJbBhCahA37BTu/hgIvtEPDYCM6ghtIGT2NYGVIGhMsadE9oa4826k7tOZt7Me7luFhVOnidlRKuI3HcqA0VUUgQV1tSE1hBVcj/DOKqczY5qQ1gvyVP5jhvjRJ16AWupTeCfww3e6eZFEe/fyjcqp1BlrGXgT118RrmPNTcR9vWiiI3qwCnqKpB7Qel+LklYubsRVvVE6Zp6skHAbwJoZOry943/tchg5AoC0LNwY51IYPldYEMgcheS+8g5cv9GFjfPJrI5tBDK3NUg5JxAdt/x7Pwcu60L7v3SUftNBLLRQZ7X4OZIXnLICOWay/VyNcEuY/KbIlYg0N3cGwJqIlu4tSQ3q01MReTWmZtfU2KQV4WxMUE9mVc5N5DnsO46wk24RrYmrP28jCM3IySVrCmZV5k/mTfcHFYyUe7wP+X3/gm9zPevPb831ARW5tdfU15yfzcGYW49Y7lHObmPXP/mtnZs/P+ybIwnVIG+MeZRn0IJKAEloASUgBJQAkpACewLAirQ9wVFvYYSUAJKQAkoASWgBJSAEtgABFSgb4BJ/JWP4GWwyNKm6lpEtpPKzrIGTlaWwUSg1zXhsrrvX3Xp2tROoIswTqqYpEzdNeWyTqCH5USgQ+gEekAWVU6ExrW/fyOeFwVwI3qtyFMRoqJjfWW716ze7DYV7k6yUjvZ7gR6aOVfTta7lxOfjXb333Pfn1huJ62RMfsy+cp97krp3XM10roRtY1oX9mqEfnsBbpdJtDd5oDJM2FFnkeisN39XGW+E8he8tdB7cdsvAR3v3fneXb++ksi38v05hmbSv/mfiLKA/d7Ec7yaq4pglgYOr28uJnBC+qG3y09s4xQqs2dGEc2Vkwq0Imp5WVkZVmMKYB8wjjy6QVizif3XZT7RtZATVyLwK7dGs4iv2kgkc8qL/drIxsgvNhu5s9vwGgE+soUt3zHCXRZD7L3YXHTgRfocr1G8MtGCznc2G8JjP5+TRNQgb6mp0cHpwSUgBJQAkpACSgBJaAE9isBFej7FbfeTAkoASWgBJSAElACSkAJrF0CKtDX7tzsi5H5GG0v/haru23gK44nleVOQBpfHbxUeyvfWh5ovaf3IrhFhoqoDonq2FdRi7APauqgnMTB++pl+V+xrEJ8UuTsxtdUyXuJKdXVUg0skleErxfBfrz++r5KeyJJnUD3vxeRKhXEN83Ydrpz0XR6Oe0VaLRsu4C/jruXq0Zuqr2Xqo9lPE3l9i3NjxfwXqD78cpc1O4J/HjlnUhleUZfyRy7An1h559vsTJ/WeX78vhwXzneKPmlETWx+Yvx74tF9VKBLtedbCVYrNaXZ/R23vFdVoG+DNweHrlZVX6Tg6uId8kDxSSuXuR4CFJpbiesTUkd5MgGDMtEoDdXdkLcS/ymwYBUsstzylFKwb5bb5PNF07aL20Qcd+ROXT9B1y5u08BmCQpLJb/Nwti2ecy53Ivv768mG+WTdNywBFaXr2/2J7gllaD/n6tElCBvlZnRselBJSAElACSkAJKAEloAT2PwEV6Pufud5RCSgBJaAElIASUAJKQAmsSQIq0NfktOyzQTmB7kSlHN6KNrJ5MRR9UqHt46lFHt5y3LWIYBG3oS0nVdEuCNzfwwlLL4ub+HK5r4tKlypkqVJ2stZ/urxBuauClurqSQS3CGs38kmEdlMh7ca5WK2+LGJb1Omk2t6JWJHXE/u5PNZ8KaQ9WpLmUuXt4tHl8MbW+dVJ33IvT0XNLlf/Nz9VcttYqqSRim8Zx0SgT8S87wkvojZwGwXk+i5C3w3OV5y7/uET8+9oumfzGwCWDr/poBlvEzt/0x7wTYz/0rNPQs0n91vel14ku5fIjcZeEuVLWzEm8zcZn6QaSJR/bUrKqFiMOY+qkKiKCWvPugpLt/HCV/P7HRV+zO4JJhK/ybmffD4R1c0YF59lshHCb/5YWttN3Lps2HASfXH7yI3HvPzz0FqSqmkdIFLer6WlY7K9xN1zsi5lvvbZX6te6LYgoAL9tqCu91QCSkAJKAEloASUgBJQAmuTgAr0tTkvOioloASUgBJQAkpACSgBJbDfCahA3+/I9+MNnbJeEnyT6nARo4ti0FVJTyK+sRSuH/qN+2Ev7429/L1IyqS2BLVEp3vR6qp2Xez3kmB0Mlqqkp3GjN15Ta9uLzCXlLQX6/4uIo9lPL4HtZebcq6IV4mcd/3OReLXAdLLXPqqu37dE2kuVd/Ny93PXXYipJ23lw0APgbcR6o3UzOpUBdRLfcytdtYIFcWGdw82y1NpIy7VfrK/jxsquN9ZbtUmks8vPxOJK+LVA+XVdW7sfme5U1cu5ulSeW4rxJfiix3nb6lKluew/UUX651GxHuK/cbJd9UqS/WnU8qv5c4+Ap4+cLN6vMlz+3mQQR6FVTkUU4VSm96edaQuEzcT7l2GVYu3l9SCpqZ91Xjfg58Jbwff7NW3XYNG7g4dwnpd1H9kxQCV9W/2Kde5tNX99dujUhP8+VbBm5+1qTKXdZZc3qzicDF4k82T7gV5NbL5D6TjRa3tBb092uXgAr0tTs3OjIloASUgBJQAkpACSgBJbC/CahA39/E9X5KQAkoASWgBJSAElACSmCNElCBvkYnZp8MSyqTRaD7qm6RlVLp7OXzklSNXES2dSJ9Sa/e8gBEcYp09L3KRTKL0JX7iE2PJpJR7up7YrtY9DrxleiB/47vwe2lsk/T9n20m3EWJkDG1ypr2qVcR+5jyUKR0hKnLiIzdmI7qQxxPdHBrkrby1MnQhcfx43a/8tVPnvp7hPDG3Hv+203z1QGlRPp8mStInSieCWHF+hSyWwYR4Y8nPSZt5CWIpbdlgMneYvQupeIYSf2a4nZl5fcr+l3Ptn4MJHofnOA6zzu+LnI+aaPusy3+71I6Ens/SRdoImml7lzceQTgS8sl1e2y7z6iPiVCWisCPKYKpAK9Nz9lA0RcS0CXSrQZV0YqlCeV2LeZT001/d8vcRuercbShOQRwGFSyIIiEvZnyFzW7n5kcgAH/Humck5EpJfu2h8/6+Vjt9V98uqled2leV+LblkBvfy8+7mxW28cLsVVrIU9Jw1TEAF+hqeHB2aElACSkAJKAEloASUgBLYzwRUoO9n4Ho7JaAElIASUAJKQAkoASWwVgmoQF+rM7MvxmWJAxgNBvR602RFRZUkjAJD31RO6JrAELmKaOuqySVyvIkDXz4CM+kHfdNRuUj1uoSgIIwN/TyjDlNyG5N2phj1+7QCSy+sseMhKa2bCHSRv5Zu0qLfH1AHEUG3w+6qpEwiMlPTqmBWpOqueTZPdejnI3aVGZ2DtnJ9f8imTdvYef0cB7SmYH6emXZKVZXkxYgwDIkiHwhfW8M4y+lNz1LXMMgysshgpcqd0L1E+xup0q5qalsSxQFFNcKYmvFwyFTacVXhKzlEVKdV6ATwTptjZnuM8oLERLTGJR0R90VOEEEVW0bFiDRJyUY5cdyW2m3KsiaKWxBGlHVNbisqeRojGxOkIr6kGyXkwxExhulWh2I08t3sA5Hzvp9400sdKiKR2pVIatmA4MV+lgQMRES3W4yynDROMKOMrquA38PTLkbwL/3Oye44JUwNu3Zew4FbpskHQ9K4TSBivQrZvbBAq9eS/RWEVLSKym2g8JXxItutqwKPZONAFNOvSgZhRN6KKTG0TcwoG9KZbjEeLhCbmlQ2DRQ1dVEzu3kb1y0sQKdLVZS08sptKvilYw/rWZIAxjG045h85y62dHuU4yFBGFC4vvFNOwGfeOC626tAX8mfwpo+RwX6mp4eHZwSUAJKQAkoASWgBJSAEtivBFSg71fcejMloASUgBJQAkpACSgBJbB2CahAX7tzc+tHZgmkyhco84rSxJTtFrsDw3waMIoDpCg4xJBUNUkpUlYqd3+5q7PdgzB1AnGYc7vZKQa7rycJajJryZM282FKFbWoioJtrYR0sIt2NiapYhfPXYmQdBXovvLd5BVx0mFgDP00Zj4JGMYhZWjoFhUzg5yZwYi0LAnbEYPUsCOAfhQTdmYoMmhXhoPqmmpuN2kckgQBdZFT1TVBFJPJBoGpaXb1RwStNrWI9q09WrNTTPdmMEXNwg27WNixEzPMCLMxcVkQZhmz3RbUFWVdrrQe24vnytAPod9N6LcSqiikWBixJUjoDHN6crUqI6vHpGlClNVEQUJGyDgInZDOoohoaopk0wztzdPIrohBPqTo9xld+gtahaUXxwRZAeOMXpw67lIdLWLaVfs3ceemIqpw1foi0KWyexgHLKQhcwHkcp04ohiXtIWtVP3vYe73tKFCBHMp36kKZigJBgu0w4iqtgxtiG11KOOQvCqxdcFMGDA9P3QC3YvomnjShzypI8Z56dbrfByxO4KylZAXkKbSSz0nzEe0yoJOaWnXsp0gZGACRr0uO2UJxzGtQtINftmg72k9y1qTqP12VbGpMrT6I7rCr8zd34lPVzBuA4UK9Fv/X6e1cgUV6GtlJnQcSkAJKAEloASUgBJQAkrgtiegAv22nwMdgRJQAkpACSgBJaAElIASWBMEVKCviWlYpUGIOCyJwpBaBGPc4fqi5Hce8yju8Ed/SNWOsZGEmEvFtX8RhdjwlwW664J9Uw8plb9jmP/eD/j6+0/Dzu+iNTvNPf/4aWz5vYdA2sbUNcn8bn7+4Q/yi++eSzQWUSoC3cerS214JOXRWY1NWow7He756EdxwDFHUXUTqEvCrOD8f/8IC+eeRzLKyKoxc6lh2wMfwP2e9Syq1hQmbBNkJTd84AP891f/EyPVx1EIZYENQpJejxsGQ+zUNFcs9HnM05/Bbzz0QYR32ELcikjDGFNA1s/IBmPyq7fzww99mJ0XXUwvzwmGQ2w+Jkgkhn2FkeYY4qTN7sTwoOf/Ke3fvgs2TlyFfnTDPJd+8CNc91/nE5RjRqM50ihk2nQZjkvyNGUhTdl0t7ty+NGPpHOfw4hme0QzXUgCynxEORwyun6O+XO/z/e+8CXmr7yKaYk5H5ckEovv6+4nIt3LdGtK10dcBLqpY8ZR6DYrbDnifhz+7D+hjiJMHLtq7kCi32W/w54Ou6foctlSERKMcpIdOzjzdSdix2OywHC7I36X+z39qVRTPWxREI7HXPX5s7j4s18krisXyW5E7tfWxdubrKKUSPjZWeZ6KXc44nB+88lPokxaTtAHowFXfPPrnH/66WwqLGYgkfERHHQwv//yl5Bv6mET2Roi6/am82Ug2NMaF1wV4bCkvORKvv6vbyEdDAnqAiMpAS4SXwS6j/HXCvRV+s/Wfr6sCvT9DFxvpwSUgBJQAkpACSgBJaAE1jABFehreHJ0aEpACSgBJaAElIASUAJKYH8SUIG+P2nv73tZF2Oepim1jciDFtfWNQ/+25dy36c+AdohNvYCndJlsUMn3bM0rapf8uemAjMOuOLsr3LWia8l3LHdVVg/6IV/xT3/+I9hdhYbBJjBgPOOP56ffuYMWqX0G/e9u8XIS/V5UgV0wjbzNdwQRRz1gj/jTs9/DrQCqAoY5Xzqla9l11n/ySaJVg9qFroxB/3hURx93HGQVdCZdc28d779bXzh3e+iHI5IROeKBI4i8jRmu4XDHn0MR/71i7C9Lkx1MHYEaQJhjBVhK5sIxlLJLc3LIfvOuXz+lFO47oKfsK3dph7MT8T0Lc+lbA8YYbghDXnaaSez7b73kr0DQER2/QJn/+1xXPrVb3BIJyWsM5I0Yn5QEkzNUs3OcPgTnshdnvIkP74tm3ANw63I5ppA2olL3PxoLE3BYX7AZad/jq999BOMr7yaTlGSViVRLZNUOdYiz6tQKtAlcSBAJnoYx+xoxZjfuTPPe8cpIFxERBcWkgTr8tH3sGFgj3sIAipriITd9j7vefjRrnq/mu4w/bAH8sQ3ngAi3qPI9UL/2Smnct7b3+XGKeNyFeh17QS6RLXnNmSQJFxWZ9z7scfwiNcfD9ILXeR3NuZHn/wEX/n7f+SgKmCahDlJWbjDoTzz9I9jN7fdJo3w5kT5njYAuGcKMOOa+Z9cwkee8ifMjkbMxhFZMaIKhL00SleBfsurf/2coQJ9/cyVjlQJKAEloASUgBJQAkpACaw2ARXoq01Yr68ElIASUAJKQAkoASWgBNYJARXo62Sifq1hWmoKWmlLHDQDGzPf63H4nz+XI/7iWdiuxIOLQMf1ng7EYUYB5aQ4V340nrR539TtyufSW9oMSy79+jf5jxe/mO6uHXQ2zfKAF/1v7vmMp5N321RVTXt+ga+99nVccebnSSWD20V2i/6tiEXmliEUhqo7xbWthAc979nc/c+fRdWLITbEuwd87JXH0z/7G7R2zxMnATs7AVuPfjh/dMJroDNDFaUEC2OuPPlkvnzqO0kJCEQghyHDumbUbnHU8/6MO/3hYzB3OpQRgesHPxX6jQMVhkJku5Fe6GDKkmQ4BpG7F/+c//rs5/jWxz7O5rk+rVJ2G9zyIZHm/SDkhk7CM099Kwfe9+7Qm8KOS7Ird3L2607ium99h22SE9DfiU1Dbmi36N7xjvzh857P7JEPo45C6k7X9WmvpJe79AeXoACphrYFWVgTlzVBXhANS3Z+6zx+9NGP8/NvfIuuVOFPJLpBmFfkUUnoKtBDrE1YSGJuaCcc8IiH8LQTX4vZNENhQmxhiUSgB1bUu/huabvuDv/+lxdJYQwDLLOjnOjaOd79iGOJxxn9TsSmYx7KU9/4d2St2PWAl3Vz/qnv4/w3v4N2VVCGNRapjq9plZawDCgIKTdt4hex5e7HHMUj/u4VlFM9QlmzO3fyg09+inP+/p85aFTRKUIWgoDRHQ7hz07/CKMtU4yikCmJXF9hYIAEIVS2pjUqmD//Z3zg6c9l62DIlFTII2MsXS95J9Ct7w0v61iP9U1ABfr6nj8dvRJQAkpACSgBJaAElIAS2JcEVKDvS5p6LSWgBJSAElACSkAJKAElsI4JqEBfx5N3i0O3rph4MBoRJT2GJmF7HPO7//sv+b1nPwPbCSkl5tzg+mK7ovAoATOp8pXrN8Z8WEAlJ02i3JvPQ8PPzzyLT7zmtWwtKhZsyUNe+mLu/fSnMZieQnpNTw9GnPOq47jkE59mqhbhWLuiaWOl4hgn0E1pyOIWV6UxD/3rF/Dbz3sWeTuiCgqms5r3/fXLmP/clzk0kD7YY3a2DLd7/KN53OtfC+0pRiYiGWRc8S//yjnvfKfrvV0Ox0SdDvNY7nX0ozjib16EOfRA+jEMkhSpEN9SFUTSnzuIKIOQDMhFGNva9SdPhgsY6WN+4YWcfsIbsD+6gF7h+6A7dyoFyTfzvjQBRafLz2zOn3/kvRx0n98hCwIXn55fM8eZrzieq/7zHA6NIsJswKgVcOnmaR7/0r/hrsccA90ORZiQRzHSLT4xxkWci7iVYvQ6KLk+LGkT06tzwnEF1++i/MnFvOuFL6KXF7TLiqQuCaRyPajJQ+kJblwEuSWmLxXo7YT08MN43sn/AtM96rKGuIUZZZg49RXfoWwrkKr1yaJz/d1lED4iXg4bwUJY0cstwZU7eNcxj8cMR2TTHTY95mE85Y3HsSsJmA47RIMxPzz13/nxP59MpyxcVb0NCkKJ/Hcx7rE0H2DQanF5WHPYE47lkScex7jTorYizEu+95GP8eXjTuTucc/1f99d1ozvdif+9NMfor9pmpEJmK0gLqXPvIxVdog0k7Vs8iaPVEeWPJZ718yf9xP+/Zl/xpb5EZtlU0mZUYX1pPWA8JMkBT02AgEV6BthFvUZlIASUAJKQAkoASWgBJTAviGgAn3fcNSrKAEloASUgBJQAkpACSiBdU9ABfq6n8Jf+QCVLUk6HXYPxkRTPa4b9vn9Jz2ROz3yEdgkcXLUulhq3xd6ZAMOeuARWKl8bqf0y4IulsE3fkCwMEQahfuka+Oqk4OoZOfZX+HLn/iM6x8+mp7hD172Yg572pPpt1qIpo537eKbrz2Jiz/5GTblIp8NeWgkcX0xsrtlA4YE7Ox1uf+fPod7vOj5VL3EuVvTn+cDr3wV5ZlfZarfB6l0TlNm/+hRPPYfT3S9020dEwxGXPnmf+acU99F1yQUWckoahPd4fY84z2nwSFbKOOKKjbkjIlsTbsuyef62ColiKYI4xZlElNHUBc5HWupL7qUH7znA3zvPz7Blionrn0F+p4q9Jd/XpuAUZxylatAfwvbHvi7FHHkKsbzK6/lzFe+hrnvnkdnNCSyJYM0of3wo3jim94Is1P0sS4SPzWBqyS3wxH1/JyT6UGvS9hpMzLSy7ymJQ67Pyb74fl88FXHYW7YQacoSKVfOCLNpQIdSpk3N3JJGgjJw4BRGHLwPe/Ow57zHMq6IpiewRY5Jm1R1xW7g5JDH/pgbNiREm2XVJDbjOz7/43JSupyDqoM024RjCTq3xDOz/Ph154IWUne7rD1kY/gya9/DdVMz6e4jwq++4538eM3n8JslmGM9GgvXEW3bBBolTFBFTEKY66banPnxx7FH7zu1VTdrhP10UKf8z7+ab51wj9wu7EI+JIiCNl50Fb+6j8/T9WZIpdmAbUlvHYHO7/5HbrdFnY4D9If3UqjdZnkyaYAl8xeUZiMuArJLrmaz77pzUwNZP3LdUo3tiqY9JJ32y9w1fwq0tf3f0NVoK/v+dPRKwEloASUgBJQAkpACSiBfUlABfq+pKnXUgJKQAkoASWgBJSAElAC65iACvR1PHkrGHpVVYRxxLAsac/OsGOwQJXGlNIXXELUg4Ba5KENnEzdNTPDP37so9gDNjOU66cxUTbgX45+ElNXXouZSM5C2pMHlng8z9Z2C0aWnJhrw4hHvupvOfxpTyJrp05Shzvm+PbrTuJnn/oMWzIv4MdS1SuF7q4Hek0Krl/4zm6XB/zZcznshS+g7LZcXDlDEeivpDrzHKYX+l70x22mnnA0x/7Tidio7USo6Y+4+m1v4YtvfwdpFVBXhlGnxz0f9ziOOO6VVC1DKanwkQxggf5ll3Dh177Ozp9fyXj7gG48zcyBh9K+429wlwfcm9a2zbB7F+e/9wOc9/8+xgF55XqmSxT6Sg4n0CMv0P/k1JPZ9qBGoJdOoJ/1yuPY/d3vO4Ee2ord7ZSHvuF13Pnxj2Mk5e1pz0XIt4cjbvjhf3H1N7/Nzot/7irkk9lZ0tsfwvRd7sLd7nNfpFX58GcX8+VT3saV532f6apy1efSA13i2yd18k6ii/oVCS9zL0K9CAzj2hJ3u+yYm6czM01eVRjhXIzZccgBvPzf38em3/gt1xs9tIa8mOdzf/dGLvvMmYzDEXEaYIqKDh2y8YADZnv0d+yi157ihnHBHY89lsdLWsCmKRdDH4hAf+dpnP/WtzqBLs9fBxXVpKw/rULiPCILU27otbjT/zqKo44/jrrXc9Xwsqni+x87ne+c8CZul+XkgUj0kB0Hb+WvzjkL0mn3jHmec/EZX+AzJ76RAxbmKLJ5wpk2fSHiepmHriJf5HgdyqvGDHMOTqexu/psituMFhaIk4g6sNRufHJlEf2ehR7rm4AK9PU9fzp6JaAElIASUAJKQAkoASWwLwmoQN+XNPVaSkAJKAEloASUgBJQAkpgHRNQgb6OJ28FQw9cxLZ4TyttxiFNEfktceUiT2vjVKCrpx6HEVdPdTjpc5+hTlNsu8XIlMRFxtuPfiozV15LQO4iu0tjqEJLlA+YjWOqUcWwDtjeavPwV72C+z71iVQd6UReY3bO8+0TTuLCT4pAz1zv8yz01c8id6O6Jg5gAJMK9OfygBe+gKLVIRFfOVhYmUAfjLjkLf+Xs089jS4xJoi4joA/fNXfctc/ehz15imkPloqwOcuvIhv/Ns7uPycc2gtjGgVIVEVUgQBea/N7e93D+718Idw+QU/5uKzv0pnZ5/OuKSIaxflvZJjbwX6jm7Ksz/7HwR3uxv9sqQV94iLimvO+SaffdM/UV96GZ1BRhiFDOqSUa/L7s0z3PuBD+QPHvxQvvOpT3LJD35A2F+gU8nGhIrQSqP6pfFK9LscMjapFJc1IL3aC+nDLkntaSr16hR1jTEBQTvkZ62A13z207S2HkI1toRxSJXt5sxXv4Frz/gimRmRRFCOcxKTEkUB+XhIItX7FYySNof84WN43InHu+pvV4I+Kvjeqe/mRyf/K5uy8aRC3ld4y7ikR3uSR+RBzPZemzv/r6M40gn0aQjDFQl02TdQDwZccsbn+dRrTuDQuiSsRmSBzGGEsTFxFRBNmFSmoqos7TCmHo4JpN2AK5c3yAIVeW5N7T6PrHVX16l8AAAgAElEQVQR/sb97eixngmoQF/Ps6djVwJKQAkoASWgBJSAElAC+5aACvR9y1OvpgSUgBJQAkpACSgBJaAE1i0BFejrdupueeCuV3blq5inesyPRmRlRZCmropXKnal+tw1JMcwikKu2DrL8Z/+OLTarh92YXOq/gLvffSfMHvFNUSIAK+pnHiFoBwTlaWzr7bVZW5mhvu/6IXc+xlPxnZaTt6bnXN8/fUnceGnzuDg0dhVG4/DgCIMnJCUXujiKPuBZWevwxHPfTa/+1cvoGx1iW24VwL9wrf8E19593toVwFxlHAVNY9/0xu5y6MfSdbtUeQVvV0DfvLlb/HV15/ETH8XU1lGp4SoFIFrybsxl492Y2bbxK2E7IZdbAvbtEuDBNBL6vdKjr0V6Ds7KX/67a9ge11M3Abp3T0uee//fgnXfuls7hSEzFYldV1SJzFZmnK9iRiVJd0wZEpSBebnaAOJaGiRvNJb3Apn37Nd2Is6F0m+WI1uAsqqIpIofGOYHwzp9nquAn3XaIErt07z6rM+SzS7FYgJIok+7/OF405i56c+z9zCDXSTiFjuQ+hu1O/v5uCtWxhnFf0oZfOj/oDHugr0nhRww7jgvFNP44cnv5lNWeai/C2WIhRJbZzYjgvZ0BCzs9vibsc+ggeLQJ/aBNEKBbos0HLMNad/lo+87FUcUhbEdU5uS4KkRVTGpKX0lZc/Ah9xb0WoG8NoOGRm8zSjunTCfWwKtzbchg/pqy7y3PcyWMlS0HPWMAEV6Gt4cnRoSkAJKAEloASUgBJQAkpgPxNQgb6fgevtlIASUAJKQAkoASWgBJTAWiWgAn2tzsw+GJe1tOOQ8XDoY68lsttaAqmwFYk6EefuTlb6dYdcsLnL6885GxuGLr6d2GDHI9595JPYfMXVRDZz0dXiJqWHeUhFIhHYGBYqw+7pKX73JS/mvn/yx9ARIQtmbp6zX/8mfvLpz3DwKCOprKtAL0IfLB5QEQaWvrHMdVv83rOfze++4PnYtnSf3huBnnHhv/0LXzntXaTDnE7S5vow4NHHvYI7P/XxzCcpURDT7Vf89FNf4Ow3/COdfCfdYkw3q0jzQmqyGUc1o27IgimpQ0MnbMFCRtdEmCpc8cTsrUCXCPfnfOFzcPCBECT+PgsD3vvSlzN37nc5OM/ojEYERUEdGHJXOZ6SpC2K0YiWVEmXBWkcUcqmBlcxLWrYdUF3sePSa13mz8liFz/evCAII/eZ62EeRAxGfYJum0sP6PCiT32U6ICDMFEbE0mEQZ/Pvex4hmecTTleYCaJKIdjqjAlSAOGowVaSUxeSr/6NlsffQzHvuE1sHkKVxQ/Kjj31Hdz3ilvZfO4IKmlt3jt0hEkFUFkfFgEVCZirpPy2485ioe87tXUUzN7IdAl/n+Byz/7OT55/Os5qCwwxcit3ZqQpIxplVKBLutZkhoMQR2QRgnZsE8UB5RUlJGliGoX4S6HCHRfgS7sVr4eVrxw9MT9SkAF+n7FrTdTAkpACSgBJaAElIASUAJrmoAK9DU9PTo4JaAElIASUAJKQAkoASWw/wioQN9/rPf/nSxVmdNKE6q6IjChq/Ity5ogCDHyv8UezoZBHHH+1mlO+PxnYNOsi8qWft+2P897H/lUtlx+LZGVCnLR7xIDL6LVYMvKVQ33Tcj87Cz3++sXcvgznoLttrCBIZhb4PST/oHzT/8s27KcuJK+29J/W6p3pY90RRRYhqam30458lnP4oF/8XxoSy21gdEKI9yHGee/9f/y7fe9n+4wZypoc02Vce9nPpUjXvUS+r02hYnpjWrsFdv5/D/8Xy741pfplmOm8pLpoiKuC4p6RNWKGEveeRgRVIaWjQhzS7jS8vNJTPre9ECfa6cc9cY3cvtjH+NkLlEM+ZjdPz6f973m7ygvuYTN44xNcQuTV0TyvyqkKgqnyIVllARkeYaRmHWJ55eofSInpd3vpfO9GGx3NPNvCCWNoKqxVe3keVVVJK2EATUXbUp58ZmfJj74UOo6IIwj10v8Cy9/HdkZX6ZY2M0BSUw9ysnDmFKqyMOSSiR+nLIriNl27LE8biLQS2uIRgVfO+09fPPtb2fTuCQVge4q0CfryobEhRfdsibu8eiH88jXvMr3QI9W1gPd7RLIBvz0jDP4yIknsTkfU1cZaadNVliSMiItQrcJpAxqygBsWZNaQ6usifOMVNocVNlShPuyLQeBDTBuE4oe65mACvT1PHs6diWgBJSAElACSkAJKAElsG8JqEDftzz1akpACSgBJaAElIASUAJKYN0SUIG+bqduBQOXSuPK9W52xbNWlLk/9iT++knMj7ZMcdLZX4BeF5KEUvpGj4a8+xFP4IDLryGpMye8JfVaBLjrYi7x20FM3kr4RRTy+696GYc/+clUvRaltF0fjTnj397OT7/6ddpl5cYhQeJSFS1KX/p0B7Ykp8L0ujzk8U/kvo85Fjvd8+Mdzq+sB7oI9FP+ha+f+m4OGNZMVzBMIkZ3vB1P+cC7qA/czLDVpczHbDYtgvkhXzz5rVz+7XMZXPELNkuM+XCIyUeuT7sgi8OIKKuJC0MrSBhLD/QVOtNfpwJ9+nGP5bF/+3KY6kCnR1GOSYOa/NJLOOstJ3PVN85lalASzGdMBQlxXrgNDZGI57KgrgpiqQa3UtFtfNT+RKBbI7XluRPpcgSTzROhiyP3DyWx5L7Q2lemjyPDhZtSXvLFMwgP2Oai5Y1UiRdDznrZ8cx//EySMqdbFCSSYhAachfDLpsqrItgn0tStj7mMTz+Da9l1E0wYUI0zPjeGZ/jqx/6oKv+jwqJm5dKb0MpFe6VpRukyHKZN3Cvox7MMc95FnZmxm0uMP15vv+x0/nOCW/idllOHhSuJcGOg7fyV+ecBek0NYaszLjonHM467R3EfbnIKiwUURtY7f5QDZziKaXCnN5hWFAMBgx1c9Jr9lOujBgykW7y/NIFTp+Y4KsfMdK/gL0WM8EVKCv59nTsSsBJaAElIASUAJKQAkogX1LQAX6vuWpV1MCSkAJKAEloASUgBJQAuuWgAr0dTt1tzhwqTavAhGpPm5aRJ/IUSf8FivP/WXkn1KB/qMtM7zpSyLQeyB9tm1BMhxy2lFeoMcuwr1yErYyAYEJqCtLFUWMRaDHAY945cu539OeQpGmDKuSroVoPIbR2CdeG8lul3JfecmlarAFrhF6lsP0DGW7S1FDWyqn90Kg/+RtJ/O1d76LLaOSTYWlX+bMHzDNHZ54LA/5Py9gdMAmqjhysd1hXrhe2/0LL+HKH/+E7d85l0t/8EOyG64nKgrismI6iIkGOTNBSi495NvGidaVHHsr0AdpwnWHHMqxf/Ni7vqoR5InAXUSYm1BnPeJ5uZZ+PkVXP7dH3PlN3/IlT/+KfH8LtrGEtW1e0k4f1DJJgWZU9+v3UW4yzyJCDbFRKCbxbUgIrhZH+79sofLw9AJ9Jd+8QzMRKAHEoEuAv3lxzP38TNJy5z2RKDnEi0fyrrzAj0PYnYnbbY9+mie9IbjyaanyGtLS6rdF/okEbiJLmRNGdcywK0DWRdjaTbedtXfeWyp2ymxjbzaX4FAL41hbPCx98OBk+dINXmaQh1CJb3c5Y+idrnsNqyoKQnzkt2XXMV7n/5cDhpVTEu1/yQSX6rUC9mUYLw4D+ulTSkrWRN6ztojoAJ97c2JjkgJKAEloASUgBJQAkpACdxWBFSg31bk9b5KQAkoASWgBJSAElACSmCNEVCBvsYmZB8Ox8esS09pqcWdCFPp3TypL5ZbueBvEaIi0KOI/948y5u+9MWJQJfA74J4OOLUox7PAYs90L0cFSkb2ZCqtpRRyKgdc1UccNQrXs79n/oUFgKDiVNadUU4Grse3CJIJb4dKxI9IrI1RgR65eV6ZWuC9jQjqZoGJ99Fln7gla+kOvMcphf6EBhGcZupJxzNsf90IjZqI6bYDDIuONkL9E2jnG1Sb51nzKcxV021edSLX8jd/vjx0EsZ1wXtVougjLyorQ12OKZ/6eWMLr+Mcz/9GS4693tstgGdYUYrK+nFMaMgd5sSVnLsrUAvoojtccr0b92dJ7z0pXQecF/Xf3uu6DM93XGV/0FlYT4n3z5gYX7IVZ89ne9+6Yv0r72WnjUEgwGzcUJYSD93WQGygUJ6ifs5bqrP5aeL72/SCSbV5zd9riII+dnmNi87ywv0IG4LfupyyJkvfy1zH/88SZXRkt7rVjrIBxShxKFXTt5nQeIE+uaj/4Cn/8Mb2R4ZWkmbtiDMM8q0JpaWArmvireyPqQKvaxpBbHboJHbiv5k40VP1swKBXoubQWsZcZYQtmYIWssMdi6wgQtL9DF24cVVVz5KvY6p1OHzP3XTzn1WX/BgQsZ22oIxpljJZsR8tBX9ssfjqQnaAX6Sv4a1u45KtDX7tzoyJSAElACSkAJKAEloASUwP4moAJ9fxPX+ykBJaAElIASUAJKQAkogTVKQAX6Gp2YfTAsp0+dOPXy3Ed231j+Shx5I1cHcciFM5v/P3t3Ai1XVaYN+N37TDXdMQkkAqKC+guogKKCog3IoK0iioioPTigbf/dtr+ozDOIOHSLDAJqt40IMskgM4jYtkMjIK0tSMIsZCDDnarq1Bn2/te3T1VyoYFUheTeSniLlZVKcuqcfZ596q6l7/6+jdNuardwL4XIbQIvbrgAffSRJ+AjdhXoUtUuwaxUBNvcIg00GhKg++0A/UMHo6U9mCBEJC3akxiQvbeDTgW6BOjyS240KyrQtYG1GZRfQQsamdWoQgP1bgP0BH866xz87LzzUW7UsZns0W5ytLTGVLWGVdUK3nTg+7HdQQcgmj8CeBrWC6CiCqxxJdtQSQY0mjDNFu6/8Qb84aabsfju32Ewy1DJDMJMIuLOHuLPPUm9BuhKKpszoBWVUN76ZXjTIQdj3l5/Af9Fc2FUglhliEo1WOUXbdknGyhnLaRLl+K2Cy/Cwp/ejlq9CfPkcgxBw5egWHa9V6aYY2mZv7o9u7zR7t+e+VUE7BKgLxwp4bCbrkEwKi3cKy6Et3kT13/hOIxfcT0800KUpygbhdx6yLRF5qWu1bnsiT4WlTGy9z740OmnYGWgUQ5LiHJAJwls2UKZHK6zvMy1VJ/7Cqk1CNzDK3+tir3RoRDAk6O6qkCXu28BbgGHTlpAJtXnHmBkb/sKkMl7OX8OhFlRiS7/1sox/sdF+N5ffQwjUw2MSiG8VKBDAnTVruaXRF++U3nR956vjVaAAfpGO3UcOAUoQAEKUIACFKAABda7AAP09U7KE1KAAhSgAAUoQAEKUGDjFGCAvnHOW7ejlr2apTV20aZb3hVvOuG6hJ2SU0qQ3vA9PDAwByffeDMwUCvCRgm3W3V8d88DMProE/AgleRZ8RmlEZnA7Q8tAbpUoEsL972+9EW8TvZAr1TQyDKUJMCPY6hGAzqXkFKySL9o4S4vCTDRgg0VkjRGWBsCqoOwxoPWHtCc7K4CfSrFg2efj5/+63ehG+MYRIowz10Q3MwU8uoQlkNhm113wYte+yq8co/dUX7FtkC1JltuuzBdy2biRtqgG6A+ibGF9+OBa6/GL6+4HANxioF6jrC7AnQXtDb9CI9XQnzk/DOx2a5vQBr4LoxNHluCG484GmN33IVKs1FUl0ultE2Qyl7eqcLwy16JwW1fjhft8TbssNsuwPw5MOUSEu3DRiFSYxGpHKrVRNgyWPKfv8ad378Qf/71f2E4N4iyHL5b7CB7d8ucK/i57xZSdCJf6STgfrlOBMXv7R7/7k2OwAXon7/xGoSjmwFS7S8vU+yBPvbj62WndLewoCTtzI3nKvRTncFohZb2sSoqY96+0sL9BKQjNWSZRdACbH0KWtVdy3Qk7RL5QLsqcbftQKMF5QVuoQOknf1AFQjLbnzdtHCXh9RIeC5dC+qTrsOBtMNXpSps00BJKu8q0DNJyIv7liA/Mxh7fAku+NjHMccaVPIMKk3cd8dV7cNr7xlf7PXOAL3bn0b9eRwD9P6cF46KAhSgAAUoQAEKUIACsyHAAH021HlNClCAAhSgAAUoQAEK9KEAA/Q+nJT1OSQXUmuX8UkVuiv5dtXjRY6dedLiux2gewEeHBjBSTe1W7hLgK4yIG7gu3u9DyOPPu4q0CVWLQJ0hchIBbpBGii0SkWAvscRX8Lr3n8gbK0KI9XnaYbLzzkX9/7sNowkxu0bnUslsbRdlxFJ5blO0UIKXa3gLe/dH6/f7x1AdagIT5t1/ODIw5Hd8DMMTtZhtUZLWp0fsF/Rwj0o2nGreoKF3/g2br/w+0AygQoSFyIHOVD2q2i0DEypijGboVX2oDYbQW3H12L3/d+DF++8M2xUAnwPeeCh1WqhKtXQjTrs1CTu+s55+NkPLsZWLYVStqbi+Lnad0uAHvsB/lxdE6Bnvg8/NUgeX4wbDj8a43fcjVq9AS1BrGdgTQNWabSMDxMOIfZCpOUKKlsswDa7vgFv2P89CF62DWRhhB0IMaUSlCTPHptASUeI77wHV570ZcQPPYyqtFXPpZW7BOiyz7xGIE7thQurQ/NpAboE12teGpnysGi4jP9349UIRzYvAnQ5Jm/ipi8cj1VXXQdlWwiMBOgaOlfIdHE9OVeiQqwqlTF3333wvlNPQKNShu9rBJMp7rr2Otxy6b9jIM5QlgBdWu4HQMttTW5Qgoc8zdFSFq/f621468f/BmZo2AXhSubksivxmxO/ihe1Etd+PVceVi6Yh7+//XogGioWaCQZFv7sdvzk/O8AjQnIegz4IZACUeq7onOrcyRB7hYPDOQBbDNG0GrBLF8G1ZxCxfegsxRanmWroY10NpDq/WKvdwbo6/MH1syfiwH6zJvzihSgAAUoQAEKUIACFOhXAQbo/TozHBcFKEABClCAAhSgAAVmWIAB+gyDz/Dligr0TvX5Uy8uAbrsU120eQcagY/7h4dw8s1rWrgnpoUgjvHtt7/fVaCHpuUCdKlmloA4NB5S5MgCC3gBHgs9vPWYw/G6gw5CGpZctbaEndeeegoWXXE1htIisE+0h3IqLcXlz9JcPIfxPIz5Ad74mY/hjYd+EgglGoarQL/gqCMR3/QzVKeKPdAzr4zh9+6L93ztRMCTPdA9YCrFY2ecjxu+cy5CnSK0MYJc2q7DVV7bXEMFARLfItYpkkhjVaYR1gYwMHcEbz/oQFR3eyOqL30xmuUIJihBtVLUco3mvYtwybHHQf3h96jJ/uKumr9YlNB5v6aquxi23Kfs9/7wQICPXHAeNtvh1UCpDC8ziBcvxk+OOAbNX92F4cnYtQ9PAgMTt1CtVlGXAFdr6DDEqslJlIaGUbcKSbmEbV+/C1737ndjYMcdUNlyFDYIYVoGvoqAqRbiu+7BWZ/7HObGTeixVdh8cABTUxOIyiWYVD1lz+6nNx93BdbTXrH2sGik7Fq4h8PtCnTZs97GuOGLx2Pllde5RulSVR/JYgipbneBvDRQV6sD9NF998GBp56AbKTqVm749Qy/Of+7+PW5Z2CkmSOUuZHjPYPcy6GtgTLWBfjjlTJe+c698Y5jjwaqVRjfQrda+N2Fl+GXJ56OLdIUsWoh1z7Gttgcn7n1J7CVUeS5hmcy3Hv5Nbjq+JPworiFSCr8IXu0S1cGb3UQLvu2yzUjaUXQnrtin3jAl50HpI27tJ2XOXcdCIoqeXl2uQn6DP9QW8+XY4C+nkF5OgpQgAIUoAAFKEABCmzEAgzQN+LJ49ApQAEKUIACFKAABSiwPgUYoK9Pzf46VxEFahfkdoLeIvorth6XsFT+rdPOvR74+NPIEE65+UZA2mVHIVomQRA3cd7bD3R7oIeyJ7rN3F7QVnkIjI8EGdLAwvd8PBZ42O3Yw7HzwQcjD0IXXmNqAreddCIevvwqDCc5Uk9ae2tUU9mnu6hWdvuqewFWBgFe84+fxOs/dSgQSTAuAfoELjh6TYDu9grXZQzvv6+rQIdfKgL0eoo/n3EObjz/PJSUBOgtF6BLxbuWf7c+WhJ++wph2UNsEsQ2AJSGnLMllcZbb4lt3/tu7PyBA6E3XwCrFEqtHJhs4O5/uwB3n3MmBpPEBauyn3insr9jKr7i2vGVNvcPDvouQN98h1dDRxUgzxEvXuoC9PhXd2F0oularEv1dWgVMhljoJGbDNYYVCpVNJtNIIiQSaBuDNTQAAa3fRl2PPAAbLv3PvArNeenpTx7xUpcethhWHnHb1GbmMBoECBrSTt0DSv7znf5kntoeUWA/vnpAbpMim3iBmnhfuX1rgJdWriHRcP/9tMlcyp7qIdYKXugv2NfvP/U45CN1CCZs1dPcfe55+Ous/8Fo03pEiA7y8u8GuQ6gy87nst25F6A5dUKtn3Xftj7uGOASsV1/1ftAP3XJ56OF2XtAF15GNtyPv5uWoCuTYqFl12F6485ES9uNFCyCTKVIdEySdKKvah8NxKgS0v8vNjnXLZHz1Sx/YF8d3wjz+pTF0vId8cNkq+NWoAB+kY9fRw8BShAAQpQgAIUoAAF1qsAA/T1ysmTUYACFKAABShAAQpQYOMVYIC+8c7d2kbea4BeVKAP4iSpQG8H6JlJ4MVNfGevTgV6As9I2+qiAj0wHhJIC/ciQH808LDrsYfjdR882IW9vuwxPTWB2086EQ9dfqVr4e4CdE+jmmhX9bsmQPexMgjxms9+Eq8/tB2gS8DZKCrQ0xt/hoGpSSglAWcFQ/vvg3dIgC4t3CVVbbTw5zPOws3nfRtVZAjzFnwrm5trxLlsnz0AKA8mS+GbDHmWwERSlZ1BCuhVGKJRq+KPrRbe/Im/xd7/9zNQ5QiQ+zUWzd/8Fhd+7BMYbnUfoBvl4aGBAIdccD4W7LA9IAF6ZhEvWYzr2hXocyZiZ9AKFVRqoaSyvxy6Ku7E7Y9ehLh5bqBKJTS1Rh0GSa2GlcNzcPCJJ+Clu78ZJlSw1sKbnMS9P/ghbjvrbMyt11FNDEKtkGQZrOyf3kPJdKo9LByO8Lmbr0U4Mg8IZA90C5im2wN94orroW0LJTEEkLrnwkXhLkBPJEAvlTG8395435dPgB2pwUoldz3B7847H3ee/c3VFehPD9ClO3rsBVhRq2AbCdCPlQC95lq4I2nhngsvhQToW2QpWkqCcY3xLRbg0J9eA5RHin0JbIyFl12J6447EVs1GohM6gJ0ua+iAl1BKal0l/3nLUqZ5xY/yLnk464g33UbkGe1+MZ1FkfIe2mPz9fGLcAAfeOeP46eAhSgAAUoQAEKUIAC61OAAfr61OS5KEABClCAAhSgAAUosBELMEDfiCdvLUNf5wD9pnYL9yiUCNcF6LIH+pyHFyM0CXypFlfK7cNdBOgZslC2Dw/wqK/xxmOPwE4HHwQbliBbe6M+httPOgmPXHaVC9ClfXbT16glUhlvkXsGSoJ0z3MB+qs/eyh2+dQngLBS7GPdmMQPjjpy9R7okp9KC/eB9+6Hfb5xoqvMBooA/dEzzsSt556NAZujnEmrdYvE00gqNYyluQuQB7SPKE7hJSmsr2DSFINegKSVoR4EaG42D4uHh3D41ZcDgZYN1IE0BpYtw7l7/iXmxF0G6LJPudJ4aCDEIf9+Pua/uh2gp8YF6NcfeSziX9+FkYmmq7xuRh6MCpBaIMtTBL5CpDVUK0FFa9jMopUmUGEEE/lY1kqRzX8pdv6rD2PXT/8VmhWNOEswlKVYfOvtuOywL2GrZoJoqo5yGCDOcpgeAnQJj2Wv+oWjEf7xpmsRzpkWoNsmbvz8cZi8/AYEpoVyO0CP9ZoAXeLlTgW6BOgHnHY87MiAq6rXUxKgfwd3nl20cA9kLwH71Ap0CdBbek2A/vZOgC570ycJ7vnBJfjNSUUFekueQu1h/EXzceit1wCVYSDTQF53nQ+uPf4kbNFsIrJpseWAlvbuvtvTHO1FHNJtIMhkj3jprlB8ueQ3V2nefrluDfKR9p9dq/lN90fIC+LOGKC/IKaZN0kBClCAAhSgAAUoQIGuBBigd8XEgyhAAQpQgAIUoAAFKLDpCzBA33TneJ0DdGnhXitauOe2BS+OXQX6nEckQJeqblPsgQ6FwPpI2y3cA120cH/DcUdgpw9+0FV3SwiKqTHcdrIE6FdiXssiVxKgK1RSqaw2yNz+0zlyaeEehu0W7p8sqrWl3Fgq0I88Atn1P8fwxCR82THdK6P63n2x9zdOAqIIFh5UI8aD3zoTt517DoYyg3KeINcKE4GPx6zB2w45BMMvejEW3v4LPP67P2JQ9tjOYpQ9D2jGiPwQdaWxolzGaw88EG877J+K/barAWASYMUKnPOWfTCv2X2AnmsPDw9EOOT752GBC9CrQJojXrrUVaA3OgG6bzBR8rDKK2F4/ny8Yf93AybFnVdfjcbyFVCNBmpBCTbNkNkcKvBR1z7yuVtjv+OOxEv22BVLgxSlMEBlYhWW3fYfuPLzh+PFrQy60YAfeK463KW/XUa+EgxLJfbCkRI+e8s1CEY3lzJ+WGlbnjdx42HHuwA9zGLUEqlAV2h4CpkuKtA7e6BLBfqIVKCfdhyy4QEXWPv1Fu4697u466xvFS3cjXbBdaalI0HRwl1n7RbutQpe/pf7Yc9jjwWqNcDXQBLjnh9cil91AnSVIJf90rfYHJ+69VqgPCTl8EDawGNXXImrTzwZm7USBLLYA8Yd6+UefKlAl1p/LQs7pLzcdzp+bl33Ai1PuTQxgOx33tn2oGj7Losz5N/52rgFGKBv3PPH0VOAAhSgAAUoQAEKUGB9CjBAX5+aPBcFKEABClCAAhSgAAU2YgEG6Bvx5K1l6L0H6B7+NDyIk2/pBOgBMpvCb8oe6EWAHtjEtT93Abq0cLc+Egm/A4vA8/Fn38Mbjj0COx/8QeRRCZ5sil0fwy2nnOgC9PkN46rXY1+jnGoXwy4W318AACAASURBVEtoqrEmQN/xHz6JnT/VDtC1hNuT+L4E6NcVAbrs9J3pMqoH7Id9pQI9ipDBg9eMsfBbZ+O2b5+LodyglKeIPYWVpRA7HPhevOnDH0b44q3RfHwZlv/mHvznZZfjsQcWws8TlJSC9j2sTFO85X0HYte//3t45QiqVgE82fM7Q/O++/D9Az6EuV0G6OKTKR8PDUb46L+fh/nb7wBVqhQB+pKl+MmRx6D+67swPBUj0zlWVkM8OWczHPRPn8U2u+8GBB6mHngQ9956C3598y1IVo1D59Ia3SLNU5hSBR/8pyOw5b5vh5pfwyoNeMpgsD6FJZdfg2uPPQlbpTnyJEbmK9gghE6l6r/7Z166BfxpJML/u/Va6NF5sGHFBegqbeLGLx6PycuuR5S1UE1TBPBQ96SKXC6QQ2Y3UdLCPXIB+ge+fDxaQ1UXOgeNFL899zu4+8wzMadhnhKgWwnQbeYWX7gKdNkD/d37YY92gG59DZXE+N0PL8Uv2gF6InXlWmPiRZvj7265Fqh0AvQWHvzxVbj8pC9jNGu5a6dKFoD4bt91+SUBujyDLd8i1QqBAcpZjlJmEOUGnpWQXJ7bjpuUoBfPrkvXV9ejd+/KI/tHgAF6/8wFR0IBClCAAhSgAAUoQIHZFmCAPtszwOtTgAIUoAAFKEABClCgTwQYoPfJRGyAYaxLgP7AvDk47tKLoTbfDCgHaMo+4o0GvrPvQRh9dAkC24JvctfiWqp4Q+vDSpE4Ekjv8WWVEt563JHY/sD3AdVB+GkONFbh5i9/GQ9efDm2bBYF0I1Ao5x0wsscWhkkBmgODGHnzx6K7f76o7ClKuBJZfkE/u3oo5HccDsGV02gJG3Wcx+bH/Qu7HnaMTClKnLlw5uq475zvoNbz/o2hqxFRStMamCLv3gz9vnqKTBRBFOpyG7W0JMJ0JSq8uWIlz6BJUseh458bP6KlyPa6iXIawNIMoPA9+DFLag0wd2XXorfnvY1jHS5B7oE6HUDLJ0/jEPO/Sbm77gTrB/B1ptIx8Zw9dHHYeKXd2BuM0OMBCvnDGD7Qz+Nt3zoYDcW5ckiBQUdN92+6dnSJ7HisccwtuJJzJs3FyOv2g5qYAimWkLse2hpjZq0fl85hp994Sg8edsvUJmcRFiNsMLE0KUSwoZx6wG6fdWR44F5VXzh+iuhF2yJBL7Ub8PLmrjt6FOx9KKrUbYpalmOyPMwqRRytwe6dUG/7IG+KoowZ589cdBXTsBELYRvgUojxZ3f/Tfc9a2zMNo0CCXIblegS4DuZQlCHaBhFZZXStjh/Qdgt89/DmZoCDby4TUbuOOiS/Ffp/8L5jQaMIGMSmNqiwX49A1XApURpKmCMi0svPVn+MVFF8OuXAE/0kiMhZEAPfMQZFKBnrsuCIlv3E4AfitDqR7DPPoEgkYTg2EAm6WryZSV9u+yQbpUsssG6T2sSOgWnsfNmAAD9Bmj5oUoQAEKUIACFKAABSjQ9wIM0Pt+ijhAClCAAhSgAAUoQAEKzIwAA/SZcZ6Nq6xLgL5odAgnXH8tbKUMlCOYAFCNSXz77Qdi5FGpQJcqXqlAl72hPSgJIH0Pic4wEFbwYJ7iLccegR0/eDCysIxQkvZ4DLecfBIeveJqbD6eAEqhEXgopRJly37UBr4HpBkwFgTY8R8OxY6f/pRrd54bCVNjXHDsMZi65mbMTw2SOHbB7Nz3vwvv+MZJmEpylMqD8JIM959xHn567vmI0hSeybDlq7fDbl/6PMqv2Q75UA1TnoT2CiVJ/ZsxQrcHdg6YlnTvRl6O0NIeMhtIloogtQinYkwuWoQrvnI6zJ2/xUAqe6sDXjs7lYJrKU7uxKhyy4WPRur7eHAgwl+ddwbm77ILcqPcXvHx4iW46sij0bzjHkTLVyEaKmO7974TrzryaJhq1bXF9ytlNLMWQi+AtgoqzeGZHJAwV9qNB57b8xx+4KqvIy+Et3wVVt31e1x72OEoL1mKIQVkocZKmwJhiHJsXYV1Ny+3SCL0igr0K38EvdXWyIyPMPSRp1O4/gvHY/EPr8IcCcUl5E9zpGEJuZbh5dDGIlUhxqIIc9+5Nw486SjUq5E05UcpznDHt7+De7593jMG6H6eIoSPlvaxJPSx3QHvxluOPBxmcNA1YQ+twV0//BF+9ZVvYkGaommbyHKg+ZKt8KlrLkNenoPc85H6QFSvw65YjlAu7AHGGmhdBlJPVoG46nL4OaRnvJEq9dRg/LGl+MHffAJzjUKUZ0AuexEUM+ybdoDuuicwQO/mWernYxig9/PscGwUoAAFKEABClCAAhSYWQEG6DPrzatRgAIUoAAFKEABClCgbwUYoPft1Dzvga1TgF6r4oRbbgKGBoDIR25aMHEd39vnIAw/thi+TaBt5nJH2d87a2YYnTcHKyZWQqLRJ8sl7HbU4XjtIYcAfggluWNjFW445ig8csU12CrVMFqh4WuUMg9K2r9rg2Z9ArXqECajCNt94q+x4999ylWwQyugOYGLjzsWjRt+itKKMZSiCLEOUN7nbTjgzK+ilViElSGoZor7vnoG7rzscqQTY6iUQzRDH2/+0MHY9uN/CwzVYMoRYmtgTI6y9uAlnkvCrUqLKmTlIZWI3XjIJycwEgzALluJX59zDu7+yTUYnhxDlOddB+gTzRjL5g/jI985Cwt22QVWFybxgwtxzQmnoH7H7zDaShGrDI0Fc7HXkUdjq913hy1J+KuQlyJkxrpqbM/tuV1k5xLmSs11lk251vm2kUJ7VYzfcTeuOOp4qAcexFyTI8hTSBV5M/KhgwDluLcK9LGkjsVbzcU/XXYRwi23hg1rUHkGq1q46YiTsPiHV6AUAl6riZIfoQnP7RfuAnRrXQv78bCM2p5vxSFfPwVmsCQJNnRicdc3z8Jd552Pkfh/V6CHNkfWaLlFFGODNbzyPX+JN33x88DAAGzJg6pP4u4fXY5ff+WbCJcuQXkkQpJa1LfcAn9/2/Ww/jBy38eUBOg2QymNoZRBy6bQQRlKGs7nvhSRF8G4BOhKgvIUaGaY+MMi/PBvP4naRANVa1y7diuV9bJwwhSt3yV4TzurKJ73t5UnmC0BBuizJc/rUoACFKAABShAAQpQoP8EGKD335xwRBSgAAUoQAEKUIACFJgVAQbos8I+IxftNUBv+h6WjM7BYVdf7dq3oxwCZQ1MjrsW7iOPLYFGy7W8ltxRAnSVK2hPoWUSDEU1LNYKr//8Z/Haj34U8CIgt0A8gV9/+VQ8fvV1qEw0kGmgLi3cXQW6Ra5ylALP7Ss9rgPs+Hcfxys/+Yni82kCJHVcfPLxsLf9Ev6KFQhKERIdYehde2Pf008CMgUEVaCeYOL8f8OPz/wWKoGCMRkaeYZ8YADzdngtdv/4xzC0847wSj5Q8RE3JPStAUEA6ASZkl8WWWZQNj68VCG+/yHcd9kV+O3V1yCYHEdZqpdtO0hdSwW6VHBHYRkLI+AD3zsHC7bbHvAjqWFG8uRS/PSY47Hs57/EnCRH4uVYWfZQH56L3fbfH69633tR3XK+23dbVarIZC9u7bl9xWVRgVUKMAlUOtnuiQ+s/O3vcecFF+PhX/0Kw2mMqlRIJw1koiyV4blFJCF8Dx3Hra+waCDA/73mCoSjmwO+7AnvwdSX47bjTsPSy38CP7JQaQwZnfHKrqW5tjkCY5HDx1hUwtx3vB3vOuFwYM4g0EqBVVN4+JLLceuZ38JwbFe3cJfFFFZlCEyKwHhIgwiLfQ+vfPc7sPsXvwAMDgAlzz2Td//4Ktxz+rcwp15H6qcIojKeHB3Fx67/MVAZhdURYs8iUjm0BOMqkyUHsEEZudEI06BY4CHhuC8LOTLoNIdODCZ+fz8u/dinMVRvoiJLFfIUuZe7pQFaAnRp4W5Nsd87W7jPyM+zDXURBugbSpbnpQAFKEABClCAAhSgwMYnwAB945szjpgCFKAABShAAQpQgAIbRIAB+gZh7YuT9hqgx56HJweG8E8XXwxsPg+21YAZCOElMb7/lx/C8GNL4KmWa3meS/draAQIECcxomoINFMsDyPsetSX8Kp3vQeoDQGJ7IE+hju/8TU8cPmPMZTmiP2ihbsL0G0Oow1CrZC2ciTlGnb6zCew7SEfAWQPdOnLndRx9SknYvKGmzBqDVp5hqlMYZtDDsSuh38OqI0CdSnrzrDqrLPxi0t+hPrUKgzWKq56u5EDEwhQ2/olWPD6nbHV23bFtju/ChgaAlB2rc2hUsC2ijA0M0geWYIHf3M3/nTzrVh2993wVi7HvEoZiZX6atVVBbo0B/dyhcUjZex/5tcxb8fXwWYWSlqLr1yJ2446Bit+8RvMM0DLy1EvechtgDgIMPzKbbHgzW/CNm/eDXNf8UqoUtm1aoeVwNb1SAeyGLa5Ck/+8X48dPsdePDn/4Wphx5DzaTwsjoClcPaDIFUvSNA0koRePLB7hJ0yYal3fnjc2v4+CUXIpi3JdzEhwHQHMN/nfxVLLnmRsRmCpEMLZdlFWUoF9K3A3TlYyIsYd6+e+Htx34JqMpiBQ2Mx3j4wotw23fPxYB0EMjkWVCuG4EL0KVqHAEmM4MVlTJee+ABeP1n/wEolWGQQGuFP15yBe4+/Z8xWq8jD3K00hzqFa/A+y76HjCyJTCVFQtBWk2gVQciDeNbqEoNKtVAGhSLLyRFD3JXhW6kOr5pMLHoMVzx4b/B3CRFaFIk7Q4FuexJbzzXxl3DSPTOAL0vftqt+yAYoK+7HT9JAQpQgAIUoAAFKECBTU2AAfqmNqO8HwpQgAIUoAAFKEABCqyjAAP0dYTbSD5WNP0uXp1C2en7dUshrcSeEqmmnsYS5WF0+x2wwqRAtYLJLHYtsOf+8VHMqzdc+3YllbzSwl15qIQVNOOGC8H91CIbGcXS0SFMzN0cqfaRjI/jJaODsA8sxNCy5ahYCYuB2LVwl3rqHFYZqCxHuVzBilaGiS3nI95sPhJ4CHOLIQ+YemQRRpYtx4hf7MCeeyUsHx3AxIsXQIVVpFMtDBuNl64aw8SDi1AqedDKwhqLLFcIayNYNtVEq1qGGR1AOhShOn8eNtvi5dhsiy0wMlpD0mriycf/jGV/fhxL7l0EtWoKpWYTg3mGAZsha9ZhwrLb21wsxbFTgPz0PdA73n5usawSornti9Go1aC8EK3xSYTNGJtNTmFOvQm9agI28iC14mX4yJSHqUhjPAzgb745mqUS5m/9Umy2xZaYN38+wkoZYxPjWPLnRzD2yEKMPfAw/MkM1UTC3xjVwIPWCdI8dpXTgfERoQTf85HkrS7jc7k/4yreH/WB4DXbYxIhAq+EiYlxDA6ECO57EC9JckzE4wh8OV5a3wfFswYJ0OXZ8lD3Q6waGUR9wSgmQo2y7yMYa2J+niJ7/DFUUovA7UUulfWutwE8m8O3CqkOsNL3MDkyiHzBfLQ8D828hbnVCsInlqH22BOYm+XIdIY0N1heKmFi+5djypZQ1iWoPEdFJitpQpd9TJgUDWMRhRWEqQ8/L66Z+DkS38J6PkqNFkYnYlQXL0c0OYVa6KFpmm4/9dwtntDwrTwDBu0e8BvJTwMO85kEGKDzuaAABShAAQpQgAIUoAAFVv//JuPj490tOacZBShAAQpQgAIUoAAFKLBJCzBA36Snt6ub6/yPQ6msTjwPqdbIlXbtw+WXtFmvpDkiacfejtvlnbQRV9Kn3L03LlSWtu4tTyPRPuSf3J7RrhrZuL3Dpf356vOu/l+lEvPLHyR21S5cT7Xspe0i2SJMlX3ApY257F+uJPDXSDyNlq9grefCbM8YlPKi8rlYEtC5gETBnvucbF0t95ZpOY/UEOuiHbo7Vv5UjFmCcdlzXK7r9h5v74Pdud/V/+N6LcLWaqSeglT3Z1J5XTRcd/cR5Ma5+Eb8Cmu5tryXSudMq+J3JSFvZyGEcscV55GxZW6MUr3tGRm3qEm631kWIe3mi+puObHsA97Lq3gmtAuuxa0YfRGuR5nMqewfL33Q2/0O7JoFG+0pdZ9LvOI8ci9i63fu3+Zu3KtdV49Pxi33LUXi8jyIY/FcFk+K7JtuEBnZ033NPck1ZCsCozzY9gNYzGfx3Lhnx91CYeK85b/238s/yXbooSnmx3ePkRsgjMzDaoH24gn3feBrYxZggL4xzx7HTgEKUIACFKAABShAgfUrwAr09evJs1GAAhSgAAUoQAEKUGCjFWCAvtFO3Xof+PSW7+v95KtP2GvgOC2Q3QCD6mVleVFxbtoR8toHsy6evYxHRiBBci8vr4cLFEsQZIFBL1fo7VhZSNDtq9fxuCURPY7ddRTodkDthRA9HM5D+1CAAXofTgqHRAEKUIACFKAABShAgVkSYIA+S/C8LAUoQAEKUIACFKAABfpNgAF6v83I7I1nXQLf3kfbfWBanJsB+nMZM0B/7iew87R1uiHI0c/2vmgi39urlwUAvZ2ZR8+UAAP0mZLmdShAAQpQgAIUoAAFKND/AgzQ+3+OOEIKUIACFKAABShAAQrMiAAD9Blh3igu8kIM0HudmA1dgd7reIqW+t2/XkgV6NNVprdef7b33SuuOZIB+rqo9ddnGKD313xwNBSgAAUoQAEKUIACFJhNAQbos6nPa1OAAhSgAAUoQAEKUKCPBBig99FkzPJQGKCvfQJ6CUz70fOFFqDLHuedHe471eXPFab32q6+l+dh7U8Xj5gNAQbos6HOa1KAAhSgAAUoQAEKUKA/BRig9+e8cFQUoAAFKEABClCAAhSYcQEG6DNO3rcX7MfAd0O3cO9lMiSM1T1UfPej5wspQHf7mfew57s8C7Jnei8hOgP0Xr5B/XksA/T+nBeOigIUoAAFKEABClCAArMhwAB9NtR5TQpQgAIUoAAFKEABCvShAAP0PpyUWRpSPwa+GzpAl5C1l1cve46vi2ev4zGKLdyfbf46AXq3+5rLfDFA7+XbsGkcywB905hH3gUFKEABClCAAhSgAAXWhwAD9PWhyHNQgAIUoAAFKEABClBgExBggL4JTOJ6uoV1CXx7v3RvgS8D9OcWZoD+7D6sQO/92/lC/AQD9BfirPOeKUABClCAAhSgAAUo8MwCDND5ZFCAAhSgAAUoQAEKUIACToABOh+EjgAD9LU/C6xAX7tRL0f00gJdnk8L3VOLdW2KPdC7eUnrdqlA7+XVy/h7OS+PnTkBBugzZ80rUYACFKAABShAAQpQoN8FGKD3+wxxfBSgAAUoQAEKUIACFJghAQboMwS9EVzmhRqg97RPdg8t09fFs5eq6SLw7a2i/4W0B7p85Xpvid/bF5UBem9e/Xg0A/R+nBWOiQIUoAAFKEABClCAArMjwAB9dtx5VQpQgAIUoAAFKEABCvSdAAP0vpuSWRvQugS+vQ+2t8B3Q7dw93odTg+B9bp49jIeCdAB01PV9AstQO+xoBzFnHX/YoDevVW/HskAvV9nhuOiAAUoQAEKUIACFKDAzAswQJ95c16RAhSgAAUoQAEKUIACfSnAAL0vp2XWBiUtsqWNtQSPUpm9/t8Xge8znb8IhIvrrnm/pmX3U/9++jHFewk/peK42/dyvp6qz93gekvcOy3HZWzuWu1xPtP7dRmPVcbdt9xz516e7b0z7/HJMtDuE92cv9djivH05rkhx/Oc43cIbYf2+3UZf4/8PHwGBBigzwAyL0EBClCAAhSgAAUoQIGNRIAB+kYyURwmBShAAQpQgAIUoAAFNrQAA/QNLbzxnb+d87qBP9d7+XcJETtVuxvb+17D5Oczk92Ybuzn7+Yepx+zoe+31/H0evzzGT8/2z8CDND7Zy44EgpQgAIUoAAFKEABCsy2AAP02Z4BXp8CFKAABShAAQpQgAJ9IsAAvU8mgsOgAAUoQIEZF2CAPuPkvCAFKEABClCAAhSgAAX6VoABet9ODQdGAQpQgAIUoAAFKECBmRVggD6z3rwaBShAAQr0jwAD9P6ZC46EAhSgAAUoQAEKUIACsy3AAH22Z4DXpwAFKEABClCAAhSgQJ8IMEDvk4ngMChAAQpQYMYFGKDPODkvSAEKUIACFKAABShAgb4VYIDet1PDgVGAAhSgAAUoQAEKUGBmBRigz6w3r0YBClCAAv0jwAC9f+aCI6EABShAAQpQgAIUoMBsCzBAn+0Z4PUpQAEKUIACFKAABSjQJwIM0PtkIjgMClCAAhSYcQEG6DNOzgtSgAIUoAAFKEABClCgbwUYoPft1HBgFKAABShAAQpQgAIUmFkBBugz682rUYACFKBA/wgwQO+fueBIKEABClCAAhSgAAUoMNsCDNBnewZ4fQpQgAIUoAAFKEABCvSJAAP0PpkIDoMCFKAABWZcgAH6jJPzghSgAAUoQAEKUIACFOhbAQbofTs1HBgFKEABClCAAhSgAAVmVoAB+sx682oUoAAFKNA/AgzQ+2cuOBIKUIACFKAABShAAQrMtgAD9NmeAV6fAhSgAAUoQAEKUIACfSLAAL1PJoLDoAAFKECBGRdggD7j5LwgBShAAQpQgAIUoAAF+laAAXrfTg0HRgEKUIACFKAABShAgZkVYIA+s968GgUoQAEK9I8AA/T+mQuOhAIUoAAFKEABClCAArMtwAB9tmeA16cABShAAQpQgAIUoECfCDBA75OJ4DAoQAEKUGDGBRigzzg5L0gBClCAAhSgAAUoQIG+FWCA3rdTw4FRgAIUoAAFKEABClBgZgUYoM+sN69GAQpQgAL9I8AAvX/mgiOhAAUoQAEKUIACFKDAbAswQJ/tGeD1KUABClCAAhSgAAUo0CcCDND7ZCI4DApQgAIUmHEBBugzTs4LUoACFKAABShAAQpQoG8FGKD37dRwYBSgAAUoQAEKUIACFJhZAQboM+vNq1GAAhSgQP8IMEDvn7ngSChAAQpQgAIUoAAFKDDbAgzQZ3sGeH0KUIACFKAABShAAQr0iQAD9D6ZCA6DAhSgAAVmXIAB+oyT84IUoAAFKEABClCAAhToWwEG6H07NRwYBShAAQpQgAIUoAAFZlaAAfrMevNqFKAABSjQPwIM0PtnLjgSClCAAhSgAAUoQAEKzLYAA/TZngFenwIUoAAFKEABClCAAn0iwAC9TyaCw6AABShAgRkXYIA+4+S8IAUoQAEKUIACFKAABfpWgAF6304NB0YBClCAAhSgAAUoQIGZFWCAPrPevBoFKEABCvSPAAP0/pkLjoQCFKAABShAAQpQgAKzLcAAfbZngNenAAUoQAEKUIACFKBAnwgwQO+TieAwKEABClBgxgUYoM84OS9IAQpQgAIUoAAFKECBvhVggN63U8OBUYACFKAABShAAQpQYGYFGKDPrDevRgEKUIAC/SPAAL1/5oIjoQAFKEABClCAAhSgwGwLMECf7Rng9SlAAQpQgAIUoAAFKNAnAgzQ+2QiOAwKUIACFJhxAQboM07OC1KAAhSgAAUoQAEKUKBvBRig9+3UcGAUoAAFKEABClCAAhSYWQEG6DPrzatRgAIUoED/CDBA75+54EgoQAEKUIACFKAABSgw2wIM0Gd7Bnh9ClCAAhSgAAUoQAEK9IkAA/T1PxEWgGqfdl3ey0fl8/LZ5/O+MwZlAdv5w9NutzO+zrWm//PaxvAsp1wr6PO9r2czWdfxrHXAz+MAsV8zmxqAecpcPJP70+fg2S6/Ls/W83ku1/bZ58HknvW1nX+mj1nbd++55uXZ/q3XZ/Tp38/n+k4+H/8X8mcZoL+QZ5/3TgEKUIACFKAABShAgacKMEDnE0EBClCAAhSgAAUoQAEKOAEG6Ov3QbBQMEoVYWA7uJ6t99oCnV8SxHVC9Ke8bydyTw/Yuxpz+/y9CMp1TDtFnB7sr4/3cq8KppfhbNBj5Z601QW8c5bfjbv/Yg4sjLLur92f3Wi0O1Q+K79rsyZY7gy2M1dyHhfQtz8/2++LMffmbyCLCtYQrf07Y3r8Xol/L+fv/nvbmadnmpf213/1IhiZM889D2b1QoFuHj6juh+/gvz0WduSjG6u+sI6hgH6C2u+ebcUoAAFKEABClCAAhR4LgEG6Hw+KEABClCAAhSgAAUoQAEnwAB9/T4IRYTVa53p+h1D52wugJ0WcneC6+kBeufvOoFfryP3estLV4fFG+KOXaDZY4C7IcYx/ZyqE6CvnhQL959bSFCEnUWALv+5GXN/VywGWBOgT688dsfL56dVbXd7H+1Ldnt4T8eti7+F7inytarHB67t2e2N9OIzfaHD6gUQ0xaIyDWnj1ZmttcAvRcfBujdzvJTj2OAvm5u/BQFKEABClCAAhSgAAU2RQEG6JvirPKeKEABClCAAhSgAAUosA4CDNDXAe05PlKEoL3G0Ot3DKvPJuF5O4x9tgr05xugu6C3h6LXZ2slv74E+i1AFxrpSFDUl2so+9QW7mvuu4hgLXz3V1KtLK9OJbq87zCLYd6p4u8RTuZrQ7569ZeAuJeX2cABei8+0+fm6fPz9O9b5yfCugTo3fuwAr17qzVHMkBfFzV+hgIUoAAFKEABClCAApumAAP0TXNeeVcUoAAFKEABClCAAhToWYABes9kz/0BlxD3SYD+DCOZHsLKjUwP0NdFopfAUc7fS9i+LuORFun98irCc6k2f+qu750/dp6U1X+2cnwRoLv27/KmXYnematOMLsuAbq73jO0hF+vXr36S4V+l6+iar/X+e3+/J2K/y6H4w6T53/6opDp6xOmb5nQ+YnQ6wID9OBTPCwbeIVELzgbybEM0DeSieIwKUABClCAAhSgAAUoMAMCDNBnAJmXoAAFKEABClCAAhSgwMYgwAB9Pc+Slf3P+yNAXx2Wt4P0Z6r+no0AfUPq9N7iez3P/7TTST157jYxt1DT8IuMU61ur1/slV58MFf+6kB2enV/Z+/4znytS4DeOV8/+bsW912+igUJz1bB/2wnOKROKAAAIABJREFU6f7869PnWWPsHhcA9ObDAL3LR+kphzFAXxc1foYCFKAABShAAQpQgAKbpgAD9E1zXnlXFKAABShAAQpQgAIU6FmAAXrPZM/5gSIo3ZARZffjnd5G+tk+xQC9e8/ej5RqaQl8p1egF2eRYFSydYl33T7y8twohUzr1V0BGKA/VXxjCtBl5M8Yom/AAN1tAcAK9J6/pgzQeybjByhAAQpQgAIUoAAFKLDJCjBA32SnljdGAQpQgAIUoAAFKECB3gQYoPfmtdaj+yhAdyGea3v93KOe3oZ9bceu9f6f44B1aZHd8/V6DCh7Pn8PH5D9zgMNZFkKyci17wNKI88NrLXw3H/a7XeuciAHkPiA9jzAWuRZDk8BvufDGOPmsTM/8rsEtL0s1Zhe6d7DbfR2aK/+PVSgy0CMNs8cTD/rKLuvQN+QPp156rlDQk8+rEDv7WEtjmaAvi5q/AwFKEABClCAAhSgAAU2TQEG6JvmvPKuKEABClCAAhSgAAUo0LMAA/SeyZ7zAxYKVqnVWxG7wuJ2KWpX76eFotMD0qfuol0MQUK5tf19J0B/emHq9OB1pgL0zpg7g+5m/L0cU9T+97pH9vqd/+ln09bAz3M3UTKqVCkYXTwfnvZgcsDmFtoq+MqD8jRayKSOuNgDXRVt3pW1UPLZ9sm7WRTxbHfljNr7dvf0XHbxHBfz25u/LXZ6Lwrwu/ie2B7P395JvutJXu3ztO/hM37fnmX1wlO+a9P2sC++tL35GOiuvufFUNxPn67vlQcWAgzQ+SRQgAIUoAAFKEABClCAAh0BBuh8FihAAQpQgAIUoAAFKEABJ8AAff0+CLmSCGvNLuhPD8FXV6I+R1D+fI6Ru5keOk+vKJ8elM9WgC7jW1vo30toPv1+XYW7NT1VZa/f2X/q2aRFu5dl0FJQ7vtINNDMcjSzDH4UQSvPBenaaBekG5sjyZoIAt/9kup0leVAZqD1mkrqznbqz6dbwIZ4LuXue/EvWrK3A/Quvg+Fbm8BdK8BemcGu/WZvk2CBOedDRw67935pofoPQTobgMA1VuA7lkG6L1+pxmg9yrG4ylAAQpQgAIUoAAFKLDpCjBA33TnlndGAQpQgAIUoAAFKECBngQYoPfEtdaDJUCXXy6g7lT6ztL71WFgOy3vVMa6quZpd/J8KtB7jeueHjh2wuBOVbQMa13fy314fRSgy30E1iIzBqlWyEIfeeC796mx7jmxLg9WLiyXKDnUOXxrYHMDSAt3o+Br2S+9qEp/+pz2GqK3L1e0f2+nxOv0vj2Q6UGznK8Xf/lsJgH609rRrz7n074/ckm9gQN059nl99Yd+7QqdBecTwvSi9ldE6L3UqEvc5XLwokux6NhwQB9rT+i/9cBDNB7N+MnKEABClCAAhSgAAUosKkKMEDfVGeW90UBClCAAhSgAAUoQIEeBRig9wi2lsMzCdB1LztTr9/rP9PZprfHXh3utcPYomp7zad6DWR7DdDd3t0biMcF1qZ/KtCdam6gwwCppzBlcsSego0CJNLsXEsc7LnDlFXwjEHVJECSuH3Ry34AqWI3SQpfSYj+1Ly211buRcX3hvOX58jvwV/Gk2rd9fPg2trDPGUhwdq/Pd3vgb4uPk//vnRawD/9eybjlJFIhX63Lzky68HHMxY+K9C75V19HAP0nsn4AQpQgAIUoAAFKEABCmyyAgzQN9mp5Y1RgAIUoAAFKEABClCgNwEG6L15re1o2ec69xSM1ZgKNRqBB2UlOiv2s5ZXEbr1Gj13riznKipNy1mGKDcutPSN7JwNpJ5GPfDQ9DVS7bkg1l0Tstu0QZgblDOLUlacY3rQJ2fOlYFSxrUVd2Fr+7JynlwBLU8h9qWKWiNXXnEvyrpwV6qPy1nufsm5Zb9qt5jAynh8NAKF1BMJOV4q9deEp65y2QJGy1h1sQe4G0/h5f7s/s7CBYVGwtq8uPd25bOMIXAhs/lfoez0/bUL/aJ8uJeKYPlcpzreKuNqoTsLELx2abeRvcqV2Ctkst85LLLAw4Q1yKslbLPTq7HDG96AF2//amBgEBgYKs4yOel+LbvnLvz3Hf+Fe//7D7DNBDXlIUhzRLlFmMuctQNYJTPaeZbWlEK7+VIGMh7Zaz1TYq/Q8D20/Kf0HXAzKyF8Z46L/daLCV+zyKG9H7tYyfy050PmRe4uMDmizCIy1v0emhy6yxC3E6B3nsFMni1Pu1+J50Ms17zc3SLMgUpqUcrFxDU5h1F5+ztVPCPyfZPPyn+etMdXxXNt5Dl1z09n5r2irb5ffF9yz8Xzqy8pcyzfK/me1VL5nEGm5Tug3YKI2PMRe8V3TK5r5Bpa5smgmhqU5TPWFN97+V61j3NT1L5Kx74TxBfjL8Yu37WpUMboFd8DV40uz5f8VnxS/EuZQSU1CI1pV6Cv68+Wtf102zT/nQH6pjmvvCsKUIACFKAABShAAQqsiwAD9HVR42coQAEKUIACFKAABSiwCQowQF9/k+paUkt47nmYyjT2+d4/Y8GbdwGyCEpFRSppJEWTBC8HbA5IKObStG52Ppd02QckWExiLL7kclz39a+jlsQutJZG4GNBhHdfcB6Gd9weeRBAIwSSFAgtVNZEvnwMv/nGWVh48+1Q45OolSOkcQLkFiXtIfMSaOQIcs8FwKkbnkU5B1rK4slqCYecdjIG3roH4JdgJZSV8DtNgWYdX9n7L/GSyRi1PEGKFK3AR6aqqO2+G/Y/8yuAnxXbWGc+oH1YT5JY+XwucTmgxc+HMh6UpIaBJIpShq2ANEW8ZBlWPfIoHrj7Hqxa9CDqixYiXvwEvEaMQS+AjlNoCbElIvcUPAmy01axn7jE5a7FvoZ0CpCAuahY764quBOA5tog9dqBrLUIciBILQIdIvNDrALQKIeYCjSGNp+Dedu9Etu8ZTe8cvddkW82z92O0kGxsKKTVGsLCWyVzIX2kC5dhkV334NH77gbj/3yt7BLl2EozeDFTfhIoZDDeLYIiq2GthINS3As58ldoG2MQqNUBnZ+NQ7+9jeRDVbd4gO3DXd7UYcYyPMkmbcLsuX5lBl3QzMuGXbjleRY5kAqogOZqQRaFlpkGRr/cz9uPO7LqN+3CLUsXRPyr+WrVbRwtyhrH3GcIq6W8Xg1xGE3XQ9UBwAvKJ51mU2dQ9kMUw8txtUnnI7srv/B0Pg4fJ0iDTMkfuYWffhGKvV9t7hDGw/l1HdzFQcZMi91iy6iHCghwFSuMTZQQXWXHfHOU49FZXQUyqu67wJC2Zc+hmq1MHntjbj+qJMxbBSezGPM3W1nvPULn0fpZdvA1AbhTcUyoUBFvikxWkuW4edfOQN/vuU/MCBzhhxZGqNcKiPLZOnGmnb8RbgvXwUPjWaMcliCbxSqfgmPZi2Mb70Ah554PCo77ey+LzCyUsVH7ht4eQtoNbHipp/hthO/jmB8HNqtmGGA3stPdQbovWjxWApQgAIUoAAFKEABCmzaAgzQN+355d1RgAIUoAAFKEABClCgawEG6F1TrfVAia2k+lyCrikbYK8LvoUFb3sjkEcuMO3kWkU4KZW6kkxKC+9OeN7egNld6ZneF0Gn/JOKW3j4hz/CdaedjsG4gcFM4lMfY1EJ77roXzH8uu3RCiLX+ttIJWwA6DR27cEbd/43Ljz8OPjLVkKNTWButYa4UYfnSfW8hIwGUeah5RXho0SzVQM0tcLigTI++LUvY84eb58WoFuoVgI0pnDynvviFWMNDCQNJCpDIwiQ6hqqf/EWvP/srwJVCWI9IAsAz3MV6VKlHeaZC+Klo3msfGjruWpjKUO3Web+SXvtdtyyICBNYMfGMPboo1j6H/+B/7zhejQWL8VInCN0FfBw7aw9aZLuKOUqRYAuFeKy/7jbe9ztmd5dgC6zItXVUmmca+uqkWUOJfCMdIipOEVT+/Dmb4apUoid9t4TL3nXPhja6kUI5o7ARCUkrsrecwGurKNYfWm5T1fGnENJSCrV1alBOjaOlQsfwCO3/xx33XAjKpNTKI1PotJKUPY1plRadDcwHoyrenexNEJZc2A1GuUqsl12wkfPPxPNoRpK8KCkzN89R7KIoHis3R/d3t3FAyZZuYTbRhZTyLTkup30Kjd1mVRnI4efJKjfcy9uOOoUNP94P2p5DE8WhnTxct8XCdCVj7iVolEr4+FaCUfeeiMwMhfwZZFFMTijM3dfum5w78VX4T++fjaGly3HSFlhxfhi+ENRMZ+5B219WOvBMz7CzEPm52j5OXKdwLc5/Fza4gN6dB7+lDRxwFdOxTbv2RtZqQRfhXIZWMmqkcJrxRi/8nrc8MXjMBxnGPMMls2rYed3vgO7HXk0WtpHGIXubnObwI801NQUHv/pL3DtcadiZKIOOzGGOSM1rFixAlFYWb2neecHgvI0cukgYRWCMETcTBAGEZYNlLHd33wYu33kI9AjI7BGQVUCt/AjzxL4MJhc9ACuPfwYhIseQ7ZkKcqh/DxhgN7F47f6EAbovWjxWApQgAIUoAAFKEABCmzaAgzQN+355d1RgAIUoAAFKEABClCgawEG6F1TdXWgtCzXysckQux54ZlY8BdvAmyIzHou1vLdvsZyqgy+i44lQe5+n2bJVT0JSeMpPHjx5bjuK1/FUByjlkhoHGIyKuPdP/pXDO+0PfIwdKFxlqSIJDhuNeFJCJ1kWHrjrfjXI47FS40Pv15HyVdoIXXBfuDacXuujXaiJWC2qOUWdU9hyWAVH/z6lzG6594uQHc3JDcWt4D6JE7ea1+8fGUdg2nzGQP0vCyV1x50FiDzpH12wTogN2alShioy37f8FHJJbhts7fXExRRt0HaaiKKAmBsDKhWEC9ZgpvPOQd/vPo6jKYGUZq70L8qQXmWwkoLdReeFwG6ljbZruy6+/C8GIkr317dQluWF8j5bBRhIjfw5s7F4iTGZ874JgZe+xqgGgDO1iLzJeT1XSYcStt5ubdOy3QPkIxaXq6ReJoArQwqkBDZAvUpPP7fv8cPjzweW0wmGFg6jkorRTNM3Fg847mq+sxVpUtbe/H00CgPwOyyMz5y/plIBwcQpNN6tsvF1nR/Xx2mS3guVdHyK5MA3QKl3CtuXf7eA1Il7doz6FaGxn//CTcfeyoa992Pcjq5XgJ0OzQC44WuI4Es4Mh0AqUs/ATAygYuOvTv0brnfzCYNFHxcrRs4sJ4ed4lQC+C9KIyv2itXnQ4kMp9WbTStAqrfB/b7Lcv3n7skcD8OWgYi0pQLgL0wCJDiiBuYvzqG3HdF45HZXwK4ZwhPOLlMHNG8eEjj8HQm98MVEPkkY/cGun3UFSJj43jF1/7F9xz0WVYIIs30rpbHBHqIuiXlvKyeKHYqkAhT3OUShWMxy14A1WMpwkqr90eB3zjdJSlzf/oXFhrkUQSkAN+msKLU9xx+tfwq4suxVCeoWYsglS6EzBA7+qHdfsgBui9aPFYClCAAhSgAAUoQAEKbNoCDNA37fnl3VGAAhSgAAUoQAEKUKBrAQboXVN1daDEdEp5qCPEHheeifl77AqDElIJWSU0dRW/ObQE6FYajUuM3k6R13IFlyFL0brKoVoSoF+Gn3zlaxhotVBNZN/rEFNRGfu7CvQdYMJQskAoIy3Zpeo4h3UtoBXUVBM/PfkreOjKGzA0OYlQZ8j8zIV0Ua5c5W6qfKS+jNGikuZoeBqLh6s4+BuntQP0yIXDri19O0A/cU8J0KcwnLeeIUD/OlAtuepgya0TD2i1M1wJ6GFT15a8qTwo+ChJR/empOjaBfWyziB2+3p3HKXK3Lh9oNGMXeX2fZdegl/88EdoPPgYtlQRzMoxDJRCZCZ34bJrl21l72ip2lYwWlqxdzW1zkHCWDlc9taWvaozXexzv1z2156/GTbbeUd84LDPA3PnFi23JbCPwmI/dF0sopDrC1unc7/cj+TCMlc5ckTQKMnDkmZQUlVuUijpIJAkaC56BDedegbiO/6IytgElFd3e3PLeHIte69LdbzshW1gbIBGpQr1utfhI+ediXyo5hYOdPLVzn7n7s/tzgZW1nO4ILoI0BNIpbnscd5uqd/u/i57fXvSNUAC9N/fjxuPPQX1+xailk48/wD9p+0KdO+pFegyKp3mUHGG+l2/x2WHH4XsT4uwzcgQpqbGkcr8ypYDxkMp81w4LXuVS4cBZyTfNyV7l3sYDwNkCzbHJ877NrD1FrCVMkwQFosaUgsbKbRsiqjVxMqrr8dVnzsa85oZ/EqEJ1SOvFLB8CtehfecfAJK/+fFiCNZGBEUOw5k8iznwJ8fxwWf+gzsvX/CgMrh5VL9rlz3ArF1Cx+sdRXxIQKosIQnkxj1Woh0ZAD7feFz2Hr//aFaOWyp4p7/ZqDc97ncTPDklTfikuNPwWAaI03qGAh9REl7z/XuHmkeBYABOh8DClCAAhSgAAUoQAEKUKAjwACdzwIFKEABClCAAhSgAAUo4AQYoK/fB0GCMaV81BFgjwvOxPw9d4WxEbJ2eBpYabWeQuUJYDLAD2ClvXs3LwnnpGO3BMbJFJ740eW4+vSvo5S0UMmk8raoQD/gou9heKcdkEtwazN4kplL23TfQyu3rlV4MNVAY9HDuPmo45Et/BPUlOyfLG3l1ZoAXRct3CVdreQGdWnhPlTBQd84DXP2fDsg1bqBgs2taykvFegSoL9iVR1DWfyMAbqphC6S9YwEmUVwLHXy5VYOiIk2sL6E/T6UC/1dX3EXost+6y2pqJcQ3e34LS3YrWsxHrp94RPY5ko8cvMt+M/v/wgTd92L+W5f9Ngl1tLeXEJL3wBRJiZFxXan8nttUyB7gmfauOA9yH1XSR/7HsaiAOOjVbz+4APxxo9+CMHQMIy0kS9VJYt1Vf/GzbssDCiyVddpXRJe2UtdAlVtkcg271AIoRFJ0C1hsVJITAYrlcdpC6XMInt8Je7+90tw548uw3BjBSpp5hZIuI94MkZZoGGRWx/NUg3YeWf81blnoTVSc3vau0UVAAIJxqVqXqr/5S+0dd31XVBd1NmjKeEzgJK0fS8ebhdCW2ntL89vK8fkH+7Hlcedisa992Nuq4lQns8uXs/Vwt2OzHHfDbddgYT5WmZcrgm377qdqONXZ5yD+y66AgMrxlDxNRLPIPVlf3GFaiK8Cs1AqvHXzHeqNcZDjZVDNez9mUPx8oM+ADNQA6IIVmv3XSkq0IFE5QiTBpZffQOuPew4bNEyMCbDchiE1UGsMhZv+MhBeM1nPwEzdxgt66MMT9aBFGsnmk08fO11uO2U0xAuX4ZBAxegZ26OxFcWfwCh/Biw0u3Bw6rQw7Kqj9e9/13Y/f99FkmlhqBcRW6MmzfP96DjBuJ7H8Ql//AlhI8vRjlPMN4aR60UIUxs8Wzx1bUAA/SuqXggBShAAQpQgAIUoAAFNnkBBuib/BTzBilAAQpQgAIUoAAFKNCdAAP07py6OcrtPu0rF6A3rI89//0sLNjjTasDdMlLgywD0him1QBkL295uW2L2720pTT72d5LiNnqJIoNjF9xFa454wy3f7hUVEOVMR6VcMAPv4cRaeEehDB5gkD2Ms8VjOe5wFpeNclMJ6bwh0suw8+/+c8YjusI4hiekupzIEo9pO0AXVpCV4xFU2s8MVR2AfqIC9Clhfu0AF32QN9rv3YL92feA91Wyy6S9axytyJ5ZSSJ8tKVbl9zl15KebZsQi29wpUk3YAKPKhKGYgCV/UN5aOZpih5EQKlkTUzeL6GSVa4St+HrrwRt/zzuVBPLMXcKEKeJ66Nt7RtlwC9LJcxQGta6/S1zbEE6FLhLYsM/Fw2yQ4xGQZYUYnw8vfui73/8dPw5s/DZNJCtTqIOG7BL5Vh8xxeKh0H5J4AtBLYTN5Idb9U2BvpKl6U1ZciQGkouXe3B7wHhB4SZaC1RjI5gYqOkC5fhZu/dTYeueoyjDYSlNwCCtlePkcm+4Ur67YNaEY1qJ12wl+fczZawwPIwmLRgly7YnOEcQobJ66C36XHgiKvTnt5Ce7leZQyeRfMSvm/XMit5JCNv9H400O47tSvYvL+BzESJwie7x7onQp02QO907pfZ07LVe1bAy+OseTuP+Cmw09E+eHFiFoxMi9H4kmAbFCTtRgwmAoNglw5H1lE0vA9rCiHqO3yGrzzqC+hut3/QaY8WN+Hltb+0uE9LwL02KYopU0sueYGXPfF4zG6chKRdBKolhG3crf/uXrJ5njXqceg9pZdkXohlArc45ukOUKlgeVLcfupp2HRVddgc6Ohk6yoQJeFIu0APcqlm4GHlu9jebUEvOplOPhrJ6H0spci88sw2kcrLzosVMVgsomff/VM/M/Fl2NAtl+Qb1RZI23FKEkle6HEV5cCDNC7hOJhFKAABShAAQpQgAIUeAEIMEB/AUwyb5ECFKAABShAAQpQgALdCDBA70apu2MkZ4ylMtcvoZ5p7P1v38KL9tod1oTIlDR4BtBoobnoPpzwiY+74LOWmNWZ5eq00F2unRxOe+9q17XvQkIpRZ/bjDHg9jzOXVWzCatY5vn44BUXYmTH7dyxQS5poHVtq1uuNXqx/3bJAtmqVQgmx3Dd176GhTfehHlJDp3GGPRLUPUMuRe4qm+TpahKUOp7eHywhA984zTM3Wc/wJMW7hK2tlu4N6ZwkmvhLhXoz7IHelWSYh/ayL3IHtU5vEYDR+y5H4Yn6whs5kJtbT14uY9WWaM8Oog5W26Bl26/HbZ94y7YfLvt/j977x0uWVWmb997rR0qnNyBDmAaQRAJCo4oLbkBRwUTGJCMI6AjmEgNSBQkZ0RQwiAIKEEECS2CiAFRooIoMCJ00/GESjuv73pXnVZ0PqXOiPMb27X7OpxD9T5Vte+1q/+51/O8+AP9XckbRCAbC+TKfI/Yi6mInG7mPHnZNdx90SUErYaV9IFsbigKW4VeM5pI+3RKqTzvdX1LEpMThhFlJjwDGpUar9j67exw2omUVU0igt8TmW3QnqJJG5l63ZeVlKNtXnjs1zQe/iWP3/cTJpYuZXT5Mjuzevq0EQZmzmCdrbZhaN21mfH69VH9dYxUuCsPLZXjRUkQ+JhSZmpnqLFRbjvsMH5/94+ZoaukK0fp66+QlB1KmScvmwyqA6iN38SeF10Ig7XuWllDnFGMjXPLF07i6e/9kFqR280BqU1wG+oZVjzLWghbXyrvTXdOu6TYpS5dFiAquvX+cn2htBvY2d69RaD/WgIdSaAH3QS69fQqsx5fJhBIUtwrYsJWwgPnX8YDF13OSCrjB1KCqk/WbjGItgzacrMnJX1+VRrxaYYhYyN9bPf5g1j7fTuRKtm0UJfJ6d2iA7laSaD7spWjJMgTnr/xZm499BhmtRK7WUVq4VUp7QyKZRWPV2+3Fdsc+jm8tdYiCWRuu7LJctnnQdJhyY/v4/YjTiD43fNEZXfThCTUizyl4vm2Ml7u44kgYHyon/kHH8hrd30PJpLPX5W2J5eQ0O95+MvHePp793HvqWfjLVlKTcYzyEiHIkHb3oDJz0Jvt7Q7y1W4u3vAEXAEHAFHwBFwBBwBR8ARcAReRMAJdHc7OAKOgCPgCDgCjoAj4Ag4Ao6AJeAE+st3I0gIvCNp4qBCnIlAP48528wDI7PIlZ0lTauDeeJxTtl7X2a0EupZYWcz93Z4lF7QreHWGYNJRiUX0W3IjEcR1lniB3zoW19n+I3rkXoBoa3n9mx6vDMpCPtkBre1lxkmbZIsWsxVnz6E/ImnqWZtKmlGLfftdSRliieJ3vzlEui2eB3PKBtq9ssCr9HkpC23Z+Z4m2qRkSoR6Aq/VHTKnDL0IAwZL3Jqs2bw+i3m8aYdd2Bgww27Ce16n3XphZKK95xa4aFaMTQ63HP8F3nyB/cSNJtUTEloDGFZomRjgchM2SQg9e89HSWZCPRanU6paQYVqq9dm3cecxT967+OvBYwQU6gg24OuEzJ4nFqWtu6/Hsuu5rn7v852eLlhHFixXo4ORNd3ktReIzlhv7XvJo137Ypm310V6qvXwejZUeBxtO+Fcgi0nWo0GnKxAP3s/DkM5n41VP0J1Kp3iYIDbm8ttK0qv2oN27CXhddiBkUUVxQeDmeSWDlGLcf+UUW3XEvfVlmE9yxlrnc0J90U9upVOfLfSNjvS1jmV1fktlgulSql4SlIcol2S9yvjvnvZfjfyLQjVEUnkdStBmU1PZTz3Ppvp+gsmQ5xcpRhuoBJu3gZylB6BMr2RAg91xIq4TRMOQV223Bu044Gm/6MKnWKB1ZcS6iXkLjEuCXeeOlJLvzlMU33sx3DjuGme2YsMxs/bpU+Evl/nikrJTfav9/Z71/34c0ilBRZD9f0nivJO8/Ps79p17AY9fcQDXtUFGykSOjSDpUgwppWZJGVV7AsPa/7ciOh30Otca0bjJe5tpbq19QSVPU75ZyxV77w3OLUUmbKNAEUimfZrbVIbMV+73Qd+esIuAS6O5ecAQcAUfAEXAEHAFHwBFwBByBVQScQHf3giPgCDgCjoAj4Ag4Ao6AI+AIWAJOoL98N4II9LYk0FcJ9EvPY8628zAi0G0C3UCjBY8/ztl77c3sRmKFXLfI/KUPmensF4FtNk91bqVnUJQkvkcm6fSozgt+yEe+dSXDG4tADwmz7jzqOJC54QrfGCKZ0eyVJFmLKPJhoskLP/k5Vx9xLAPtldQ7HWqSsM4MXqCIlCJKMpti/9sT6CIzAzv+W5LagczRHp/g7LfvwKyxBn2ZiF/Pzq+WWnqZ69zotNEyozqKeKHTYqVX0P8vr+HdnzyA2VtvaedXl/UqqQ7IZSa6lbkFenyC8af/ixuP+gLm94uotNtEWYoqSptO9iXhLItmU7u9HCUeJTGK8SBgtNbPTguOYJ0dtof+GkUtJC4Ngbz/ssBPE7ws5tnvfZ9vn3sB5rkVhRIFAAAgAElEQVQl1DspI6H0qCeYIqcs8m4lvNJE+FRUjeVZyuIK5Gu/gvcd9lnW2nwz8EOMH5JnMge7K7VlFriXNHn8muu584wv07dinJnVkNb4EipRQKIVzbpUuG/C3hddSD7Ub6V3Yu+WhGh0JXcccSJLv3s3/WlO6ue0A2Ob3Adjj3omc+qtvbVwujPguxJdZsFLFblo9VXN79L+ro1sjujN4E5VoMvbkPHqIq610pi4TZgZnrvxVq457mRegSZsNjBZi0qoyPKUsFKlk+Ykfkg2MMCKWoWDzjsLvd46ZNUIE9YoZWOFLT73yD2Db4fESy9AadsKlt50MzcdcSwzOh2CMiHXMopBYzxNXA1IZRzBtGm858xTGNp0Y4owoJT560VqU+h9suvhd8u46uDPMfqrRxjEoyYf+TQl9APavmKpgtHBfo666ipYay65H2DCCK0M7axJn1Yw3mbhESfw9C13MFQYtPTNy1D4PKcqs889ma/uBHovn+QXn+ME+lSJufMdAUfAEXAEHAFHwBFwBByB1ZeAE+ir79q6K3MEHAFHwBFwBBwBR8ARcASmRMAJ9Cnh+qsnr0qgaxHoqWLbS89nznbzKAhJlGfTz367Bb/6JWftsTdzGh0qkoT+g0D/77Xt3RfsPt4V6NoKzDjIbXrdL7sCPUGRh30s1RG7fbMr0DMVQmlsbbknNeAyWxtjxW1WZvihj8lzdFKSjja596uX88i1lzPcGGfIq9Jqp1TrFbw0tzXdyd8s0E+jrEktt2+vJfOwAt0bH+ecefOZPda0mwIyMbJGEcps6Dy1o8HzrKAUMS3p78BnqRj4ubPZ/vOf5jVbvZ0iCuzMd8+LkD575RVoOWfFCm4//Uye+NbNTG8lDBqZo13SMSmqEqJlVrbEjXs4pNrcy3PiKGRFfx31+nXZ7/zzKOt9IPPZRTZLCrvI7Wt4acqvr/829194CfGixczwArxWC98r7AzsQnuUUoEv61uIuDV2NnuufRqRz/MKauutwzaf2J91tt6SMggoZGNBVKHISpTI0ryFWjrKJfsdhP7NswznMV7cQHkZifaYqNdhk03YRwT6wKAtKk+lwp2YcMUodx12PCtu/b4dBSD3lMwMFxpDHY96qmgH2iapVylxkcqlkv/+UdQKZnHpditCj/Jcrvp/ItC9UsvAArvvwZgSJRsixprc+Lmj6Nz/IPXRMUIyyqAgk9EDukKMZjTUjPbX2XyfPXjLx/bBRCGlH9itBFK3H6LJcmk70IQyQl6uRpohspTlN32HG444hmlJC23k/oQwlzM0qfbIC4+01sfsreex1TGHodeYTm43tUjTg4eOc1H7PPXtb3PXWWeR/26RvReiskBc/YrQMDrUxzs//1le//4PYOxoBG1/35ARymd/5QRP3fhd7jz9TEbSglA2Z3ilrYGX2eiR193oUHi9bcbp4Xb/pznFCfR/mqV2F+oIOAKOgCPgCDgCjoAj4Ai8JAEn0F8SkTvBEXAEHAFHwBFwBBwBR8AR+Ocg4AT6y7fO4g4TVaJ9qXDXbH3Zecye/3ZSAjqelEgbKkmD8le/5Izd92buhCS9Reh2baIoOTs/+i/8LNJZZJ/I1zgoqYpAN8aK0hRNEfaxXEV89NorGdl4PXIV2rSu1EmHtt476ZrOmm/lbTvu0KcrNhFOUjD+m9+y8KQjGf3Jj61AL0qFVh4mSejPDanv83z/3zID/XRMtdKt+TbYqnZJivvjDc54+3bMHW1SzxNbEW7Qdu62rwwmz9CloiIV5gYmspxWEJHPnEZr+jAf+cIChjd5I6XMHg+qdMqEUsSmaTOIofWrJ7lyv0/S/8JKBvOcIFSMm8TOsq7l2j53L4eEfYM8p1EJWTRY48Onncz0t21GOTjcvaa8O0ObOAav5Jkf/5gbFxzL0FiDWpxRacdUTYkxGSZUxOSkZWGldkiA1opUJURRRbwtjdTQqtco1prDB448jJmbbUpRraCCkCzO0KFPh4R6I2Ppt7/Hd794Gv7SF5hZ0WRZy84vH+/ro9z0Tex70QXkA0P4uSKXWnNS1PIV3Hvo8ay89W76s5RWmDNeLezmhuEOVqBP2JnuktGXDRzyXQStrE+X2ap7V8R5uWr2+d9pBrq8mDaBfd3EVql75HlMLclYvPBH3H3kFxlYspy6XzJWNvDDgEobslqdJRVNtOF6vPfEY+mbO4u8VqdQijwrqerApuil2UGesyvHJweuZykrb7qF6xd8geG0hWhxmf8u8+GDUpNJEjyq0pYU+mA/2x3+adbcaVuafRHaq1gZX7RzcpmL3pjgkXPO5YFrb2S4k9NferQpWF7XrLnDlmz/haPRg8OUOqLMNWUgs9gzwheW0/r9ChYedjQrn3icuidbckoCmWefZ/haxi2E5NJmIRF9d0yJgBPoU8LlTnYEHAFHwBFwBBwBR8ARcARWawJOoK/Wy+suzhFwBBwBR8ARcAQcAUfAEeidgBPovbN6qTMNIrMLfD+knQVsc+n5zJ6/JbEXEIvIxlDLmpSP/ZIzd9+TuRMxVbGTU0hAB2VB5pe0g5JaXljxJynYovQxQZ0VKuRD113ByMbrk/siWBWhgaiZwJJlFGToNafRqahuTXrho2U4dFTFFBm/ve4y7jr7XCrLWgwYnyJLCEKPKJXZ5JrF9Sq7nPklRrb/N9CBXFQ3dR0n0G5y/DY7sPbKFoN5h9STSnCZ2d5Hfat5vP/806FaRXqt5VesQDcl/kSDMzafz5yxBtU8tYJSFK+8P8+HLInpDysEmSFutqnXB4h1wHNJh3zmdCrrvJYPHnEofeutg/EjOjIberhOYlKiIkWvHOe7h36BiZ/+HH/xUmoinv2CVEOUd2et93KIQO+vVHg2i+nb/M2857wzMMNDjBufSlRBZyWBiOWJMdorV3LxIYdiHv8NI2lOJcmoS8V5lhEGmlbWhtBH+z5KIt5ZaefNZwOauNViWtiHKX0mUIxVQyrrrsMuXzyW+mtfTVmvUOLbFHiHmL4E9MoO3/nkZ2k88Av6mmP4qjvPfKyvTv6vb+RjX74A0z+ElyqMj52Bbpav5L7DT2DFrffQl6Y0o4yxalfAjkwK9Ebo29p2OUSW69LYTRwyE71b1S5fpZ1Lbjd/TCEB/eIEehpntPqrPNNX4Yjv3Y4ZmQaBTJKfLGhQmXQn4EksW3R+oBlN2oRhhZpXoH63mJsOXkDxwMP05R2auoPne1Q7muWhz5Khfnb43MG84d3vhqEBYsmxKx9fRivkBfF4k2h40N6T/02g33gL1x/5BYaTlk32pzInvvDsVxBUKOxIAI+JwpC+cib7XH4e+bqvQKkaZAqd+5jIx0tSlvzgXm45+gT8RcsYKD2aKqd81WzmH3Iwc+dvTRnUSBJDJQwwsnkka6E7JT894gR+ddN3GZQKfWkdUIZA9jLIJpogpFCaLE0J7A6OXqfQ93LXr/7nOIG++q+xu0JHwBFwBBwBR8ARcAQcAUegVwJOoPdKyp3nCDgCjoAj4Ag4Ao6AI+AIrOYEnEB/+RZYErixTmwatJOHzL/4y1agJzrAaskCqpISfehBzt9jb2Y3E1TercPu5bDhcal91gVtaXlOMitss1JmmkeUJmC8UuG913yNoU3XI7YV1T5hXhJ0clqPPsF1V/0nHzrkE/hrTiP2DANFBdqSdA0pdImfN/nh2efx+OU3sOZojC7atIMYn9xKutFqHzudcSoj278LlA/hFAV6JG9cthLITG256hLVanLOm7dj1vg4QZnalLMIdEk55zaNLsJWUr8QFMrO2ZYq804YsEKS9NMH2WSX9zFvn91h+nBX7MumBOt2pYY7YezuH/C1T3+ONRsdhgy04jZeNUTGSPdGv6slTejze6/gPUcdxpofeA9F3wC5XyUrRZ4bQpnpPjbOw9fcwI/Pv4ihRoNKLilzY8dVd5WzrLn8IM/YfXX5UWrJZf57WEBYGmIfOvZLOsPrbLbvXqy39x6UQ1U6fmTvm6AsqciTtRJ+dPkVPHj+Jay1fBxflaTKsHKgTrLZGzng/Aug2g9ZThZJ23yBWraChYeewNgdP6SWJLTCgomKzGQ3DHdK+lOIfUnFS2pd3p/UncumC4+KkXUweFpmfScUoUeSp1Q9mSbe2yFXL89bxyeJU1p9VZ7ui1hw122Y4WlkQWRFvZYPj8pZ9tsnqQ0NUZ82jVyS/ErEsWzGKAmTNq0f/4JvHHAwc1otxtOV1Poq0IHnh/tQG2/IJ844F2pDEEWkUUnqlSiTEyUlS36/iNmzZ1HUq5Nz3LsV8Z5UuN/4HW6SCvdOR0rbrUDvbrrosokKqBRS5V7SGqkTvmUD/u2kowjmziHxAgKvSpnIzHJFOT7KE9feyO0XfgXVaFIMVXjrRz/I2z62L1Rqdq56muXoaoiXddCdJv/1ze9w85fOYlZSUE1kS0xhN5lIlbwx2o4g8EuZPW9srbsT6L3df6vOcgJ9arzc2Y6AI+AIOAKOgCPgCDgCjsDqTMAJ9NV5dd21OQKOgCPgCDgCjoAj4Ag4AlMg4AT6FGC9xKmSwO3oBIKQdh6xwyUXMHu7rWxaWoKhRWyIgoLkFw9xxh57Mb3VYVAmKcus5UmJumqEtG1ynzSRq37uyktNI+3g9YfU08KmZwkDcmlo93xWVqvsct3XGHzTejS8AF/+5AWVOKP94OMc87nP8P6P7cGmH92ZPFBEVKEpHe8V0qAkyNvEv3ue7xxyLOqhXxOlTWKvRWgk+qtYWe3jnWedyozt3wkyY10ataeSQBeBrv3utU0KdK/d4NxN5jN7fBxtbBm9/csSTa5Ke67IQb/sVmeLvFTKp2lKWpWA0YrP9Desx7uPPoK+9dcGv4IdLi6OU9AWKdlzz3HVxw/Ef+K3TLeyMyNTouhtWXdPhwjuWHs01xjh3ccdycxtt6UMIhIdddPRZUEljUl+v5jvHH40K+//BdOlMr7HWu2uUPaJckkXF3QC6AQiwpWYe6ZvsAHbnn4y4ZozmAgi/CAikl/Kcvw843cP/JxbDjqc1ywZo8g6VrCu7KsTv21jDjz3Aqj1210ctiVBlXhLlrPw2NNZdOvdDGQ5qS+vWVjOg4mhmhkagbJJfakgl4p8WRe/EJ9doPKcqszqzlKiakiaJvj2nN6OFwv0tJPS7H+RQB/pCnQpOFB2GHjG4kcf5KlHHmPeLu/D1GoSvgY/IC8MEQVqoskvTj6Nx66/AT9rEmmPpPAYXWs2HzntVEbW3Qgq/Xa2eVqVyvmcstMm6BScd9KX+PSRCyj6ayj8yb0X3Rnry266mZsOP5YZnQ6+kQR6iS41eMJGUSkM1dIjzQomQkVr7gibH/RxXrfLezFhFSlc17IFJROJbiieX8KNx53Aoz++j1e/cX12P+1kfEncRxU6nZhqrU6zMUY90Ew89DBf+8yh1JasZKSVUMsSlIY06DZPyGdERhCEuY8n/47ILg2XQO/tBpw8ywn0KeFyJzsCjoAj4Ag4Ao6AI+AIOAKrNQEn0Ffr5XUX5wg4Ao6AI+AIOAKOgCPgCPROwAn03lm91Jm2wl3lEIY0yoAdLjmfOdttQaJCAiOiXIRuxvKHHuKyLxxLvmQZlTRFWcH6xzrsv/iz0YQ6op3EDA9UKZ5+lhmeQvseOZ4V9SuqNT587aUMvekNtGSutszXlpr0Vovy8d9xzP6fYGTmCPudeTx9r3klRpKrukYp9dMVRWRyvLExnl74Q75z1AkM5wl+3qAeJ/a5ltVr7Hj2qcza8R1ApTv0++8o0AtvlUCX+delnYuuS8+68UQp4jBkpSppVQM+cNQRvPL9O0FYlUh9F6PtCc8oxse57dOfYcXd9zGclvgiVyX9bufN93aIQG57inCT9dj++CPpX38DDAGFDkiUzKfPqXbajN97P5ce/Hmmxwm1JLYp8V6OFwv0sPijQBd5rUzEyjBitwvOZGjzN9MKApQIZnt9OUGWMvr8Ym7Z/9OMPPFflEnbiu+V/XXSt27MgedcAPV+u3GAikZ7JdnS5dx62rn86pY76TeKQkmyubSbFeqZpP1F4Ht2Lri9daWmXch7Bt+DwJQM+xG61SZZPkp/4OObwibsezn+skDvVrjnQWhfx8tlk0DCs/f/lG+edS57Hv8FRv7lVRIuJ8lhsK9O1oqJsoR08WKuOfgzxE89RSUviSsRb91vT96w7342xS+fTRN4xFKCn8UErYTH7rqXC887l/OvvwYzKJsMutXxZfkSAh2PXD7XZVeRy2iChg/LKprahuuy6+mn2sR82T9kK/f9QGPSDNVJWf7kr7nmzNPZ/dMHMbD2q2FggFwFpLIJQzoYJJ0+McHCL57MU/f8kP5GzEhRUDQnGBoeoJF1rECXBLpsKAnzbgK9lJkOPfLvZY3+Gc5xAv2fYZXdNToCjoAj4Ag4Ao6AI+AIOAK9EXACvTdO7ixHwBFwBBwBR8ARcAQcAUdgtSfgBPrLt8Q2DCzF2mGFMTQ7fO1s5my3OQkRWmYhS0BUEtsSF1+xAqqSxo4wMuhblJ1t9J6s9f7//RlMkaPEmo6u4Pp//w/yh39JkMdo5RF7IWOVGrtcfTnDG21oq8xFipYms0laHv0tX9r7QIIk5XXbvJV3H3UI3oxpNrEt881T5RFlKUGe2VTz908/h59965sMt5u2bl42AbzQX2W7805i7g4i0KugPSimMAN9Cgl0g+7Wpst/LZeyW+ldyj6EHF8Su0rR1ND2FZu+dyc2Pf5oTKUq5eYWqehET2rzxyb4+cmn8OT136Yy2iQMfTJvcpZ3j7dAiaITREzbfh5bHfM5gtlrQRlKHzoNLcnslEon5tEvncNPrrqagTynkmZ/aBh4qZf5c4Ge+lKhXtr0d0CVZdpn8/335g0H7ktRrVEqjdHKbsCQBHq2Yjn3HHY8rYX3QhbbevTRvj8V6DJmoJBqclXiG4NpNPGk8l4YSdBd5s/bjQfS2S6jAeTBVU5WbLaHkVp9aSQoJPXd4um7f8SdJ59BdbzFQDHV6+1WuP9pAr0r0LMgtAUHnuwvyWKe+9GPuPgzh/Lu3Xdj090/TDFtiAxFJKMEUrmmAtOZ4KFrr+Oesy+m0snoX+9f2OnYo+hf53WUfpXSVxSyKaBIqBYF2XPLuOboE3noN09wxi03YkZ6F+jaKIxS9jMpNfJeEJAFPuPKMFaN2GTnndjy85+Fep1YyWe/gioNOk0o84Rlv3mSaWvNJZCNDZWIjicpcojyhCA1PH71dSw853yqEy0G8pKw06YaKJIyIQ88W/fvGW3HGkSTg+oL23fvjqkQcAJ9KrTcuY6AI+AIOAKOgCPgCDgCjsDqTcAJ9NV7fd3VOQKOgCPgCDgCjoAj4Ag4Aj0TcAK9Z1Q9nCiJVAmwRqxQih0vO4u527yVhJAw1bYauhsZFgFZkuQJoR/hiQCcTEJ35eVkePrPfjZGBD34kpweHefq3fah+viv0UkDowwt7bO8WuejV13JyIYbYpSPp+XVEkyRwgOPc9qH9mNNL+KFosPORxzMa3fZGQYHyfyQGIiSlNDX5HlMOTrGJZ86iPyRX/HqFW1bU724P2TrC77Imjvu2E2gS5/030mgYyRVK1XbJaVExe3U78lZ4qX8LLO5ta3RzsOA2npr857rrsTU6ngmQMZUi0DXZY7XaPL4RRfz0FcvRy1dSa0akdjksJS493YUnqbjV5m9y45sefSn8fpHII9slfeEtNkXMdV2yrfeuzvpU79FJR0i053f3svxYoFeKaRqHRK/pPAUgamwIggYfvtmvPfMk21iOZW69NDHGLmOEm/FCn580tk8f/UN6CK1An1cBPpb/ljhnvsyf90QKEUm6XiRsBLnl0P2cHgyrb0ryqVYQNjYlP7kJQhTmR2ekxPK11iLx+/8Ibccdjxr5oZK1kKb3iTuX0ygf78r0BMV2Cy4DVXnCYt/+EMuO+hzDAwMsv9pp6A2WIesVkH7ESotKUyG9g3Np5/h+iNPYsWTT7PNAfuw0c7vwps2ncJ4dmyBvH8dt4jaKb++7Fpuu/QqlpiELy38DmbGMHi9JdAl+a39wN6fnTyhlM0k2ifBo+OHjFVD9jrlZKZv/haKwZpNmBednCAKyEupgy/wOim61k/qKRLtyx1tRzOsuO8Bbjr2JMLnFlOsWMms/n6yZoPBwRrLJlZAJbDNAFLfHpQeoRXohtzWXLhjKgScQJ8KLXeuI+AIOAKOgCPgCDgCjoAjsHoTcAJ99V5fd3WOgCPgCDgCjoAj4Ag4Ao5AzwScQO8ZVQ8nehSlhwkrrFCw4+VnMmfrzUiJCMugO8s51OSmsMnVhMLWYEsSuJdDEtCJSHHjUW/EXL3LbvDAzxkMDKlKmQh8ltb72euqK5m+4Ybk+FaSVqsK02lS/OwxLtn7YGaMdvCG+1g6vcb7zzqJGZu8iTYFsQ4Z8gJMlpJGikrcYfEDD3LDIQuY89RS+rKCJQMh25x/AnN2nA+mYmdQ/30FeneQeSGzo1W3HlyXhoof0G620WFIahRl5BPPnM4e99xGWetDeQH5ZALdJ0dNNHj0q5fyi3MvIlg+xsBAHx2Z3e1JMX1vhwj0poqYvdf72ObIg/HCARlEbQX6eGRQRYf+Ts4lb5nPtHYLlcd4ubzn3o5CwvyeT0VE9KRAz+wMeIUmYqnSqDe8jr0vvximjYBWxCKzy4y6VngTE/z4xDN55rJvEMnjCibqdTIR6JMV7pJoL8qSWuCTxilBqPGUmHNj76tVw+lFlGceSHu6OFmpc7e1+drQtgK9pELBQJLwm1t+wB2Hn8j0RptK2ULZGfYvfbyUQI+9wE4jD2xNfcLS++7jPw/8FNUUZm+8Me857zSygSqqfxAJXmdlhpQ5SGX+49+8heu/cikLrrgYZk4nLQxGa5p5Qn+1gp+14PFnOGuXvQnigtZwjcNu+RZm1rSeBXqQe8gfE2naZWo3eWjlU5aKzPNphAH+2q9hz/PPgNkjqOoAlJqWlxGbjLofEBYyxVzZdc88D1XE+IuWcfMXvsjzd/6AvkabuSMjtEZX4vuGOO0QDtRITE7pSfuAZwW6pNDls5E5gf7SN96fneEE+pSRuV9wBBwBR8ARcAQcAUfAEXAEVlsCTqCvtkvrLswRcAQcAUfAEXAEHAFHwBGYGgEn0KfG66+fvUqgSwLdswJ97tab2Qr3MPdRhYJQUUhCV3l0ipRIiRztTbFK5jq1Nc+GyniLb3xoT4KHH6FGSuplNALN0lpXoE/bcEMr5TAlWheYrIP3s0f5ym4f5xUTIssNi/s0r3jXdmx/6Ofxp42QhRFBLglkQxwqdB4TNtr89OwLeOaSaxnOS14IDe+65BRG5r0NpWsQRn+3GeiSQFelwngi0LtfNoFuDL6R+upuSlpmkKeeYWW9yv4/vxfTN4AnmwdESMueBRHorRaPXPUNHjrlLPonOniSw9bdWv3e6Ivc1jT8GmvtsytbHXUQeabwvZrdQDBWhZpXEo6Oc94mWzFHUu9Zx85r7/35IReBXhgqeUGqINelFaVkPs16nWf7Kxxx5y1dge4re05Z5jZxHuQ5PzzuVBZ9/Vt4WYzcbo16nfRfN+YTkwI9C6TC3RAqRRrHVCohxhN5PnlnS3W70LEyv8tvVW2+nJNp6HgFOTKru6DeavPr797L7YefyKxOSpQ3/3aBfteLKtwlDC8bT6Ty/Mc/5Ov7f5KZscJU6mx95OeY8753kFQDOwtcKy3Bedu2EDQzVjz5W4bfsC4mDMl9jSlk5n1JaDI6i5/n3lPO5dffuo2BsM6KwYjPfPsayjVn4UkCXRL4MgM9z1h+083ceNgxzOhIajwj1SW6lOp0mXuv7P/LPopSyePSeKAojSat1lgSKtb/6K5seeDe+H2D4NdJpHEe2VhRUDUeKvfkY0qWp4RZxoNXXs1PL7iY4ZVNBoru/W7vV7sporDrKpsjZMmU8fBL+eom0GWjiTumRsAJ9Knxcmc7Ao6AI+AIOAKOgCPgCDgCqzMBJ9BX59V11+YIOAKOgCPgCDgCjoAj4AhMgYAT6FOA1cOpmYjdIGSl0uxw6VnM3fZt3Qp3Eeh0ZbBXipaUyunCJqVlBvoqyTo5Ad2+0p//LI9J8jeQ5xgf54oP7Un4yycIsza+VrR1wGilzgevusJWuMvAdUnFen4BqQj0R7hkt39nrUZGLnOa+3xGR/rZYq+92HC3D2JqVTxVpVSerQ+X6vMwy0meeoY7D15A45e/ZTyC915wEjO32QKTa1St9ncV6CLJhZlcRyHXLTPQRQB7mqIQqagpgpBWmRPPmMa+996B6ev7E4EekKNbLR676hp+euIpjHQKvFJKyA2h/iP7l1peEeitsI/ZH30v2yw4CIIqeBWJPtOpeqgyJRqd4JLt3s3Q2DhBGuMVthC9p0OEdaomE+h5YSXpKoGuitDK8OWzp3HQjddiBgbwIk3u2Qw0WrLijQb3nHAGL1x9PWpSoK9KoFuBXuunsBsHPLT2bNMARWYFrY2Xi4z3JA0t1lpq2z20nSEvVrp7CeLXpSZcFLrcH0Er5omF9/GdQ49ljaSgL49tNXkvx19MoP8Fgb78R/dy1ccPYNZESbU+RHXTjZh34gKiV80iD0I73MBu/ygyfE9j2jFetUrsKzJJspclfrOJrzwe/+6t3HPSmYSLRwn8iOcqcPh9CylHBvG8sCeBLuLaM8quUSZC2yvwJwW6gGqjGatFdGZPY89TjmfoDRtB3xCFCHS7Y0EaKDx8qUqQqH8SM/boY9x8wgkkDz3CHB2i0y7L0ivspgaR9Pa7PChrLwJelm9y9oP95o4pEXACfUq43MmOgCPgCDgCjoAj4Ag4Ao7Aak3ACfTVenndxTkCjoAj4Ag4Ao6AI+AIOAK9E3ACvXdWL3WmKLHUK/DCCuOlCPRzmLPdPJtA9xK6cq3iYToJ6VNPQb0GQQU7qHyV+RKx9uKf7WBqkWXdx70iw7IfhrAAACAASURBVPjgjS7nzkOPJnnkl+giscnbhK5A3+XqyxjeaENKX+YkS1DZoJIW3P8IX9ljP+a0E6JKwJKkST44SKNaZ99TTqL21k1BhZhKlUzmZEvuNW4ho52Lhfdx+VEnMpF1eO/pX+CVW2/Rlcdh8HcT6KKFu5dtKO1X+adp6KzE+CFFLaJpSgZfvx7vu/YyqPchXd6rEuhWoI+O8ssrruRHp57D7EJS/4ZU5oZPzvl+qbWVv7cJ9KDK3F13YpvD/gP6h2VBKQtDGoJXxEQTLa756L60Hn6MwVIE6RQS7gpi7VPJDFUR6FqSxjKxXOGVAaNRhXDTDfnI1y6kqFTwooCiNCjhInyWL+fek8/muW9cT2BymyAfr9cp3jKZQK/1240IWVlI2TeV0pAtW2mz0F6RdyW63KQiz+WXZRzBHwakTxKS/1cllCLfS7yxJs/d9xPu/fJX0SvH6ZM0fI8jCaYq0Ff86B6u/fgBvNJUWbZ4FG+tuWz1+U/xit3eSxlqCu3byveyKGzzgtQTaB0y5uXgheh2k75Ck4+u5PYFC5iQz85om05peKHP57Dv3Uo5a+YUBLroemVT36W8hmxkMMbi8f2QGM3ysqA93M/sjTfgfSedjJo9F+QjI5sVkKEMys5vJwHz3CLuPOdsfvXtm3iNMvhxB8/z7Ux6WQ77z4Jn1bk9RN7L8eLMufPnvXyS//QcJ9Cnzsz9hiPgCDgCjoAj4Ag4Ao6AI7C6EnACfXVdWXddjoAj4Ag4Ao6AI+AIOAKOwBQJOIE+RWB/5XRbfa4zCENaRcj2l5zPnO22JFEhvvxeZvC9gtFfPMj5B38af/kK+ovSzkHv6TAegRfR6LTpG6wSrhhj2FN4krAtIVYBy2s1Pnzt1xh80/o0CPFQ9BmDjjvws4e4cO99mREnaC8jyXLQEU0C1thiM+Yft4DKrNmY+gB5WuAHPkZmLZcxfmJ4+CuXc/0VV7LPuSfzyre91cr2rl03ECfQbnL8Njuw9soWg3mH1MtpBwGZ6qO+1Tzef/7pEEWg/VWjtm0S32s3OHeT+cweH0ebFG2Lw7u5aiOacXIPgRLhKKnoUtnkeCvNyPyAtBIx4Rk2fMf2zPvSMVCrW4Fug71et8LdGx3l52eewyNXXM0asawDpJZ775XXuadpR1Vmz9+SrY76PGrmDApfrkfb1LZvclSzxc++dDr3X3EVswvwi+7c9l4OqebuiEDPuwJd6tL/INCLgGVhwEa7f4i3LPisFeiFUvilwZSFjEMnX7yIH5x4Oku+fTvaZH8Q6PlbNuaTkwn0XNYzAF9S5IuXcMsXz+KpW75Hf9mdMZ/6Jao09KcQFtAMPPs+pDy/tMl0ST1LC0CJLgoG/AAvSVBpRqQ8+3ivTKcq0Mfuu4cbD/gElVaCH9aZyKDvdeuw67mnY14zi6wSUHiGCprSdO8V2Qgw4ZfknqLaiam0Sp666BIWXvpVhoqSvB2T1+os7Y845LvfplxjRs8CXerbC/n8WcWd25p1m+a3OxAUmfZpK01SqdA0hs0+vh+bfuqTtnrf1hLYPQpS4W6gmfHAxZdzz1e+wqy4yTQSiqRNoUN7jjxrdx+NsptIJHUuT2Fz7Eo2d8gKdevc3TE1Ak6gT42XO9sRcAQcAUfAEXAEHAFHwBFYnQk4gb46r667NkfAEXAEHAFHwBFwBBwBR2AKBJxAnwKslzhVUtIdHdsK93ZeYYdLLmD2dlsRa8lyQ5kYIpVTPPgg5+yxD3OTHD8rMGVXoK8SYn/pZ5FmkbSxywTqPk3QTiHN0FEFSk3mBYxVKrzvuq8xuMm6tFRIiU9daqLbCTzwC87bdx+GZB56ETMYVjGNnLj06bxiFuvstStv3nN31MAwJgGlNJlfkqiCWqdN+9kXuO6Us9hsj11Z5+3zKApFEGpbU/73EOiliFBPEtjdBL7ISZkpro2i4ldpZhlJENKIfOJKyDsO+Biv2euDUO0KdDsr2pPAb45ZuZJbDz2C8e/fx8B4h1AS+yJZxTz3eGRK0wkqRBusww4nHUv/2v9CHkaUkhIuDZGkg5sTLL/nXq753OFMn4ipTs6v7uUl5P22RaDLDPTsjwl0qVX3ypBGfz87nXQMw+/YhiwKbeK6KnsNJHHtlYz95kluX3CcbRqQOnlpH5AEer7ZpECv9IPJSPyCIPDwlq3kjsNPZOltP6A/y4j9glZUoMuSodhQzwxtX5Foj1xJClp1Z27bjQGlBKmpBD5xnqIjTbPToqpl00Zvx1QFeuPee7jxYx9HS6obTc3vp5kaNt9zN9b/9L5k0wdoeil9hJg8I5QC+lLRChTjXszM3Kd9zwNc/5nDqE2MQdym9BWdaoXnQ8WRC2+jnD69Z4Eum1NEzNv70kjyXjZLdBsTUiCWevVqnWZaUK0PMv66V7Pf9VejtLayW+7pQiuU1Pw3M07ZaVeGFy1ijbRJOrGIWl+NjpGUu6h5qWrv3vvdmvhuKYX4cmkqyLSMhpCaevvM7pgCASfQpwDLneoIOAKOgCPgCDgCjoAj4Ais5gScQF/NF9hdniPgCDgCjoAj4Ag4Ao6AI9ArASfQeyX10ueJ7O3oxCbQ4yxi+4svZM62WxEHQTc9WkBkUryHHuGCj+7NjPEWvpVgMmn6pQ9RaSJkSy+jrboJ4dAPaGc5gfGtLB+tVHjPdV9jaJN1yfyIBJ+qJIYnBfq5++7LUBbTV9Usf3YRrx2ZTZYploYey9aazj5fvZjBV73KJtOl03ssbaP7qvRJ0feKBs888SRjxLzhLZvJVGm0P0WBXo0wWt5rd46zpM1Vq8E5b96OuaMNojJF2Rnakj73bNW1pGtFSnpSjz05k9v3fNrSfF2tMFEJYPo0dvrCkcx5679CpZtyT5V0AkBYFhTPP8eVH/8PwiefobKyQd2XivfiD235L02/mxbu4NOYOczOZ3+Jmf/6RvJqjQyfyIgIzaDTpLlsGd/Y9wDCZxdTTVIrpFdp+m5l/B+n29tR2JOHVHTnnsGX6zQyD11mv8uq+5QqpHjFXN5z8fmEr1qD2I/sqABJgYfy/EnKCz/7GTd+fgEDzy8m8CR17dGo91G8+Y0ccN75UO+3uzQyldpaf2/5Cu445Fga99xPtdEiDjJaQWEr2gdiqGWSgO/K81xJ/r8rcUXgVrwAT6rgTUG7zChCj9yUVGzxf2+HXLqsbxWfThLTrtd5pi9iwfduw0ybRhpEtilAywaNLKH5gx9ww8cOIFCGVl4wqOqWzWg94iMXnkrfZhvRCBVVr0qRF3Yiuqc8UmFRxtTHOiw88ossvv37hI1xqkFAHmiWeTDaX+PwO2+dkkAXmN1NBd1Evsx+X9WYUGrfVsOnxtBXH6LRaFPbeh7vveIrKF/6KDxbmV8oD09q+Fc0uGKvA0l+8SDDdJg56LN0+VJU1Nc9x6hu8r/sCnSpibebcmSTiJI17SbuRaC7Y2oEnECfGi93tiPgCDgCjoAj4Ag4Ao6AI7A6E3ACfXVeXXdtjoAj4Ag4Ao6AI+AIOAKOwBQIOIE+BVgvcaok0GO/W+HeTgN2uPh85my7hU1Je1I7LgYs68BDj3LWR/dijXZGpehWXveqvUQidw+p+ha5CrFfovPSvu6iULPLjVcystHrKQnJrOY2qDiGnz3CeXt/zFa4e14i05uJco8w1yS+Ylk1YNbWWzH/kIMJ1ppFVo1IckNdV5C6akxBYVIr63ztWUGJF2Eb13upcL/gdLJ6gGSX5YozZENBRjjR4Ky3bc8rVjYYSFNbJa5KbWWhyFsRyYXK7ZxpK9BF5CqfjqdoVys8nXTY/CMfZLtPfRI1uIatVM8ij3aZEmGIsozm/Y/w5f3/g1dlULywlOkD/WRFRkHvEt2zFfohvwtKtjnm87z2Q++lrPVZziI1y7xA5Sl02jx01Te48ytfY3ozJUxz23QvMljS4kqS75Iql4pxG67vloBLHXs1i8lVQSdSpNonLzVeWGPUU7z9gH1Zf9/dMEN12p5PIjX0GIaKgspEh/+68mpuO/00psnz53JlAY1KDW/TTdnnwnNhSGbDy1zzEq9IKJePsvDI41h8+91MS2WGd26TzFIbL5szgkLme3e7xv98znb3vXcfXeVs5bvI5Kkckq3W2qeZpbTrVZ6vRhyx8A7M9OmkYWhfQdLuUoU/ftf3ufbAgxhMMrtpQHil2mNFzWetd89n20MORk+bRq7rFFLcr2XDQ85A3qLSSHj+plv5wfkXkC9eTLU01HTERFpYcb+sEnDowu9iZk6zowmsnJaNCVnKsptu5qbDj2VGp4NvMlJdomVdjGdr9G2d+h82RnRnlcunWmr97azzyQr24k0b8ZFvXAmV6mTfBNgx5pJcb3X46o67Un/293i0qKex/XylKIxU58tdP8m2e890Kdu56JNr0H0P7pgqASfQp0rMne8IOAKOgCPgCDgCjoAj4AisvgScQF9919ZdmSPgCDgCjoAj4Ag4Ao6AIzAlAk6gTwnXXz25OwNdYuYhrdxnh4vPY/Y2W5AGIapUBGK40nZXoO++N7PaGVWZkf0HKf7S76WbxFZWMIeFzKWGjm/wrUAPeD7S7Hrj1xnZaH1MKdO/ZeSywZMZ6Pc/agX6Gp0UTyVW3IkojXJtRfVY5POMBzscdCCb7vlhGBlAlLVvJFWsuolZW6le2OS4lXheKA/2LNDLagBKJLpHjCEUgd5ocMq8HZg7Nk5fllmB6xlt5zmXMh9aeSjPFrrj29nWkJcerTBgZTViyVCVj511KrPeuDFURqx0bascrRVhGqOSnHtPOpOfX/0tXoFPsXIF1dBHaXH/Pc6fn1Se8r6WR5qht7+ZnS86DxNo0rBq32+ZdKjowKalVzz6GN849kSGfvsc9TijyFK7/iLS8zSx782KVitXlf3umZK6PJam5FKTXu2jpSQhbdDrvIYPHHckw5tujAkD2mmJFwQknqGWtImWjnPTgZ9g+cMPMiRLlRVIiXkjqqE3fTN7ffkcGO4KdGlKUHlXoN8pAv2Ou5mWZDb5X+iyu0FCqvJLke29V9y/9N3738+Qa9aBz0Sa0qlXWWQF+u0wbQaJ1NRLg4AV6DkTd93DNQd+iqE4J5K572VB4hvGI0Vj5ggfWHAYc7bfnkxFJNLIEAWkpAzHMeVTz3LHkcew7OGH0O0GNeVT1RWaSUmrr8bSSsihC2/FzJxu789eBLokvrsz0LvHi9sE5HMpX1LLL9/trHIR6FdfCbXaHwW67Xwv8NptLt1+V2rP/h7jdehPEwLjvUig/0/out/phYAT6L1Qcuc4Ao6AI+AIOAKOgCPgCDgC/xwEnED/51hnd5WOgCPgCDgCjoAj4Ag4Ao7ASxJwAv0lEfV8gkgySUt7YUgj99n+q+cze9t5dPzQyshIDFvSFehni0DvZFRzmZssUrz7MiJV/9rPkh62adTStwJdBF0nMGh5niCys5w/KAn0DTeAMiST5HOPAn088pmoRsQjw3z45ONYY/3XwbQRcqlTV925zaJTJbnezdjagnSYygz0SYFuSo9ES115gd8c54tb7MDssXGqeUquDcbWUWtUBtqTFH03FS116IIgVwHt/hq/Dzy2/8wnWG+XnciHBihNBc/vJvNNGRMVhuKZ57lw7/0Jnl3MGjJHOmlTUuCHPqXMD+/xsDO7JfUe+qwMfT5+9hlEb38LjYqPF9SkaJ2K7FhIMkg6PL3wLm79zAJm5iUVX1PGHUyW0l+rUOQ5hTJ2/SSpLHXrNu2tFFECA1RoNGKKWdN5Umd84LgFvHb7baGvD4IIW1wg1d1kVJKMidvv4uuHHcFg3CIUQS+MvJCJFwv0kT577/yjCvTG9+7hugM/xUCa4Us63BTkUuceKFaEAa96+zx2Pu5YvOkzaBrZgFAhzxvUU49nvvqf3PXlr5AtXsRaI0PkrRYVXWEi7Qr0JZWQw+66FTNjmt0U4gR6jx+K1eA0J9BXg0V0l+AIOAKOgCPgCDgCjoAj4Ai8TAScQH+ZQLqncQQcAUfAEXAEHAFHwBFwBP7RCTiB/vKtYFewGjubeiL3mf+1c5k9f3PaqivQK6J1RaA//Bjn7L63TYKLQFdmssJdqrzl9ydN+p//3H1YEuAi2fVkxbYI9AJfBLofsSj0+aAk0DfYEMqAXGZI694S6I1QY2o1Xuh02GD+1mx96GfRr55LJ1BkXoBGUxWJbkPbpf3jKR9vKgJd5pV7gY3lFr7Mjs5hYpxTttiBWRMT1PKETBLUpWevTysfJKFvysnv3dRvLDOmB/p57bv+jS0/tT/5rGESbSeqkxcFVc/DL1KCTsKDl32dH5x7CTPTjHqSEvkymzrDSKd6Jrx7K762aX+R3igSFbDWvHlsd8KRpK9agwlJu5uAKMupeN00ukoTHj3ny/zmu7czumgxg76PjmMqEqovxLQbjDJWykuIP9WKlh9SyTX1PCBG0Zo9nTfvvzvr77IzeVRBh1VMXmJCbSW6XyR4y1byrUMOY/T+n1FLWgRpQqQDckmgV+qw6absddHZlMP99lrlHvpHTKC3Ft5tK9z7UxlMIKtQ2s+L8IuDiNGowjs/9Qle+5EPkldDPF+j4w7NXz3J5Z/4DLVly6imMZHMKy9KQr/CRFbQ6KvxQtXnCJm97gT6y/cP4j/IMzmB/g+yUO5tOgKOgCPgCDgCjoAj4Ag4Av8LBJxA/1+A7F7CEXAEHAFHwBFwBBwBR8AR+Ecg4AT6y7tKkmdWQZXRUgT6OczefnOaXkDwJwL9l5y1+z7MiFNqeYkWOfwHiWv1+OSbWjVQ2vY828dkPrgodBHooVScS3u6CPSsQPkRi4OAD95w1aRA923CWfUo0CXJm6YZUX8/Y57Hjp/9FGvt8k6yaYO0lI/Gp14qVCESFpsUV56H7lWgX3A6phrgiUAXsy9x9lIE+gRnbbE9s8Ya9OUy1RvLK8wVWaCIlSH1SjunPQ0DW+2dVKts8o5/4y177UU4exbjaRvTV0MFAaYsqJcFfmFoPPQoNx97Esljv2Z6XqCTDjr0iL2cQoPOve589x4OYZ3oElMowrDOaBiy44LPMecD76RZD2xtuEZR9yTZLhXcJSxdyuPXfZPv3/Rt4udfYCDJGZD527nUpHfr6OV6u8+t6dQH6GQihn28GdPY4sB9ee3OO+LVazItHK0Ciqwk04ZABPFEk+duvoXrT/oSw502UdompEQVMtE8YqJSx3vzJux50dkUw/12vYz8/T9ghXtr4ff55gEHUZd7ROa4G4M2xo5HKHTAmNLU1l+XnY87iuoG62LKHG/ZGHeddja/vfMuqhMNhisBebuBbzyiSYE+NlBjcdXnSBHo010CvYePwmp1ihPoq9VyuotxBBwBR8ARcAQcAUfAEXAE/iYCTqD/TfjcLzsCjoAj4Ag4Ao6AI+AIOAKrDwEn0F/OtfQojcLzK4yi2e7Ss5kzf3MaXkBUeESSpM5izCO/4pS99mEkzujLSoIea8RFWmeBlI8bdKlsXbiIxMwvCLIcX1dY7PvsesM3GNlgAzBTE+iSNK/gkXZiTL2fJbWQ/S4+E/9fN6QtSWY0tUKhcql0h9Lvuv6pCPSsHqBMgJbItXhrufaJJqdvOZ9Z4w07A12MclQoglzTCqCpS9o+tCJFNtRnJec799qD1797J/BD0sLgVSMyaU+noEpJ1OrgtTo8eul/cvfFl7NGO2WwkPp3qYgv6HgFpa9sTbzuUaDbLQyBRyGvJ/XoKmDm297MtscvwH/lbDoi9tEkaUx/UCGSmvu4ie95/O5HP2Hh5Vey4pdP0NdMqMUpUS4V9uYPEl0S6ON+RKdWZfYGr+edn/w4A5tsSBlqSk/bTRNZOyWqRXYDgyoM2WNPcMdJJ/PCgw9TbU9Qkan1RW43BeTenwr0fLjf1uF3BXpMuXyMO486jsW3/2PMQG8v/D7f2v9TVIuMQkYlmJJQUvi5shK9HQS84CveeuB+vGmf3WwC/Xe3LOT2U84gGm3QbwpCL8fkKVoEuq4wlheIQF9U8zlKBPq0aXYsgSdzy2VcQJay7KabuenwY5nR6eCbjFSXaBkv4Gagv5z/eP4/ey4n0P+foXcv7Ag4Ao6AI+AIOAKOgCPgCPyfI+AE+v+5JXFvyBFwBBwBR8ARcAQcAUfAEfh/Q8AJ9JeTuydqksJomlGV7S45y1a42wR6bqhIzLhIGX/gF5z16c9QbbbozyVt3dt7KKWuOjR0kg5DYY1aUpB3WoRVTdCOCfwKi4KAXW64mpENN7QCfSoV7p3AsxXkUWkwYZVnTca0+fPY8YQFhGvOIS2gKoo9V5RakUuCW08lgX4aaT3Cw7cJc3HoXlmg4pijtpzPSLNJNc+7k9ULTZRr0kgTh4rhNWdTnzOTkTesyxvf/U7qc2eRh5FNHuelQgeasoCAAq/dxC89fvedW7nlrPPoWzbKUCehWuQyAdwK0FTLHHWpQFc9C3Qx+1K3L/Pg2yK++wd5IUnZcvePsMFnPkFWU8TVGs0kpaYCu95FqNAyvz035Itf4Dc/+gnP3PdTljz+BNlEg3iiafsG+up9VPsHmPG6dXnlW9/Ma7Z4C3qt2ZRakxlDnhs838eYnMgoVCdDTbT42Znn8JPrvsUaQYDXGkca8rO4Q6BCCptAr2EkgX7x2aRD/QSrBHoWU64YY6EI9DvuYSRO7UzxQpdkStLxnh07YLze0vm93cH//SyR4DrwmUhTOvUqi6oRRyy8HabNsE0D0ugQFlK5niMC/ZsH/Ae1PKNU0sJQEhYQ5fJeNbHWTNQqpGutwc7HLWBgjTW4++gv8vQPf8qsSgU6LbRfkmcpAYpIVxnPRKBXea7P5+iFt2FGhoEIT+bRy53Y6bDi1tu44ZCjnUD/ny7y//HfcwL9//gCubfnCDgCjoAj4Ag4Ao6AI+AI/C8ScAL9fxG2eylHwBFwBBwBR8ARcAQcAUfg/zIBJ9Bf3tWR+dy5CPSwyvyvnsmc+fNoEUAro0+HVoBm4+MsfughCCTFmuDpHt+DwU5+phUTxTnNe37Ej2+9lTJtMZDmRDrk+TDk/TdexchGG1mBLqlsv8cKdxHo/fJW4hR0yAptWDFtkM0+vgeb7r0nZVGgK/3ghTaFTUXbpK4koYkTaDc5fpsdWHtli8G8Q+rlNhWcqT7qW83j/RecSl6XjLu2CfpUyfUYgjzl2R/eh05TmWCOUR6q0KjMJxcBrRT1eo2BmTNRg4OgPahFFL4m8TxiSd8HEVVPEbSalHHCioce4ZvHnUDy1H8xVwdUk4TQJv2NFefZpEAPCt3jBHRQprSbHVJlGCtzasMjNP8/9t4E2rajrPafVbWa3ZzuNrlJSDASQFpD6IQngnQPUER8gPp/DpUnnTRPUBQV/goINiCPVkD6JkAC0korfRMSQpMIBgkkEAyE5Ca3Pd3eq6uqN+ZXa98mIXJuvDcvuffbjJNzcs7aa1X9qmpnDOY351d10n/7nk94DE577G+hGuVosgzjfAxUHoGR4T6g9DTck9MUWJtg146r0U4n4vbnAMrBEMVgiE1btwJzQ2DM4gALWv2NceKsb1xECDXGVYdiLeLC17wFX3jzmzFfVdhcFpgs70IxsHCZA5oIHwfSAz383J3xu69/OdqbuIDOCPd3P/l/p5QCtkpgYYKPyL2B8Ra1sahHA1xpOtz1oQ/GKbe+FT756tdjuFZhMc/QNVNkgwx7l/divhhhaIfY23W9gO7w7E99DHEzHegqoG/wE+mouEwF9KNiGXUSSkAJKAEloASUgBJQAkrgsBBQAf2wYNSbKAEloASUgBJQAkpACSiBmz4BFdAP7xrSVd0iOdAf9PqX4GYPvDcqU6KQ3uF0EnvkFICnE4AR6IUBslnP8w2MpWqBSQU0Bnve/SG8/xWvQNZOsDRtUNgcPyoyPOKfz8Sm0+8Ejww+UKePMBRuv3IhXvl7j8fx0wbG1gAjrcXB69BZAwroeVtjaBwqOqYHA6zNDbG6aR6PfvmLMXf72wHWAoMxYoj0esNlBiZsXECP4wEiHdTBoXaMXKd+3GEutjCxQzReXM8m5mz4DrO2BoxHQB2ASQ0UBSsCgNwi2ICQ5QBd0j4irK6iqFrs+c4leP/zno/q8sux1Hrk03UMA/tlJ6s/ixz4xedQFN8ofRsAU9ewowKrJsg95kYLWJk22OUy3PdpT8Qdfvc3YQdDgH3eg0PMcybfS6EBx4iuAUIL0OFse4c3Td4xJo6+E9c58hzWkgEQAmP6AypfoTAtyrUKl7zlffjKq9+KbLqOBWsQ6imM8/BoGRwP5x1CHGCtHCPc43T8jgjoCzdpB/rapz+Ldz3lKVIswrXMPeBCgIuQ1gnL0wrl5iU0ZYl1wzKNgGx1HYsuA7oWbVehnB9iUk0xCAVGdoDllgL6CJfPWfzlp1VA38An0FF3iQroR92S6oSUgBJQAkpACSgBJaAElMD1JqAC+vVGp29UAkpACSgBJaAElIASUAJHFwEV0A/fejJ6vLMRrbFYKwZ4yOtfipMeeG80GCCj09lTMA7Ic4vYNCIW5yZjI/ONDcJE8CaxrmFq4Ip3/TPe/6IXY9RMcFzVYuAcLi8yPPyDZ2LpzqehQ44QgIJx1xsQ0Cc5nbw1MkrKNofnuMoRdnmPn/qF/4YHPeeZsCdvA4YjdBxKNBKdLsLwBh3oGBXiqobP0GUGEwMERIzZuxsdGkRUyMDg8wGsuLZD18J6I1HrhkJzRhE8wHetCNO5j6wFgKk67PzMF3DuW96K7ZdcgmHXYhhbcbY7CYbni82taflnT3Fypyq+sQx94h8YgyZ08LnFejVFkQ8RXY7aZojbjscdHvbLuMOvPwL5CdsQnYMZzckj+XgK4dGxaTeReRhDDzVfFPONFCVQVzfsvU1nNS9kwYIBmmYNzjfwO67G1884C99694dQXrUXI+NguwaG5RLjDOvtFHk5QKwDIgX0Yox4j9Px20eBgL7ymc/ij/3LsgAAIABJREFUnU95CjbVbe88Z1FEBDsjsFChsxYTphhI0gPrUixLSGC7Ds5ENMbLnuOmKRqLsR1graaAPsYP5w3+QgX0jX0OHWVXqYB+lC2oTkcJKAEloASUgBJQAkpACfwXCKiA/l+Ap29VAkpACSgBJaAElIASUAJHEwEV0A/fakZENFlAawzW8yF+6XUvw0kPuDdaDJGxYTjT0ak3U/BDRAuPBWTIZtruTxgK9d7K9DHe6x7fP/MD+MhLXorx+iq2VY04xy8vHR72IQroP4sGSUgszcYFdOuiCNNZMUCgCFsHFONFXNY1eODTn4Tb/a/fhNm6SZztNjqYLLm/NySgv+pFwNgBgY7gXJz3U/4rgBEHGjyC5RwdXDTijm/ETh3ErG8krr1ByCm1txjbDNl0AttadFftwTfe9k5c9JGPIe7eDdQVBhSVTSviMnlHGBi632OeIuIjtXw63jcmoHN5mKreVTUGBZ3lFtPg4dkTferhyjH8/BKW7nIn3PPJj8HC7W4JV87DDeiaZ/f1ICNh/+4gbniK5kHGlFva1IHOGGTsr05dHwaN9whdjbKqseffL8I5r34NrvrKV7AQPIq6Q9HweoBG/Nq0WA81bJ7LfqOAPinG8D93F/z2G152k49wp4B+5h88BZunDYYdUHITAmgtMEGEzyyCj1jIRijagJpFHUVy9xNvKCzW6P43BoMuwwKGWGtSD/Qfzln8xac/irhFI9wP3yfiTeNOKqDfNNZJR6kElIASUAJKQAkoASWgBG4IAiqg3xCU9RlKQAkoASWgBJSAElACSuAmQEAF9MO3SHTCVs5gmhms5QUe/uqX4ub3vxeCLWF8chPX1mCtqjAclGiix9g45CKVphe19Ov6mU7tVWZ6o8bSWsD3zvoAPvHSV2FubRVL0xqZc/hhafCoD7wdm+58B9QokIWIjGItxcTzL8QrH/MEbK06ZLGBi53EYGfBinu3yhiF3SJjv+jOY4ACRchQ1wHrc2OsnLwVj/j752Lbz52eMslpQ6c4zOjxaS29vV9w/wfhp1cqzHUNWtthPS8wzYZYvPfP4zde8UJgrkwOcO8A5+DFch3hOoqhtLUz+ZxufQPT0VlMUTkitF56xVtn0IUWjnb+5RXEtQYrX/gSPvWms7Dy3cswbhu4pkaRGYyLDNNqFY6Ce6R8bWCjhQsZLCP1o0E4BAGda0MX+SBzEscfTMA63fGDEoN8hGq9RcxK7GBhwElb8JAnPQ63ePCvoBgPZeyBE8ozcaanmgmuO6PG2es8TT/GDoYsGslul39v6wrf/8jH8enXvAGDK3ZgKbTITIfONxjGErFhbDt7x0e4UYn1ukbuWD5QYqUcwN7tTnj0a18GbBpBBsL9UFeIe5bxmef8DX7wybOxqWpRBBYTsIghJAE/WgSJuj98Z+TAO9HRzwh9xtXv9R3W54a4cpDj2R//GLBlE7pyIM93oRUX+Z7Pfx7vftIfYHPVYNBBXOhk2DqDUGao6epnYce0wwg5isyhsh0yZ7A+ncCUdKlLKj6KzmJkh1hrPdbGBa4eGDzj0x9F2LYFxuaSDiDxDZMpdv/LJ/GuZz0HW6Y1SjJiigTbC4h4z/z9/WeWcyIvfnFHizu+/+rucif8z3e+DRgN+ySEtPfRdcD6FK9/6G9icPmPkLPPfc3TS9c8n3KEFuDILOtN7q4qoN/klkwHrASUgBJQAkpACSgBJaAEjhgBFdCPGFq9sRJQAkpACSgBJaAElIASuGkRUAH98K0XBdo161CPRljNDR75gufh5HvfQ0TmmGXSpzmJuA420A1NbYzZ4xt3QFd5gKEjebnGD9/9YXz6Va9HuWcVZYhoiww75wr81htfhaU7/Qy6kk5k9u3upG9697V/xRue+WwsrFcYNIzB9tJLmsOgkE1xkQIqndkUl9lH20T2R3dohgNsNx1ucZ974sHP+hNkJ2wRIZHip6EAvDoB9qziVb/yCHEIj+mejh6rdGnPjXHive6B//G8ZwPzc0DG2PpedtynDVJ5nGmFveIoTn1KwwE2RjjfodmzF9Odu/CDS76L9tLLcNl5X8XVF34bw6rDHCPfg0cKRqfffGbtj/tF4NgXK/TfoyzCxl4z0fugIgcZYz8XKqXGiIu8dcBanqP82dPwM7/4izjlznfCiTc/CThuU+p/Tis7hXQr3vrUA73zQDcF+H3XHlx92Y9w5fkX4LtfOBs7vn0x5toOozaI0G1jctVz3ThPJz3e00g8n5/nmBQ59uQWS3c5Db/1wr8GNs0DeS/Icr32TnD2C16Mb33ic9gSDIadR0YBv/frczqdcRIvfyRe3GfOR/gixw7fYrq0iD3jEs86483AidvSuSFSZ9CurWH6b9/C+3/vSdIDPTn000tqD/ot09dgyB6W3cNiALKd7TeJy7foQkBWDrHCQoLRAL7M8L/OegvCLU8Wod2wOITbaPde7Pny13DGX/4VFusO4zbKuSlFvAdq1iMcgGcmoM94Hfg3f5fT8KizzkDMpUmCrLkUn7QdsLyGNz7miQjf/wHm6wajqkWZWYmd19eRJaAC+pHlq3dXAkpACSgBJaAElIASUAI3JQIqoN+UVkvHqgSUgBJQAkpACSgBJaAEjiABFdAPH1z21B7EAtYWuHK6gpvd7XRUCyPsiZ2IhEH6bltxr2aeQrpBtB2827iI29gA07bYWpTAFduxfOn3Mcfe4Iz6LgtcWU1xyj3vjlXGVVt+RRRljnHrsTCZ4oqvfxPbsgJ2fYosUJwLEptOpyyFXwroHA5bddOpzf7cHPfUAO14iL05MHfrU7A6zGHKEk0bMF8OMaob3Hwwwvc++3ksUnxvOgQKuZnDepahHhTYdtvboDEZIvO0N/iy4lA3ojfTrTxdXcZ0zx5Ue/agaFrkVY2RNyLY+6aGKbIj5phOq0RX9sYG31qHamkzdjctBkuL2PLTP4WT73g73OGud8H8KacAZQEUzBi3QNOy0TmWf/A9XHj++bj83y/Cnksvg9+9B1sZp7+yJu7nLFAQDtIbXtoAMPmdEe5srS5/68Xk4QjLvkM1LLDLRJx02h0xyS1qxvmHIBHnm5Fh5eLvIZtUyOomvR8tWFQQ+sICFlEkr/Xhf/F5Q56BLMP2yRTteIRla3HHe98L2ycTcer74JFnTAwICDt2wH7/+yJgb+wVZC5kwjKDmateRG2XSd/0Xeursg4s9rjlL9wLP5Q+9dzsHqV1yJsG7Y5dqLZvx6BLwnkRAhyvkzNzsID+n41rurCI7HZ3kMj/mTOdaQAueAxDxOVfPR+bjcNCjMjrRsZOd/2RSgDYGMOj/yoV0I/+NdYZKgEloASUgBJQAkpACSiBjRJQAX2jpPQ6JaAElIASUAJKQAkoASVwlBNQAf3wLTCFuuEkoIw5psajKR2qzKHJHUKWiSeaEeIU0BmdTmHSu4COyt4GXtT9GB3eTSvk7KndVrB0r0dmnUdkeQEfLKLNk9u9KLF7SDeyRZhMMKaQuL6OxSxHTuGOEqyh+5yx1kYEb7rh2a3bBQMX+j7hcJjUDfKlRawhoB1wfgEtE9zdCLYLmO7djTEixjaijEEEfWcdrCtg84FcW7XsE85g6o0VDFDIL7yRnuNT38BkDvkggy2MiMDRd7C+68V+9gr3CHl+xATHQxXQKdt23iA4i3J+AStdjavXVpDNjVH5AFuUyCigR4Ou6dC1DfLcopqsYuv8IhayAu3yKorOo6BhnZHifUmDuKtNhDcsLID0QeffZ7UY06aDzzKMt23FnqbDNARUvsPC4gK6uoZpPfxkijxGzA0K6XvPtado21n2dWcfdotRa/fdcwNb9JAu4Xgzrl+eo2EpR1Zi6iOW1yZYWNoEx/j4ziM3FoVlf/MGTax6z/nGHsWCEBa2MGidNQGO50Oi1a0kIbTc/5lF7Tusrk+xNL+VOQYI3kv0e24tYtsg+rYvXOB9eEZ4diSDYcP7jWH9zg6YpyBnTk4av8eArqkwX+bIQwfbNUDbStR8cNzPR6aAYWMEj/6rVEA/+tdYZ6gElIASUAJKQAkoASWgBDZKQAX0jZLS65SAElACSkAJKAEloASUwFFOQAX0w7vAGXsf09mdZZi0DbyzCOKipixHUdogozjdZ077jAL6xsZAx/qoBmzTwZQWdaxhBoxY9yI2dq1HHh1iFVDaEhxGU+aobURmLHLpJZ76g3OMMVKENfB9n2uRBUVAZyQ4hVn2CadgaJAXOaZVK9HXtszBAPE8HyA2SWzMC0dpHcYGhEA5lAKsQag7ZCgw4HgATHKP1m3MQUxX9XwVRBwOWeJYxw5V7GDz3oMdAzzFTgCDcgDf8ikbBLox7PuuOlQBnbHqg0CeQAMK0wYocnhr0fiAYBwce5JL4/eIwJh69kiPEbFtJZa9MBYmUATuix3E8cz3zoaVXOcUzulM53cKxcPBCFXdou4oiucwLkfH6HebCg+KMkPbdnCZQ4hMCwCCTYI8e7tLdDoLJLojJ6BTsHe5QVVXcj4MMuRZkdYwROQSyU+5mXOL6MixYKHHxhdO9jPZiIDOfup8r5Fik/V6iugoZju4MgemHYaNlbMi0rhhKQn70DOOITUESMc2tT3ga8ZqIyPKuJ599Dt3Bc+dONGdQRdbFEWGqp5KIUOes3jFAV2/PzbyAL3mehFQAf16YdM3KQEloASUgBJQAkpACSiBo5KACuhH5bLqpJSAElACSkAJKAEloASUwKETUAH90Jld1zvorA4OqEODXJzFvDLCWgfftknI679mPcCj7Z3fGxxGZgt0vhOBrWkrBErZJqBgTHrbIbc5rHGwJkcGRlAHifdmH+m6qwGOj25uutJFKmfj89QXmg55etH5Erd7kgxl3EWWIzQdBnkhUdicD9XEfLiA9YaFAgEVWjShRj5kXH2Q62gtzqKDaSJy69DlAX7DjvuInLHyIaANAZ2JIC860RntTucuxc4QUnw7506H8SHoqxukni47ZAE9Mo2AhQoeddfCFSVMkWO9qpDTKc9gcbqjGcEvMeM0HnuMBkPh6xlRn3M9DTwLBUTkTrHh/M6XrC17fEvz714sZox7F5DbAs5kKEyJ0EV0sUObMRo8cMnlRQG35djc/lh9Cs2pcGL/cw4J1AYv9iZgGms5K5YFHjZHW9XIXIau66SgQNL+rRHxP1KAtoUw2+hrVgiQYtzpQDfSepxFFywKYW8ARsVP6wpZlsE0XsR76ywMBXS2RmBhg3PU0/te6unpBxYbbGQ8wXp0ppW1IuP01Qvz7GcvbnyH6II8XxIgau7njc93I+PQaw4moAK67ggloASUgBJQAkpACSgBJaAEZgRUQNe9oASUgBJQAkpACSgBJaAElIAQUAH98G4EGkZngiTF3a5pJAZaHLB0IM+EWKqT4oyduaX5N35Rdf7xP9OLWxUZ1psao8zBeS8OXbqUQYGZIpw4ai3WW4rdA8ytt5iHRQeP9a7C/JYlrFYTcZ5LNLSIpezNPntmEmL5osDJVxLTmXXdIfcRoW4wLgYioK8G9mmmgzeDHWRYr9eSyBu9iKJFVmLgStSTBrl4jBkW3/t3Z+qmQDlAnex/5rfaRYm75uO7GBApkLMnOsXmqkFhcgzyHKHlfcU0fMRehyqgM+rb2o7m6tQvm4K0iMJO0gIojDuwxziXnX8MKF2O0HXpbyaX3cL3+JjivpNom75TFM5liVKc+4HOaGcYc29QsKKjMTA+YjQ/ws5mF5AbtIzYn7UVsLxxFPc6BXm2GKBTm8+rXYr4PxIv8mSEOoXrteVlKRzo2hbD8VDWug4tItMSCid72/iAcUNn9sYX+SABXZz6aTIS5545LK+soBwNUbUNBgtDVPBofSvtByjoc03IZpbGIAUw/fvTOiS3/kZeTdaiKumjN8ikjQMTKSysN1I00DRTjMdj1L5F42uY4FBEZits8AEbGYRecy0CKqDrplACSkAJKAEloASUgBJQAkpgRkAFdN0LSkAJKAEloASUgBJQAkpACQgBFdAP80boXaVJZKO/OwnlIo0zeltisuk6T+5uimiMdN8vkvH3P15AZ+TzJHfiQC4CUHYBRYhgNDSFPYqqLZ3mzqJm5LQB5uhKDymiu7MUu1P8N8V4OltFwAtOxpCcrkmIFXHQ9q5natt8hwisfF4SWjnSKsvkueJU7x3rIjRTm2dMtTjsk9tdIujb/THWaZ6zMOxr/8z7Ni5Fi+/jE9Mok0ua46erOAmi1EY7md/Gesof6sofqoBOjmQ4G4+4/Wery3n08fiyEr2L3MwSAPq/zdzHs/dKhDh3VV9vkEtgAIsMGBHP56Xe3KkwIq1vxjUW4TigyWrhub93t9xQhOXZus4EdIKeZEfQhc4x0mUt54N7uN8Lwo37Ne1Z7oFZwUDhU+HARl9kJQUgvaN+Jn6n96d9Motmb1zENGeiQ9pP5Mf/MTCB/eAlTF1+nxIDpKbkEPYaWy00me/PEQV0i8w7ccVLS4e+r/qst7qs05GsCNkoxKP8OhXQj/IF1ukpASWgBJSAElACSkAJKIFDIKAC+iHA0kuVgBJQAkpACSgBJaAElMDRTEAF9MO5upSZU89iOrpngrJIdeIcTkInxUHpokwhnO3SRYGeuUwPEItF2jvw9ynyWQRBitgi5qWIdQqE6RkU9ShcJwHbmA4GFND53CSIzxyzvBfFVUZFU8RLgmES0CnS8x4yXlEL6e5OsezSc7vXqGdR4iJk9w5mio18h6f52dIRb9BIH3iA7c95XXpdl4CexF7+tfCcM2kl0bjXGZOwSFG4v4V8o5hpUqT9kXgdsoAu6556l++f734BeF9v7llTb8MCh1ZU2r6+Yp+Im4oG9u+TJL73Ueug0BzQcn1d70bfV2RAkTqJ6VwVG9P9Zy52SSLoSydSnDy/9q/RofQbP2TmXL/IXAKuMYXlVHDCYgIZI/lx/+zrPZ7SEdgqYaMvevwTt/6++07UgXukF9Jn/d8P3J3S2qBX2RklcOBKbnwYabfL/Biz36+HFA+kzwopIeifn84ut7fMfKNT1euuJwEV0K8nOH2bElACSkAJKAEloASUgBI4CgmogH4ULqpOSQkoASWgBJSAElACSkAJXB8CKqBfH2rX9Z5e1O2dxsnZmuQ+CpV0lIqw3AvdlM3o+qWodoCqfZ0/UwgVBy77OFMQ75syJ5Ezid8z5yyFbrlGXMmMmaZomr7P+pond60V97E40UWhTtdRGE8u9OScP9AnPnPzzlzDlBUpoGcsBugFwTR3i1ZcxFbcxDPxfv+9KE7OYuKv/TPHNuqSmCuOabKT8dDV3v+8T1xN7uAiMMr9xiGgyy6ZNRvvt8xMAu9rEg7qqR0ogrtU7JBM/UnMTuL5fkd0Es9npRWpd33qr03B2e9zmKdiCwq0FKgdXKT7n4UJaT33r2/6WXIGDnA8cw8xIv5IBYhTTm5M3ju+AzIR+CkwJzd6cnrPItetcGmzxGdjr5nzPl0twvxsJx9UZJF6x3OfsUUBmUnhg3BNPed5NJgAISL3AR0HZuuzkfGw4CWTOHgn9+bJF0m9/zyQ+0piQSqCIAuu2ZHiv5ExHwvXqIB+LKyyzlEJKAEloASUgBJQAkpACWyMgAroG+OkVykBJaAElIASUAJKQAkogaOegAroh3eJ6SanED1z7ibhOrlL+Y/eC9uL2EZcpinie1+A+nX+TEF05vzurAG/6DjuxEVMATCKk1z6WO+LdXdpLL1zN7mzU7/wpCUmkbIPRheRcSb6X7O3c/LDJzkv/ZMiX5dc8DOhVrLbe0ftvjklEZSSpD8gYp3zSYJ+cldf8+eZw1rem5LG+++mL0KIfSR++j3FzGF7oMP98K7toTrQU1JAaoA+45VGNEsW6L3UM7s5neQucUr5AeQ249PHkMvbkzs/ia+pQXwU572UGMj3hDWtQxKh90fep3v3I9lX4LE/wYDFDjOehxqZfijEeS4a61LCgeGeFFk/FQtIUQYLPOjS5hfFZhaEdPv2yU96Vto/iU+KR5du8f3bWBmwv9CCRQXsSz6gWi5cWWySSjEkiWEmcgubVIAwi3P/SeOY/Z0CfTq/STT3cJLOkIoZ+qoISaag8zz0Z3m2dzb6FL3uUAmogH6oxPR6JaAElIASUAJKQAkoASVw9BJQAf3oXVudmRJQAkpACSgBJaAElIASOCQCKqAfEq6fcDEF7NQLPDlWk0xJsSy5iBmnTRGNwl4SMevco5mp4j/h7tTY6AhO/c4PdGEngZ5/z+jcFVd7inkPKEWwE9+sCIazrzSuFBudYqpTv+h03UER4SKw968DYsRFaLd1ioeX2Hh66enS7aPmJSI+xdRzinxKnXXwEk29gde+Z81E+yQMz5z2IhjLHGaCZhJck/B8+F+HKqBzBKlf9z65egYxdYzvY8rTPDg3I32x+yD9JHPvc1sf4Krv14frRne/lC8wAl1W0PcO7lnku4xCnPC8vnFpremG5l7lPpQe8iIuJ+cz+3rPovmTAH1kXsn1nRIPZq0C6KCfRZiLcB4sTMiQRbZG4F7deKz5fgd7X74wS2GQJdl/DmbtAsjIxOyA1gJJeJevvtAgkUgFDHzNetNvhFByq/O5VtzskgXQf0ZwTztxnPv0PaS2BZ11IuTr68gRUAH9yLHVOysBJaAElIASUAJKQAkogZsaARXQb2orpuNVAkpACSgBJaAElIASUAJHiIAK6IcTrIQ+915rxmn3/uFehEyuWsalJ2GVgmWTMbZ7Y5HUs5jpJMru746cnOJ93/B90d78nYHxhQjaFEr3i4Z9n+ze1S0CukRTz/q2BxmfCJDyIMa8zzgl1T0VBdBR3sEbLwJ6a12Kfu8FbIrn4ob3FllM92wYUU5lf8OvWYR3egNjrWex2YnDzLmb7OnsQc/5HqlX6tKdNFaux6H/vF+M3e+qnxUAWJSeRRbp5lyPmSv/oL7uvXOanCmgz7hwjWxMTm5hI3thxsKgMw41BfTerZ+FKAUX7Es/c8hLUURfkJAKLI4cS56DPCQhWwR0iftPbQeSMJ36gzN+Prno+XMSr3tE/+nPs3SF2V5Ic+Opm0W5H/idrJlswAgAAyOLO2uLkIpiEuckvs8c/unM9KEL/dnrW65f6/dp26S5SWw759jvIylkkK+ALARZFyZM1CqgH6mjvO++KqAfccT6ACWgBJSAElACSkAJKAElcJMhoAL6TWapdKBKQAkoASWgBJSAElACSuDIElAB/XDzPVgM7wO45SH7XdxJ7k6R5MmtvtHXdbd/nrllr3mnmYrP3x8wtgOeeV3y/UHDOlBAnz2iH0wSeZPEeOC9Zu9PvbiT2pxM5RsrGJDHXAPOTMhMf/sx1G4ibt0Dhz6b4r6+5vsU2Ota0zTvtH/Sz/t7ol+juuLADtqSNtC7+fcVWqR1mcnkB63hIezLje7fA687cMxSUtE/L4nc+8d5YBf2A738P+nna+2fVA3yY7fNbFyJZ+LOfXvNTXa4kFxz6+4/K7OTNFvfw/XE67NCx8Z7VEA/NtZZZ6kElIASUAJKQAkoASWgBDZCQAX0jVDSa5SAElACSkAJKAEloASUwDFAQAX0Y2CRdYpKQAkoASXwYwmogK4bQwkoASWgBJSAElACSkAJKIEZARXQdS8oASWgBJSAElACSkAJKAElIARUQNeNoASUgBJQAscqARXQj9WV13krASWgBJSAElACSkAJKIFrE1ABXXeFElACSkAJKAEloASUgBJQAiqg6x5QAkpACSiBY5qACujH9PLr5JWAElACSkAJKAEloASUwEEEVEDXDaEElIASUAJKQAkoASWgBJSACui6B5SAElACSuCYJqAC+jG9/Dp5JaAElIASUAJKQAkoASWgArruASWgBJSAElACSkAJKAEloASuTUAj3HVXKAEloASUwLFKQAX0Y3Xldd5KQAkoASWgBJSAElACSuDaBNSBrrtCCSgBJaAElIASUAJKQAkoASGgArpuBCWgBJSAEjhWCaiAfqyuvM5bCSgBJaAElIASUAJKQAmogK57QAkoASWgBJSAElACSkAJKIHrIKACum4NJaAElIASOFYJqIB+rK68zlsJKAEloASUgBJQAkpACaiArntACSgBJaAElIASUAJKQAkoARXQdQ8oASWgBJSAEjiIgArouiGUgBJQAkpACSgBJaAElIASmBHQCHfdC0pACSgBJaAElIASUAJKQAkIAXWg60ZQAkpACSiBY5WACujH6srrvJWAElACSkAJKAEloASUwLUJqICuu0IJKAEloASUgBJQAkpACSgBFdB1DygBJaAElMAxTUAF9GN6+XXySkAJKAEloASUgBJQAkrgIAIqoOuGUAJKQAkoASWgBJSAElACSkAFdN0DSkAJKAElcEwTUAH9mF5+nbwSUAJKQAkoASWgBJSAElABXfeAElACSkAJKAEloASUgBJQAtcmoBHuuiuUgBJQAkrgWCWgAvqxuvI6byWgBJSAElACSkAJKAElcG0C6kDXXaEElIASUAJKQAkoASWgBJSAEFABXTeCElACSkAJHKsEVEA/Vlde560ElIASUAJKQAkoASWgBFRA1z2gBJSAElACSkAJKAEloASUwHUQUAFdt4YSUAJKQAkcqwRUQD9WV17nrQSUgBJQAkpACSgBJaAEVEDXPaAElIASUAJKQAkoASWgBJSACui6B5SAElACSkAJHERABXTdEEpACSgBJaAElIASUAJKQAnMCGiEu+4FJaAElIASUAJKQAkoASWgBISAOtB1IygBJaAElMCxSkAF9GN15XXeSkAJKAEloASUgBJQAkrg2gRUQNddoQSUgBJQAkpACSgBJaAElIAK6LoHlIASUAJK4JgmoAL6Mb38OnkloASUgBJQAkpACSgBJXAQARXQdUMoASWgBJSAElACSkAJKAEloAK67gEloASUgBI4pgmogH5ML79OXgkoASWgBJSAElBud8d4AAAgAElEQVQCSkAJqICue0AJKAEloASUgBJQAkpACSiBaxPQCHfdFUpACSgBJXCsElAB/VhdeZ23ElACSkAJKAEloASUgBK4NgF1oOuuUAJKQAkoASWgBJSAElACSkAIqICuG0EJKAEloASOVQIqoB+rK6/zVgJKQAkoASWgBJSAElACKqDrHlACSkAJKAEloASUgBJQAkrgOgiogK5bQwkoASWgBI5VAiqgH6srr/NWAkpACSgBJaAElIASUAIqoOseUAJKQAkoASWgBJSAElACSkAFdN0DSkAJKAEloAQOIqACum4IJaAElIASUAJKQAkoASWgBGYENMJd94ISUAJKQAkoASWgBJSAElACQuDG5kA3Mci4orFAtAAM/w0w/H1AjBHWOvjOwBgDa3hFgOEl/ZoGw/fzXQHRmPR7vo/3M4CPvD7AWiv3498ibyRXWkT5Sv9uooexESHyJlaeHYLvrwVsjHC8d4jyzGACgo0yHpnDbFTRIPKuHC/HFrz8xUUDXuUR0fE3HC8v6F/pPtferDYAhmMXVibNN030gIv5zNlcNrLhAwzSuNIqpPFb3iMEOBlXROQacT3M7OrZAC2M4bWyKP1Y0rrxV3K3EOGsgfceED5cT67DNcYna89f8v1cB7JO18zmup/L7DrO1fVrd8358pprg+T6cc285foF5MEg9xaNtbI2mefzIjrLa/pbhIic8/RpbIFMnJE5CrXQz7VfOy9rE2SfOL4lWnhh6WTf5JHv9egs948FV41f/J3sZV4ZLLJgkIU0/9YFdJbPdvIL2bVk1J+FGSe+n8+f3ScLFkVI+zXwOHCMXB9nUQtki6LrWXG8/TLu3198T4AJPHuzOVvwRMj+B1ByPLK+ES25ubT3XeQ8jJxDz5ESFHe+cHOy04w8KJ2ftNt4nhI/zsMb7sa0F8hSTukB+yKAbNOZ4NqWnicLCJZjSC9+Ishe4nhlL/Nf0mJxbFwBvsiMJ6JzQb6PO+7fgCpP8+Q9sn4Tyh1kwFb2kzzHAM5E+NDJmbHcM/1nQpSL00rLmef/eI7Tk/kBISzsvk1Fgv0MeO7kMwjIrKwQQuB7+Lw0N1lz4Zv2j40Gw2BRA5hmBqVPn53kKofPc/9EWOdkP/Pusq/lfDoZo3xmGa5NfxD6uXPPcZ24H+TjlGtsnXxE2BjQuXQvsua54WdAMCbt9/6YZ1zv6/is28gn13/lGhXQ/yv09L1KQAkoASWgBJSAElACSuDoIqAC+tG1njobJaAElIASUAJKQAkoASVwvQncuAR0ijiUqijH5CKGishkKNo2yHKDtm3gsgHqOqLIhjCxhYmNCHNJSIvwluIMRZok1IjYJiK3Qes7uDxDRlEveDiKO74TgTzaTJ4ZkMkXxbDCdAAa1BR4XIEsK9C0FP2SgJpHj9IHZCIKUSxqRYyVcUeKuRQGDfKsROcbEaIpO3vfoHQZcgpXADoDNNTSnIMxTkSomThIkSsVBPTCICwcB9z14pejGGlF6JuJyiKw8777xNqDt0hfliBjE5lSREsv8yUbivmeLKJBHiys5/M88oyqYETja8SMz80RrUPnuUYO1hVoOSdLEc3CiTDdwnctEDoRV3MYNG2D4WCIjr/fJ56LNNrLx0nE5HspzFlvYZJmKIy4vp77QpTWkPZNNGhjJmue3nxA/UJg8UIS9mdzp4hcsLAhi6hzj9Z0mKsjho3DclEg8xbj2sDbgEnRocq9FF8MbQZbdVgajNFUNVquXUb+aSKZjyhCEng5lirjvugw6LhXDEzIsOZyODeAmXZYtA61qVHnBp23KHiTUMleaguDFkDeZphrHYYdxxOxlndYzw28GcBSXI8ROfchhdr+HFBAbR1FbINWRGgWB2Qyx9JHNC6JplzpurBYLy3gLEYrnQiufA1kd1K8puCehH2+J48sJOERsfAuQ8t58tlZgXkWBOxdQVkYrGYNaoFhMWgNRq2DiQ6NzWRsmW3RBRZYZDC2gOFcjINpWMiRihpa5+WLa95wL7DIQebL+fB8JyGaonFnLVqeBWNQRI+FphEhvHH8exJ+pYih7TAclCJuh9iKuMv9anwuBSOcPe/XWGA9j/K5cctuANe22DHgXgkookVJFViKAZLYTsZJQKdw3sAZkeBhKTxznflxYjPuEkSTwbN4xPAzByKKyzicQUaRGxlcHRA7D5dbBO/huwY2s6l4IXhkWUatHT4kcdr5VNTDta8p/PfVBVlnsFBZrJU5di7kmJtAGDamAY90yU8CTwYGVVPD5JkUHXQiqnO8BqFr5DzbkMbP88YinozFDaFGnqXPOx8c8myMdn2CwkZMCxagQMa+ZHO0dQ1kDtMCsi+5X4ctiyd6Qf16/9fs+r1RBfTrx03fpQSUgBJQAkpACSgBJaAEjkYCKqAfjauqc1ICSkAJKAEloASUgBJQAteDwI1NQKenNrlBKaBTqOGLAm+DvLSIzmK9pqBXIpoCCC0K60VEE9GYjk8KWSKwpneLM5caHu/krAhQiB2aaoLoW4zKUq4LFIEpZkWKWxR0LPK2QjNdx3DTJrSuwHrnMek8zHAg98ooXEUPFyheJ8Ev+S2T25QOYd6nbSj0R4wGBYaFQ1fXaKsKOb24wcMalwS8aEVQFHd2LwTznknQM5hQIHQuOV/pFI5UzKwImRTuZprxrGjAyW3S+3uT7cxbL2L77Pd8J52h1ndo2xblcAS6ZGPLUgK6SXsBOjOYhgY15fVBgcnyFPlwDqHMMXEZmiJDzXnT1d81KDqPOQPMGYs8RDSTKQprUGQZ2mpCGQ7DIodvk6tfhFAuj3w3WKdqbikQW4hSTaGPBQO9QzixSQI6iyQyywn3/nkKcv0eEB1R3p4KLcTV3QFlxTqEDnY+Qx0bjKuIwhe4emEIxAyjlsUYdB17TPMOXQwiKseVdSzSQd55jOfHWG3q3sWe9mEeKKQnd3GdedRZhwEFbm/QmhK7MwczGMNPGoxgUFP5zICltkC+PsXQenjbYtV28KMBos8x8AUGng7rgPXci2N8EAbiTk/O8z5vgAJqpPM6CalkKU50EdKtiJVlB0zz5BCm4LruWqxZj9xZnDAB5myBaT1J7nGbEgR4/30+7g6UhVEuLuKK1VWY0RB7qwmGcwsYNh7FtMKAazOIqKUcI6DsDAoWQkSH1mRiOXaTNWTDAVoKqy7HpGHKhEHGIoXeHd9RPHdpnQf8vRSX0M2fRFeeGSNCtOyElMhAIqaDRypoEQGX+5KCbYgY+IgRHdINizsqRH6GjOdQx5wVGlJYwvPRUAB2qcjglnsihlWDq4pG2LIApO5TCA7+6I1wVKX5zEDbOgtOGnRtwMLcZkxbj2nn0bgcTZahyx1CkaNjigG3eejQBp6diHlv4WqPQYwYBmApyzEwFtVkHVnuMO0aVEzJKCxyk8PxvAYWEXnULhURMWVjmA0xXA3YPSpw+WKGbHeDpbkRpoaiuIHpOvhphYWiBN3goa5ROAdnLBp+drH4orBSCGMii4uSqC6fm7GBNy3y0QBrbYepz+BZ3NR2GJUZdlR7UZQFyhBxgi2BaSVrVOVMUZB6HIyalAzAVIUb+qUC+g1NXJ+nBJSAElACSkAJKAEloARuvARUQL/xro2OTAkoASWgBJSAElACSkAJ3KAEbmwCegpHpryZJ5GG4hhlaAesTFZRLM1jYhwmNkdl8hQRbemY3R/xPRNIE8g+8jlQWrMiGLb1BAPrMFcWiNVUXLs5BULGi/fxxMkXzohmuispgDrsCQG3ute9sLNrRMim41gijkW8TOOmGDSLIk5iHiO2LUqK48EjVjXq5WVMl5cRmgrj6JHTje0NBnQn112KeHdOBM9UBJAEcLpruzv8DOqlheRrp6gt0fFJCU8x6MmRK2ncdMF6Wl5T1Hj6usbP4srlewNsF3D8tMaV3/oWyjyHaQNya0UQHoxG2LO+hioz6IYDrFOsH5U46ea3xCm3uS1ufsfbYeupp8CesA1YmE/if10ByyuY/OBHuPiCf8Ul//ZNdFfvxupVO5DR7VpNsVQUaFfXULrk+qVoKVHdFphkFtmdb4+uzGGjg6H4KtnZnNnMYN7H8ffR5V4ETZlRH0E/u7LPK5e/MR0gIG8CTl6uccUl34YbWLShxShk8CiwfpfbossK5J7rQKGvQ2dYmmGQrUxhd+xCubKGvKpgmhqudCkmXQR6FhwYiYCnkF5lXgR4FhDQpT/NCvhb3gLZ1uPRdgElRXaq+TYg374M+x9XIJtOANtiOs5hb/FTCKN5uFjCSaoBHdVehPQRHdMhCcMsJkiO41kkeRLHeTb4a3Ktcka0OxHy+bNIzUxPyOhUb7G5cNjxqS/h+LyUAoiOB0OKUKIIq+n2FoFiN5d4PELcvIjBSSdi6hzqqkXRdrj1iTfDf3z5XNR7dmFpUAJkJJHeckrk1HAditChdgYrjA7ftBlbb/0zWKPj2vL8i2rft0VgoUmEq9u0i8laIu+T65vM097nOeY571MdJIM/VUwwSpxfFMMXvcH03y/BcG2Kce6w1qxhdTxAefs7IkgKRBLQWYbA9R8ag+F538bCWo1m3qGdrCOSQ5kLHyZCSDGCRMqziCdARpplaFjUw9YPgwGWETHevBmbTzoJJ9/u9rjlne6EzTe/OTA/AkYjILfAdIq1vbuxZ/t2XHTOV3H1xd9FfcV2uL1rMLuXkU0rbB6OJDGiZblQYeV70zQoswEKn+L/mTDAoh7uWmtYmAHs2baAcNfbwq+0GLgcq6aCo6NdCkMAt3cFK5f+AJuRIZ/WyL2XYheylgQN2V29gC4tMRIfXzAaHmjnxpi7xS1RD+fQtR0MC5Vih/nc4aoLL8KW1RrzLQP8mYCQCjO4L0b8mIpJQP9xLSuO5H8UVUA/knT13kpACSgBJaAElIASUAJK4KZFQAX0m9Z66WiVgBJQAkpACSgBJaAElMARI3BjE9Al/liyfCmaZiKGOYrYjJmOHbq5AVaKAnd/1G+i23IcqhJoixSdncS9WZR7yjyf+RlnPZUzuntXV/GDiy/Bf1x0EeL6uriji64VsYiR6tKruo/Bbmm0HA9w1bTCZG6Ep7//PcCmRWA0YMNheNHHpcuyuNAp8ia77gFfHEXDIG6g27MXO67YjssvvhjfPu9L2P5v34C5eieWauC4mGNQU1yi+BfFQcpe1+KWDkDtHB5y1hux+c53AOjg5V9Sc/bkWJ/VHoiazl/S3llIxHr69yRIHvRzH+Iu0dFNhyte9wac84Y3IU6ncHWDUZ6ha1tMugZ+PMbaoMDePMPxd7gtTn/A/XCbe/8CBsdvA+bGYFNlEb8ohnP+FO+7PnedvajXp/A/3IFvfu4cfOcL5+CKb16IxRAx7jrkjNaPycWf3MLA3oHD75/7KWBuIK7glJPNB8x6MHNOqfdzUtapxg1T0QJfvQCbZp76cMu6SPJ9gK1rXPqiF+O8970HoZ3CtxQVB1gxGR5/3seB4TAVcgizjhEFwNSj3r4Tn3n5K/Afnz8bW7oOw66WQovUsZtx3BSI6aA2GHZJQJ/mKZK8tRn2liWe+NY3A6eeCuRl3yybCmKLq77xLbz1SU/FQtVKYcbeocHj3vwabLrNbcTVm6KzU6w6pdGMrQTEaZ7cyylKnGkBM3d53yu83yfs1W6Ym81CgUI6p4t4yvlJh+zlPXjpg38Vwz0rWGAkd6SjmW56pL7ZgW52i7oosQMeK3NDPOll/wfzP3s7YDyXil7aBmgaXPSWt+Lzb307xivrmJdCjeQ4FsGbLnIuZWFxdewwWZzHSfe7N/6/Zz4TmJvr97dc3BcEpL7gkuNPp3k/V6YySAEJz33ff95JP++0/yVJomX1APdlRCxSCwXsWcUH//gv8aPPnINNZY7atahv/VN4/LvOBFg8wvFKbUk621hZxcee+Oe46uyvwM3nKNtOkhmqvtc6Uygy7xnMLluPgvnUOLRlgd0U/ecWsPkOt8YtHnhvnHL6aTjx1FNhFxbkOqZHMNY9co2kiIc1IkyY8MIRq2vYccmluOK8r+LSs8/Frku+h7KqUHQdCq6PjRIVz9h6rmLOBAvG7vc90DsWNniLEkMsPvBe+O8vejZQLABNBxRSmpPiOboOV37m8/jgK18LfP8K3Cw4ZH2BETVzxtgzdSP2DnQpguB5dcDUBVyNCnf8pQfhgX/yDOD4E9N6dQ3AIoO9e/DOZz8fa2d/DYtrlTjqGcvP5eUweU54SlVAP2L/qdcbKwEloASUgBJQAkpACSgBJbABAiqgbwCSXqIElIASUAJKQAkoASWgBI4FAjc6AZ1x0X2EO3vtMqaZwir7/eYLI+yIHjuHQzzlHe9AdvLJSQDqXbL71mtfw/DZb3oxm/elqLu+groLqH9wOb76/vfhXz/1OWTra1gIBqOOUdsdCjqkY8CErvHRECsRuHpU4s8+9ylgXCZxNXfSt7wThzgdnHRDU4lKbthZzDhHUU0mGJeDpPPWbXKiTya46DP/gos+/SnsPP8ibN5bY6kJyDovjs46o9N4fxx57TL88rvegaW7nQaTsU+7kZ7JfFFIlZ7E/JfewilC5T7X+QZ2c+txxevOwMde+BIM2hZFU2FpOEDTtYhzA2wPHjsGBe768IfjPk94AsotmyU6G+VA+jSHtoXLc6BIrtzoPeq2Fg7lcCB9mw1j59drVCtr2PHhj+B9r3wV5tanmPMd8sCo7+RopSi3a1DgKV85F2FhBFiG3QNBet0z4pvR+IzWlieJgE4h2Qj7Db7qFpe+8MX43BveKPHSFBRH5Rx2FwUe+/XPAvNJsBZhnuI5e85LQ22P+htfx2v/8I8w2HkVtgaPYdeJC5nuakqrnj29YTHo6LSlA53uc4rpGXYOB3jaGW+Guf1thZ0IhxkLMGpc9eWv462P+984bpoc6zuHwKPf/npsuvNpaNxA+tJzhtR2xcfdC/cUisW530u+JEB5nIIu3eMpeCCIk5g92EEnPGsS6KjndWTZrMCur+IV93kwjp9OYdsKdR+xPWg5FyvnsXEOuyywe26IWz7wvvjVFzwPGOaoGf3vRlJYguk6dnz9m/jEc/4W5tuXYcF3EicvrmObBPmcSL3H3jLH8pZ5bH3AffHbz38O6iyHHYwkjp1JCynVgUUMFKfbVBXDdAaRwnnOepd8f/JYAMNryWQCK9HnlmBsRCWibYfhtMLbfu+p2PvJL+Kk0RjLZoLJbU/FUz70ASAv9lfepO7kQFXhXb/+BKx+8auYXxqgXK9kD67lLJRgT/gOWUij4XimzmLFOOw2Dife8TQ84NcegS33+XmUx2+CoSM/Z4S9Q2DrBdGh6Z7vhX7WCXR9WgSj/Zs66fi+Q/WDH+LKr3wVZ7/3/Vi55LtYajosdgH5dAqfO1RFLp9d8plpueeMtHxosgJFtoD8fj+HX3rpc5EV86nYgZspCxIx79infWUN337vh/GZl74ac1ftwVYmUHSVrF0xKlFLq4WDHegdIrpxhqtdwEn3/QU87M+eAXfSyfAlW2x0sBzHrt14w9P/HM25/4oT64BB04iAznh9zjv1kk9tG27olzrQb2ji+jwloASUgBJQAkpACSgBJXDjJaAC+o13bXRkSkAJKAEloASUgBJQAkrgBiVwoxPQ98VQM5qaArroOyKsNpnFlfDYs3kJf/y+9yLbdhwwGibBbr9unOS0mRubohQdqlnqA02529AV2UqwMbA+xc6vnI8vvvd9uPTc87BUt1hoGgzaRiKNGwvUxqEuBvjReIg//sQ/A9u2iLOb7tcpnZ82iAN53FHApSBGSZLPYx/25LTdJwSGgNAGWEdLJ13pU2w/9xx8/s3vwt5zLsDxTUTJvswmoMl7wZHvj3Sg53joWWdh6W53ATIrLcFT53BGzScMIsIZ8diKOd1GitK9C/waO0tc4v0rMOKeDvQ3vQufePE/YN5TlFtH6VLP8+moxFWFwy8+9vdw50c/BmZhCT4CmaNDe3YTL05oQyc63fjM3RcdMCJ4umMD1mzEmD3Qqxq2arH345/CZ1//eky+dykGHaP4U2Q3jfwU0J903nkImxYQXUbpNM0kAkUvIovTmPHSvf+b/eRT6cLBrwPnKnUUwcNNa1z2itfi8697I5a4ZqtTODvA9kGJx3/jM2iW5hDYV5pR7F2AaT1CmaFbn0rdxmXvfQ8+9tIXY9P6GobrdASz1UCGKR3P+QA0Ag9CKoJouImjwTQvsH04wtPOfDOK298OXV6KwZ3FEkVosPucC3Dmo5+IE6YeReuxe5zhUWe9CYun3xbTwRCddcjJPbXWhu1dvEkJTds+ZeH38xfROcBQHO0Phe1YfJBhnfom608861AirG+BXTvwup9/AE5YW0NhOywPLIyPGLYGFNEtChFpd5YZJiceh8e/7EVwd7gVJkUGWwzFld36FqUNcNt34ZPPeSF2/MvZWGDUvfGY2hbRReRtwFx0yGqDtVGJH83l2PqQB+KRf/McOdPsD84CELqTJfq9Dxhgr3Lp7i7pAlSeDxZc+4YEMtfKAhUc5jsgb6VmAGs5d2GL4co63vOYp8N/4XxstQarrsbq7U/FY97/fsTBQAR6EaDJLbTiAn/v/3wy/Ff/DYMhMFyboMxyLFsD6yxCVyGTuHmeU4vVzKFZ3IRT73Uv3OO3fxdLt79jSqGYnwO8l5QGnmHpTc/iBd6nN7unvu6pDoaseLC7rk6tLMikqnDV+f+Kz732jbj6y+fjhA5YbDwa76XFwpAu9o6FBryvRRWNfH6t1cDiwx+IX/vHv4e1A/ms8p2XmH4K+QatFM5MvnsZznvFa3DRez6MEwqH0reYVisYjkcI7K8uKQgpYUEi+elCH+T4kWlxyoMegIf99V8hbtuKNSmA4HZsMFxdwxl/+hdY/cTZOGHSYtS1aDMvPeb52Z57JiH0aQI36H8BARXQb2Dg+jgloASUgBJQAkpACSgBJXAjJqAC+o14cXRoSkAJKAEloASUgBJQAkrghiRw4xLQkwRIUSlI73AnwnEuYiH77Ga4KrP40cIYz/zwB5GdeAIVXJEFm+Bh8yQiGu+RYpx757kDfAbUEnpNfzCVqSDCYUZHZdPB//AKnPu2t+M7n/osih07sFi3KLsOLWPa8wLT6HDZ4hh//pmPIh63CdEk9bFi72HnUfgOownFrixFFtNHL9HYVABtn7ROsS1H6Lz0T5bkZlTAZA17vv4dfO5Fr8Dahd/GqK5Bfzn7GHcuwPf581NX4lff/m5sudvp8DlEIOSL3yig00UcpTCA802iWPKpz9TUg3fWQQI6Rby6xWX/+BZ8/pWvhV1bxxIFcHhMXcTu0uG0R/4a7vH7vw93wonwgwEaCsR8WhvRRsIMEvFMVY3o6ZWm49720d9tDNgx4OIGbIodhpMa2L4D333nP+FLb3wLhm0r8dMcLaOc91DIPvc8YPMSugyoUqt3mS97i7MntqEr3EZ4xxhzemNTX+9rveS9BxQMxAAzrXHJS/8Bn3vdG7HI9VhvUBRjbB+WeMIFn8Z0aUHi2EmBQjjTw+scCNwboUPYcTW+8MIX4JJPfRpbGg+3NsVcXmJ1UiMbjEQYzcUB7NG6KO7taZZj+2iEJ57xBsydfroIvCWTBmROHjvPuwBn/c7j8VO1QVm32DXO8atvex0W734a/KAQLjJ3ibxmT+9W+oCLI9+zcEFaxEvQAgeeespT2I1o6ikWi4KKvlBkygHPmhSo8BB1FbDjapz5gIdh6969KB2wI2+lgGBYAwWj37MS62WJKwcOP/3g++O/P+dZiJvmscaiiaxAxoh3xqv7CRYbg6v/+ZN4/5/9FbZVjMcPmLTrcLmBqRtszoawk4C1QYkfjRw2P/RB+LXnPxsYFMBw1Bdf9FUTFGptxCQ2sEUueypjfHuXzvkstZ+bgxK7dE2QwoEcA2rJrL5goUXJ89DC7diD9z7+GSgv+A6K1VW0Q+CKU07A4z/+Lylhgtz6BHmRjCcTnPmIxyC/8DvMk8BCXWHA08viGt9iMB5irZ7AzA2xi3H/27bhvz3yUbjjb/w6sO14+GjgGNfPBAZpb+DBOH2peuFZ7QuAPNeCG5xFHrzUprMVe2c28w2KpkVeN/BXXI2vvf0sXPjBj2KwsgbH3uIhYIHnrWnA45s5h9XOoymHmMQcw4feDw97zd8DtkQpyQqQNhRM0uDpGDBpYVJh+6e/gA88529Q7NmJefZan6xgbjQUwd0bB8vP5mDkM5SfzXVmsLvMcOL97oOH/O3zEE/YhglbR/CeMcCt7MUZf/IsTD7xBdysZmJDgzrzqPmZwSIOphtIcoY60G/I//7rs5SAElACSkAJKAEloASUgBK4xv9Psry8/OP/HxQlpQSUgBJQAkpACSgBJaAElMAxReBGJ6CLgzqiY7yxSa7EgmK4DwiFw1W5weULC3jWhz8Id9KJ6DILph3XdFBbi7qbYskNkLMP86wXufUiRk/p1qUQFyLybARPL2rVYLEoYeoOcWUVX3vZq/DND38E+dU7sGQspmgRyhJ1yHDp0hjP/ezHMNm6BSY4OGZm5/R3ewx8C7N9pbcF9yIZVTBGNTPunWKSc6jaBiYvEVwmwlFBp+zOHZgrRqjOPg8vf/If4MQQxQFuQysuWAqgjDRfzUv8j7e/G1vvejraApj0O5V+d/YrH8wKBrpORDl+xcg+1owhP9iYLCB6d3xyZKee4DvOeAc+/uKXoKhbDK1DFyNWmDZ9i5PxO6/7R7gTjgfG85hai6ZPnKbzNpdu2h7OdGjqCRzXjqKuLfqe5Lk4yHeYDiUsNscOxWSC7Wefg0//3Yvg/+Ny6YXOaG9Gb1Pm3D0o8bjzvgxsmReHNucr4jm14WmHUtzHHESVovwp4sbiP53vrA28ONCrCt9+zSvxhbe8FcW0gas7lMUcthcFnnrBZ7AyPy+R7Hwmw9xZx7BOZz6CuHJd6LDjy1/GB5771wiXXQKkJL0AACAASURBVI7jyHltgvFwhEldIS8LhLZD41IsPV22lStw1WiE33/rGzC6y+mUcpFTqJX7d9h+wfl401P+CEs7VyTRYHVc4Lff8A9YvPvPoipH8CYX9z3j3Q3VVl8jsvjBlQjTDobR8cYhFkYi9Cm8Vr5GOeQKpSqArGMMvhXXOFctjxT3Wzg/BXbvwcvu8xBsWVvHMFAsjZh3JYqarmYjUeA7nMHa8VvwoOf/JU69592loGRv3aKgc5tpA4x9R8CwboAdK/jYU/8U28/5Gjbz96FBxqqYthEBvLUFtscWK1sWcLMH3w+/8dy/AOYX0FoG0EtGhLjPmUwgjmymK/iIZtpikJWwbF1AIb324uIOvoYtU29uzrfLc2StSaxsRMgDrOmAtQ7v+J2noD73/LTvFkus3OZU/N573guMShHPJdWAz0RAUU1xxiMfC/fNiwAzwVxdYzEwXr7A6nSKwdYlXLG+gmpuiHbLIh7+pCfi5F96CLBpST6ffDGUgoqua1HmBSLbHfCIcp6sdjAGTVvLmeHnhMtKNL5DQze/fP54KXIYZrm0eLCMdSfr3btxwZln4ePveicWqg6b11uMJw3GdKozyaGpYIYjrJoMU19g+Cv3w6+89kUioBe9412KDvpiARZToK6ByRRff80b8PmzzsR4so75wH3TiUDvReFPAnrJ9ukx9bZfLiy23e++eODfPh844XhMM7aVAAb8x55lvP0Zf471T34eJ9Uepa9RUUB3yXWesVWHJI3c8C91oN/wzPWJSkAJKAEloASUgBJQAkrgxkpAHeg31pXRcSkBJaAElIASUAJKQAkogRuYwI1NQE99pA06x4jy1MO7EEc5myY77MgcLl+cx599+ENwJ5+AzmSwJlLmTkJzPYXZtYwdF18qEeyWDuXYwgwd7OZ5zC1txmhxE0KRY0qHcDmHznew1RQl+0h/7zJ84LnPQ3XRxRisT4COopZF6zN8d9MY///n/gXT4zaDMdhFE2Fyg+gCdl78Xbzktx6HnNfTDe2jCPWD8QiL247D3X/xvrjj/e+L8amnonMGZjyHhjOlIDhZw4gzXV/HZ1/wIlz0oY9i03qNObrqY0RrowjIe8oSj3zru3DcXe+SeqQbdolm/HGHbs8qdnzjQhFP2WtchERnxRWc+oLP3J2zLOxejZbSaqqEHmg77PrAe/FvH/wwBsikuMCXJZbHBR72p0/HyY98ODpanBc3Y8K+y5kDXeXWdhi2Ddqrrsb6FVeI8OdsDptlGM4tYLx5C/xohK4s0LkMOcXavXuw+5JL8LG/eyGWL/wWtnQBwy6IkEaBjjPjfB/7pXOALYsSM81u6ozCZ7R5s3Mvdn3rIjHzGvb2jo3ElMd8TsThJEnPvvd52DMEoop6mKbFD858Gy4++4vIWaBRtcjcAFcXJZ58PiPcF6SLOF8U7akDVhQSnUWzvoI5Wsf3ruLi930I//SC/4NTsgFGdQNT1ygcW6bTnmvRUgFmkYG3aGyOK8cj/P4Zb8TgzqejgxMhWV6xxRUXfBmvePLTcLPKY6712Os8HvPW12LpdrdGLAaA4Xpy/JxTWrNkWabwWoj4GjILX3dwZdoLaGvAt+hCi4yFBqxkoMpdJpHaMGs+NMliv7wXL3/QI7CwMsUCY8W7gILXVy1yW6IeDnCFC1i6513FLV7e4hQ0FPMHA3gWphiDjtHhrM+o1pE3Hrjw23j1E56Kud3LWPIdBhSyY4cGjBzPsFrm2FE43OohD8CjnvXnQJH3DvR+nrKWyQMQ2gibsUd5hpjnEuXeVR3ygrH0bJHeprnMepdzvtLPYNY4nv3gPbBrFWf8wTOw/vVvYSlzqGKDPTc7Hk//6CdSwUuPaCagOzrQH/lY2H+/CN5MMN9UUuDAVAG3sIjLVvai2byE7S7iV576B7jTbz4KGA0Qs0ySIrzNJE49RI/Q1hjGiCJaKdpZ3bET9WSKdjqBGQxRWItRXqDcthXd3BBT77G4uBkhGLRNiyJjsgNz/ydSiMD1/cQ73o4vvu0snLruMb9eI69rOK5n18INR1i3GSqfY/jLD8DDXvsiODNgvcn+qP+Zci0tFwLidB2m6/DOp/0RrvzSV3Cr8TwmV16JgWXBEqPnWTyQPpvl7Bhgb5Hh+Pv/Iu7/N38N3GwbKpelBBGu3d69eMcz/gyTT56NE5sGhTjQIxrHVhd0stOBfgP/x69/nAro/2+461OVgBJQAkpACSgBJaAElMCNkYAK6DfGVdExKQEloASUgBJQAkpACSiB/wcEbkwCuvTyptjFnr2ZFXElGrp9k/vRZBl2OUa4L+BPPvIhZCedAMlupiYWG9FL6VT/5j9/FP/0dy/B5kmNUUdLcwcMLdzmBWy6xS1x5196KG5xn59H2LxZepxP2ZPbOpRdjayNuOrcr+BNT3oybp4XyPcuYxMcuq7AxVtG+MMvfAz++M2wlYWpGcEcJE988qMr8fIHPxLHtS2G7LNOTZJR7UxJLgdYBnDiaXfEvR/zaJzAHuZbNoljekoRqrCITY2sq7By0bdxxlOehqXtu7F52or7vskiVgtg5zDHb7z5LBx3l7tJE/Bg2DOckcs1Vi+4EK/8w2dguDrFXJZhMl1DPsiQUUBjP/J+b4nTmV/SP7oXlvv+4SZGjBgZvbqKUTGH1fUGcXEJ2a1+Go963atQblmEH4/Q0OUMxsMbhFAhqyr88Oxz8I0PfBgrF12M5srtmMsLib4f3OxmOO5Op+Gnfv6eOPnn7ga7OAaW9+CKC/8d73/R36O97DIsVjUW6OwWndlJRDQLI/aWJR73xc+JgE6HeYCX9cWkwZ4vfhWvfeZf4P+y9x7QdlXl+vdv9bXb6SGFXvTSRAIKilTpoAioqPevSG+Cl95ESgiEFkBBQAQUCEVRpIaOIDX0EjrSQno5bZfV53+8c58Aop8333e/C8Ex1xiHc8jZZc1nzbWTMX7v8zzlpsSm2zTiYVzP0d3a4ohtHx8SQnEqL54VkB/EtS1u2x4rpDUwQKUUkAlIVi79YZndn7wXujrAko53nUev95HEiMdpgu04qExc8A7M7efuMybz4u13MloAf7NBWaLe84TCcsmkKFr2cWYTOz6zy2X2vfo3hOsJQHd1b3gbiMfMefoZrjjgEHqGmvQ5LkMkrL3DVizsrIEtoeH60TrXXKLFLd0Nr3A7O9nyxz/E6uggti1y6aLPc0oyhBInvPjgQ7z89FOUi5wwKZBBlUSi1KVHXfSy5NVSarni5Sk30yWgWpzZruTLZ3iWqwcbFjkwp2Szy4nH8vmddtT7IVcOvh+QtHJcV+LULeKkSRC45MODuG7AjQcdxvwHHmdUI6FkFWRkpJa4xl1ajkOj7FNeeWVW+PKX0G3f8r5yoXT8vM4J16702Cux6Q47sMzq/6Hj7BNxn1vSC1/gF4po1mwevP4PqGakAXIinev6ldpOZ7mUMhQQJDlv3PMXrPn9+KogkbSH1VbloD/f0ob3evhiZAsJcG81uXHEgZ7bDSpppCF4btsMWBb1SoVF1Spf/cEP2GCfvaBabg8yuO37rJDXKAoc0TTNyRYs4u1HH+fdh6fRmDGTodlzGO5fhOt6lKpVescsQ3W1VRi30Uassukm2B01cD3wJP+gQElOf5FhS6KFpYhmz+TBy67kzRtuoaPeoqxyPDvXgx/NLNMO+CTzKO+wJTtfcja2jBdpeC0R+LKdRtYrdRcytyCfhVnM7EenMXXiZNTr77BMofTnidRapJL2IEMhhQD0TH/ODXltgL7l6aehBKDbnnap+/Jh2L+Iq485lvo9DzEuaXetJ27Rfh1s/ExGY9p96p/0YQD6J624eT+jgFHAKGAUMAoYBYwCRgGjwNKrgAHoS++1MWdmFDAKGAWMAkYBo4BRwChgFPhEFViqALq4FaW/V1k0PQHoAokFjGV4Ap4ch4WOxaxaB4dpgD4WJYBKesql07qIcZoRrzzwKLedMJFl6gkdcYqVJbRUi6alqFs+Rdco1tx6Czb5r58QrjCW/jTBL1cIpOt3wQIqtse0M87kqVtvp6M+TE9hkaUBr/SVOebhO6j3dlMqAh2FrbImcd6gmD2PS3fbh9EDg1Sjpgbynu3o7uN6UdCSnmcyql9Yk+8ffzRd66+rY+ol4jwSUB4oXCsjnfEet5xwCo2Hn2JMPaWUKyJXMRDC7KrLD666hm5xoIsTlJRApfitiPy5Vzjth/uyvOXT43k0hgf1bIGkVYsj++MAXTaZRlUCbjVQF7gondERgcS/Fx7N1GYgLPMfO2zHpocdjD26h7RWpZlmdHhBu1c6iZhz7z1MvfJ3zH76WcZhETRbeLnCLVdoeQEzowR/9Bi+sMkmbL737iwcHuDOMycx/Lc3qSWx7li2o0g7WsVjnlkBqeWyqBRwwOP3EvfWNBAW6Cqx4l4jJnnsOSYf8FOWtR26XJdGc0C7e93cw9Jdyv94tFcqoLq9XkF2YSFR18LJLVpFRlY4LPID9n/6Pujs1ABdgKGkGwhiLuUZcRxhB2WiIqMmgD1SNF5+g9tPPo3B6dPpKmLCIkGH+yubXBPKgjC1iVyPWZUS+0y5jHC9L5Lg4gvmlCGPNGP+E8/yh31+QrV/gD7XJXFhZjSM09MDysMvHFwlaQsZuUR0yz2hChrdVU6/ZypFR5lh/X4evsrwhhu4dsitv7iQab+/gc4soysqCPOcpteG5zJaIPy0LoHymWK1tKIheyuOyUNbw99yqcxgmjIQOjirr8yeF/8Ce9xoGnlOGHbpmHW9H8TuLckHMjwQyP9nqMYwM26/j/vP+CVdcwZ0ZHqDREzklCJJj7BIQl/3dNezDOV6OFLgrWFqQeZkOgI/chz63Qo/PvtMPve1DfT+j0ohuSVDCBnlXNF4ZxaTdt2NzkZMtwyJqERDWg2FLVsPTUhvdyWz8AWko0iTiDzPyMevxXdu+wOFAHQl0f12e1ihyLCaLa7/zl7Y018hs5tU0hYl2beez6DlMMf1GLvxJmx/yimUenpRHWWaaU6axdRCD0fn/7c0nW698BK3X/5b3n10Gp1RSjXNqAjMLlISS9GyCmQ2J/FKJH4HY7/4Bb7xkwOorrMGLcn7r1Z0iEBDUhAsm5okEyxYRH32HB6acBrvTnuKntClSJt0+D6DzQbKL5GlHtXtt2SXS87CKsoUvk2iKxXk2slKbVk2LamNQBEUTbzBmGcuvIJXr7xB78mKktQAGXBCD4a4KsUt2oNCw57D6C02Y+tJE8nGLkNEgKdsAhn0GFrE744+luGRCHcB6LkjVR3yeS8AvT0wkX0KNnQD0D/Rf3KYNzMKGAWMAkYBo4BRwChgFDAKLNUKGIC+VF8ec3JGAaOAUcAoYBQwChgFjAJGgU9OgaUNoAvgEgAqkEYc6ALR/DzVvb+W57DItpnVUePw227BXXYchW/RymMc19Pd1NJr/eLUe7jlhAmMrUd0JzmBeJddm1iilAufIqgwxy7YeO8f8eVDDiD3HXInIM5SqhKP3KyTvvEWl++1P9WFC6gV0FCejnA/8cGpNHt6kWJjgeQ5Cb6T0Xp3Jhdt9V1WSBJKcVN3X3u2haMfA3UxN48axd+KlO1+ehDj/3M34moZ3wlJIoXtFST1BVQceOjsX/LStX9kXD2jnLahkjjQ51Q8vn/NFGpfGk+CTUrb7V5utbCee42zdt+XcZnCbTZReURQLlFoMDXiLv3YthIX9uJDh+VbEqHe0EA1yx3SoMrCIOQrB+zH+L3+k6Kng7qEhVsOgfQ/y3BCHHPLUUfy8oMPskwOPRIpH0e4lrjCEwonQHll4kzM3T7Lrv05WnGDWW++QZfnooaHKemmcXEai6yOhueZgOEw4ODH/0KztwMJ5c4oqKiUUiOiePw5fnHgoSwTpzhRA8vKcCT6O5fg/o/mUS9eo/SjL44Cl4EC8b2iqwGkAiAjJ5NhDDvQaz7gyXugswNlBcTand2Gw5JoYDm2hu0SU6+yHFdQayvjrev/yP0X/prqgnmU7Jg8j/GVAF5x+uY6nl4iywWg73f15ZTHf1GyCnAFwkuSQJYw78np/PHH+7KCROS3WohReEjJyl09HOBI7Ld4kC35s0LrG4cO73kZJzz1GGkpIHV8PWwgPmprqIljB9w8YRKzbr6NMIqoJvlIsoHcXoWuCSg8W9caDA8Os1Kpm3S4RSGg1BPXsaLklZmtMgbH9bDBnj9ggz12J6LAq9Z0irwjDQuFVAYUutPb9n1arTq272KrlIG/vcMdx55K6cU3qA7XadoxhafoTD08L2RhvYFXqSBZCZIfoE3x4lyWe9eW9Spix2GBG7DTeZP53FabUkgIfCmgJckVyiHMEqJZc7lomx0Zm7r4zQRHyh0kxV3nlUtghIWnLJx8JGbeAVsAe54yuPqqfPeum0hLsiPbCQuukjsj1QMeU769F86Lr1BYTcI8IhQXf17Q6qgxr6PGrpNOZ/kNN6KodRDJDIqlgxN0f7oldQgDw7z9p5u567dXkg8M0OcHOPUmoSRESK2BVCKIA9y1dc1DkbsoFTBoWVQ+vyob/fgHrLrTdvoa576vdXIVOKnsQQcWLuS1O+9g6jnn0pdkWAML6S2FNFRKy3WxEp+Obbdgp4vPQbkVCnGSS6y/I4Xvcg9KzLxUJeT6XhNW70sf+ttz+OvE85l534P0pRF1OycLXFKV4dsFjiQyWBYDvkP3Vpuxw6SJWH2jETQvqjuSlDE0wFXSgX73XxmTiGtd0hnayQCOcnBkgkPuMz388ckeBqB/snqbdzMKGAWMAkYBo4BRwChgFDAKLM0KGIC+NF8dc25GAaOAUcAoYBQwChgFjAJGgU9QgaUJoMuyben2FVjqiBNZUKjCL6QDPUN5LvMdh1kdVY4aAejKGwGvGiYVGoxN//NN3DrhNMbWW3TF4pBsg9nEFggpBlmXId+ivvwofvzLcyh/fnVwShD4RKogUAlq5mzuO+LnzH/0EcqWYpHj8V5HlZPvuRN6erRLNpK4c1IqKiJ5axbXbLUb3VEbbSsrRzzijhJYKenNlnaULuqoodZenb1+fSF5T5fuJ8+jAje0sJI6RE0euvx3PP2bqxjVSKlJzzriQodFocuu111H7/rjaTlKg66QgrJArqde4jwB6ElGELewnYxMbMFKQpwXA/SPlx5/CJcFZQlIdYpYx5JnymEAh6GuTsYffAAb7vE9slqZOtJPrijhEsYZ1oI5TPrWzvSlCnfOAkZ7PkUaUTiKVMem23i5pyOaJVmg4WdkjkSIozuPBWjqcHXpshaO95Gv/tDn4MemkXd30LQlYFxRFid3K6J46Cl+tf9PGZvmOHFDDyCISxwVgO5AX7JDHikQWWCtwNscnwWlkP2ffkBHuEsEu96SEv1dKFQqrmOXobRB1fdIpIPaEfAIzluzePpXl/Pq9TdQCzKyPKYa+RSWTezKq1s0XI855RI/uepyKut+cQT2CzzMII+Z9/SLXLvnAaxQj3GThl6OdN0HmYebu3ptEn0tmFmuV648ci9nVqj46TNPkHX0CO7Fk72XC553IM657/SzeP/qa6mksidlTy2uv/7w58XGfbkm8vvMKkithN4iJG/A/FGdDH1hVfa/4iKcSpXclr51l1aeUhJ3d5zo+wHPxxdXdDQinCsm7ohnf3ct0848nxWaAs8TGiohLALtQBaY2r7b28fiuvp2onf7HGU/SSrB1hf9kpW22kzDdeXIOerRGXxy4rfe4Oott6cv9SBR2CP984uTwWU4px0V3q5FL2xJFmjD7sZqq/Dj228jrYT6974kFcjkhFjr0xbXfHsfgudewULSEmJkNCXGpr+zQvdmX+Xbp00g7+whc0MamYB7CzdP6JI3mDfE69f8nrdu+AP9M2fhWBa+9NVn8jnRXp+uth+5LvL+biEJFwq7VGHQs8lG9bLFgfuy4o7bQjUgth0sP6SQnnrXQcUZyez3ufGk0xl+aBrj6k3KeUI9yBkKXMK0RG2LTdn+15NJK1Vh5jhpiu17OlUh9DzyeoQf+mQqwwpcrFSGZApaj7/A3aefjfv66wxmTXAdPAH9WVOnZAjI7w89SttsyjfPmEhYGavTG8TRnjsp9vAg1x1xHNGdD9GbyTRNojW2CxlScLRWciXa4xOf7GEA+iert3k3o4BRwChgFDAKGAWMAkYBo8DSrIAB6Evz1THnZhQwChgFjAJGAaOAUcAoYBT4BBVYGgG69ODmtqsBuuBaiQPXAN13mO+4IwD9Zu1Az31bAoI1dvGkY1g6nP90M3dMmMiyQ016o1RHNktPcmQ72KFDHMfajT67FrDOj77H5ocfSh7WNBhNMqVBnLVwAS9d8GuemXIVtSxnoePxfq3GSXffoQG6dBELQE+slGqRkLz1PlO23o2uSFyvEjkt2ekZro4Vt/DckEVxxkBHB+91VZl03x20OirYloudtd3fTtrEips8dMVVPPPr3zKqmVJN2v3Z0tW+KPTZ5brr6PvSeGKnIKbQ7m2/1QboFwpAjzPCqInt5hqgC5iSL30IsVpMEv/Jz/IrT3rGBRGmirzUyfzQZ/wBe7PhXj+k6CjRdFwNxUvKwW3GsGAul+y7P/Ebb9OxaIjlSmVUFmnXvMQ8C/SULHk3EyeywLRspLvd0vBc8Hn7lNoQVaK2C0kKsKA/8Dlw2jRUVyctZwSgq0JHuBcPP82l+x/CWHGzigPdk6hvQfuOoOUlvoNkLbLHNLoViG/5zNcA/cERgO5ogC4GZluIYzOD0CV2YnJxhhfCEj2yLKOaW+Qvv8kNhx9Jc8bfKOcZHZF0uqMBuh4gcH3mlsscdPVllNddt31NtDtaAHrK3Gee55o9D2AlAehxAyUc2iooJy6OAHQExgtozDUIl0QF5WXMDBUHP/ckWa0N0MWDLvcMgnmTnPsnnsmsq6doB72A9yU5lFVIJTxhy6LIHGaN6mT9g/dm/QP2JJeO9EqZlsrI85xKVmgY+tyjf2XdzTbREeOeXSJLctzQQeUxxZvvcM5O32F14dFRPykZoVXSz/tnqfuyLzRIHzndzLaRoYotL76AFbfeou3ad3J9zTK95jZAv+br29KXyiCHuMvb1/ajryNrl73Wdqa3obX83Fx1Ffa87TbSath2j38A0JMPAHr43KtYKsZWsa4BGFKK4VHd/GjyJGqbbYzyQ1p4RLkkUDjYSZ1KBq9MuZF7zppM3/CQ7lwPw1DrJvtGeuY/mgax+NrIgEnJ9WgkKU3XYb7cx8uP4RuHH8oq22wBQUDm+WSFwvM9LIHtMoRx+/388bgTWb7eJGg1aPo5Q6FLKSlR/fqmbH/JZJJqlahQOsJeNVsEQRmrKFDilq+FOpHBsgXKxziZjZVavH3NNTz+q1+RN5vQiuirdvDO3HcZ29eNFac0PI/S1puy/VkTCWrjkIx+ua65OwLQDz+O+K6H6ZXhAr1DZGDH1l9SSSHJCnqY5oMxiiXZpf/zxxiA/j/X0LyCUcAoYBQwChgFjAJGAaOAUeDfRQED0P9drqRZh1HAKGAUMAoYBYwCRgGjgFHgf6jAZxugL0vuueSWIFC0u9zNc17+003cdcqpLDfUoK+VE+QSwe2QODapV9CKhumodDAjsBlYY2UO/eN1ZJVOjY61Qz0vYNFCXrjpzzx+xpn05TkDdhugn/gRgC59xZmdEeYx8dszuXrr79Er/efSpe1Ii7C8ooBTAbquhqcLymWGlh/L8X+6lka1rDvQpYvbKnKCNIKhIR65+Dc8d/X1jGqlOsJdQKY40AUoC0Aftf54Elfc7zmhuMabCTz9ShugiwM9auI4En2d60hkib9ekkPHLYuL33FoxVIU3ck82+ZLe+3Ol/bfB9VRIpUoaNvT8dZWUkDS4pELL2LadX9k+WZOODioXeIpiQa9sWuR2o52TgtAF1e+1kQbTdt99/JdnMEan+mu6jZCGwgC9n3iCVR3jUT6kqWDXCnsugD0Z7j0gJ9qgO5GDRy30AMDi4HokqxXdz7rcYE2uGv7uv8eoMvgRS5OXZk9SAsGX3idhpUxes2VaJHi+gFWYeFbHpl0vyt487rrufuii+kYGKKrJUvPSW0B1xA5gXagH3j15QTj19WDHTJEgJ1DnjD3mee4Zo+lBaALQVYyBQHVToZWHMfOp59E5xe/QOFKN7xUhTvY0ksfpSx4/ClumDKFH55wDH5vN2GtkzRVWJ5NmkeUGi1euORynrj4cipJi5LUJQjkVv8coC++hksrQBcXdr/lstzXN2HrSRPaAxdBSGy55EWOpTIqRcGCZ17kuqN/TmX2PDobda2XwHcB6PLd930N0j9+CNAWl3okAF32fW8vM9KYzrXX4PunnkznqitRCIi3ZYhIAtgVdpZiz17ATYccQfTMs3RnCS03Z8i12w70LTdl+4snk1arNOR+l1qEeko+UGfuq6+y7AbjySX1wG/vaRk+Eie/WMmz997igcln8updD7C8VaIYGEJ1yvCIjAxIeoRHeetN2ObMiXjdIwBdig8MQF+yjyPzKKOAUcAoYBQwChgFjAJGAaOAUeBTV8AA9E/9EpgTMAoYBYwCRgGjgFHAKGAUMAosHQp81gF64frasay9thqgw0t/uompEyaw3HCDnijTfc8So52Iy9HPKeImnU6F9zx4Z/k+jrv/DqJyJ5myqUi0uECjoX6emTqVR08+mXFpyqDtMata5Wd33wl9PeBKSLaisCWiPaH1ziyu2G43xtYbVLJ0BF6344iVZZEoh6brMy8MWfs732Lbnx1NUgqIXU+7Y/0CAnne7Nk8eMY5vH3XffS0EoJM3qOgJQA99Njl2usYtd56ZF4bKAfCOMUV/fTLnLfHfoxOC4K4iW3n+nmChMXRvySHOHXFPe8IDCtsUjek3/VYa8cd+Opxx2D3dKDctsPbtm0xxpOnLZJ5c/jrpVfx6o230deMKUeR7j2W7moB/e14ZoHkErOfauf0QWW7aAAAIABJREFUiDAjp6Ub2DXAFqS3OHJ+MPDY64knoLtG6so4Qk4g3diNhOKRZ7jwwEP1et24jq3fp+02br/6SHz4EvxsSw/4BwHS7Qj3/UYc6HI+sh3EJC5R1nPvfYSHH/0rOx68B8Eynbof3S4cPHyKvMDxLLJZs3jsV7/htev/TE8kId+p3idebhHbPnOkA33KZfjjx1NYjm7bbtvzY+Y+8+xSA9C1A9yCxPGYYyvW3Wt3Nj5gX+jpprBtYklgUBlVgbtz+7ns0OOY99Zb/ODnR7PK1zdGVWv6noryFNezCeMI5i7kmt33Qb0zg2oi9QrtSPWPHx/dsYvd6altMxD4bLWUONAz12O+F/CtU09g3Le2145wpH/eckizlEAGDBb189eLfsNrf7yV8sAANUkFGAHn4jqXL4Ho8vWPIkj3Q0rgl4hzRRObpFZlnmuzzUH7se53d4WOGpnrkDk2ju3gJglWI+a1y37Ho7+6mL44JrUy6q5LkAfUvr4pO1wymaxSZUjflYru2CJ/exa3/eZyVvnKuqy9yza0JOVA2YT4WLGY/eWxTRY+9TC3nXQ23muz6WgkeMtUWDQ0n1AqN2yfjq02YcuzJuD2fgSgL45wNw70JfkYNo8xChgFjAJGAaOAUcAoYBQwChgFPkUFDED/FMU3b20UMAoYBYwCRgGjgFHAKGAUWJoU+KwDdAFWQuA05BS4WhRM//PN3HLqBMY26nTEGW4hTnEB6A6hXehIditSzCq5NMevwX43XEMrrBHlFh2OhStR3a0Wz9xwA49MOo1xccKw1Qbox99zB/T1aoBeCACz2/3szfdmc/EO32WlwQZdSUxmy3tKFL1NLnAsLDNLopJXXpldTv4ZvZtuRGznNLwA17Ep5TlemtF89XVuOvI48tff0v3tfl6Q2oqW92EH+qjx48nF2W0JQLexopTsuVeYuNf+9EofcRJpgC6x8GUB6v9obv2nW1AQduhmJM06XlDRTtq6F+KvshLfPu8cghWXh3KoI/OV9Js70ELRbCyir3BpPPwkd13yG+ZNn061KPCKFIHT0o8s10bAua3arnwNSK3FsFsitNv4Xhzh7e8wGATs/cSj0N1B7ogRWtZrYTVT4see5cyDD6W3UNhRS3egy/lL5L1E/rePf9353n5Eu6u+HWvedqAvCEP2e6Yd4d726LZBshXlLLrrAc6fOJH9jjmU5TZel6i7hu2WcDKLQuK0LQjymOGnXuSBUycz/OKzIzrkuita+rrnlkvsM+Uy3PXHk1suji1R1worW7oAujB9VVjMd6C5/Bh+PPkMOtdfDxyP3LZIJaK/aFFTFjPueoirDz+BSpyy/GYbsssZJ6LGLEMhznwZIVApJakziGOeO/cinrryOjoGGpRsS3fLfxwfL45Vl2skceoC0TPLZjD02eqipSPCveV6DI8ay24XnUvXF1dHeQGWlCBIrr9dYCcR/e++z58POZxgxhyK+fMpu66+3wWY/7PY9o/emLajUEVKFqeEflmq7EnLJRY4Nt1fXIvvnjkJb7lxKKmxcKQHXvrEC+zhYeY8/iT3HHcC4ay52Jai5dp4eaAj3He8ZDL5BwAduqSr/u25XHnyBN5dNJMjLjyL8HPLa9e7b4f4hdueUHIiSAeYed3tPDz5t9TmDZHaCYoYx1JEjkdt643Z6qwJeN3SgS6eeONAX5r+vjfnYhQwChgFjAJGAaOAUcAoYBQwCvxrBQxANzvEKGAUMAoYBYwCRgGjgFHAKGAU0Ap8pgH6uHHa8SkJ2IVAOHFzKgHoN3LTqacyptGkM810LHkmLnDHxY4T+sISzWbGYF8nK37nG2x+ws/I7BDxCrsuuFmB02zx3G+v4pFfnMcYAdu4zKpWOObeO2BUj4aIQlZz7aguaM6ay9nf3I0VBut05wm5xMWrgkT3LLtElkPniiuywbd3YbVv7wzdVZTv0nQcHMsiTFKot5j9lwf507En0FePqUk/sipIHQFgFotCl10lwl2cyxqgFzr+3U0LGm++zRVnnqsjo+0sxnIE++aEuaVdvu3jXwNlJ8tQ058nnzePUqlGIrHzvsdC32PXE09g+U2/pteeOQ65RHhbMECBYEOJja/mBdbCQd669x6euusemjNmkAg0TArCDAJ9bhmu9E+rDMcRlF60BxFGutrFkZ3hamgqAH3faR8F6AWesnDSnMGXXmPKLy6kUijduS6wUWB4mFk4HxRqf3y9osFiZ7rSrzP01JNUUwH9I+eAz8JgMUCv6eh9YetawSRl8K4HOO/IY1l51ZX43nkTCFcaQ+x7+E6VKAeJ9S9JLPdwk7duvI37zz4TuzlEoHI6InHRu8yvhOw95TJsAej2CEAXN7AA9KelA32/paIDXWL3ZVDkb2RsdMCP+epB+0O1Rl5IkoNDpjICic2fN59bTjmL2VMfoFdZzAxgn9+cT/UrXyZ1XHLbJ1M5vg1h0mLhU9O55cgT6F4whDU8iKsHK9BAWZINJNpcvstllF38QV/5pwzQp3x7H0q6Az3CVgmtsEz1S19hq5OPJlxjVQolYfyujvTHyrR7/J0/3Midk86lNG8hYyoV4iTGsi0d2V7IkInn6cqENJVO8L8/5B7Byim7vq4PEN1bWNQrJeb4Nvv+6pf0rD8eygGJ75IqGw+FX68z8Mab3HP8SWQvviLZCESu1FMElLfclG9eci55uUJTSibyjK56DLMGuOX0s3j6qWls9P2d2OLgvbE6K2ROCUfi4VMLy8so1DDOghaPnHQ+791yL5bUYXg2Ks8Y9C1K22zCDmefStAxVtc2KNci/5gDvSdLkQIK04Fu/hFiFDAKGAWMAkYBo4BRwChgFDAKLG0KGIC+tF0Rcz5GAaOAUcAoYBQwChgFjAJGgU9Jgc80QF92nAZstgDdQpzE4kBXvHTzTdxx6kQN0LtaKXZekFvQEphXQHdvL+8PDuCuvgo/OvM0nLW+gLICctshshUlB+w583nsnF8y/Ybr6VUFUdEG6EfdOxVG95BbjnYOFwJfi5ShGTM5bfe9qPYvooNcx5wLJnLLFWp9fay2znjW2Hwzxqy7DnTWKEKPxBZns0feaFJ2A+KXXubm0yYx/Nx0HT1fylLtiU7E6e1JJ7jPrtddS99643X3tMBaQbvi7HbTDKRHOc9hBLy1bd8uWFqZkR3Wfk47OtoWatkOLxdHbKPJ9TvsTO2d97ULXNbYdF0GfQ+17Bj2P+sMnM+vQiou9DDUAK7A1aHrnpKu+VQDPNWsY/UPMPu1N5j//HTmPP407z7/Mm6jRa8ToKKW7hSvlUOGhwbwfZdcSX+51Y6/tuXLYjDwOXDaY9BVo3BsxOsqgd9OUYysVyKusw/X60hZuftBBPxHBwY0BBcbuRL3u/SeKxhucNFGX2d0U4CoVkE70BeGIftLhHvnCEBfrF4zYvDe+7nsmBPpwGa1Lb7C5sceAsstQ2aVyG1JJWg3qwdJhhWnPDlxIo/ddjNhFDM6sTWMX1gK2XPKpdhfWpfMdnEtrdpSB9Cl9iD2Qub11TjoiguwV18dbB/L8UZqATKcLGHOAw8z9fSzsN6cQVcugx4Oo7behJ0mTUB1dVGXVARHMG6O5Bc4C4e448RJzLzzfrqSFm6W6SESSz/OIUszbGcpBOi77kPp+Q8BeiMss8KO3+Jrx/+UYmwfRWHjK3FrK3IrwUlj7p1wOu/deDu1wWE9WJE7euct0aGsHGVleAV4mYWtbD0ENCRDLZWQjX74fdbffx/o7CB1LN1BLoUQbtIkmzuPO48/kcEHHyPMUjLPRWUupa025Vu/OY8iKBHruwnClgD0Bdx88mn87fEn8XtrfOOog1nhm1vTlCEKp0QpdbCDglY2SNkOqD82nanHTyR99z064gg3z1lQdvC3/Ro7TTqZUkkc6DYENtligH7YscR3P4IB6Et0+c2DjAJGAaOAUcAoYBQwChgFjAJGgU9BAQPQPwXRzVsaBYwCRgGjgFHAKGAUMAoYBZZGBT7rAB1PKDREcdR2Jw8O8vJfHuL2n/2cMQN1upoJNSfAK5V13/hgNeCVhfPoXGV5tj9oX1bZ+ZtQ7RYETJ4osrKNb6UUM2fz590PpP76q1QkrjpzmF0rccR9U1FjelCuj51b5Emme69VktB8ZwZWIMbKRLKtNZy2ghJ2tYbnh9jlEri2jmQXJ7LEdjv1Jp7lYy0a5O6zzuHlW6eyTJbTkRd42qkJsWMRu9YIQJ/yEYDe9lPLIRBbApMtJWH2uXhL9dCAtHNb+rcfP/5JR3izxdVbbUfXW++2ITsOsWPT8ByalTLV1Vdj93POgNF9RDIkEIQ4saOBofIs7NDWPeSOyjVQJ06hEZE1Egafepbnpt7D9DvuZ2ypQtoYhlaDrjDAzlMdMy0AXXrqY3HkSt916HPwYx8F6B+uQTC5BL1bMiwg52KJl13+zEV8wO3jv4lwH25ywfpfYWyjqYcQ2g3q/xqgD//lL1x2yFEs71eYHQ2y7clH8fnv7YwKK+AE2oUsADjwHGg0aL4/m98ffRSDb7zJqMGIQDksKvvsMwLQE8fBx9d7BR3hvvQ40GWQYahSYcWdtmHLYw4l7+nVgfe27Wn3sJclcuPx/NmTeez3N1AeHqYzg7hc4r2Sxx6X/oqu9dbFrnSQ56Iv+I6FNVxn9gOPceXhx7Bi0sJutfBtB992yeKYWqVKFEX/4ECXGoYh6UD/lCLcp3wMoA+HZVb7/v/hq8cfQqtWxikc/EyGUkA5iXbXX7rHfnhPv0xXHOvhktxt1xMsyVFogF7oSgI/lwoEi9T2GPIcFlQCer+0Hj847xwN0KV/PVYyyCK7P4EF87n9lIksuOVuOgs0YM9zl3DrTdn50nPJghKFcvSd4ko3/Zx53HziRGY/9DhFnrLshuvxrcmnovp6KMqdOJGF8hTNrE45CLGGIl668vfcfd4FjGkllCSdoeJR/sam7HDy8VT8ZSAsyceqAehLcrHNY4wCRgGjgFHAKGAUMAoYBYwCRoGlQgED0JeKy2BOwihgFDAKGAWMAkYBo4BRwCjw6SvwWQfo0sNtCeSNY0quh52kTL/7fqYefyLLNWK6ohQ7U6SFRd1xmVPzafZW2fF732Ht7+2CO6oX5YSgBDRbYEsOd4uB++5j6nGnoAb6NdzLU5dZtZDD759KMbabzPI1qrVSRVGk2gktmFpJJ7AnryRg38WyXPK8ICuUdp8KQBens5Ku4jwjHGyghmOennId02++FTV7Ll25RK8X2hWtobLEwdsw5Pvscn0boCOQWQzVGh+3I+zlleVLetnbvnLw8XDERfqxQ3it3Tag60Obs+strtx2OzrfflfqybGVpbvJBWYPo2hUy4zfdSe+/L1dCVZeHiplSAKhheBZZE5GU3rPPXERJ1Q9DzvLsWWYICtgsMn8h5/g/qunMPT+DNyBISpZQkWM42lCYUlvvAwLuHpooD/wOeTxR6GzEyUajASw61jvXGnobgs4t8RV3u7RlvXKef/jetvx4H/XOz1c54IvbfgBQNfX5Z8A9A+IZzOiftfd/O6o46nFGX7o435uebY//WSqa62l486V61JkCkdy6ltNpLj6pdtu576LL6Fr5iKcOKNeLbH3VRfhfvmLJAKONUAXypkw99lnuWbPA5aKCPem6zA8bgw7TvgZy232VYqgQirJBKJTmlKJY5gxh9/vvQ/DM96iO3Rwo5S8cFgQhKz0vV3Z8vD/wukbRZFL77eYkqXMPIH+IaZOmMis22+nVhRYWUFgOSSNFp2VKlmafgYAeolV99qfjY7Zn37foqpKeFE7AEH5OVb/Qk7dfmdWmTNAR5LoSPfC/n8D0AvEhe7ljAB0dDqDONAXlAIGero44ZaboFaBUkiSgyv3rcw39M/n1tPOYMF1N9EnznWpkih8/G03bgN0vw3Q5TPLSSLU7DnceuIE5j/4OCWg7lqs+e1vsvGRh0FnF7iSICCfLTAUN+iQ5w61uOnnP+fdO+9neeUxpDIq4kA/eyJB0KvvB8SQbxzon/5f9OYMjAJGAaOAUcAoYBQwChgFjAJGgSVSwAD0JZLJPMgoYBQwChgFjAJGAaOAUcAo8O+vwGcdoBfiaHVcYongVgonSXlh6h1cf+rpjI5S7eTWpuywjDd6NN3rrMH4rTdn5XW+CB0lVOgRiTs8twnEsi0PnvM+Nx1/LMMPPkYgPmzb1wB9di3kv+6fSjaum9hy8Qpbw2EJbM/J8T2bwhboJc5oB8tq+8JzcaQKPZRDur/lNVWBk2bEr/+NZ6/9A8/ddTd+/yBdShFKLLx0JNN2jgrAzmyHYc9rA/T11wWJj9fkW/rE22RZv4P8R0e7twG6uFbbQc1/f3zUf/7Bb5otLttuB2rvvIMj0K6Q85SXs7D8QPedD5Z8lv3Kemz4o++zzDrrQKlHF1XrQYaKr7vfY+mcTzJKgQ+5dEErHOmfl3j5LKf11tu8eMdd3H/FlYzNFeFQnWqeafif2xDbrnbcLxIHugboHZLTr9crbFxD/4+ttw3QpUtbWuEXe3w/dKDr9Y48t62HgnqdX66/IWOabQe6vPi/BOiNFo1bpzLl5FMI8gynFZGHZdb6xvZ8+fgjUL3dZK6DKydpFfr9aOWk/QPcd/4FvHbtjfS5IQO+zX5XX4z3pXWIbZtAAHohQwZLF0Af9lw6tt2CHU86DkcGTYIqCZYeZPDEZd8/zDu//i0PXXQxnh1hBQVWEhPmPolXY2CV5dn13LPpXXNNIGiD5SynkEzyvKD+5NP8+eCf4A/XUUlKgIOd5viWo6sY9N4eueZSK5592h3o/+BAL7HaPgfylaP2od+3qRUhXix7SFEEGc5APydt/Q0+P3+YchqT5zGuIxEVS3a0gbXCLcSB3u6JbwN0l/kln0W1KqfcMRUqbYCe5WBnhU6CYHghN516GoPX30ZPUpA7kCgfb9uN2WUEoOeit7jWxYE+eza3nnQKcx96lFpa6M+UZkcH2x1/FMvutAOqXELSEpQMAsm9liaUZXu/+ya/P/pEsmdfo8MJqW22IVudcSJe77j2h5EEVBiAvmQX3DzKKGAUMAoYBYwCRgGjgFHAKGAU+NQVMAD9U78E5gSMAkYBo4BRwChgFDAKGAWMAkuHAp91gC7OyCQtyHyHVCkxQmvXeLxwASXHwRKAK93gQYDV1Y1TCnGF5DUSqAhAt5gHVPCoChlcNMDbt93EzZMmameyuJZtO0SlLjMXA/Rlu3U3sJPblASHi/taLqelaMV1HYscuhU82/kgY11OQwzo+mFFQTZ/Hi/ccx/P/OlPOia+U6DrogHGlMK2G7vItfs81e5z6SN3RwD61W2Abrnt117MiDVNH7Fof7C1dCH3R/7wI5Hm8lxxA2twPFIb3mjx6298g/K772p4HqaKUlboDuY0Tgi6epjRqsOyo2h2V/jqLjuz9q67Yo1bVr9PrhS245ImGa6kAQhBludKxLtrUUiXe9LEK1IqUUL02FOc/9NDWQmPikTZ5zmFrUhGAPrC0Ocn00YAugwjLNF6i5EBghHyqocJxLIu0wTtDnSExoouQ3Uu2HAjRo8AdO1hVx+LcJdO68VHvUnjlju5buLJNFrDjJbo/ViR1DrY+ITDWfnb36RZ8ihL33ea6GQEVbgUzQjemcGfDzqS1vuzWeQUHHjtrwkEoFvWCECX4YJ0qXKg9wce25w9gWV32BrlByivghisZR7FT1LUsy/zhwMPo/beu1DKGLSGxXBMdxaSpT5vd3ewwX8dxEa7/xCsartnQJZZyrEkPWBgkGlHHMkrf3kAX+6nrMBXFr7eTO0NrWclZBsthQC9HpRYdY99WfewH5N0dlLOHLxEALqFKmXY9WHO3uk7jHtrNqUsQakURyZNlvCQtUsqgwbohQzlKN2BPuw7LCgHFCuswGHXXNMG6IGvZzAkEcMqWRqg33jCSbRu+wuVwQa2L0NGPu52G/OtS8+l8EskyLAJlGR/zprN7aeczPuPPkwtSqnIxfJreGt8ji1OOBp3gy+QuSWieouOapk8jrHJSJoLmH3vg9xz0rmUZ9dZacet+NrE43BWWPGD2zWzU+zhQa4zHehLeOXNw4wCRgGjgFHAKGAUMAoYBYwCRoFPSwED0D8t5c37GgWMAkYBo4BRwChgFDAKGAWWMgU+6wBdOS5RnOGVfO2OrTeb9JVL2DoyWSyZAksdlG3RsgV0W5SkFTySOGVxinoMi3s8TakVLv2PPMEdp08ifuUVxojjM08pvJC4cHm/WuKI+++gGN1NriONhfMpsiKmLPHgUYRXCttUW7KOdba6pePN5f11fHiqsAuI33ib2666hlcfuJuOVp1g4RBjPR8nishV0o5BHyHbueV84L7d5bqr6VtvvfaaRvi5dJBnA0P8bfp0PHGg5tmICV0Aeq7d0P/0kAx3oW5yWBZWHHP/KacSzpuPU7Qd6Iv7l33LoxFHWLUqi8ip+zaDno274vJssOMOrLnZxnSNG4vV0QGeOM+FzVtYEuPsWESFQtICRA7ylo6odxsxM269gzvPv4Dygn46sgxLet8dm8ixmB8GHDTtEejsRom+I5xf+uWThQO888orGrpb8jwd216grfOLofnf1bwvzqyX9bYnGexWxF2HH637qeXVdQe68llQCjnw6QehswYC0Bcb2htNmjffyu8mnISXZfRlNlack5TLzB3by3fPOpXutdcgqHVICzWFI5ZriyDNsJKCwfsf5aqJk+hPY4687ALK66yhHfuO7epIfysVgP48U/bYn5WGE7ykjgoUCQVh5uDm0nJvE0tOt5XhipFbSWx8wcxQcfBzT5LVekix8clwZGpDkHaSc//EM5l59RSCPP/guope4vjP9GyCpfelpVwKx6Elp77COH445QoYO4oiDMiUpAC0UwncZpMXf3ctfz3rF4yLIxw/pWG3sB2bUuJiFQHv2g6dX/0Ku08+Gzol0lugrE0q7yfO6sF+3r3pFu4483y66zFOlKDI8H0ZTsn1+SjL1jUClpIUBpuBwGfLiy9gxa23aKdFOLmuU5D8Ap+c+K03uObr29KXyhCD1BS0m+0/CGYYuRFkH8qXrL8NqqG52irseettFNVQ/79OX9DbJdG1Dtfssg/+i69iqQi/SGj4ISv/4P8w/tA9UWPG6BfzZE8oyP0ct9ngsv/cE/eZ6dScHJUm+IVUO3w4GLB4QODve9FlusPS11fOIVfShS7XRiC6TeL7LAg8ejfagN1+MVlXKSSer5Mm7AQcF4oFc7n55z+j+eA0vP5BPC8gVS7+tpux06WTUX6FVL8ohHECM2dz+89PYvZjj9CZ5hSNFpVSJwuDgLW/uwvrH3EQRU83heOSRCmlwNWfe/qDYvZcHjr/Nzx51U18ecft2fzEI7FWHEsrzSg7HgagL2V/6ZvTMQoYBYwCRgGjgFHAKGAUMAoYBf4fFTAA3WwOo4BRwChgFDAKGAWMAkYBo4BRQCvwWQfoAikF2onrud3nbbWd30jn8ofR5Tr624JYgTAsjaikO1ul2EWKmyTUX3qNv154KbMffIyxiaLUisntgiTwGbAd3q9VOe7uO6C3B3yX4Tyn5WUEVkFHnGDNr0M5BN9pO2gFoLqOdl7Hgj69UAM5X/KUmxnZ/AFeuucWHvnD9divzWB55eJmEU0nIXMKWYGOlZc4+NixWVD22OWaqxm13vrkrqtd71J3bLdimi9NZ8Le+zAqywmjlFC1QV5hiatbIOJ/fziFopZmeBJ7b7WD0OU1JJJc3PYC6ARmJrqXvR0vL3wxCzzKK46ja83PM2aD9Vj9a18jXGYZlBugcnmOQ+G6tNKESuhRqBRPHPRJRjavnwfO+yWv33IrY7IMr9XE9RxaKOYFPgeKA727m9yRIQKB+mC1IoaeeoozDz6YUeKQbyWEEvutr22mI/TbO+FD9v3PfhZnbzkt8Itcw8ncknP1mR+GHPT0AyiJjhcAvTguvtmiftdtXHHMcYxOLUr1BMu1GQ5sFpZ8/mObbdj8sMPxe/uIyiEN10ZawwW2i/M4G2hx7+VX8OebbuGsX19E5+dWhsDV+0SupZNlzHv6ea7eQzrQE/x4GBUUpALQU1sD9Ny2iQVaCkBXlu61FtK6JAD9/SlTcFROJS30l6w58gpanizQxU4lYt0mCcoMd5b45uE/Zdz3dpM4BTLX1lUFrsp1j3vzb+9wy4kTWPTMc4wqCrw8xrJzYpUTuCVarZysVKU/LLHLEYex3Hd2gZKr4bn0cTuOg52ltN6ZwV3HTaL14JP0UNBSQzhVGyeONTwW23omdQm5o/fRgtL/HkBvrLYKe916G1TCxTMWI7A7wWq1uG7XfXCmv0phxVSSmNT1GbfDdmx44uGocaNpWQG2OOnl3skz/GbEk2eew7NXTWFUySUZGqQsd6yG94V2l2t4PwLxFw/eCCSXTyjpPvfSnNhTFJ6DyguCzMb2AmaRs8kh+7LGQXuTl0NiV8YHHMLCxotS0nfe5rZTTqT+/IvYQ0O4loetAoJtN+ebl5yD5Vf0R5QY4l0Zopk5i6lHn0D/Y09QShJ9fnGc4VQ6SCo1djz2SHp23Iqo5FMqlciz9gBSZheUCov+F1/n0mNPZdxyy/GfJx6NWrZbRjgILdcA9P/+o9c8wihgFDAKGAWMAkYBo4BRwChgFFhKFDAAfSm5EOY0jAJGAaOAUcAoYBQwChgFjAKftgKfdYCuwaPrkEs0tyBegeeaFuvscg14tVN85LsAZwGVAg/FgC0d3VajwdDzL3LDOecx/NqbjMoVpeGIimWR5Ql5KWDAdplRrfKzu+/UQFcJELYLUk/eKSJ66VV+e9AxWHFG7lp01Gp8fp0vsME2X6dj3bXIQhurUqYuDmDb193YJSeEuM6bU67hwYt+S2XuIsrSA+5lJCohsB28bASguxbzyj67XtsG6JnT7kD3hcA1Inh+OmfutQdjk4xqM6UM1E9SAAAgAElEQVRctAF66rR7xRcD9L8zZX/gxV6cjq40cBfFxIErbmd5nvBaAYNtCG1p0Jy1zdX6Ea0ioygFFNUSw5ZFWg5Zd6NN+Pr/+SGMHac7zNMkIfcdwpJHpnJs20PFKU6S0XzqGX5z0MF01+t0CdUrCg3nxYF+wLSHUd3dugNezl1c8dRbFNOe4tyfHMjYNKdclz7mdsR74khv9Mh6Rha7eBBgsfNX8/URQQQUyhiAjAvIunJ85msH+j8H6MP33MZvjzqOsUkboEt8v7jxFwkY7ujk+0cdy9jttiXrqhG5Nh45dhbjWR5iS1/07gzOOWUChx1zFKNWXQlKAsBd3Sttpynznnnh7wC6TAwkVkEpFVe2S+5YxFJc/f8RoAsAryQF5UzesQ3QYxdc28PNfVqtjOFySOd6a7Hzr36B2zMKFXhkjjj0JZEgx26lvH7DTdxx4a9xZs6hVyn8LMWxcjLbwvUC6q0Uu9rBXNkzKyzL4ZddBCuMIQ1sWirHd0MEybutiFcv/wP3nnQWq5RC6s0F+FUbO0/0vpPhkcKysQoXSWJY9AkDdB1sINkWzRbXfXsf7BGAXotjCsfHW3NNNr/4bIIVR9PyK7i4OgRBB/8PDTH3r3/l2iOOYtmi0Gt1P4hwX5yU0E6AkAQFWznadS/fteOenMROsANPp1fIrSmm+4bjML8asM9lF1HZcDzKkxSCErlsahkoaUT0v/oKt/7sOJyZs7AGBvCkbkAA+nabs+Ml52AHFXJ5PQHo8tn5fhugDz76JGEakxQp5VKV4UZM5Plky47hRxecS7DW6nowSYUOrTwh8H3cTCI1FK/cdg+PP/YYPzz8YJKeCqVKh+5YNw70T/tvefP+RgGjgFHAKGAUMAoYBYwCRgGjwJIqYAD6kiplHmcUMAoYBYwCRgGjgFHAKGAU+DdX4LMO0CVuOhWo5zqkRYYrEcNxi9D3sHUwt4BR+WpfyECSvOsRKkqxckUyYyZzH3ucabffyXsvvECf7+s495Jl49s2SdzE8gP6bYlwr4wA9B4dKS6wVgCkX8QU8xYy+es7MypSWHFKUApp5CnNkssGO2/P+j/cjdpqK5L4no6cjgtxjysqjWGKwWEeOnUy7939F7yhIUqhRHonOBpMWijLoeVZzC/57HrdFEaNX08DdHHceyNAmRde5Pw992TZOKfaTKhoAm4RudKj3l77f+fIFud2Zkv3ukB0IZ+2rq0W17x27Kt2GLY4ZvVggjjCPYc0zbQ7XABeIucjTvtKhaLWyZe+tRMrbLEJHWv+B8pzsMKg7by1HbIkIxD368J+bjr0cOY/8QTdaY4tseyez9zAHQHoXRqgazd8LgC9QTHtSS468CDGpQXlekxZu3YtrZPA/SVZrzxGAHo7p/vvAfoBAtC7OtoR7ot5e6vFkAD0I49jXGITNmIs16Lp2TRDn0VyTceMY6+LL6a8wnIUHSVaRawTESRgm2aqI+1feORRVlx5RTrHjG73sgeehtNWlv+DA/3/T4A+c8oUwizHz9uue7kOMmAhenmFi2uFJLbHgkrAV/f7EWvv+SMIa+B5ZG57CMVRBXaS8cBV1/LeE89STTJCuf+yRPeaO65FnilJ2Ud5Aa1A7h3FboccSOdqK1FIxYFSOHL/tBqEUm3w2gwu/fH+dC5YhJ80cPyMosj03nZ05r+tXeiJ4+gI960v+t+JcP9nDvR/BdBty6e/1smOV15E53qrE4VlbFw8iY7P2tUJrbff5Mbjf0Zr2nOMwaPIF6dBtAc39CyEKnB0YoRA9PZ3AeiRm9MqpdipaF7guwEtz2WWU9C30ZfZ9dyz8Hq6QQZyLF/DcLkzrWbMjHvv4+YJJ9M3WMdtNHE00g/wttuc7X99Dk5QQU5RbnBXZdqBfvvRP2fokWl4UYSycrqqXSxYNEzQ3cNr0RDr/uD7bHX44Xi1MhJ8kHlSPyDVFYlOqFBRzuvPPM3K665D0NdBnst1dgxA/zf/N4RZnlHAKGAUMAoYBYwCRgGjgFHg30kBA9D/na6mWYtRwChgFDAKGAWMAkYBo4BR4H+gwGcdoOeeRz2O8Hxfd54Hjo1qxRBFuJa4kkecnhqUKohi8gUDzHrjbeY8/zILn36Bha+9gRoYpq9SplUf1hHjvnSq5wl2UWC7PgOWNwLQ74DuNkDPXIvISfGKhGLOQi7aaldWjAr8eks74QvfoZ+UobLPsl/7MlsduA+d479AQ+LC/RqJSukSwNpsMecv07hv0mTS996nUmT4qg0QJaY7s2yanqVjwne9dko7wt1xNECXGHIaLXj+Bc7baw/GJRmVxmKgLBBOAPpI6fLHqfLH9o0A9MKSCPQ22GvDvDZ4l+9tmChAvw3QBToLAM0yAZ7yhDb4UxLPHpSYHUUUo/pguTHseNjBrLDhBlCpoiSOXeLfFQRZBsMN3rv2Om4973w6WxGCIcWhPs9z2e+Jh1A9XTq6XBzmHwL0J7jwJwcyLskpNSJKGhBatFzpyl6yG0KjWUki0OkFApLFXd+OcN/vmQ8Bunbai2t9BKBfcdRxLBs7+n1t6Xd3bVqBy1BuYXf10rvW2nzn1JNgTA9pydGd5K5t4RUWWZLiiIs/jvEqZVSWYvkjEQEFzH3quf81B/rsq6Zo57l2HOv+80IPlwiwDVRAHBfYPb30j+vlO+dNpLbm58Eq61LtzIN0JMVBNFNRhJ/muK7oLqkB0kcuP2ZS2g2O3/7uijvaGakw8EiKHDeHwJGe9BxdVB6lvHHFNTx44SV0NBuETkGqEr23g0ygvU3TdWh6Dg1v6QHoDh6L/DJbnXAEo/9zZ9Ka9Iq7lOSekTh86QhPmzx15dU8ctaFrJS6OEU7Ol/guui4OP1g5C7TN5kkP8j32EuJ3IhyAtXCJ7c95gQW8/o62PLwg/nit3bCcgOQJAsB2J6F5WQw2OTpX13Eo1dfzajhJhW50QqbQu6S7Tdlu0vPwRIHugzG2ArZoer92dx+9AkMP/oEQdTS5+fbnnb+13NFq6/GwrDKzocdwaq77oByc/LAQboH9OdEmoN85kkdgutSyD6Tz2TbONCX7NPIPMooYBQwChgFjAJGAaOAUcAoYBRYGhQwAH1puArmHIwCRgGjgFHAKGAUMAoYBYwCS4ECn22AviypuGMF6EoUe5LiJTGvP/QYN/zyYkoCj7IMt5C46jYwbJJi2RZhnMPCIYJGzDJeGSuKKfsBjmdReBaLmoNYnqtd6IVtM2D5zKxWOOGuNkAXV66Yk5vEBEmL5I33uGTnHzGm2aRTYGyaabe231FlfpExM0/YdPf/ZONDDkJ1dVGEAZE45IsW1SSCoYirfnI40bMv0tVKqBU5TirIElLbpuXRBujXTGHU+hLh7oxEuAtAb6JefIFJe+/JaHHPt2LCEQAuz19CntzuY9ZubIGWbWhsj5THixF48dfibSu/y+pDVEohfikkUblOA5DIbfyAgSynH4u0s5Nl1l6DHQ4/gr4116KQzuaRTvogL3BaLdQLL3DeHnvR20rowCVPMgbLFfZ+4kFUTyeZOF0/iHCvkz/5JOccfCCjs4ygGREIdG8T/iVer35s4WqA/kGEu+UzrxSy72IHOm47qv7vAPrx2oFerkc4EqkuHfcaEsuXS9HVy4Z7/5h1v/1NinGjaGp/OfiOS/p/2TsPcMuq8vy/e621yym3TWEYQERBbPBoMP6VWBAFMWJLjImaxC4qxkSNEAsqYAliiVETNbF37BEQQVGwoKAiGhGD9DLMMO2WU3bf/+dba+97LzDKMNw73gPv4blyyzlrr/Vba298nvd73y9JERoDJe5crYAslT+4Qo9GQH/+y+Z7oC+lA33jpz6D8VRyAkqbnlDUe21KhUDi20tgtt3Cgc//Gzzin1+CYmwMKGX9yrYBkDXYtuRWIC4RetIywQOyHPAUqiKDp42osraYwr7VA9KqRCbv9QDf82yygleUUHJvZYktUik2bcWXXvRyFJf9Dn46gBe6dIVWBtsLfDYU8VxjYAI8fsU40A1mozbWHPJgHHHqSSj3XY8ZpdDWIYIMSLMhwgCY+7/f4lsnnIr+hZdgspT1O3e6COlSrCLfy71VCGf75YpUxPOvyyEmMo2wCrApTbFxzRgmH/Nw/OUb/gVj97iXfMgWK9i71qugigFwzQZ89J9eieLKqzC5vYdxZVCWHgrVgn7Co3HUf78LCDu2gEV50jk9R1U70Od+9FO0ktiexyrL0Am62DrXh9pnLTamwLoHPAjPPPm1wEEHAL6o43Jl6euuMCvJH1IUkhXQgxymHToBXWdQczP4/Ktei+ScH2FVnqGy5RiSMKDslxTIyDPa3eX2lO2212GX/2q3XYsXIgESIAESIAESIAESIAESWNkEKKCv7P3h7EiABEiABEiABEiABEhgtxEYdQG98AOrIaVpbOPAfc/gktO/ha+fcDLWxxUm0hSBNPtFgVyXGIYeUl3Czyu0SoVIBK00Q6QMknjghKtARHP5hNiuSycGiwN9rIM3nu16oItoVcg/fgm/yhBffg0++RfPwWRvFmEZw/ecoJtkOcoownYRFfdajyf8y3HY5/DDkCogDnx4oUKEAn5vgKu/fia++Oa3Ye+0wmSSIywKiCs81eKshu3/LA70VQ9ZcKCH4mYdDFH86pdWQF+bpminGULbN1q8rM7lah2uO2wGXquctcXcxqRD+m1XUPJ5zyAXx7zRiL3CusczEenDyPYwHxNhPc+QFCkqLf2vtd2PovKQmgBx2MKsMdhWlHj2G0/AgU/7CxStAIn0G9ee3bNAHK83bMCpT3oy1uceulmJeJBgODGBF1z4PRSrJcLdKbihddz3kF50Ed79D8dijcwlzRBIN3YRBG2QfC3AyWbahueL1rjoe3Fe61zbXttaeVbSsw70dgsv/tn3XIS7ONubYeYd6E5Ab/ViGC3nCRhIb/uwjazSGGiDyfvcG0ed9Ea0DzkYhfGQa4VEhHolYdoKRmLURWSWsylrEytvnmPTxf+LTy+TgL7pU5/BZCwFDiViU9m+5nJG/UJ6jhskUQsbIx/HfOpD0A++H2aMh5Zp2T738iXnyZN/6uIKi1ni/OWsmLpHgtxqFZBkKcJW4AT0UnreiwO6soUZlbiUJV1B3OniQlclvCTFhe94L6768hnwNm+BF1SIihKttLAC+lyk0Y989D2zYgR0uRdmwgi9SuHZ7zwF40c8Alvbvu0v3raGfHF+JzBFgSu/fja++85/R2vTZgRlCSl/sdHtqrT9zQWlbTVhUxA8FFDwvRJhmqIlPRj8Fm5QFYJDH4yHPO/ZuM/hh8EPu/BKjcrzkPoeVJHD781i09nn4qNveCP2KYGxmR460NJtHoUXQT3x0TjqvxoBvbJ961WVobpxI7752jdh+gcXohXHVliXtAclCQBhC1t9INERegjwoGc+FY/4x2Og107VAr6PSiv0JY5fnjRZjq7cN2kBRJI2QQF9t/0HnRciARIgARIgARIgARIgARK4UwQooN8pfPwwCZAACZAACZAACZAACdx1CIy6gA4TSKtu21fZK3JI8+XLvnYGvnXSqVjXSzCVpPBLiSUvkOnGeSsyoOtF3Oir1mE8Lza7QGV5FVWJIvCxXfu4sTuGN50jDvTVLppanOYmg58nGF6zEZ/482dgMukhKGMYiQaXiGRxaSuNOU+jPz6GBzztqXjUK14OTI0jEde2uJuRo5XlUFdeg/e/8KUYu+FmrIkLhHmGQlVIRIvSsP2fn/aFT2PiTx+C0nM90KOigidR6b/8Jf79pS/FVG+ATio93A2yNEMZOMH01i8R7W79sjyySjol25htIx+TwgLlBPy+GIvbEfa79wG4+oorUYlrX4RjEUa1E69FBJZs6ChqY8PMLNTUKvTbbcwGPp503HG439OeiiL0bVGAuNA74l8d9oDN23DKEY/H+rxCN61QFRVmOm288KLvIZUIdxvHD0R5BW84QH7hT/Cfr3o1Jnp9K7j7lYeiLFAY2evbrm2H6xXxODdW1PWNRlqWyCSWu9PBi396rhXQPc93mGTIwQCz3zkTHzvOCejSA91Yh22JtBIjeYg0KaC7XdyUDvHAox+Pw95yMtBtYShz6rTRSxOEJkCoFAKb5O3i422H8TzDpot/vWwC+s2f/Awmk8I6z4e+630uPcZNKZsX4mYFHPLMv8JDX//PGI5FSIwPkb1FmFVZgUiH7p6R7G+Jbq+d0uKebogvrldw91MdU25jxMVx7aGQ8bSC0r5d9qCM0TEKm8//Mb7zlnchu+IaqCJFFyWitIDOSwwijWFk0PP8FdMDvfQVtoYaKvex358+DIe99QT091+PmSBAR+6hNLPrqtIYXprjN1/+Kn7xsU+gt+EmtLSGljSCSs5uZe+ZSvqj22QJ93Qy4srOhVWEaa1g7n8ADj32BdjvyMeiCiOowt0TVWAwgxRRkUJfeR1Oe90bsfWX/4s1WYH1ymA4PQsEbeReBPPEw/CED7/TOtArEfKVFDOkwI2bcOYbTsKW8y7AmFwTOcK8gi/p/FCYCTUKHSIpNLavHceRr3wZHvgXT4KN4Wi1URqNvrRlkPojAK3EHWv5c2FqAf3Vr0Ny9g+xOs8gdxod6Hed/x/BlZAACZAACZAACZAACZDAXYUABfS7yk5yHSRAAiRAAiRAAiRAAiRwJwmMvICuXJ9dqybb/ssioJ+Ob578DqzrDTGW5tBVZoVucZ6HuYcoF1FbevO6LxtdLm2opXWzfJXilJV4YSDzSuSBsQL6DWNjeLM40Fc5Ab0UB7oWh2yC4dUb8Omj/gar4551oLve2s6xm3vSzzjAZt9g8k8OwdGnvBWdfdZbYVkEJ7mmKWOE03P4+Yc/hgs//AnsFVe2X3WmCySmgphQ53yDp33xs2j/6Z9YmUrm28pF2E2AC3+Gfz/mGOwZ52jFCcZUgDTPUXUVcrHw3lZB32FQcpGVVvgPbF9jIBVvdDvENgNk4x0c+CcPxmEveAFuvPS3OOdjn0Rv00Z0PQ9RVcEMBugUFaailhVGY6UwE0X4XTJA6z73wl++/l9wjz87FNVEF70it7HN4mDXvT5w1dV491//NSZ7A0x6ItwabAl8vPjn52MwJU5w3603Ewd6gvJ738cHX/VKrEsKhMMYXR0izjJ4E+J4ve16dySgiz06y0oExiDPUigjPbo1bo4iHCs90CduJaD3B5irBfT1mULUS2G0OLlFUNao0hJFnKM9OYmteYwbvRJ/edLJOOCpT0LViZCHGqnykVUlWp6+lYAuZzfHpp8vr4A+kQh3EdBdJL+xIqz0GA8Rr1+Lv//QBxA+8EDEgUbmKfji6E8TmCSHCaTXdn2fSb9zpZAbuYc8G9svEdx1cLvti26kMEFEYetK1/behPYta+l/rqM24IkoniHyNfS27TjvnR/Ab7/0NXTjFK0iRyQib1UhEdFfAYNWB0eskAj33C+xNQQmijZSFeFRb3gt9vnbJ2NjKPd+iLFSo61k3RmStI/Aq3DV6Wfii+98FyDnvPAQxRnW+CH0MIERwVr6iOeVdfVngcaw7WNLUcK/97748xNei/WPeji2zM1iYmo1fMs0t1Hq27MepsoSl33qNJz1ng9gPI7RzXLsGbYwt30GCFvIvTbMnx+GJ374VOuSt8kB4v4XAX2DE9A3n/djdPMMGinCokJQuDKI2VAi+H0YFWKDBloPvA+e9pYTMbH3PYCJCVSBRuJJuYUNdIfv9HFb3EQB/U7+R5ofJwESIAESIAESIAESIAES2G0EKKDvNtS8EAmQAAmQAAmQAAmQAAmsbAIjLaDvtbeNUp+3kldOhPzN187E6Sf/K9bNJRiTHtNehtjPrJN7IlboJtoK5iKeZ0p6o4tP1nlojRXPRdSubI/iAosF9C7efE4toEvv9apErsWpmSK+RgT0v8Ye/SFaRWwFxMaBa2OZwzY2liUG6/fEM95zKvZ86J9gEEW2SbSW/tBljjCNMXvRL/G5Y16BtdMDKyBa17xxPZL7vsFTTvs0ug99iBPQSyAUcXKQAZdehn977vNcD3EZU5y72iAvE+u+v61+fluXdulVKCXWWwQwcSZXBqkymPY9bG352P/RD8fR//QKmPV7WwHw+ot/iQu+/GVsv+56DG++GRNZjgkR5XpDpMMhumvX4aaqxMzqcRzxwufg4Gc8HSow1tmd2EbaCjqJ4ccJtp/5TXzhrW/DZG+IluR+lx42+govveSHiCcnUcG3wn4owtwwRfnzX+B9x7wEe2QlOnkJLc50TyGvEttTemfXm5QZwshHkabQfoC00taBfuyF56KcHJcgbTeUDDkYYO7bZ+Ljx78Be2YKYT+BFgFdYrhFjJb5QSEtSuTtAFu1h2z9PnjWW07CxEMehMSvkPghCmXQ1r516lo3t5w+L7cJClZAf97y9UCfSDLIPqfGxdp7lUTua0y3Qtzn6U/Go//pZajWr8dskiOKApSlSxnwcuCGn/wc2cyc69suZ1dVqJSSbXTNzu1LflcDky2W9ZUeSnstoEiGWHXQ/bH6XvsCkiqgWsh9YDqexuogxObv/Qif/MfjsdcwRxRLkkOBosxtMYoOQ2z2fTzug+/HPY883PWN1wVyL4B4pqWpQnLV7/DZxx6FNVmAMhON3/W3X5w2YWfnjth8b3d7fx1wb7zg9DOATjQfQeGWlcIbDPH5p78I6te/ReklGEsSVKbAdr+A7peIWlPoHHQwDjvlzfAfuD9i5dsUCPRj6MBg4GXwvQL+XB9zl1+BH/zPGfjt+T+A3jaLqB9jrFQwWYHQM5DWAlXlIe4EGKwZx70eeSge8ey/gX+/A20rBWlb4XkeTP3cQB5DFrvpZ7/A2SedguTK6zAl9Q3xACZJEbWlYKVE4bURPOEwPOmDp0KLA13uGbmpqswK6Ke/4S24+XxxoIuAniHMS4T2fEoPeuWeU2mFYRRgttvGg576FDzsH/8RmJoAAmOTNuQl/yvnxQrowpgO9JX9fwI4OxIgARIgARIgARIgARIggXkCFNB5GEiABEiABEiABEiABEiABCyBkRbQ964FdHE5eiJ45zZu+tKvnoEzTjoF60VAT1N4IqCb3MZWd1KDtuShS/y0FS5L65u1P8kYtlu4E41EQC9FwAu0daBfPzaGE799lnOgW7FVxPcMUZ5ZAf2TT2gE9AwivXtWyBUVSWKWI2ypgO1jYzjsZS/Bg5//98i7bVTW+i4G3Qp+PEBy0xacc+yrEf/yMrTzrBbQnQAea4MnnfZpTD30EBQqhKR/+9KPOs6x+aIL8R/HH49Of4iJIEBvdg5R0IafiUN+B5Hm9bxueRsUaIdA3p+zfbEDHWEOsOLqwX/x5/iz5/0tzPp1du3KtG1cfnzzzdh42W9wzc9/iu3XXo3BjTdh+vrrUWUFJtauw/qDDsI9j3gs7vGIQ2GmJmB86X2ukEuPeBFfhwOY3gBnvu51uO7c87BHUdnIbiG3pR3hmAvPRzk1hUL5dr1BCXhxhg3f+y7+681vxkSao6MNBr0+Qj+Cn+Yuev5Wrx1H1heY6hj0Z7fCl2jxSnY+wHS3i2N/8m0UE+NQnu/0+DrCvXeOE9DXZQrBQAR02JQA7SuUwxjjfoRhkmKoSwyDEP2wi/2POhKHv/of4O+7Hn05bboFo7R46hcEdJXDkx7oyyygj6WZPedSPKIkZaBSiLWPuXWrcOTJr8c9jzwMSdi2va2FSVYOEaQJvBu34P3HvhLpNTeinWYIRUyti05sckMpXdJFlJZ7wt1L8merpVcKaVkh67SwEQUe/rfPwNHHvggYnwTKAGKCH3oppAt9Z3aAM44/EZvO/J51QoehQlbl8GNxqYe4KfLx2BUioBtVYKBTqMpgkHgox9dgj8c8Co9/2xsRr+rC1wGk471E8yehh2GRoGvTJhSKrduw4VeXYsPFv8K1l/wSc5s2Y3bLNhvjvmrVauy3//5Yfd97Y4+H/Qn2OOj+8KZWIfeMLc6otLE9542WQpk+VCoO8o04/a2n4Prv/wRrpRogHqIrQveWzZhYuwdmconub6N11GF4igjofgfI62b2ZYbqpk04/YS3YvP5F6BTZFCQ51rhWkRUpRXQRaTveApJ7mHaBOitW4OjX/9a7PekJwCBb9ME3MNMbhbbDd2WLhRND3RGuPP/dZAACZAACZAACZAACZAACaxwAhTQV/gGcXokQAIkQAIkQAIkQAIksLsIjLqAXvmBaH0QyVojRyAO9C+fgbPffAruMZNgKs6tmzI2GQaBCOISBa6hxaVtY9pdXHvTxVncxKJpy5ilKqDExmp8bNWmFtC/BayWCPcAKXLkXoEoT5FcexM+ftRfYypOEEiUPArbR1hXpY2C95RBDwYzrS7aBx+Ev/3Ae4FVk4A42QugiCr4SQw1PYdfvfdDuOyzpyHMUiug20jyShzzGk/83Gew+k8PQSkCvoiYHhDIAHmMfMP18MSVG4VAUQBB6PygzhJ8y1fd8/0WvywK/OZ978OlZ5yFbCZGEHTQUxoPOOpx+H+vPBbmXnsh8RUKL0AiwrU4Tqd7CMIAlalQzU2jSnqofFGVc8tZjU3C8yMkYkWNQoRGepULN3HdlwiyEht+9GN84XWvQ+umjVhXSU/u0ors21otvPCH5wNTkyiNj8TzrLvVt33WZb03WOc+2hIZL9UE4hY3i9zQi1a3g57vyDL86qS34LLvfBe+UYjTDMZ0sMUP8IqffQ/F+Dj0YgG9P4AI6J+oBXR/mEiLeCugS5y/l+XoeBrGN+hXGQaSbOBPYLbTxhNf/XLc86lHIRkfRyUCuqehGwHdW+RA/9nyOtA7ucvWFo1VRG+JVpdkg9WH/xmOPPl1yPfbF33PoFMq+AMA4dCmOlz8oU/i+x/9DNrbZ7CHCZDFPec2F6ezfNVFCxIPL8PKS869pDkocVcHbcxpjRu8AsED98cz33Ac9njIQ4CqZV3gWUkgtVoAACAASURBVAj0qzlMSQz+Rb/G119yHIotW+AFFapAodOLbSrCxm4bh39oZTjQoypFqTKkvo9e5kGZSVwTZ3ji616Ng17896h8Y53iIiRLfH9srfqeSx4YDO2zR/5exjGQxKjKApXRUEZBBRpeFAC+RgyFYV7HwkurAHneeUAOEbj70Fdei0s++jn89LSvY6wq0UlLZP1ZtMdaGA4H8MIWhtpH6UVWQH/af9YCurRDUCJ4p1ZA/8Yb34rN512AdiOgF/Jskw7owFwguniCPTsdbL5hK/Tqdbgh0EgfcCCeefIbsefBB9f3ntPQbTqBrLdSFNB313/MeR0SIAESIAESIAESIAESIIE7TYAC+p1GyAFIgARIgARIgARIgARI4K5BYKUJ6CK6ySsTEduasyvroJYIZ4m+3hz4uHG8jded9Q2oPVajClq2/3JWSv/gEn6a4Tdf+ybOfvO/Yu+ZIVYlme2BnulaQIdvpXZxKYvoJ52bReQT77Fc2saYNwK6J970wjqlkyrCNeNdHH/uWSj2WGV7OZeliIWFFcyTK67Hp49+FsYHAyvkV6oQ2cyKwdJHWBcKhWlhm+/j5okuXv6JjyA8cH8gaFvttwwr6KKA6g9wxeln4/unvBudfh8qTwBx1nsV+lrh6C98HqsfeghKiWef791eQWcJjBLXbwGIsK1FqC7hecYJWbd63daTDqg0w9aPfwrnvOu9GMwNEXUmMH7A/jjypBPQPvhAZKbErPEBHdoe6bKuQDQyuWYhPcStBxmQOYsbtRbQ4PkotEZSOWeyOJtNWUAlKfLNW3Hue96HK7/5LUzEA3SLCpU4+43GljDESy74kY18F9etTYW2vepLqCx16xUBXeYkkfzCTwd1YPctF7yj9Up8/I3veS/O+++PwRdNPi3hhR3cpDVefdF5gFzXSKR2HeHeS9A763R8+nWvx3juIUxzaJmDxLhnCdq+QSHR3pI/oMVc7SPNNIadLnrrVuFFH3w/OgcegDKIUHoG4tmWj7u0f2GYYdMvfomPv/Bl2HeYoz3oQesChRRilHInKJSeCKhS+CEapYfCMyi0hw0thX/42Y+RTUyg8BQicRdbNh7KLMP5b3sXbvjE5zCWx6hERJf4fB2irwy2hQZHv+XN2O9pR2HW1/BNG0EOaNHai1kkmzfjA895ESY2bcfYbB+rfI00i1HUbnPxolsHup3PQjy63DsyTxG+i0IhVgbxWBcbAuDwFzwX/+9lxwAmRBVqTOcJTOBDz00jSjW+/5o34urv/wBlfwZdX2EizqBKDzeOj+OxH3w39j3qcJcMILUlMq6W+PwCyZVX4TNHPBFrc21TEHQdH2D3sH6JAG2x13OtOwagv//+eP6ZZ7gCFHnZIhr5VwFvdg6fefYxqC75NaR0RsRzue9VVWIuTbFq7XpMb+sBY5O4TgH/75jn4GF/+yzo8XHLuuyEtqDCK5UVpMXQrcoKVV7aYhdPy4W8uh0F7LNFxPW0lIh6z7YXkJeu7w9PFUiTOZgt2/GLz56GH73/I9gniKDTBC3pSZ+nKKSHvPaRlEDqR7YwYuyow/GX/3Eq0jBAXhkbAx8WBaoNm/C1E07C1h/8xMbTh2WGQPrUl1JsUWHge1C6hNfrY6o7ibmsxGatsLHbwgP+4sk4+pWvhN8eB0TgD3wMtHOfS8GLPLuD2Wl8/p9fj7lzzse6qoLKYvvMtQn5lTzvXYKBK2bava/DLv/V7r0gr0YCJEACJEACJEACJEACJLBiCVBAX7Fbw4mRAAmQAAmQAAmQAAmQwO4lsPIEdNcrOdMimLvsbCt2wyAuPWxvRbihG+KEb58JTLZRBWMwWqMf5+iImjszi0u/dS7OPPlfsVc/xkSawFSZdUHGRtzgBqYwTripXxLVLq/5Ns71723Ee6RRxDmCvIUrOiFe+cOzke691jq7jWiUqoIpEsSXXY3PP+W5GB/OQXmZnbsIb6YqEYp7NK0QjU1hQ1Fg40QLj3rp8/GQ5zwb8CeA0IdolUqJaJmjuOxyfOpfTkB1xTWYlB7GIq4iw0yg8PjTvoBVDz3EzrB0bcTty/lcb/v6Q3JUo1VZk6y8MUmx6SMfxTdPfRfaYce6xos1q3Dkq47F3kc8Elg1YUXQCgZRpaBzoDSiYeY2tlmo2jnIxOoLu5h8sTuLH9+zLvKk38OU0tBJhss/8Wn85JOfgb95K6JShGKJF/eQag9boxAvv+inKMe6Totv9qvWGd2PLiq6ee3semXt3nCIq/7tFPzgI59EGHsIqxCxCbCpFeBVPzgHmBpHHkoBgnNTq7kC/TO+jtNOehN0kiMoS/hlZfdYi+BZSS90iRtwoqONr84rJFEbN2kP93/K0Tj8H16OaK/1KCJxXmsroJtCeoXLFqfYdMnP8aEXHYN1aeHE6sBAqwLDMrNcpFjExuvnLkVhgBJ5GGFjFOIVF34Xw6kxiC2+FTtreBUWKOMevv/W9+K6T3wRq7whKun3biIUYQc3VhXCg++LF/zXf6BcNY48iKygb6R/uMAcbsXFX/wSzv/Af2P9bIyx3gBRmaIwQGoqlyRQKZhCQVUapZSPSDGDFhZOYJb7RBVSVmIQhxFmAh+r739f/NW7TwXuuR5ZaDAocmit4WfSexu44oyzceY73o2x7dsxHg8wmecQrXlDdwKP+8DbsPcTHyunEEiU3Z9eUKJVFsiuuBafOPKp2EPy/uMhAuOE2eakNPe4iOdN7kTzu9599sffffObUL6kVDiBPTOAjxJqpocvvPgVSC+6GGPZEJXnHOMBfFvIIM8QkYxzT6Mf+IinxrHfYw7DI1/wfJj990cuxSNhAG18lHnhEgBEbJZZiFPfJjK4ggCn7i+6lyVUQUtBUYWqTKHL1BZbDC67HN//6Cdxww8ustH3Oo7h68KeQZmPFAaFuasCyE2EjcrDqj8/Ak//93/F5o4UO3Rk9lglF7zmBnz5hJMw99OfY2x6DuNFCV0VyFWF1ACxuOLLCkEhwr7b91Qb9I1GuXY1jnr5sbjHU56CXBskUYRB4NulSCbEuBRRzPTxueNei03f+g72roCOFMCUhS1AkvOSajk/Em+/o6fY8v43kQL68vLl6CRAAiRAAiRAAiRAAiQwSgQooI/SbnGuJEACJEACJEACJEACJLCMBFaagC4uUxFcC1VYwUhESRFVJAa69CNs8wNs6IY47qyvwUx2gc6Ec3jaGOkc6PXx23PPx5lvegvWzg4wmTQCeo5MiZNdQ5fii7z9l4igvaBCIn2J1SR+F2i85oLvoDfRRppXzoXdNghUjuENW/HRRz0ZeyYS4Z5AouBFyJII97AAQrHTG+mDXuKmto+JQw/B8z/0AVRhF2koEp2TgaMqA2YHuOCd78eln/8KWtum0SlKZHEf5epxHPXVL2HqTx/iJi8ioajuu/parKDL92mM6z77cXzjne+Bmhninmv2xZaZGWTi+n3xc3Dvo48E7r0P0iSBZ3woE2BoM7oNNJyzVoQ7iWg3el5Od47sUnrCe9BxCu1peNumccVXv4bvfuJTCLZsgfTm9mU9Nn1AIdMetkUBjr3wIqDbde7cpX7FfVz9b6fi3P/6KCZ1B2VcYhC2sKUb4jXnnYVyVRcDG9WvrJO2O8wQn/YlfO7EExGIfzxL0dW+ddJrz53VeQG93s9WadCHwtzEGC5L+/irN74Bhzzrb1BGvi1GkKIC69JFiSjPsPni/8WnXvRSrE1LhFtnsMp4GA7n4LV8W1QgLnQnoBt7X4jAibEurtIV/uHiH6DfDZB7Icy2PqKWD90SUTbBd9/4Lmz5xFcRlLPWgZ4UwHSpkOy5B5779hMx+cTHIBXh05OzWMGvgG5RIL7+enzun49H+btrEW7YAikdiVSJ1MuRWFFX7k0Dv3BCujjkZU7u/Bf2/BuJKi88lMrHQNoYGA29Zg0e+dxn48Dn/jXSTgQdRY5YEsPPKsRXX48vv+kk9H97Gdozs5iS2PmsxPZgDId9/N3Y7/GPQFX6KPsV+nmOYqqFbpkiv3YTPvu4p2CfykPam7HpEYuLKm4toNvbqD5aswfuj78750yoILDic2HbJlTWjY1tc/jw3zwX6pe/wZo8g98C/DBAEhdW+JVCAXFUi/s/0xpzvrR9UJh64ME46kUvxvpHPQqIDBBoe8/KPZGhQD+TwoAC7VbbFqDYOHzR1NMSlaRqRBL0L2ECJZQo7JIeMDuLa879Hs754EeAGzchmhmgFWeYmuqil/fdmZBnTynPHdl/hSpoYyaKED364fjLf3s7Bm2FMuxAchAiicC4+jqc8dZTsPXCn2N8Zg7tNIeC9E2H3edUBHQpkpG9rPV9KehItHapBfveAy/6yEdsX/t8rIMiDDGTpJiIAoR9mfMcPv2a45H+4hJ0pmfRzQv4VSG7ikwLZ3l2SFuNZbjPb+e5QQF9qR+sHI8ESIAESIAESIAESIAERpcABfTR3TvOnARIgARIgARIgARIgASWlMBKE9CdDdyzDlYRsEWY8gsnKLXGJrGxKHBzO8Q/ffsMmMkOIMKbxJSL3zEZWBfnpWd8C2eddArWxxkmktw60J3T0XVslt7cO/MqvArbo8LGj3eyCNdohdf9/EdIAtj+4F4hTuMMXpViuGk7PvyYp2KftEBYpMhqAV1ENRvhntqAYqTtFma7bWxth3jeqW/D1CMehmFk7FrFv2vSGCYuMP3Dn+Kst56K7NobsSaMEPd76Lc0nnjaZ7D6IQ9y069sc/WdWcqO33NrC3qa4Xef+yTOfvf7MNYvsToNYBIRzyTmW2Pfww/F/kcfgT0POQjhXnsIBFQ6kIBrlHYsD55El4u71yabi6hsiaOS2GZxWk/3kVx/Iy752tfx4698BeNpgk6aIiqcW1nkuVwEdCUCuo+X/ewCoNNaENCtdXxXRbbard447uMhrnvfB/DtD30U4ypCEReIwxA3tzSOP/9sVFMtxIGx3ew9+GgNEgy/cRY++5rj0fZ96EzOZoFQ5iMFAjaiXhzArju4iIHjhbE9rKcjH5sig+B+98FfnXgCVj/gvsgDbePX6+YBiLICN//gF/j484/BHjCYGCboykhVZt3eUlQgHanF7R0Uzr0+1IWN477BAK+5+Hz0xlqIPYM1hUR+i4idwEtjfOfE92Db58+AiqfRCgMov4WbkxT7PvJQPPptJ0LvtQpFy9g+3SJrmkqhnRa49lvn4qxT34Ps6huxt6cRJTFavsagTK3wKYKxpDoEhcTRK4jh2fVBdwK6iK4i5Hp5Bc9E6Fcehr6POeWh9YD74Lmf/E+YNVPIssSKtaES97cHTPfwmy99Fd/50IcRzs5i3MbWe+gjxOEfegf2e9zDUZkWvNJHpTxs1RnGJLb8mpvw0SOehnVlBS3FLNYDvfDakYBuBXYPmD1wP/zd2V+DF4ROxLbpCZIQkAOzQ3z8749BePlV6CQx0qyHUvZet+0anYDuesKXSiMPQsxpg2koBGv2wKFHHIn9nvh4TN57b2CsUwvp0i7CnYFCSmgqZe8T1zddjpQ7U4H8rh9D9YbYdulvcc15P8L/fvu7SG64EavlnEiBRyopGxUGxjm6G/Y2vaNwUf8zxsf4o/8MT33324GORhEEULncTh5w0xZ86+S34trzzsc6aASptL6QZ7AUtLh7Uk61vafrkgTZL/lbTxsMWhEe8Lgj8NjjjwOmViEbDOFPTdp4egyHwDDBp1/5KpS/uQzR7BxaUoRQCmEXk1/IHOpnxa4/0HbtkxTQd40bP0UCJEACJEACJEACJEACd0UCFNDvirvKNZEACZAACZAACZAACZDALhBYcQK6xF6LA90TAc4JNiKgI6sQtcdxc5pgZqyFY774Oej1awBfu57FopxnqRXIf/eV/8G33/FerBqmGEsLGxUsgpLEwjuf984L6Ju9IXQUIoo1BlOTeNE3vgKMdwAvANICaInwkyK+8hp89tkvwUQvQVCJ2720QqI4i8UpPO53MOjH6Ms0u11kk2M49PnPwf2e9XRUoYdK3PZahMbcik2YS3DxO96LX593vnU4i5CWdUM8+eP/idUPeqDb6caBviuishWsam9u832W4frTvoSvvv1dWJcHmBwAk6qFQZZhGAXYFJTI9pzEqvsfgP0e/hAc9MhHobXnvkAYoTTCVNZrG8q7vuR5YS9hPdaZuHhncPU3zsLV552H6/7vcvjxEEr6nmsPnjhrxY9q+1IbG1e+PTR48QXfAbqBE80X90feFRH9FuuVyPoEv/rXd+Pir5yOMPNgCg+x0djmK/zTd04HxkJ3vmx+vAGGGfpf/h98+Z3vRKgMAnjI+gO0w8A5g+vsbTm3QlaiyzsJrMu8HwRWRJ9uhdj/EQ/Dk04+EQhEnfUkOqE+vyW2f/8S/M8bTkLYjzGW5aj6c2i3AwzkTElxgjj9K+dCl9ecSlAEBvnUFJ7/lc+g2HsPGyMeDqXJts3EBvqzuODU/8C1Xzwdfh6jzHJoP7Ix8g9/0Qux77OfAYjeHjl3tDtbCshKnPvaE3DVBRehNUzQGsZoe1IskSHXIqo6R7wpNYJc2YKBVEsst+yjyyMXEdYZoqW4IkAChcwPMVeWmOn6ePqJr8U9Hv0IqChAKS5n8WD3h0IP2VXX4itvOAGDjRtQ9XpAUcJ0JvC4t78e+xz1GMBvA4nrfZC2KvjJEMmlv8NpL3w5vNkZ2w6hi5aNWJfXYnPz4qTwxqEe7783nvXVz9rCkPmX4JCWBNM9fOnV/4K5S36NMIlhjHNim9TAzIvKTkSXt+cihoctpNAYytql7/3aVVhz6IPxoEcdiv0efLBtESCtDWzUvq+smC5ztP3ac6kakh7uQLVlO359/o9xzQ8vQu+3V6LauBVmto8wzTEm7R/iIco8R9htYyA904W/bX8hLSQc+6LwkEUh1h9+GB55wvHAWpfcYXPxswK4cQPOf8+/4dLvnIv1UQST5taFbzvAK3keOwFdvqRgoCkWkGM4VAqz8ogeG8fRr3gF7n3kkcD4WP2slX4czoH+P296M7Zf8guEgyHatZu9YV/dmUKgXfjv3uKPUEC/kwD5cRIgARIgARIgARIgARK4CxGggH4X2kwuhQRIgARIgARIgARIgATuDIGVJqCXnmf769oo7NrxKAJ66PnIRQQKfdtD+bHPeobt2dyT2GQrQkq0tEI1GGD7/12Fy777fXTjHK1cRDwn6Img7WSvnRPQxRVetBSiIEC5NcGGOMHEQffD5bPTiHRkXZaxymzM8l4Swfy7DZjyRVaVWOLS9YEWkU16HGcSQV2hMzaFgaewedBD0Woh7Iwh9yqkqrJFA0Z78PMCq5SPYts0TJKhFfpI8gzbkj6GU1MoxsbtKoqyhNbOtXpHX+I6tZ+zfdTrhtBFhqkyxURWIMwqzFx/M9ZOrEbpK/S8CtNIEYc+/G7LipZZ5WHNAffH+gPuh/se9ECsuvc94a2eAlqREyF7A+Dmzdj8u6twyY8vwuUX/wLV9ddCZt8OJYI8R5HFiKQXdJVbwc1Jc+LI9xBrje3jbaR+WOvn0gO6dujeQRO6Xa9tGu8ctxZZkeKeq8ew/dobECUVuipEnOX2jM21fCTyZYV6DxLFLv2577PHalz3f7+1Pas7fogqyxHK/G3xhhMYnQNdhFDpy+2uVYUhtgwT+BOT2J6mQLdtRWhxDYvgLK5v6aO+NhzH9quux5Snsa7TQd6fgzEeYuRWsJbiEhHQxY0tpMKWQTZMsGn7LCYPPgg3FSlm54bYU3cxjPuYQ4LOqjZa2+awOpPm5nJSFKKwjU1btsMbH8f2Moc3OWajuisFhKU43GH7Xft5irLXw+ooQjYzC19i5CVyW5zqcm7Em587B7oIv5nJUUpDd+nD3Yit1qGtrbBceBqVHyJTGr2yxNBXaK9Zjel0aKP75U1G2iPEKfYM29h+zTXoaoU142MIQoONcz0M101gm7x1NkOn9BF2utiMAcYCgz1FsL7yKkyMt+AFPvK4KZpxd8gfarGdao2hFIP4UsChENte7i6evZMDyYaNWBdF6AYaeZGgP4zRCsbs/S4viSOX7+V8eUpjMEig/RaU9mF0gLzdws1egVhSKca7uNcD7otDHvlnWHvfA4CJMaA7BoQ+0B8g3bIFG6+9Fj8685vYfNXVULMDjBcaeqYHzPYx1Zb4dffMqHwPuTwHswq+3DsSoS/PT5vgUcH3XGHCdJJgVgHBPuuxKY8xFycItMba7hgmfB/Z1q0w8owzBuVwaM+YvSdt8YrE80sRwoKALkU98krlHE5NYXM8ROwHyDttzKQpTNRCv9/DRBTa89PbuAGrTYi2ZC4MY/tctGkD9mnmYu1d9cDufVFA3728eTUSIAESIAESIAESIAESWMkEKKCv5N3h3EiABEiABEiABEiABEhgNxJYaQK6CIQSQSxyVCPAiYAukdKDYYJwfBLTZYZqrIPponBiXplb8SXwNfJ+jNVhBDOI0ZYewuJet1HWle2pLkKQSI8796pEtrRCTzszNpZ52ijEvg9TedbJW0UauVfAzxKsziQevkRWiXju+kDLpaSve6AMikFmhbRY+hmHEXwRJXsDBEYj8SoMqwyeUTCeh6TXx6puF6qokIg4K0UCvkGSlVDKxVJbMdmKmPK9E+t39jUvoIt81bi5ixx+kaKtFcqsQKvVQj+NkWuFVGoOxOmcZ6hE1Fc+NHzMiVs8CJEbhWFZIJU1G9cRXYTHoPQQlQomFzG2RIgUEooukd3SNzwMDWIR67T0enZimvTSdl3BRcRUqJSxArrExDcR13e0aMD2wq4Fv2btBQoMvAQhPHRyhQ58FEkGFYXoyc4bDZH1RRyO5NyUFebKIYJ2YIVzo8R1DVR5btfiZHPndK6/sy5iUdBFUPW8QEzUqJS24QGyTJdcbcPCpQkBkqpCN2qj6g/Q0co68z3t2X7ZEpktorXwEVe13B9JFWNChaiSykajp8aH1j78Xi6dDTA0BYZ+bosyJo2PVAoEkhyBH0JunkK4BAHiUkLEJbq9Ec4lft+lNvhGIY+HiEIfw3jonM5FboVVaYfg584RL2JtalJUkrxQu5QbkdU6mWXR0m5B+VZUFkFdvoZljkzc560W0iyz91ZLik7iFGu7XQxmpyHHPJNe5J0Q26XcwBh0Uh++CORaIZNCgmSIVpmjIxxNgbksQUvLTwv3+61bbC9+Emh5zuQVCq2QGA+JUrZoQd7jVxVCOZVFjrLMoaQQQeLRS+lc7qLOpehHCnXknJXS49sPYFSAPC1QFhW0HyIxGmklvdJhHff23pJnk+ytuPvtsK4lQlSWGBNmInTDs1+hJ88HhbLIbex7WmbwAmHqwctk7+T7+kR58gwt7bmVM2iC0BUtyDMzCu3+aXmGlAWSfg/dIEBL7v04ga/kb7K/tYgu96NNh5DWDC5pQpWSPyDr9uy9XwU+huIkb7Wwvd9H0Gk7l758Lontc0XLuUkzuw65d2R8dw3ncJfn9O5+UUDf3cR5PRIgARIgARIgARIgARJYuQQooK/cveHMSIAESIAESIAESIAESGC3Elh5AroISQ5BI6CL0OLckNJjWSGzgq5zqou4bUrpueyEFxHsbOy7iDtWxHP9qG2stP27Zzta7/xLItgrhLm2McaJFlFNHMDOLClCuYiMuirQyqWbtUQeuzXYPtD2mk7wlIhr+V7mIB3P5W+2z7Aq7GekcGBh7U4gtUZ8K1y59QkHufaCKLjYYXvnvhcJS1zHws32PtYVUlmf8mrnboWgrKw7OcrdXDLlI1Xaxotnkvpd90CXxcm+SQGDvN8XsVFi6E3mREa7Mc5xatcp+yJfdn1NkYOML67rZrea5uXN+huxbWd/L59bYCRMncO4susJcplDnV5ur+vGlzMm85dXP5Bz59LRXaC6+75xITdXsH+1RRu1E7hUdm3OPS6fWSjjsCKzzMUDYl/c+J6NBXfx5674oxEvnYO6PkN2/hnC3EOYu77x4qKWWYW2J7kUcRSI7eRL+KWLqRe+jevXSqEiyMo+zN878l63YCmcsPtVO+vt2Z4/p7ImiXCXL7cHmc4si0ZAtzzsn5ozVIv/tpBFiiTcuU+lz7a422spVc6NTFtc+fBsh3B7P0kRjAjNcl6iXNvrS1qBnFPhFRQuNn7oSxGLrLfuqb6DG75+ZMz/RdYcFiVSiSX3HU/3THFir1XMbZsB566XNfuFttwcE/ccWiwCN+faCcVShSKO7nokEcytaN6wcddqRP6wLBHlrjhI8Mo17L+tpm13ZP5aNlej1DCFi4G3Erqdfh2hX598V6DkYtntSbJnsrkPS7sWdz/WJ6QW0GVezbXduXTP2Yah+5sbu0knsEUF9X7aVdbCu4xt74H6KW8FdFs0Qwf6zv93ie8kARIgARIgARIgARIgARJYDgIU0JeDKsckARIgARIgARIgARIggREksBIF9EZAEqHFiZNOrHa/b0Qn93MgwqfV+lzf6UZotiLVvCt0IbrZirS3tqH+gX1rRCC/tN293Zi277MTmsRlbnsO1/3anXu6doUv0ukXhDQRP52AascTkV0Ewltp+k60K63Y6cQ792qEuppKLeo1Mci12m6vv6vfu4s5wbZx1rpri2jmhDO3L6INi/jqnNELBQANXlf44ER0cTbLyLFx7nznNHfjNvssTESUtGPXzlQRV0VkrN857/J267+jAvot3+/KK+qW7YUT/K0T3BYCiCjrREg7PynUEHH9Vr2aby3CLj5Kwk/Oh4u9duuyY9nj6gTD5rzaX9lryfkQcVlkVXeum1h4J0IvnC3LtsoR5oApxDUN9H1X5CGiv4jBUhCx+OUEWhcFL+K57W8tjJuNcL+txXQnYsucmz2eF8/t/GWf6uIQiaq3bRKKuvBF9t7F2dtCAhHpxXFft2W3hS/iWpcz7YlQ786RvF84ydpsxLd1d8t9tlDM0DCX/ZNCmsS4AoBWVqGdlzCFDE9o/wAAIABJREFUFGpUNpI+9/x5ZotvscX71pxDU5XwCyk4qBAbVx4RSfuI3PG08nk9R2OTLaRoRHjKumUddaFOk0Bgq18WUsmF1cJ96/babXHNsi7waT5j739xq6vCFqfYQgM7r/rM1veW7JGdn6fnRf964Pkkj+Zecc8v97yQZ5IU9TRpCY3wv/hZ1Dx73RPFnT+Zky1nsiK4E+jl1RR5yNlyz+nFfedFQF84iW7cev3uJC2a6y2O7LL/QAf6siPmBUiABEiABEiABEiABEhgZAhQQB+ZreJESYAESIAESIAESIAESGB5Caw0Ab0xV8+Lq/XyrYxoXZeNBCXishPhJPy70VIXO3VFdGs+My+EWufvzjvQM88JjvNiphVARRB17mARBeU6IqBZR3ntoLaSUO0yrj2dtTjohGObJi+OY1Mg1yJYut87YakWkcX9bB3Dzmkvf5NruYj7xUUFS/e9dc7XeBonaiOYyzVdTLWIrm4vFotnbo8WRDMR2ObFdrteJ2rKZxsBza65FpWbwgLrXrYsRJ5zjt3lWK+7Rs1dvq+jtIWxOK+dm96pfjIFK0pnTjC+bQ3Gbc+UFVat217W2wiVtSQufdit6OjERnt2Kid6Wxf8oij4pjzCTWWRMCkO/zoRQD4rbHuBuOTdvrQzoJs6p3Szr+JCl9ncwilcF55I9Lcr5hAYcn9V6CYur0HSHuSsN6KoK3CwJ2JeGHUFIc7RLKzsOqwruUkxcI5lv6gQ1gULUpCQyXtq1u5c1J+35KUIwaUbCEOXaODuj0RX6IUehsZdq5sCndSJ/vJ+Eddl/KaE4BZy7WIxd/572avS8hMBvRlTxpXnjMxD5ikzkcIdmWtzRpqzL+wWvnfzt6e9eaDNO7rdeuQgOVndg2eTF9xb50+T56L7XaGOK1RxzxbH0fWqd19yZgeBc3O755Mbt3l2uoKN5hkjeyEJAq51ghPWZa5S6FC3g5ifs9tn6TfQZHo0hU3Nvepm5QomFq63UPS0UCyzUADSFLA0or5Lc1i0Mcv7n7750Smg7ybQvAwJkAAJkAAJkAAJkAAJjAABCugjsEmcIgmQAAmQAAmQAAmQAAnsDgIrTUCvdZhbSNwuvti5dW38bx1vLQK6jZ+Gnneqy+ddnLDreb4gnDdibyNH7gxdDwUkul3Ew6Ynu7hCnUNXrtw43RuHqERKi0jpXLQiZMl1nLu2Efete7MWHyVqOtNFHVu+MKdGRhKRy8XUuy8nui4IbE1BgZOvdv33zZWt47v2g7qocXddEfFtH3nrFvaQGifkixPfrmVRUsBiv3jz+2ZfrKtdWNoiAicYNs7s+dXXzl1XFOFir5frtdgV6+bozo2L4G8SB5ywJ25dJ6AvFAk0QrrrBn3rl92t+SKOZv+dyOgKMxr3sS0XqCRCPLeSp5w5J5Y6p/Bi97qLM5f7QYRxie2WFAaXFtALKvQkksFzYvJYCuhCWUFYxN9u4kTVRkBvHO21zGrnK7HzwkHOd1sOduUiv4VJI/C6+bh7onGZOyFUu8j7whWdyDpcKwBXdOHi8t2XrGvg6/nWBSJe2+YGZRNf7/jLvGUa4mKXMyPrEsE4MRVmQ+n97lIOxhIPLXlj7UwXfjJW82pEX3tH3iot3DmsgcyUmBUB3XdJC+NxZYV5iamPtVzTPXOs67+U51KTFFDf04v0XzFYu6B1d+/YKP56Mosd2G4uLtJ+8au5110RkOPs/OPSf1wSEaTQQHi54gsroPuucKf5fRMJ7+Lfa2Hc3t+lFc9NIT3cXUFIM3XZe1sIsCgm3haB1OK/PZWLRP5m1nXpwHx0/MJaRKhvmLskj6bQZr7dhfRWr1Melute/33jUkDf3cR5PRIgARIgARIgARIgARJYuQQooK/cveHMSIAESIAESIAESIAESGC3ElhpAnrjzm5EGhFarPPTurxFPHI9yaXvuThrY6ORKL92OjuBTl6u57n7vunFLcK7daTOR4LfHmrpyS09qTVybQOMrXhuagHd9u+unLAlPZwT4xyl8o8IfCJcivxbVRKVXceciwhZC8QinInj2PZTr0Up5zZ1zlYXXy5RyS7G3UWM1wJ6LWBZMf2Ofl9fa8GNWl+nFvKEymKHtYvTdrHiIogmWkRREVpdP+8mqr0RJRvXeRN/37iWXUR0Yd3NznneFBi4fbDCnRWGpZe8m4Prh153S14kXMvnd8WZLjNoBPBGyGvOWtPTvPm5ccdLdPsCY+donm8RYN/sBPGFVzNfd2Yans3eufc1PdFdwoCN9xb3t0rsOW8EY5t+UAvoTd9oS9EmEUi/aYMo99BJxY1c2MIGEZTFsSy/b6ciXCtMR86Z3k2KOjZd2znbnvPWyS577Hpbyx65fRDnuYtel/7stve6TV9wDnG5n8Sx7uLdm97kft0b3LUqkHMvwq6I3XIPS5FAKwPauYjAIuQbe85FPLch4TJ20//dFsi4zwuP2PYlNxiPpTDAcZWCAel/HhQirDuWsVHWmS69zKWwwPaYn+9VX9NfJKA35RlNO4i5UKLwXS6ACOji5Jd59AKFnrDVjYAua5KCB+lZX9/vTaJCrUa7ogl3ru05uHU5SF1E4v62cIbsk65Oc3AJDU40t8PY+6cW5BeNndkz4fZGXPpNEcN84oBtJ+DWb59lpYHJ/fpn9/vGPW7FfvvlCl5s8ZKdgy15uUUU/aJPzrccWPxktc5ym8xRn/P6/nGOejdnOa8yX3mmL1+5zOJZLXxPAX3HXPhbEiABEiABEiABEiABErg7EqCAfnfcda6ZBEiABEiABEiABEiABHZAYKUJ6DJFEYqaVyNU2v7CIibX8eki+omIJIKa9E9ufp7vj1y7PV0ssHM3NpHSt43f/n1HQwR0Jxa5WHMX2y49gEUddGKsE8ZEzBTRW0Qw55J3opHrd133mZ6PR18Q9MKisu7Zxett3OxNLHwd9uyE30bcrkVzu5Zd/b6+aD3EQnx87cZdLFA7t7jbA+d8dg5omVPz1YjMzR7US58XnF2MtZWfawH9llKZRV1fQwRVx9c5oOXVzHMpv2+ct02QeuOmt2uqCw3c2XLTsGkE8zHVi5zot5H9mkj+BQHdra7209fx/i6lwInkcpFCpVZQdIyb2HcncjdR987wX79HaSs8tnI5R66lQCOk2t7zEt+uPBdLrqVgwxV9yPhyOuXatgiidjS789yIs64wZL4Aog4EX9hzeZ9zvjvHsoCRNAg3po3gt+J6aXuFS5y9fDYoZa7O0S/pEe4ed6Kwu7/dfeWYO2He9v+Wwg2l0MpdPL28X8RzuU8k9cEKxhLtbhSGxjnetQjoi865PTu1uD3/7/rv4uSXaHlxmYtoLy/hJcUwsg4ZU/4m8xGu8iyQNdkCB1uoI8+LhWKY5vzbJ8etow6aOd2qHUDTn3wh2cCFsLt+4+7lyfNnvuCkFujrPbAZADY1wrm+m3tG9tsVFdVj1M9FVZr5e6s5n27ejevdiefNyxX6LJxLO/78bdy8b5ENvz7vTvx3d5kM15wp64y3Z9ntu9n5h/PCQ/NOfkcB/U4C5MdJgARIgARIgARIgARI4C5EgAL6XWgzuRQSIAESIAESIAESIAESuDMEVqKA/vvWs+DeXBBoXH/hWpm8lbvzNm7PXQbVKETuuu5y9ff1VJzuc8e9k79HV9tBj+1dnvwSffCW8nXTjf6OrfiWwtofnljz3jt2hSVa7PwwO9qfpdX4ml7i7pLOpe9O7mJav49C00faxZMv9N+2p3HRAIvdzLfcyYWRG6f2Yoa3v9Zb7+mOZ2rftajYo5mfFd3dyn8P85pF/ba6zuAWa5v/3fxITcHLrSne/ulYnE7QzLHhtTjmvOkuvnTPmMVzu70zv+P7yP22ORG3N8btXe+O3Ku3z/X23vHHvNspoN/e7vDvJEACJEACJEACJEACJHD3IUAB/e6z11wpCZAACZAACZAACZAACfxBAqMkoHMrSYAESIAESGApCVBAX0qaHIsESIAESIAESIAESIAERpsABfTR3j/OngRIgARIgARIgARIgASWjAAF9CVDyYFIgARIgARGjAAF9BHbME6XBEiABEiABEiABEiABJaRAAX0ZYTLoUmABEiABEiABEiABEhglAhQQB+l3eJcSYAESIAElpIABfSlpMmxSIAESIAESIAESIAESGC0CVBAH+394+xJgARIgARIgARIgARIYMkIUEBfMpQciARIgARIYMQIUEAfsQ3jdEmABEiABEiABEiABEhgGQlQQF9GuByaBEiABEiABEiABEiABEaJAAX0UdotzpUESIAESGApCVBAX0qaHIsESIAESIAESIAESIAERpsABfTR3j/OngRIgARIgARIgARIgASWjAAF9CVDyYFIgARIgARGjAAF9BHbME6XBEiABEiABEiABEiABJaRAAX0ZYTLoUmABEiABEiABEiABEhglAhQQB+l3eJcSYAESIAElpIABfSlpMmxSIAESIAESIAESIAESGC0CVBAH+394+xJgARIgARIgARIgARIYMkIUEBfMpQciARIgARIYMQIUEAfsQ3jdEmABEiABEiABEiABEhgGQlQQF9GuByaBEiABEiABEiABEiABEaJAAX0UdotzpUESIAESGApCVBAX0qaHIsESIAESIAESIAESIAERpsABfTR3j/OngRIgARIgARIgARIgASWjAAF9CVDyYFIgARIgARGjAAF9BHbME6XBEiABEiABEiABEiABJaRAAX0ZYTLoUmABEiABEiABEiABEhglAhQQB+l3eJcSYAESIAElpIABfSlpMmxSIAESIAESIAESIAESGC0CVBAH+394+xJgARIgARIgARIgARIYMkIUEBfMpQciARIgARIYMQIUEAfsQ3jdEmABEiABEiABEiABEhgGQlQQF9GuByaBEiABEiABEiABEiABEaJAAX0UdotzpUESIAESGApCVBAX0qaHIsESIAESIAESIAESIAERpsABfTR3j/OngRIgARIgARIgARIgASWjAAF9CVDyYFIgARIgARGjAAF9BHbME6XBEiABEiABEiABEiABJaRAAX0ZYTLoUmABEiABEiABEiABEhglAhQQB+l3eJcSYAESIAElpIABfSlpMmxSIAESIAESIAESIAESGC0CVBAH+394+xJgARIgARIgARIgARIYMkIUEBfMpQciARIgARIYMQIUEAfsQ3jdEmABEiABEiABEiABEhgGQlQQF9GuByaBEiABEiABEiABEiABEaJAAX0UdotzpUESIAESGApCVBAX0qaHIsESIAESIAESIAESIAERpsABfTR3j/OngRIgARIgARIgARIgASWjAAF9CVDyYFIgARIgARGjAAF9BHbME6XBEiABEiABEiABEiABJaRAAX0ZYTLoUmABEiABEiABEiABEhglAhQQB+l3eJcSYAESIAElpIABfSlpMmxSIAESIAESIAESIAESGC0CVBAH+394+xJgARIgARIgARIgARIYMkIUEBfMpQciARIgARIYMQIUEAfsQ3jdEmABEiABEiABEiABEhgGQlQQF9GuByaBEiABEiABEiABEiABEaJAAX0UdotzpUESIAESGApCVBAX0qaHIsESIAESIAESIAESIAERpsABfTR3j/OngRIgARIgARIgARIgASWjAAF9CVDyYFIgARIgARGjAAF9BHbME6XBEiABEiABEiABEiABJaRAAX0ZYTLoUmABEiABEiABEiABEhglAhQQB+l3eJcSeCuRaCCZxdUAfV3v//7hXfuPAMZ946Nv/Nj74533h6fxXPYFT67Yw0r/RoU0Ff6DnF+JEACJEACJEACJEACJLD7CFBA332seSUSIAESIAESIAESIAESWNEEKKCv6O3h5EjgLktAxO0KCpVTfm/3JW9TVXm772ve4MbHHRx/p4df9je6uSu7hp15eUKz2tl378yId4/3UEC/e+wzV0kCJEACJEACJEACJEACO0OAAvrOUOJ7SIAESIAESIAESIAESOBuQIAC+t1gk7lEEliBBO6ogC5L0MsooLvxVw4oCui7Zy8ooO8ezrwKCZAACZAACZAACZAACYwCAQroo7BLnCMJkAAJkAAJkAAJkAAJ7AYCFNB3A2ReggRI4DYEKKD/4UNBAX333DQU0HcPZ16FBEiABEiABEiABEiABEaBAAX0UdglzpEESIAESIAESIAESIAEdgMBCui7ATIvQQIkQAH9Dp4BCuh3ENguvp0C+i6C48dIgARIgARIgARIgARI4C5IgAL6XXBTuSQSIAESIAESIAESIAES2BUCFNB3hRo/QwIkcGcJ0IH+hwlSQL+zJ2znPk8Bfec48V0kQAIkQAIkQAIkQAIkcHcgQAH97rDLXCMJkAAJkAAJkAAJkAAJ7AQBCug7AYlvIQESWHICFNApoC/5odqFASmg7wI0foQESIAESIAESIAESIAE7qIEKKDfRTeWyyIBEiABEiABEiABEiCBO0qAAvodJcb3kwAJLAUBCugU0JfiHN3ZMSig31mC/DwJkAAJkAAJkAAJkAAJ3HUIUEC/6+wlV0ICJEACJEACJEACJEACd4oABfQ7hY8fJgES2EUCFNApoO/i0VnSj1FAX1KcHIwESIAESIAESIAESIAERpoABfSR3j5OngRIgARIgARIgARIgASWjgAF9KVjyZFIgAR2ngAFdAroO39alu+dFNCXjy1HJgESIAESIAESIAESIIFRI0ABfdR2jPMlARIgARIgARIgARIggWUiQAF9mcByWBIggT9IgAI6BfSVcItQQF8Ju8A5kAAJkAAJkAAJkAAJkMDKIEABfWXsA2dBAiRAAiRAAiRAAiRAAn90AhTQ/+hbwAmQwN2KgAjn8qrgofI8ND97t0uhgq6ad9/um+24lSfXueXL/iwXW/SH5tr69wy/+Nc7muftrWFHn9+Zz1Semp/m/Lzn+bllyBvk3/KlqvL2wezgHTuai/zu9vdkly63oj5EAX1FbQcnQwIkQAIkQAIkQAIkQAJ/VAIU0P+o+HlxEiABEiABEiABEiABElg5BCigr5y94ExIYPQJLFamGzHXg/IU4rwAohADeMiNRoEKugS8qoT2KnhFBlMBqgR85SPPChjjwasKlEUG31fIsgKF8eCHIZJhjJangbyE0T7iIofyDaqiQFApVMpDbEqUWqEqZFyNrAKK0MdQVZB/Im2AOIYpSkyYECarEKNAihyhDpCXOZIyR+VreMqDSgtEUKi0Qul5KAunMhdehbLKMWEi5P2Bvb42BokCEqPR1yVU4EMlOYK0gPY0Uq9EUZUIPYWoUsiL3P4cGAOVFXb+ifKgPYXC8zCnKmTdFoZFDq01kiyDL58tFFr9HF1fihFiqDSHVxkoZZCXGbTRKL0SaZXBg0LgBaiSwo5RCofIYFhmQFmhlcj1NfpFjjIyiKCh+xl04CMtcvi+j8FggFarhTR3vLMih1EaPhSyOEHkB0iSBO1WiCJL4Bt5T4FMVci1B0jRRFaiDQMFD0maIprsoj8YyGFAUQFaK3kbikrWVEIp+QHQykOapOi2u0jj2M4nFw6yx1WFvCxQKs+yQ6Xs+KqSMyTFFBXKHVQEUEAf/acOV0ACJEACJEACJEACJEACS0WAAvpSkeQ4JEACJEACJEACJEACJDDiBCigj/gGcvoksJIIVNoKlUAJDwVU7RhP8hJeZwxz8LDHQw/Bgx7zGHzqYx8D+kPcc8+1OPyVx2LLRRfh8tO/iWqQIRmIANuFJ2PlA+g0gTGA5wfoqwrbhj2Exke3NAhzD55W6FU5VKcF5AWiTCFNhxiEJebSBGv22AvT0zFW3+teeNDhhyF4wH2APEV144346dnfxg2//g3uNbYaw03TaK2bQqJKxLM9eNpDZ9+98fCXvhDf+9B/oty8He1CoZfGyEpgLBhDVuXIkANeiSkdAHMDhKWHqN3BTckAc2Mhyn3W4KnP/Xtcev6PsPnCXwGDBKVRmBv0sLrdRT49h9ZYF8Mis8zGMhHmPQx0hTwvkbUj3PfJR2Hvhz4Y7/vgf+Dwxz4OBz7s4dDjk9A3bcWVXz0Ll/7wXEyFOVpDIESEoDuGuaSPskwRtnz0soGdsyoM2plvretFqLA17WN8r9VotSNU125Cx/PR9woMJ1tIt85iTRHA8wxylLYoQIT+oBUhzjPkXmVTBMo0g85KjEdtFMMESimkcQ/GK6BkKVGAmSKFnhxDKYULlUG5fYCW9gGjMFulgFJAVcIEvn1PXhRIshRhu+WKCJLMiv55mmKs1bEFFKHvI+710fKlYEAhl0qJwCARJ74I6JUHU2qYwkOpSmQ7iBiggL6SHiCcCwmQAAmQAAmQAAmQAAn8cQlQQP/j8ufVSYAESIAESIAESIAESGDFEKCAvmK2ghMhgZEnUEHX2egioJdWDPYqD7mnkEdtbMwz3OOox+HJr34Vjnv2M7HP+BSe/oLnYd2974mfvfffccl5P8SaziQgAqsxmJmZxmSgMVkU8IsCcVmiF3hIIoPAD+FngEkrpFWBvtjXx9uYnZvDeBAhLCqMtQIkWYGNWYzxg++Hpx53HMyatUhvvNE6nKO1q5FcfT3Oed/7sO2KG7BHMI7pPEHilQj+f3v3HSVVla99/DnnVK7qRNNASxDBMBhRURkjqBjHLDqmMcOMAZUxXHUUBkVFzNnBLIqiIoyYMGFCBUFFVAyoSGgQ6FTVlU5631Ol8zrh3te7xkZ6/NZavRarOLXPPp/9W/XPU7+9DUM1kYTy8bCOuP06PXHpaNmLl6vYmlaiU5XcNluptJTsXK20nVU+3ya7mFdNRaV8O+i4lpqjpr6Outp32O+0/UknauUbszX94rFKrskqZkuRWFQtrU3qXFmtpkJWGcuWGYmoXlEVVjYrnEiorSqmpU5OO51wnLY79VSdMWR3DT1nhHY78CAtm/mqKrp3V0WPej056hI1vfCy+sRqVch7Wt7SonzMUG0qJaOxWZ7hqqJnvZa3prVxTW8tW75MoZqEwq6vbltvqkzI07ez5qjKNuU6rhrCrsLxqKr8qEI5TyHDUNEplkL3wDvowA/WN2SFSt3gdV27qGHxUtV3rpOXzikWDclWUbl8vmS0OpdRm7xSx3nUCJds/aIT/PRAWd9VRTyhfFOrqlMVyvmOsp6jrl26qKGhoRTYJypTyrflZGdzpU79VCKhSPCDALtcG5Y8FYsFhRMxFYL5qRygW14Qogdd/L5cAvQO/x3DAyCAAAIIIIAAAggg0J4CBOjtqcvYCCCAAAIIIIAAAgh0IAEC9A60WEwVgXVcIAgtvzvd/O8DdCusVsNQSySinnvtod+ccqJGXXShDj/8MPXrv7VeGjdeyz76WKbny7Mspbr3UOeNNlJNtzp989bbyi1bJq1uViqUUGPU05b7D1YmHpPZ2KrP33pP4aKr5lxOux1zpJrdfGnLdzW3atUb7yqW97TStzXkiguV3GB9Tb3pDn07/zOFwqa23HxTda/trPdeeUnRREo9t9hKbk2NCoU2LZo/X87SNaruuZ6OvusG3XbScFlNadX37aPOfXvLaM2oMtlJixu+Uroto34bbizHNLTmk4Va+ukXChd9tcXCyvWu1UmjL1Fll7pgD3I9e/XN+uy511RnRNVi2trl4P2VSbfKr66S4xX1xQfvK7ywQTVGTIXKhOoGbiGjW5022GJLdd/+1zr/8KE6+PTfa8ett9WlZ56hVE2lzrrrJjW88KLeuOwa5WxH1euvr179+8vqVKlVHy5Q27xPVGV7WuLnVT2wv2rqN1A0EtNn781VrRXVkOEn6pvGBjUvWqKPHnlSqUhMiyO2Bu6zlzwzoviKZi2c+56KxaxaTEeDDjlAuXRahi1lG1u09Msv1GvTjdWp9wYqLl+pr96ep7ZMqxQNtl535chXn/6bK7Xh+nKjES2d/5EaP/9Gpu2r7+b9FPpVH4Xb8mr66At9tWChrJqUeu+4nSpqahXK52VEw/rimy+VCEXUs0dvFSxfDfPeU8vCr1VpWop5vqK+r0Jbm8KxcOl4gGArdwXbtysI0YOz5IP3/vmQezrQ1/EvFaaHAAIIIIAAAggggMBaFCBAX4vY3AoBBBBAAAEEEEAAgXVZgAB9XV4d5oZAxxEobdxulAP0Uud5sOV36Rh0U24oomw8pm8cW31/s7cO/sMwvfraq9px8CDNvPkOffHiTIWLtnJhQ9WbbaSDLrlIkWhE2bZsaQvvKTfeoIY57ytVtLT7uadr44FbyYtaUiavb1ekNfm8P6ktm9MlLzwjuQUp3SS/upMWP/mc5t9yv+xkQodOvEFPT35cC//6ktZr9WTLlS1bScNTNGxp+6GHqH7owbKdoiLVlfp4zhz99Yqb1aVHd5185zhNOOciNS9epm0PO0B7HH+cvOXLZAQBeae4CqtXqSbjS3Wd1bpylZ6/+ka1LvhaadfWNsccpJ1PPFHvTntS6+24raqKnq4/83xV5aWVCV9XvDBNmeVLlTAiMpLRUnA/a9TNSllx9TvuUG186IEyW5vkJ6tk+pZGDB2qw048QbvtvItGnnyCFDI0duqjWjNrtqaff7HcX/XSoWePUF19D5khQwVPmnPr3VrzwpulAPvXo0Yq1auXmlY16ttPF6k+HFPlrgPlN6+WsWy1rv79CCVSKR1205Wqq0rJ8iz5eVfvvzNHz/3lDi3zsrp15gx5y1fIdEL64sOPlV78lbY45nBZ2YyUt7VkxhuaMmmSil6xdAb6wN0Hadtjj1IkZsmPRrTq489019jxGrD9QA06cqh8y1UkkVKmzdFTl12t+cu+1LDxl6nPplvJX/yNjJpKZSojCq1qVqwoaYP11DBrtmZcca28xrRihaKSnhTxvdK2/46CDvnyTzmCQ+oNv1yXpcPQ/+FFgN5xvmOYKQIIIIAAAggggAAC7S1AgN7ewoyPAAIIIIAAAggggEBm7FenAAAgAElEQVQHESBA7yALxTQRWMcFgmjSNUwZfxeglwPMvGGp2bRUrOukmp130JGjL5ETNrX0zbc0fcy16taUVaGpWW2dEjrg0j9qddcaTZ70iOKytPsuu2rAZv008g/DNWDgjjrs1JP02GOP6eN587Xb1ttrv2NO0tzHH9NTL87Qn++4XbOmTNPMJ57SVjv0174jTtFzI8co05TWEY/cprsuHq3CzPnqV4xolZeTU2EpEWwhXsgo06VGS3t2Uavjauedd9IhhxysKRdfo7ZMm06cME73nj9aSxcs1DZHHaT9hx6qC08dpngyoTNuukKF1Y2aMHKUKrt11tlXjNXLD07Wp1OeU6i6QvuMOVddEhW65PwLtMMBQ3TIscfp2XG3aMH0l2StX6dz77xJLzw5VW9PeUqbD9pJh5x5iiYOu0CO7euEW67V5NsnaPast3TEySdru8G76exhp2roqafo1wO20rjxV6hvn9467KRh+vy2u/XipEd10C1jVNmrr54YOUZLv12poWefqk233ULXHX6iNtlxR+178Xm6buzY0jnzdiavnFPQldeO0wMT7tLXz76qHrVdtOWeu2r7E4/UTeOv0cqvlmnw/vtqz8FD9MLNt+q5+bN0zcR7NPmue/X1a++qNpzQLkcdob4HD9FVI89SfaJKmQ8WKfptqyKGtKrS1Ok3jNOSRV/qxTsfUDjvqqKus77INeuca8dp2edfaMYd9ylSU6Wj/nSRIp8t0RV33qjjx1yo7lVddd3Zf1RNr/V0+p03aN5j0/TMhAdVv+2mOvnkUzTl8nFa/cnniubyShUcVYYjsvPZ0o8KPMMrdaEHhwl833geVOM/vgjQ1/EvFqaHAAIIIIAAAggggMBaFCBAX4vY3AoBBBBAAAEEEEAAgXVZgAB9XV4d5oZAxxH4VwG6GbQBy5BthdVsmcqkkuoyaGcdcfaZeuSJyTr8d8dq/oOPae69k5S0PTVars6Y/ri8VEzFbFZK5xSJJqXVazT6j2dpg71304kXnKf0ytUKZR1FHUtG0dU778zSxEcn6pa779asl9/UjGtuU/1mfTTs0Rs08eQLlP9ymY695zrNmfqMPr5/qro02mrpFFJr1FUy6JwvFNRv7921ybFHKVnXRX5bm1J1nfXgCSPlup5OeOBG3X7qWcotX6WtjvyN9jhwf/3XUcep2ozolFuvlpfLa8Lv/yinKq5Rjz+sl++5X/OmPKve226pg6+8QN989JkWzH1ftd27a/v99lbT6+/q8bHXa5myGjvpQb004T7NnvxX1W+3mU648TLdOexcRVNVOuG6q3Xd789Sw9dLdNDxR2vgPrvrzBFn6shjjtOgQw+Q07BUuXRGK9+Yq7cfeEQtmWad8uZTWjn3Q0274Fo1ppu10f676ug/n6+r9z5MVdGk+h91uDbadjtl0lm99NTTmj33Hd322CRNHDdeja/NUyGT036jztfmv9ldmWUNiimqvOEqmivqmetv0VtffairHrpX911/kxY+9Yq6p2pUv2FvbXrkAerWp6eWLVqsBfc9oeLCJQrLV/MG1Trtwb9o4rhrtWTKS+qVqtWafJvMLXrrjOuv0qSbbtXiGbNkJ2I66qo/q76ii8acc5qGXf4ndVVC40eeLzMZ16gnJ+qtR6bq1bseUqh3V5179ZV64IL/UvNni1RZcJRyXHWKJpRNN8sMm3JNr3ROe7kLvdx8HvSh/+OLAL3jfMcwUwQQQAABBBBAAAEE2luAAL29hRkfAQQQQAABBBBAAIEOIkCA3kEWimkisI4L/L8t3CXTD/Zu9/7W+VuUpWwkokJFhep2GqgD/zBcZ448U/sNPVhD9t1P8+68W28++bRc29XZ11yl1l49Nfn+e9WweIk2jFUqtaJJa1atkrVdPx1x7gi9N+cdvfLsi+oWr5TT0qY1Tc1qcvK69uEHNWvqdM14cLL6Dx6oPc86WtPOvUor5n2iwecN0+a7DtKLl1ylhvc/1uJoXpsN2UmbbrCxnr3rHp378MOa/fECTXv0MXWpr9c5/3Whpo64VGsam3Tyvdfr7hHna9UXizXgqIO150H7a/TvTlZVxtax99wuI53WIyMv1pqop1FTJ+u5++7T21Of0VmXj1Jip81ktmbkr2xVRFGpKinbN/T89bfqibdf1r3PP6dXrr1DH017XnX9N9GRN43R1ccPV5eaLjrhz6M1ZcK9ev31N7TPkYdqr5OO0/EHHqgThv9Bu2+5lf4yZoyiLVlZS1fJa0qrWBHR0Ik3yo1XaNp5V6qhcZX2PvVobb3z9rrtmOEKRWMq1NcqE41pwOAh2nngTjp/+Cm69YlH9cjNN+urp2fKaW3T7scdoZ3+cLyefniSPpozX/G6WsXWNMte9I1Whov686QHNPGq8Wqc/ZHcljZ16d1TXq9arS5mdfTw05T68ls9cvl4mZahxuqwRtxxg+a++rrmPjRVSc+SFY3pG7VpxPXj9dUHCzRjwgOKdKnRcWNHK/rlCl06dpROHX2helTV6/azzlNzNqPLX5yueY9M1dv3PCy7W5XOGjdWEy+9RLnFy5Qo2jJa06qNJ+UUcpKlcoAe7IdglAN00yNAX8e/QpgeAggggAACCCCAAAI/uwAB+s++BEwAAQQQQAABBBBAAIF1Q4AAfd1YB2aBwH+CgP+3Hl9PMjwZfhCrGzJCEeWtsNa4rnruMUj7nX2WTj/8ENX1WE/H/f4k9RnQX2/debcWzHhd9V17aO+xY2RVhmWlIiquWKO3R12rxbPmKd53Aw0cOVzdBu+gfNMqRaNJrX5zru677jZl7YIum/Ko3LAhu61F0doafTrjJc0Ze4eSrqEVXWM66LThqt9uB5krVsiJ5GX07q7Fb83TG7ffq8PPOkeJTTeUm0nL6tpVKjh68ORzlM9mdcIDNyu8aIlmTnpckY3X144H7KuLfnuMUo6nU+69U+a3jXrwwjFqlK3Lpj+pmQ89rBXvztdvLx+l116erukPPKQ6NyIj76mi93oaNv5KvfvmG7p90gTdM/lxvTD+dn0y5Vl132pTHXbtKN140ukyMgXtNXy4NtlvD2Ualqii9/pS0dYp+x6g404bod16b6KHTh+peEtWsotKVVdouZ2Rvd0mOvrCCyQrInmOwpVVWnj3RL13/+Pqvs2W2uny8xWtrJRTcOWtbtH1fxqtkeMuU7hThcymrG4fca6qa2t0wFWXKt61VsaaFpkVtZo34R7NeOhhuXUVuvjBe3T/5Veocd4nSlkR7TJkD/3qjJOkptXyqzop8+wrevv997Xbb/bWuEtHaZd999HOR/1WluUrXyjKKLi69YKLtc0uu2nXY49W24rg+Xoov6ZZ910yVp8tW6wzb7tRXdfkdNvFo2X7ri56dpo+fPgJzbr3Ybldq3TazTdo+uWXafE776ratBQp2EqFQ3KcYjlAD85AL4Xn5TPQTT/oRecM9P+E7xmeAQEEEEAAAQQQQACB9hIgQG8vWcZFAAEEEEAAAQQQQKCDCRCgd7AFY7oIrKsCpZDSlGf48g239KfvN9D2DHmhsNpkqnqTjdVr++31+rTpirqmwlVR7XDIfsou/lorZ3+ghsUN6rXDANXsuaOyTptyny9S0xtzVd1sK5Nz5ffqqvUHba9Yvw2V+eJrLZ+/UCsXL1XelM6ZOlnLvvxEiz//VGZLRl8++oy6pz21tDarsVNMVm2l+vb7leJ9esuqTapp8ddaMPNthVrzqu3cWX0G76JIXa0yq1apIhzVl8++qqamRtUPGqD6nn204pVX5Vem1G3TjfXq1KkK5W1tN/QQhTJ5vfv0iyqGLe1yzJFa9P77Wi+SUGzDDbRwzhtKL1spJ52TaUXkhEMauNceKsZCen32a9pz0J5a+c58rZr/qRI96rThIXtp9hPT5K5uVecuXdV3yM5yOlcr+C2CV/T03KRHtcW2A/SrTl31yWN/VaJgqxCWCnJkRkJabfiq7dtXG+74a1mdKrXsrXeUnr1Ata6hJSqo2+CB6rHJlnJtT5++OUvZbxpU07tePQcNlLcmrQ8eekyWb8jfaD31G7yLEp27Kf/BQjV8+LHS3zYoa/na8fCD9fnsd7V64SLFDEuxqpT6DdpFod7dVfj6G30y8y3FundV3x220ZtPPiXP89Rvm/6q2WozFXM5LZ03Xys+XqSQTPUbsI0S/fvJyaa1/P0FWvTuB4qmktp6rz2UsA0teP4lefI18HfHaM0HC/T17Hmlddxmnz214OWX1bbyW8U9T5btKBYOyXaL8k1DrmEE0bkM35DlBZu3++V93P/hxRbu6+oXCvNCAAEEEEAAAQQQQGDtCxCgr31z7ogAAggggAACCCCAwDopQIC+Ti4Lk0KgwwkEXb5BUBls3u5ajlzT/a4LXZLjyjLC8syQ3EhUzbm81uvcXYUVzYpFLLl+XradVTwaU9GX1rhFFZJRGbGQ/GxGneSrxo0o5sb1bSGrQjKsnOMq7BuKmpZsy9SyQlrnvfqi5jz1V7123wOqtaWeeSmSc9RUyMitSagt2NQ7ZMlzXRXly7ZdVUYTsjN5pRIxufLVZGeVSCUVt325a1qVqKxQOiZZjiM/nVcqFlWLV5RhSongeX3JMsPlludoVBk7r1A0ItN1Jd+TW8yrLplUOleQn0oqZPvKpNMKxSOyQ4ZCtqeKvKuQZanFcpVJGArbnlIKybddtRie3ERERcdVl9o6Nbe0yHEdJXxDScOU4drKGq7aCm1KmGHVx2vV0pJVzjRlJ8MKObY6eYbyhazMzlVq8X1FWw0ZjicrairiSsWEoYzlKZlz1MkPy7RMLSw0S7GIkm5IobyvRMiU7xWkkFl+1FC4dP56Ih6XFQrJtqTGlhYlk4nSvBV0g1uGCgVHoXBIRc9VOB6Xnc3LKDjqWlmrol1UznNkViSVy2akbF51FVWl97O5nGoSFXKDjnXLVNa1FQ6F5NmOQsm4Wtpa5ctTTbJCRqEg3y0qEgmr6DpyzNIBAjJlyHINWX7wL7/04w4C9A731cKEEUAAAQQQQAABBBBYawIE6GuNmhshgAACCCCAAAIIILBuCxCgr9vrw+wQ6CgCQYAedi25hi/H8uSYtnzDk+V7CstUWJZamltVVVOnnOOpGASc0bjCbTlVW4Z8y9Uas6Bmw1MyValIm6torqBY1FLGzGl1c5NqQ7Vy4zG5ibBsx1HcD8nJFmQlojJrqzTkgpH6dOZMzXv+ZcWC4DaXV7gipoJ8FYoFJcJRebmCqkMJhR1DhmGppZBXrLZG6Uyr4pYhJ2mWQlgznVdVPKm8W1CzV1QiFlPSN6RcUUZlXC25NsVkyfIkx/ZlhiIywxHli7asSFjpdLO6daqRmc2rqWmlKiprlfZ9JW1TXeu66MvGFfJSYcnxFPdNFQ1XrhU0SXuq9cLKubbycVNxz1KhJatkqkLZfFHxeFyObas526pEdUqOayvu+KqsrdTKdLPMtKeqWLUiqYrSNaYZxMy2CrJLW+k7OU9xO6wuVdVqzbSq1c3Lqwgrk2/TgG699dWnn8mviCtXFVfMM5XKBQeIh1T0C6Wt0X3XVSQUUi6XD345IP87227d6pXJtskwTeXtolzXk+94qquqUSFXUM5xZJtG6UcSUVdy1qQVDUfkRUNa7WRVXV0p0y6orS2jeCSmWCSitmxWBcdWVU210tm2UiCf9xylKlLycraSVlj5dEZh01A0HC7VXtEPHE35pR0RDIVcSyEvOAvdk2cSoHeU7xPmiQACCCCAAAIIIIDAzyFAgP5zqHNPBBBAAAEEEEAAAQTWQQEC9HVwUZgSAh1RINgqO9jCXZJnevKCLdyN8rnTQchseCp1BAedwZ4MKehglq+Y6yvh+bK9YikwDrYI9x2pwjGVcA2Zpqe08opUJEvhr2uaShfySiQSku0qGoS7rqOsZytWVSG76CgSJL3FgiIhSxknCH5NRcxQ6QzxmBkuncEdcnxFIjHlPFduNKR8Ia9IEMCansLRiCzbK3WFF+xCKZAt2oVSt3OuJa1wMqacU1TIMBUKntn1ZYUjctzgQQ25nq94PCKnUJRp26qMx9VWLMqxTBk5W6FQqHTP4F5BAB2E6KUwOvjBgeMpWvTlhS2lDVvV4YT8bEFm0L0f2LpBt3pIoUREzbk2mZYUKjiSaciPhWXYntygUTwcles7Mq1gO3NXZnC/oq1kKOi4LyhiWaX/K5ieCqZfCsYr7ODgcE92xFIhbMooOkr5QXjuywjC8yCML7kYpS3lw7GYcvmsLMsKPiY36CYPWXI8v9QtXtoKvujIdVwlKlJqyWQUDoUVkqFIacpmydGqSKpYzMlzCorFEvI9V3ahqHgyqVwhLzNslQL54AcGQfe7IVOW65XWOZh32DLluq7c73cYKG3Ybpa3b/cNmV5wHnrwR4DeEb9amDMCCCCAAAIIIIAAAmtLgAB9bUlzHwQQQAABBBBAAAEE1nEBAvR1fIGYHgL/wQJBnGkEf9/9IwjfS28Ex1X/4P0gZA4uKcXxQRD6nUlwzfev0nvfv/Hd5/9Fw/HfLvk+Sw3G++Hrvx37B8MH138/9x+zPN890j9d+sN7/Xf3LTl898l/jn9/zN3L1/yr8f/OLmg0/8F1/9P1/7+7/pjPlp7JLwfbP/b1w+f/X3zsfxyeM9B/rD7XIYAAAggggAACCCDwny9AgP6fv8Y8IQIIIIAAAggggAACP0qAAP1HMXERAgj8zALlAP1/F7ha/07i/DM/L7dfOwIE6GvHmbsggAACCCCAAAIIINARBAjQO8IqMUcEEEAAAQQQQAABBNaCAAH6WkDmFggg8G8LEKD/24QM8C8ECNApCwQQQAABBBBAAAEEEPhegACdWkAAAQQQQAABBBBAAIGSAAE6hYAAAh1BgAC9I6xSx5sjAXrHWzNmjAACCCCAAAIIIIBAewkQoLeXLOMigAACCCCAAAIIINDBBAjQO9iCMV0EfqECBOi/0IVv58cmQG9nYIZHAAEEEEAAAQQQQKADCRCgd6DFYqoIIIAAAggggAACCLSnAAF6e+oyNgII/FQCBOg/lSTj/FCAAJ16QAABBBBAAAEEEEAAge8FCNCpBQQQQAABBBBAAAEEECgJEKBTCAgg0BEECNA7wip1vDkSoHe8NWPGCCCAAAIIIIAAAgi0lwABenvJMi4CCCCAAAIIIIAAAh1MgAC9gy0Y00XgFypAgP4LXfh2fmwC9HYGZngEEEAAAQQQQAABBDqQAAF6B1ospooAAggggAACCCCAQHsKEKC3py5jI4DATyVAgP5TSTLODwUI0KkHBBBAAAEEEEAAAQQQ+F6AAJ1aQAABBBBAAAEEEEAAgZIAATqFgAACHUGAAL0jrFLHmyMBesdbM2aMAAIIIIAAAggggEB7CRCgt5cs4yKAAAIIIIAAAggg0MEECNA72IIxXQR+oQIE6L/QhW/nxyZAb2dghkcAAQQQQAABBBBAoAMJEKB3oMViqggggAACCCCAAAIItKcAAXp76jI2Agj8VAIE6D+VJOP8UIAAnXpAAAEEEEAAAQQQQACB7wUI0KkFBBBAAAEEEEAAAQQQQAABBBBAAAEEEEAAAQQQQAABBBBAAAEEJBGgUwYIIIAAAggggAACCCCAAAIIIIAAAggggAACCCCAAAIIIIAAAggQoFMDCCCAAAIIIIAAAggggAACCCCAAAIIIIAAAggggAACCCCAAAIIlAXoQKcSEEAAAQQQQAABBBBAAAEEEEAAAQQQQAABBBBAAAEEEEAAAQQQIECnBhBAAAEEEEAAAQQQQAABBBBAAAEEEEAAAQQQQAABBBBAAAEEECgL0IFOJSCAAAIIIIAAAggggAACCCCAAAIIIIAAAggggAACCCCAAAIIIECATg0ggAACCCCAAAIIIIAAAggggAACCCCAAAIIIIAAAggggAACCCBQFqADnUpAAAEEEEAAAQQQQAABBBBAAAEEEEAAAQQQQAABBBBAAAEEEECAAJ0aQAABBBBAAAEEEEAAAQQQQAABBBBAAAEEEEAAAQQQQAABBBBAoCxABzqVgAACCCCAAAIIIIAAAggggAACCCCAAAIIIIAAAggggAACCCCAAAE6NYAAAggggAACCCCAAAIIIIAAAggggAACCCCAAAIIIIAAAggggEBZgA50KgEBBBBAAAEEEEAAAQQQQAABBBBAAAEEEEAAAQQQQAABBBBAAAECdGoAAQQQQAABBBBAAAEEEEAAAQQQQAABBBBAAAEEEEAAAQQQQACBsgAd6FQCAggggAACCCCAAAIIIIAAAggggAACCCCAAAIIIIAAAggggAACBOjUAAIIIIAAAggggAACCCCAAAIIIIAAAggggAACCCCAAAIIIIAAAmUBOtCpBAQQQAABBBBAAAEEEEAAAQQQQAABBBBAAAEEEEAAAQQQQAABBAjQqQEEEEAAAQQQQAABBBBAAAEEEEAAAQQQQAABBBBAAAEEEEAAAQTKAnSgUwkIIIAAAggggAACCCCAAAIIIIAAAggggAACCCCAAAIIIIAAAggQoFMDCCCAAAIIIIAAAggggAACCCCAAAIIIIAAAggggAACCCCAAAIIlAXoQKcSEEAAAQQQQAABBBBAAAEEEEAAAQQQQAABBBBAAAEEEEAAAQQQIECnBhBAAAEEEEAAAQQQQAABBBBAAAEEEEAAAQQQQAABBBBAAAEEECgL0IFOJSCAAAIIIIAAAggggAACCCCAAAIIIIAAAggggAACCCCAAAIIIECATg0ggAACCCCAAAIIIIAAAggggAACCCCAAAIIIIAAAggggAACCCBQFqADnUpAAAEEEEAAAQQQQAABBBBAAAEEEEAAAQQQQAABBBBAAAEEEECAAJ0aQAABBBBAAAEEEEAAAQQQQAABBBBAAAEEEEAAAQQQQAABBBBAoCxABzqVgAACCCCAAAIIIIAAAggggAACCCCAAAIIIIAAAggggAACCCCAAAE6NYAAAggggAACCCCAAAIIIIAAAggggAACCCCAAAIIIIAAAggggEBZgA50KgEBBBBAAAEEEEAAAQQQQAABBBBAAAEEEEAAAQQQQAABBBBAAAECdGoAAQQQQAABBBBAAAEEEEAAAQQQQAABBBBAAAEEEEAAAQQQQACBsgAd6FQCAggggAACCCCAAAIIIIAAAggggAACCCCAAAIIIIAAAggggAACBOjUAAIIIIAAAggggAACCCCAAAIIIIAAAggggAACCCCAAAIIIIAAAmUBOtCpBAQQQAABBBBAAAEEEEAAAQQQQAABBBBAAAEEEEAAAQQQQAABBAjQqQEEEEAAAQQQQAABBBBAAAEEEEAAAQQQQAABBBBAAAEEEEAAAQTKAnSgUwkIIIAAAggggAACCCCAAAIIIIAAAggggAACCCCAAAIIIIAAAggQoFMDCCCAAAIIIIAAAggggAACCCCAAAIIIIAAAggggAACCCCAAAIIlAXoQKcSEEAAAQQQQAABBBBAAAEEEEAAAQQQQAABBBBAAAEEEEAAAQQQIECnBhBAAAEEEEAAAQQQQAABBBBAAAEEEEAAAQQQQAABBBBAAAEEECgL0IFOJSCAAAIIIIAAAggggAACCCCAAAIIIIAAAggggAACCCCAAAIIIECATg0ggAACCCCAAAIIIIAAAggggAACCCCAAAIIIIAAAggggAACCCBQFqADnUpAAAEEEEAAAQQQQAABBBBAAAEEEEAAAQQQQAABBBBAAAEEEECAAJ0aQAABBBBAAAEEEEAAAQQQQAABBBBAAAEEEEAAAQQQQAABBBBAoCxABzqVgAACCCCAAAIIIIAAAggggAACCCCAAAIIIIAAAggggAACCCCAAAE6NYAAAggggAACCCCAAAIIIIAAAggggAACCCCAAAIIIIAAAggggEBZgA50KgEBBBBAAAEEEEAAAQQQQAABBBBAAAEEEEAAAQQQQAABBBBAAAECdGoAAQQQQAABBBBAAAEEEEAAAQQQQAABBBBAAAEEEEAAAQQQQACBsgAd6FQCAggggAACCCCAAAIIIIAAAggggAACCCCAAAIIIIAAAggggAACBOjUAAIIIIAAAggggAACCCCAAAIIIIAAAggggAACCCCAAAIIIIAAAmUBOtCpBAQQQAABBBBAAAEEEEAAAQQQQAABBBBAAAEEEEAAAQQQQAABBAjQqQEEEEAAAQQQQAABBBBAAAEEEEAAAQQQQAABBBBAAAEEEEAAAQTKAnSgUwkIIIAAAggggAACCCCAAAIIIIAAAggggAACCCCAAAIIIIAAAggQoFMDCCCAAAIIIIAAAggggAACCCCAAAIIIIAAAggggAACCCCAAAIIlAXoQKcSEEAAAQQQQAABBBBAAAEEEEAAAQQQQAABBBBAAAEEEEAAAQQQIECnBhBAAAEEEEAAAQQQQAABBBBAAAEEEEAAAQQQQAABBBBAAAEEECgL0IFOJSCAAAIIIIAAAggggAACCCCAAAIIIIAAAggggAACCCCAAAIIIECATg0ggAACCCCAAAIIIIAAAggggAACCCCAAAIIIIAAAggggAACCCBQFqADnUpAAAEEEEAAAQQQQAABBBBAAAEEEEAAAQQQQAABBBBAAAEEEECAAJ0aQAABBBBAAAEEEEAAAQQQQAABBBBAAAEEEEAAAQQQQAABBBBAoCxABzqVgAACCCCAAAIIIIAAAggggAACCCCAAAIIIIAAAggggAACCCCAAAE6NYAAAggggAACCCCAAAIIIIAAAggggAACCCCAAAIIIIAAAggggEBZgA50KgEBBBBAAAEEEEAAAQQQQAABBBBAAAEEEEAAAQQQQAABBBBAAAECdGoAAQQQQAABBBBAAAEEEEAAAQQQQAABBBBAAAEEEEAAAQQQQACBsgAd6FQCAggggAACCCCAAAIIIIAAAggggAACCCCAAAIIIIAAAggggAACBOjUAAIIIIAAArghhwUAAAM0SURBVAgggAACCCCAAAIIIIAAAggggAACCCCAAAIIIIAAAmUBOtCpBAQQQAABBBBAAAEEEEAAAQQQQAABBBBAAAEEEEAAAQQQQAABBAjQqQEEEEAAAQQQQAABBBBAAAEEEEAAAQQQQAABBBBAAAEEEEAAAQTKAnSgUwkIIIAAAggggAACCCCAAAIIIIAAAggggAACCCCAAAIIIIAAAggQoFMDCCCAAAIIIIAAAggggAACCCCAAAIIIIAAAggggAACCCCAAAIIlAXoQKcSEEAAAQQQQAABBBBAAAEEEEAAAQQQQAABBBBAAAEEEEAAAQQQIECnBhBAAAEEEEAAAQQQQAABBBBAAAEEEEAAAQQQQAABBBBAAAEEECgL0IFOJSCAAAIIIIAAAggggAACCCCAAAIIIIAAAggggAACCCCAAAIIIECATg0ggAACCCCAAAIIIIAAAggggAACCCCAAAIIIIAAAggggAACCCBQFqADnUpAAAEEEEAAAQQQQAABBBBAAAEEEEAAAQQQQAABBBBAAAEEEECAAJ0aQAABBBBAAAEEEEAAAQQQQAABBBBAAAEEEEAAAQQQQAABBBBAoCxABzqVgAACCCCAAAIIIIAAAggggAACCCCAAAIIIIAAAggggAACCCCAAAE6NYAAAggggAACCCCAAAIIIIAAAggggAACCCCAAAIIIIAAAggggEBZgA50KgEBBBBAAAEEEEAAAQQQQAABBBBAAAEEEEAAAQQQQAABBBBAAAECdGoAAQQQQAABBBBAAAEEEEAAAQQQQAABBBBAAAEEEEAAAQQQQACBsgAd6FQCAggggAACCCCAAAIIIIAAAggggAACCCCAAAIIIIAAAggggAACBOjUAAIIIIAAAggggAACCCCAAAIIIIAAAggggAACCCCAAAIIIIAAAmUBOtCpBAQQQAABBBBAAAEEEEAAAQQQQAABBBBAAAEEEEAAAQQQQAABBAjQqQEEEEAAAQQQQAABBBBAAAEEEEAAAQQQQAABBBBAAAEEEEAAAQTKAnSgUwkIIIAAAggggAACCCCAAAIIIIAAAggggAACCCCAAAIIIIAAAgj8X4H/Az+SKlNFzlEfAAAAAElFTkSuQmCC">
            <a:extLst>
              <a:ext uri="{FF2B5EF4-FFF2-40B4-BE49-F238E27FC236}">
                <a16:creationId xmlns:a16="http://schemas.microsoft.com/office/drawing/2014/main" id="{1626CBED-4127-4081-9C57-B7C63F93C2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B5566-B8DC-4B5B-BD44-96911C32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11" y="1289304"/>
            <a:ext cx="3232578" cy="43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97C2-857F-4FC1-A347-D39FA91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6B4-CD88-4D48-B46A-75C4760B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Butkus, M., </a:t>
            </a:r>
            <a:r>
              <a:rPr lang="en-US" dirty="0" err="1"/>
              <a:t>Maciulyte-Sniukiene</a:t>
            </a:r>
            <a:r>
              <a:rPr lang="en-US" dirty="0"/>
              <a:t>, A., </a:t>
            </a:r>
            <a:r>
              <a:rPr lang="en-US" dirty="0" err="1"/>
              <a:t>Davidaviciene</a:t>
            </a:r>
            <a:r>
              <a:rPr lang="en-US" dirty="0"/>
              <a:t>, V., &amp; </a:t>
            </a:r>
            <a:r>
              <a:rPr lang="en-US" dirty="0" err="1"/>
              <a:t>Matuzeviciute</a:t>
            </a:r>
            <a:r>
              <a:rPr lang="en-US" dirty="0"/>
              <a:t>, K. (2016). Factors influencing society's attitudes towards internal and external EU immigrants. </a:t>
            </a:r>
            <a:r>
              <a:rPr lang="en-US" i="1" dirty="0" err="1"/>
              <a:t>Filosifija</a:t>
            </a:r>
            <a:r>
              <a:rPr lang="en-US" i="1" dirty="0"/>
              <a:t> </a:t>
            </a:r>
            <a:r>
              <a:rPr lang="en-US" i="1" dirty="0" err="1"/>
              <a:t>sociologija</a:t>
            </a:r>
            <a:r>
              <a:rPr lang="en-US" i="1" dirty="0"/>
              <a:t>.</a:t>
            </a:r>
            <a:r>
              <a:rPr lang="en-US" dirty="0"/>
              <a:t>, </a:t>
            </a:r>
            <a:r>
              <a:rPr lang="en-US" i="1" dirty="0"/>
              <a:t>27</a:t>
            </a:r>
            <a:r>
              <a:rPr lang="en-US" dirty="0"/>
              <a:t>(4), 292.</a:t>
            </a:r>
          </a:p>
          <a:p>
            <a:r>
              <a:rPr lang="en-US" dirty="0" err="1"/>
              <a:t>Citrin</a:t>
            </a:r>
            <a:r>
              <a:rPr lang="en-US" dirty="0"/>
              <a:t>, J., </a:t>
            </a:r>
            <a:r>
              <a:rPr lang="en-US" dirty="0" err="1"/>
              <a:t>Reingold</a:t>
            </a:r>
            <a:r>
              <a:rPr lang="en-US" dirty="0"/>
              <a:t>, B. &amp; Green, D.P . (1990). American identity and the politics of ethnic change, Journal of Politics 52(4): 112</a:t>
            </a:r>
          </a:p>
          <a:p>
            <a:r>
              <a:rPr lang="en-US" dirty="0"/>
              <a:t>Chandler, </a:t>
            </a:r>
            <a:r>
              <a:rPr lang="en-US" dirty="0" err="1"/>
              <a:t>R.,Charles</a:t>
            </a:r>
            <a:r>
              <a:rPr lang="en-US" dirty="0"/>
              <a:t> &amp; Tsai, Yung-</a:t>
            </a:r>
            <a:r>
              <a:rPr lang="en-US" dirty="0" err="1"/>
              <a:t>mei</a:t>
            </a:r>
            <a:r>
              <a:rPr lang="en-US" dirty="0"/>
              <a:t> (2001).Social factors influencing immigration attitudes: an analysis of data from the General Social Survey, The Social Science Journal 38(2001)</a:t>
            </a:r>
          </a:p>
          <a:p>
            <a:r>
              <a:rPr lang="en-US" dirty="0" err="1"/>
              <a:t>Espenshade</a:t>
            </a:r>
            <a:r>
              <a:rPr lang="en-US" dirty="0"/>
              <a:t>, T. J. &amp; Calhoun, C. A. (1993). An analysis of public opinion toward undocumented immigration. </a:t>
            </a:r>
            <a:r>
              <a:rPr lang="en-US" i="1" dirty="0"/>
              <a:t>Population Research and Policy Review, 12, </a:t>
            </a:r>
            <a:r>
              <a:rPr lang="en-US" dirty="0"/>
              <a:t>189–224.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38E7-75D3-459E-BBB2-62F77496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toward Immigration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9EE9-B1D8-4690-A8FE-6A098EAB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factors influences people’s opinion concerning immigration?</a:t>
            </a:r>
          </a:p>
          <a:p>
            <a:pPr marL="274320" lvl="1" indent="0">
              <a:buNone/>
            </a:pPr>
            <a:r>
              <a:rPr lang="en-US" dirty="0"/>
              <a:t>- Age </a:t>
            </a:r>
          </a:p>
          <a:p>
            <a:pPr marL="274320" lvl="1" indent="0">
              <a:buNone/>
            </a:pPr>
            <a:r>
              <a:rPr lang="en-US" dirty="0"/>
              <a:t>- Gender</a:t>
            </a:r>
          </a:p>
          <a:p>
            <a:pPr marL="274320" lvl="1" indent="0">
              <a:buNone/>
            </a:pPr>
            <a:r>
              <a:rPr lang="en-US" dirty="0"/>
              <a:t>- Ethnicity </a:t>
            </a:r>
          </a:p>
          <a:p>
            <a:pPr marL="274320" lvl="1" indent="0">
              <a:buNone/>
            </a:pPr>
            <a:r>
              <a:rPr lang="en-US" dirty="0"/>
              <a:t>- Economic Status</a:t>
            </a:r>
          </a:p>
          <a:p>
            <a:pPr marL="274320" lvl="1" indent="0">
              <a:buNone/>
            </a:pPr>
            <a:r>
              <a:rPr lang="en-US" dirty="0"/>
              <a:t>- Political View</a:t>
            </a:r>
          </a:p>
          <a:p>
            <a:pPr marL="274320" lvl="1" indent="0">
              <a:buNone/>
            </a:pPr>
            <a:r>
              <a:rPr lang="en-US" dirty="0"/>
              <a:t>- Education</a:t>
            </a:r>
          </a:p>
          <a:p>
            <a:pPr marL="274320" lvl="1" indent="0">
              <a:buNone/>
            </a:pPr>
            <a:r>
              <a:rPr lang="en-US" dirty="0"/>
              <a:t>- Cultural values</a:t>
            </a:r>
          </a:p>
          <a:p>
            <a:pPr marL="274320" lvl="1" indent="0">
              <a:buNone/>
            </a:pPr>
            <a:r>
              <a:rPr lang="en-US" dirty="0"/>
              <a:t>- Religion</a:t>
            </a:r>
          </a:p>
          <a:p>
            <a:pPr marL="274320" lvl="1" indent="0">
              <a:buNone/>
            </a:pPr>
            <a:r>
              <a:rPr lang="en-US" dirty="0"/>
              <a:t>- Multicultural experiences</a:t>
            </a:r>
          </a:p>
          <a:p>
            <a:r>
              <a:rPr lang="en-US" dirty="0"/>
              <a:t>Purpose of this Project</a:t>
            </a:r>
          </a:p>
          <a:p>
            <a:pPr lvl="1">
              <a:buFontTx/>
              <a:buChar char="-"/>
            </a:pPr>
            <a:r>
              <a:rPr lang="en-US" dirty="0"/>
              <a:t>To replicate existing research</a:t>
            </a:r>
          </a:p>
          <a:p>
            <a:pPr lvl="1">
              <a:buFontTx/>
              <a:buChar char="-"/>
            </a:pPr>
            <a:r>
              <a:rPr lang="en-US" dirty="0"/>
              <a:t>Use visualization skill to explore data and identify questions for further study.</a:t>
            </a:r>
          </a:p>
          <a:p>
            <a:pPr lvl="1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73AD-850E-4D87-A088-A7B258A6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8088-B31D-4DC7-9242-87B29B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Chandler and Tsai (2001) were the first to study US public opinion using General Social Survey data in 1994.</a:t>
            </a:r>
          </a:p>
          <a:p>
            <a:r>
              <a:rPr lang="en-US" dirty="0"/>
              <a:t>Replication of their findings as my point of departure.</a:t>
            </a:r>
          </a:p>
          <a:p>
            <a:r>
              <a:rPr lang="en-US" b="1" dirty="0"/>
              <a:t>Model. </a:t>
            </a:r>
            <a:r>
              <a:rPr lang="en-US" dirty="0"/>
              <a:t>OLS model </a:t>
            </a:r>
          </a:p>
          <a:p>
            <a:pPr marL="274320" lvl="1" indent="0">
              <a:buNone/>
            </a:pPr>
            <a:r>
              <a:rPr lang="en-US" b="1" dirty="0"/>
              <a:t>-   Dependent Variable</a:t>
            </a:r>
            <a:r>
              <a:rPr lang="en-US" dirty="0"/>
              <a:t>: Two attitude factors toward legal and illegal immigration constructed from 7 questions concerning people’s attitude toward number of immigrant, concern’s about crime and unemployment, and opinion about political and educational rights for immigrants. </a:t>
            </a:r>
          </a:p>
          <a:p>
            <a:pPr marL="274320" lvl="1" indent="0">
              <a:buNone/>
            </a:pPr>
            <a:r>
              <a:rPr lang="en-US" b="1" dirty="0"/>
              <a:t>-   Independent Variables</a:t>
            </a:r>
            <a:r>
              <a:rPr lang="en-US" dirty="0"/>
              <a:t>:</a:t>
            </a:r>
          </a:p>
          <a:p>
            <a:pPr lvl="2">
              <a:buFontTx/>
              <a:buChar char="-"/>
            </a:pPr>
            <a:r>
              <a:rPr lang="en-US" dirty="0"/>
              <a:t>Control variable: Personal C</a:t>
            </a:r>
            <a:r>
              <a:rPr lang="en-US" altLang="zh-CN" dirty="0"/>
              <a:t>haracteristic (gender, age, and ethnicity)</a:t>
            </a:r>
            <a:endParaRPr lang="en-US" dirty="0"/>
          </a:p>
          <a:p>
            <a:pPr marL="548640" lvl="2" indent="0">
              <a:buNone/>
            </a:pPr>
            <a:r>
              <a:rPr lang="en-US" altLang="zh-CN" dirty="0"/>
              <a:t>-  IV:</a:t>
            </a:r>
            <a:r>
              <a:rPr lang="zh-CN" altLang="en-US" dirty="0"/>
              <a:t> </a:t>
            </a:r>
            <a:r>
              <a:rPr lang="en-US" altLang="zh-CN" dirty="0"/>
              <a:t>Fear of Crime, Fear of cultural threat, View of Current Economy, Political View, Education level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Data: General Social Survey</a:t>
            </a:r>
          </a:p>
          <a:p>
            <a:pPr lvl="1">
              <a:buFontTx/>
              <a:buChar char="-"/>
            </a:pPr>
            <a:r>
              <a:rPr lang="en-US" dirty="0"/>
              <a:t>From 1972 to 2016, 22 national-wide cross-sectional surveys </a:t>
            </a:r>
          </a:p>
          <a:p>
            <a:pPr lvl="1">
              <a:buFontTx/>
              <a:buChar char="-"/>
            </a:pPr>
            <a:r>
              <a:rPr lang="en-US" dirty="0"/>
              <a:t>About 2500 - 3000 observation for each survey.</a:t>
            </a:r>
          </a:p>
          <a:p>
            <a:pPr lvl="1">
              <a:buFontTx/>
              <a:buChar char="-"/>
            </a:pPr>
            <a:r>
              <a:rPr lang="en-US" dirty="0"/>
              <a:t>Different topics in each year.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3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B5DEA-0A27-4CA2-9A0E-5BC7D1A7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45" y="674457"/>
            <a:ext cx="7775309" cy="55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62E-0FB4-4B58-871F-B75CA80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Exploration for Repeated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1000-FCFC-4F04-82CC-FA8A9466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 for Data Exploration 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altLang="zh-CN" dirty="0"/>
              <a:t>dentify targeted year and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dirty="0"/>
          </a:p>
          <a:p>
            <a:r>
              <a:rPr lang="en-US" dirty="0"/>
              <a:t>Valid method for exploration in other topics and data set.</a:t>
            </a:r>
          </a:p>
        </p:txBody>
      </p:sp>
    </p:spTree>
    <p:extLst>
      <p:ext uri="{BB962C8B-B14F-4D97-AF65-F5344CB8AC3E}">
        <p14:creationId xmlns:p14="http://schemas.microsoft.com/office/powerpoint/2010/main" val="233484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D0676-C213-4763-8812-ADAD6B12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40" y="341297"/>
            <a:ext cx="8308319" cy="6175405"/>
          </a:xfrm>
        </p:spPr>
      </p:pic>
    </p:spTree>
    <p:extLst>
      <p:ext uri="{BB962C8B-B14F-4D97-AF65-F5344CB8AC3E}">
        <p14:creationId xmlns:p14="http://schemas.microsoft.com/office/powerpoint/2010/main" val="9207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9E77-0590-4D3A-8168-11F38554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Model and method with penal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5B05-13F5-45E5-B7B3-E465132A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dirty="0"/>
              <a:t>Simplified model with available Variables</a:t>
            </a:r>
          </a:p>
          <a:p>
            <a:pPr lvl="1">
              <a:buFontTx/>
              <a:buChar char="-"/>
            </a:pPr>
            <a:r>
              <a:rPr lang="en-US" b="1" dirty="0"/>
              <a:t>Dependent Variable</a:t>
            </a:r>
            <a:r>
              <a:rPr lang="en-US" dirty="0"/>
              <a:t>:  LETIN (Respondent wants More/Same level of/Less immigration)</a:t>
            </a:r>
          </a:p>
          <a:p>
            <a:pPr lvl="1">
              <a:buFontTx/>
              <a:buChar char="-"/>
            </a:pPr>
            <a:r>
              <a:rPr lang="en-US" b="1" dirty="0"/>
              <a:t>Independent Variables</a:t>
            </a:r>
            <a:r>
              <a:rPr lang="en-US" dirty="0"/>
              <a:t>:</a:t>
            </a:r>
          </a:p>
          <a:p>
            <a:pPr lvl="2">
              <a:buFontTx/>
              <a:buChar char="-"/>
            </a:pPr>
            <a:r>
              <a:rPr lang="en-US" dirty="0"/>
              <a:t>Control variable: Personal C</a:t>
            </a:r>
            <a:r>
              <a:rPr lang="en-US" altLang="zh-CN" dirty="0"/>
              <a:t>haracteristic (gender, age, and ethnicity)</a:t>
            </a:r>
            <a:endParaRPr lang="en-US" dirty="0"/>
          </a:p>
          <a:p>
            <a:pPr lvl="2">
              <a:buFontTx/>
              <a:buChar char="-"/>
            </a:pPr>
            <a:r>
              <a:rPr lang="en-US" altLang="zh-CN" dirty="0"/>
              <a:t>IV:</a:t>
            </a:r>
            <a:r>
              <a:rPr lang="zh-CN" altLang="en-US" dirty="0"/>
              <a:t> </a:t>
            </a:r>
            <a:r>
              <a:rPr lang="en-US" altLang="zh-CN" dirty="0"/>
              <a:t>Political View, Education level</a:t>
            </a:r>
          </a:p>
          <a:p>
            <a:pPr marL="548640" lvl="2" indent="0">
              <a:buNone/>
            </a:pPr>
            <a:endParaRPr lang="en-US" dirty="0"/>
          </a:p>
          <a:p>
            <a:r>
              <a:rPr lang="en-US" dirty="0"/>
              <a:t>Repeated For each survey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61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B766AA-01F2-47A2-9578-BCFFF638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8" y="498896"/>
            <a:ext cx="7887223" cy="5860207"/>
          </a:xfrm>
        </p:spPr>
      </p:pic>
    </p:spTree>
    <p:extLst>
      <p:ext uri="{BB962C8B-B14F-4D97-AF65-F5344CB8AC3E}">
        <p14:creationId xmlns:p14="http://schemas.microsoft.com/office/powerpoint/2010/main" val="289294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D401E-F309-47E1-9A03-8A6A0779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8" y="411675"/>
            <a:ext cx="8122003" cy="60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782</TotalTime>
  <Words>396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方正姚体</vt:lpstr>
      <vt:lpstr>Rockwell</vt:lpstr>
      <vt:lpstr>Rockwell Condensed</vt:lpstr>
      <vt:lpstr>Wingdings</vt:lpstr>
      <vt:lpstr>Wood Type</vt:lpstr>
      <vt:lpstr>Social Factor influencing immigration attitude</vt:lpstr>
      <vt:lpstr>Attitude toward Immigration</vt:lpstr>
      <vt:lpstr>Replication</vt:lpstr>
      <vt:lpstr>PowerPoint Presentation</vt:lpstr>
      <vt:lpstr>Data Exploration for Repeated study</vt:lpstr>
      <vt:lpstr>PowerPoint Presentation</vt:lpstr>
      <vt:lpstr>Model and method with penal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Factor influencing immigration attitude</dc:title>
  <dc:creator>Haoran Weng</dc:creator>
  <cp:lastModifiedBy>Haoran Weng</cp:lastModifiedBy>
  <cp:revision>29</cp:revision>
  <dcterms:created xsi:type="dcterms:W3CDTF">2018-04-25T20:01:10Z</dcterms:created>
  <dcterms:modified xsi:type="dcterms:W3CDTF">2018-05-02T20:23:58Z</dcterms:modified>
</cp:coreProperties>
</file>