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76" r:id="rId9"/>
    <p:sldId id="263" r:id="rId10"/>
    <p:sldId id="264" r:id="rId11"/>
    <p:sldId id="265" r:id="rId12"/>
    <p:sldId id="266" r:id="rId13"/>
    <p:sldId id="267" r:id="rId14"/>
    <p:sldId id="268" r:id="rId15"/>
    <p:sldId id="269" r:id="rId16"/>
    <p:sldId id="270" r:id="rId17"/>
    <p:sldId id="271" r:id="rId18"/>
    <p:sldId id="272"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18"/>
    <p:restoredTop sz="94643"/>
  </p:normalViewPr>
  <p:slideViewPr>
    <p:cSldViewPr snapToGrid="0" snapToObjects="1">
      <p:cViewPr varScale="1">
        <p:scale>
          <a:sx n="68" d="100"/>
          <a:sy n="68"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9227E8-FDEC-4728-9B85-28A87B9CC6E3}" type="doc">
      <dgm:prSet loTypeId="urn:microsoft.com/office/officeart/2009/layout/CircleArrowProcess" loCatId="process" qsTypeId="urn:microsoft.com/office/officeart/2005/8/quickstyle/simple5" qsCatId="simple" csTypeId="urn:microsoft.com/office/officeart/2005/8/colors/accent1_2" csCatId="accent1" phldr="1"/>
      <dgm:spPr/>
      <dgm:t>
        <a:bodyPr/>
        <a:lstStyle/>
        <a:p>
          <a:endParaRPr lang="zh-CN" altLang="en-US"/>
        </a:p>
      </dgm:t>
    </dgm:pt>
    <dgm:pt modelId="{19AE1004-0045-4C2A-913E-67083BE28652}">
      <dgm:prSet phldrT="[文本]" custT="1"/>
      <dgm:spPr/>
      <dgm:t>
        <a:bodyPr/>
        <a:lstStyle/>
        <a:p>
          <a:r>
            <a:rPr lang="en-US" altLang="zh-CN" sz="2800" dirty="0">
              <a:solidFill>
                <a:srgbClr val="FFC000"/>
              </a:solidFill>
              <a:latin typeface="Times" pitchFamily="2" charset="0"/>
            </a:rPr>
            <a:t>Trend</a:t>
          </a:r>
          <a:endParaRPr lang="zh-CN" altLang="en-US" sz="2800" dirty="0">
            <a:solidFill>
              <a:srgbClr val="FFC000"/>
            </a:solidFill>
            <a:latin typeface="Times" pitchFamily="2" charset="0"/>
          </a:endParaRPr>
        </a:p>
      </dgm:t>
    </dgm:pt>
    <dgm:pt modelId="{6EB679E5-8A71-43B2-946B-CC1DFB7118F4}" type="parTrans" cxnId="{14216AEE-D149-4977-BD18-5FB9F8D9E294}">
      <dgm:prSet/>
      <dgm:spPr/>
      <dgm:t>
        <a:bodyPr/>
        <a:lstStyle/>
        <a:p>
          <a:endParaRPr lang="zh-CN" altLang="en-US">
            <a:solidFill>
              <a:schemeClr val="bg1"/>
            </a:solidFill>
          </a:endParaRPr>
        </a:p>
      </dgm:t>
    </dgm:pt>
    <dgm:pt modelId="{B2F2BC10-FF47-4675-BBDA-7ADF29F52AAA}" type="sibTrans" cxnId="{14216AEE-D149-4977-BD18-5FB9F8D9E294}">
      <dgm:prSet/>
      <dgm:spPr/>
      <dgm:t>
        <a:bodyPr/>
        <a:lstStyle/>
        <a:p>
          <a:endParaRPr lang="zh-CN" altLang="en-US">
            <a:solidFill>
              <a:schemeClr val="bg1"/>
            </a:solidFill>
          </a:endParaRPr>
        </a:p>
      </dgm:t>
    </dgm:pt>
    <dgm:pt modelId="{EDDE80B3-C131-4EF5-B550-C7741B29626D}">
      <dgm:prSet phldrT="[文本]" custT="1"/>
      <dgm:spPr/>
      <dgm:t>
        <a:bodyPr/>
        <a:lstStyle/>
        <a:p>
          <a:r>
            <a:rPr lang="en-US" altLang="zh-CN" sz="2800" dirty="0">
              <a:solidFill>
                <a:srgbClr val="FFC000"/>
              </a:solidFill>
              <a:latin typeface="Times" pitchFamily="2" charset="0"/>
            </a:rPr>
            <a:t>Characteristics</a:t>
          </a:r>
          <a:endParaRPr lang="zh-CN" altLang="en-US" sz="2800" dirty="0">
            <a:solidFill>
              <a:srgbClr val="FFC000"/>
            </a:solidFill>
            <a:latin typeface="Times" pitchFamily="2" charset="0"/>
          </a:endParaRPr>
        </a:p>
      </dgm:t>
    </dgm:pt>
    <dgm:pt modelId="{7A8A6DC6-3E5E-47BD-97C3-AE57333A1A6D}" type="parTrans" cxnId="{3C02CD6E-508B-46B3-AA1C-1CDB555BA853}">
      <dgm:prSet/>
      <dgm:spPr/>
      <dgm:t>
        <a:bodyPr/>
        <a:lstStyle/>
        <a:p>
          <a:endParaRPr lang="zh-CN" altLang="en-US">
            <a:solidFill>
              <a:schemeClr val="bg1"/>
            </a:solidFill>
          </a:endParaRPr>
        </a:p>
      </dgm:t>
    </dgm:pt>
    <dgm:pt modelId="{ADADAA9B-C943-4C85-A7E2-6E09BBD7CA64}" type="sibTrans" cxnId="{3C02CD6E-508B-46B3-AA1C-1CDB555BA853}">
      <dgm:prSet/>
      <dgm:spPr/>
      <dgm:t>
        <a:bodyPr/>
        <a:lstStyle/>
        <a:p>
          <a:endParaRPr lang="zh-CN" altLang="en-US">
            <a:solidFill>
              <a:schemeClr val="bg1"/>
            </a:solidFill>
          </a:endParaRPr>
        </a:p>
      </dgm:t>
    </dgm:pt>
    <dgm:pt modelId="{AF8B3E93-1087-47C3-9E5C-A06046AC2BE7}">
      <dgm:prSet phldrT="[文本]" custT="1"/>
      <dgm:spPr/>
      <dgm:t>
        <a:bodyPr/>
        <a:lstStyle/>
        <a:p>
          <a:r>
            <a:rPr lang="en-US" altLang="zh-CN" sz="2800" dirty="0">
              <a:solidFill>
                <a:srgbClr val="FFC000"/>
              </a:solidFill>
              <a:latin typeface="Times" pitchFamily="2" charset="0"/>
            </a:rPr>
            <a:t>Policy</a:t>
          </a:r>
          <a:endParaRPr lang="zh-CN" altLang="en-US" sz="4600" dirty="0">
            <a:solidFill>
              <a:srgbClr val="FFC000"/>
            </a:solidFill>
            <a:latin typeface="Times" pitchFamily="2" charset="0"/>
          </a:endParaRPr>
        </a:p>
      </dgm:t>
    </dgm:pt>
    <dgm:pt modelId="{4905CECA-DF7F-4798-8B11-FBC855D42778}" type="parTrans" cxnId="{E385CAE0-4C1C-4B7C-85D2-F4996F657C3A}">
      <dgm:prSet/>
      <dgm:spPr/>
      <dgm:t>
        <a:bodyPr/>
        <a:lstStyle/>
        <a:p>
          <a:endParaRPr lang="zh-CN" altLang="en-US">
            <a:solidFill>
              <a:schemeClr val="bg1"/>
            </a:solidFill>
          </a:endParaRPr>
        </a:p>
      </dgm:t>
    </dgm:pt>
    <dgm:pt modelId="{E03EB770-D973-4EAB-ABB7-6B01CD5E0137}" type="sibTrans" cxnId="{E385CAE0-4C1C-4B7C-85D2-F4996F657C3A}">
      <dgm:prSet/>
      <dgm:spPr/>
      <dgm:t>
        <a:bodyPr/>
        <a:lstStyle/>
        <a:p>
          <a:endParaRPr lang="zh-CN" altLang="en-US">
            <a:solidFill>
              <a:schemeClr val="bg1"/>
            </a:solidFill>
          </a:endParaRPr>
        </a:p>
      </dgm:t>
    </dgm:pt>
    <dgm:pt modelId="{50E9BAA0-34A8-432B-BDBB-C7F338804C7B}" type="pres">
      <dgm:prSet presAssocID="{D69227E8-FDEC-4728-9B85-28A87B9CC6E3}" presName="Name0" presStyleCnt="0">
        <dgm:presLayoutVars>
          <dgm:chMax val="7"/>
          <dgm:chPref val="7"/>
          <dgm:dir/>
          <dgm:animLvl val="lvl"/>
        </dgm:presLayoutVars>
      </dgm:prSet>
      <dgm:spPr/>
    </dgm:pt>
    <dgm:pt modelId="{692F10E6-E0B4-4BD9-9C60-05D31586525F}" type="pres">
      <dgm:prSet presAssocID="{19AE1004-0045-4C2A-913E-67083BE28652}" presName="Accent1" presStyleCnt="0"/>
      <dgm:spPr/>
    </dgm:pt>
    <dgm:pt modelId="{EDEA3844-6120-47B3-821D-B1874ABEA718}" type="pres">
      <dgm:prSet presAssocID="{19AE1004-0045-4C2A-913E-67083BE28652}" presName="Accent" presStyleLbl="node1" presStyleIdx="0" presStyleCnt="3" custScaleX="99919" custScaleY="99904"/>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pt>
    <dgm:pt modelId="{9F1880CA-24F9-472B-8923-A8EC185EB964}" type="pres">
      <dgm:prSet presAssocID="{19AE1004-0045-4C2A-913E-67083BE28652}" presName="Parent1" presStyleLbl="revTx" presStyleIdx="0" presStyleCnt="3">
        <dgm:presLayoutVars>
          <dgm:chMax val="1"/>
          <dgm:chPref val="1"/>
          <dgm:bulletEnabled val="1"/>
        </dgm:presLayoutVars>
      </dgm:prSet>
      <dgm:spPr/>
    </dgm:pt>
    <dgm:pt modelId="{DABC48EB-F6C4-4C44-A65B-8FFEA44465CA}" type="pres">
      <dgm:prSet presAssocID="{EDDE80B3-C131-4EF5-B550-C7741B29626D}" presName="Accent2" presStyleCnt="0"/>
      <dgm:spPr/>
    </dgm:pt>
    <dgm:pt modelId="{CF9C9C5D-6A66-45EB-966B-7C02567ADA90}" type="pres">
      <dgm:prSet presAssocID="{EDDE80B3-C131-4EF5-B550-C7741B29626D}" presName="Accent" presStyleLbl="node1" presStyleIdx="1" presStyleCnt="3"/>
      <dgm:spPr>
        <a:gradFill flip="none" rotWithShape="0">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pt>
    <dgm:pt modelId="{0FD97F7B-2E73-4FFD-BF21-7D69AF61D97B}" type="pres">
      <dgm:prSet presAssocID="{EDDE80B3-C131-4EF5-B550-C7741B29626D}" presName="Parent2" presStyleLbl="revTx" presStyleIdx="1" presStyleCnt="3" custScaleX="199298" custLinFactNeighborX="20157" custLinFactNeighborY="8143">
        <dgm:presLayoutVars>
          <dgm:chMax val="1"/>
          <dgm:chPref val="1"/>
          <dgm:bulletEnabled val="1"/>
        </dgm:presLayoutVars>
      </dgm:prSet>
      <dgm:spPr/>
    </dgm:pt>
    <dgm:pt modelId="{DD4B8B8E-642C-4459-A37C-302DCCB83880}" type="pres">
      <dgm:prSet presAssocID="{AF8B3E93-1087-47C3-9E5C-A06046AC2BE7}" presName="Accent3" presStyleCnt="0"/>
      <dgm:spPr/>
    </dgm:pt>
    <dgm:pt modelId="{6DAC22F0-4590-4041-A500-49E45223BC5D}" type="pres">
      <dgm:prSet presAssocID="{AF8B3E93-1087-47C3-9E5C-A06046AC2BE7}" presName="Accent" presStyleLbl="node1" presStyleIdx="2" presStyleCnt="3"/>
      <dgm:spPr>
        <a:gradFill flip="none" rotWithShape="0">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pt>
    <dgm:pt modelId="{67E45034-2F8E-49A0-A737-C78D8D222DE4}" type="pres">
      <dgm:prSet presAssocID="{AF8B3E93-1087-47C3-9E5C-A06046AC2BE7}" presName="Parent3" presStyleLbl="revTx" presStyleIdx="2" presStyleCnt="3">
        <dgm:presLayoutVars>
          <dgm:chMax val="1"/>
          <dgm:chPref val="1"/>
          <dgm:bulletEnabled val="1"/>
        </dgm:presLayoutVars>
      </dgm:prSet>
      <dgm:spPr/>
    </dgm:pt>
  </dgm:ptLst>
  <dgm:cxnLst>
    <dgm:cxn modelId="{320B9F61-9D23-4D06-9F1B-4DAD1AD50D35}" type="presOf" srcId="{AF8B3E93-1087-47C3-9E5C-A06046AC2BE7}" destId="{67E45034-2F8E-49A0-A737-C78D8D222DE4}" srcOrd="0" destOrd="0" presId="urn:microsoft.com/office/officeart/2009/layout/CircleArrowProcess"/>
    <dgm:cxn modelId="{3C02CD6E-508B-46B3-AA1C-1CDB555BA853}" srcId="{D69227E8-FDEC-4728-9B85-28A87B9CC6E3}" destId="{EDDE80B3-C131-4EF5-B550-C7741B29626D}" srcOrd="1" destOrd="0" parTransId="{7A8A6DC6-3E5E-47BD-97C3-AE57333A1A6D}" sibTransId="{ADADAA9B-C943-4C85-A7E2-6E09BBD7CA64}"/>
    <dgm:cxn modelId="{8B72D6C9-163F-46B1-BE22-0A262A034DC1}" type="presOf" srcId="{D69227E8-FDEC-4728-9B85-28A87B9CC6E3}" destId="{50E9BAA0-34A8-432B-BDBB-C7F338804C7B}" srcOrd="0" destOrd="0" presId="urn:microsoft.com/office/officeart/2009/layout/CircleArrowProcess"/>
    <dgm:cxn modelId="{59A3A3D0-2150-4C8C-95F5-D4ED0C359C9B}" type="presOf" srcId="{EDDE80B3-C131-4EF5-B550-C7741B29626D}" destId="{0FD97F7B-2E73-4FFD-BF21-7D69AF61D97B}" srcOrd="0" destOrd="0" presId="urn:microsoft.com/office/officeart/2009/layout/CircleArrowProcess"/>
    <dgm:cxn modelId="{E385CAE0-4C1C-4B7C-85D2-F4996F657C3A}" srcId="{D69227E8-FDEC-4728-9B85-28A87B9CC6E3}" destId="{AF8B3E93-1087-47C3-9E5C-A06046AC2BE7}" srcOrd="2" destOrd="0" parTransId="{4905CECA-DF7F-4798-8B11-FBC855D42778}" sibTransId="{E03EB770-D973-4EAB-ABB7-6B01CD5E0137}"/>
    <dgm:cxn modelId="{E8070EEA-2E9C-496D-B9F2-89A1643DAA8A}" type="presOf" srcId="{19AE1004-0045-4C2A-913E-67083BE28652}" destId="{9F1880CA-24F9-472B-8923-A8EC185EB964}" srcOrd="0" destOrd="0" presId="urn:microsoft.com/office/officeart/2009/layout/CircleArrowProcess"/>
    <dgm:cxn modelId="{14216AEE-D149-4977-BD18-5FB9F8D9E294}" srcId="{D69227E8-FDEC-4728-9B85-28A87B9CC6E3}" destId="{19AE1004-0045-4C2A-913E-67083BE28652}" srcOrd="0" destOrd="0" parTransId="{6EB679E5-8A71-43B2-946B-CC1DFB7118F4}" sibTransId="{B2F2BC10-FF47-4675-BBDA-7ADF29F52AAA}"/>
    <dgm:cxn modelId="{89C535DD-8A7C-4024-ACDF-EBF22E7D2098}" type="presParOf" srcId="{50E9BAA0-34A8-432B-BDBB-C7F338804C7B}" destId="{692F10E6-E0B4-4BD9-9C60-05D31586525F}" srcOrd="0" destOrd="0" presId="urn:microsoft.com/office/officeart/2009/layout/CircleArrowProcess"/>
    <dgm:cxn modelId="{4CB69AC2-A76F-4FE5-88D3-5661C1595AE0}" type="presParOf" srcId="{692F10E6-E0B4-4BD9-9C60-05D31586525F}" destId="{EDEA3844-6120-47B3-821D-B1874ABEA718}" srcOrd="0" destOrd="0" presId="urn:microsoft.com/office/officeart/2009/layout/CircleArrowProcess"/>
    <dgm:cxn modelId="{8894EB1A-1C7B-4CC5-B8CA-7CA323C61B68}" type="presParOf" srcId="{50E9BAA0-34A8-432B-BDBB-C7F338804C7B}" destId="{9F1880CA-24F9-472B-8923-A8EC185EB964}" srcOrd="1" destOrd="0" presId="urn:microsoft.com/office/officeart/2009/layout/CircleArrowProcess"/>
    <dgm:cxn modelId="{F8C810EA-20EE-4224-A495-E5429B32484D}" type="presParOf" srcId="{50E9BAA0-34A8-432B-BDBB-C7F338804C7B}" destId="{DABC48EB-F6C4-4C44-A65B-8FFEA44465CA}" srcOrd="2" destOrd="0" presId="urn:microsoft.com/office/officeart/2009/layout/CircleArrowProcess"/>
    <dgm:cxn modelId="{C3578F12-490F-4AFA-BBC8-220821FCE491}" type="presParOf" srcId="{DABC48EB-F6C4-4C44-A65B-8FFEA44465CA}" destId="{CF9C9C5D-6A66-45EB-966B-7C02567ADA90}" srcOrd="0" destOrd="0" presId="urn:microsoft.com/office/officeart/2009/layout/CircleArrowProcess"/>
    <dgm:cxn modelId="{CD07B969-CAC4-43D9-AC7F-33E45F57CCC6}" type="presParOf" srcId="{50E9BAA0-34A8-432B-BDBB-C7F338804C7B}" destId="{0FD97F7B-2E73-4FFD-BF21-7D69AF61D97B}" srcOrd="3" destOrd="0" presId="urn:microsoft.com/office/officeart/2009/layout/CircleArrowProcess"/>
    <dgm:cxn modelId="{71958B67-D886-4879-8F69-AEDF551A9A10}" type="presParOf" srcId="{50E9BAA0-34A8-432B-BDBB-C7F338804C7B}" destId="{DD4B8B8E-642C-4459-A37C-302DCCB83880}" srcOrd="4" destOrd="0" presId="urn:microsoft.com/office/officeart/2009/layout/CircleArrowProcess"/>
    <dgm:cxn modelId="{A724142C-51B3-4C54-A829-838498797B39}" type="presParOf" srcId="{DD4B8B8E-642C-4459-A37C-302DCCB83880}" destId="{6DAC22F0-4590-4041-A500-49E45223BC5D}" srcOrd="0" destOrd="0" presId="urn:microsoft.com/office/officeart/2009/layout/CircleArrowProcess"/>
    <dgm:cxn modelId="{B0AA2169-76EC-4419-89EF-A96A176A3D6A}" type="presParOf" srcId="{50E9BAA0-34A8-432B-BDBB-C7F338804C7B}" destId="{67E45034-2F8E-49A0-A737-C78D8D222DE4}"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A3844-6120-47B3-821D-B1874ABEA718}">
      <dsp:nvSpPr>
        <dsp:cNvPr id="0" name=""/>
        <dsp:cNvSpPr/>
      </dsp:nvSpPr>
      <dsp:spPr>
        <a:xfrm>
          <a:off x="3193780" y="626"/>
          <a:ext cx="2606036" cy="2606042"/>
        </a:xfrm>
        <a:prstGeom prst="circularArrow">
          <a:avLst>
            <a:gd name="adj1" fmla="val 10980"/>
            <a:gd name="adj2" fmla="val 1142322"/>
            <a:gd name="adj3" fmla="val 4500000"/>
            <a:gd name="adj4" fmla="val 10800000"/>
            <a:gd name="adj5" fmla="val 125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F1880CA-24F9-472B-8923-A8EC185EB964}">
      <dsp:nvSpPr>
        <dsp:cNvPr id="0" name=""/>
        <dsp:cNvSpPr/>
      </dsp:nvSpPr>
      <dsp:spPr>
        <a:xfrm>
          <a:off x="3769210" y="94113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rgbClr val="FFC000"/>
              </a:solidFill>
              <a:latin typeface="Times" pitchFamily="2" charset="0"/>
            </a:rPr>
            <a:t>Trend</a:t>
          </a:r>
          <a:endParaRPr lang="zh-CN" altLang="en-US" sz="2800" kern="1200" dirty="0">
            <a:solidFill>
              <a:srgbClr val="FFC000"/>
            </a:solidFill>
            <a:latin typeface="Times" pitchFamily="2" charset="0"/>
          </a:endParaRPr>
        </a:p>
      </dsp:txBody>
      <dsp:txXfrm>
        <a:off x="3769210" y="941138"/>
        <a:ext cx="1449298" cy="724475"/>
      </dsp:txXfrm>
    </dsp:sp>
    <dsp:sp modelId="{CF9C9C5D-6A66-45EB-966B-7C02567ADA90}">
      <dsp:nvSpPr>
        <dsp:cNvPr id="0" name=""/>
        <dsp:cNvSpPr/>
      </dsp:nvSpPr>
      <dsp:spPr>
        <a:xfrm>
          <a:off x="2468319" y="1498177"/>
          <a:ext cx="2608149" cy="2608546"/>
        </a:xfrm>
        <a:prstGeom prst="leftCircularArrow">
          <a:avLst>
            <a:gd name="adj1" fmla="val 10980"/>
            <a:gd name="adj2" fmla="val 1142322"/>
            <a:gd name="adj3" fmla="val 6300000"/>
            <a:gd name="adj4" fmla="val 18900000"/>
            <a:gd name="adj5" fmla="val 12500"/>
          </a:avLst>
        </a:prstGeom>
        <a:gradFill flip="none" rotWithShape="0">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FD97F7B-2E73-4FFD-BF21-7D69AF61D97B}">
      <dsp:nvSpPr>
        <dsp:cNvPr id="0" name=""/>
        <dsp:cNvSpPr/>
      </dsp:nvSpPr>
      <dsp:spPr>
        <a:xfrm>
          <a:off x="2620318" y="2507605"/>
          <a:ext cx="2888422"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rgbClr val="FFC000"/>
              </a:solidFill>
              <a:latin typeface="Times" pitchFamily="2" charset="0"/>
            </a:rPr>
            <a:t>Characteristics</a:t>
          </a:r>
          <a:endParaRPr lang="zh-CN" altLang="en-US" sz="2800" kern="1200" dirty="0">
            <a:solidFill>
              <a:srgbClr val="FFC000"/>
            </a:solidFill>
            <a:latin typeface="Times" pitchFamily="2" charset="0"/>
          </a:endParaRPr>
        </a:p>
      </dsp:txBody>
      <dsp:txXfrm>
        <a:off x="2620318" y="2507605"/>
        <a:ext cx="2888422" cy="724475"/>
      </dsp:txXfrm>
    </dsp:sp>
    <dsp:sp modelId="{6DAC22F0-4590-4041-A500-49E45223BC5D}">
      <dsp:nvSpPr>
        <dsp:cNvPr id="0" name=""/>
        <dsp:cNvSpPr/>
      </dsp:nvSpPr>
      <dsp:spPr>
        <a:xfrm>
          <a:off x="3378355" y="3176338"/>
          <a:ext cx="2240804" cy="2241702"/>
        </a:xfrm>
        <a:prstGeom prst="blockArc">
          <a:avLst>
            <a:gd name="adj1" fmla="val 13500000"/>
            <a:gd name="adj2" fmla="val 10800000"/>
            <a:gd name="adj3" fmla="val 12740"/>
          </a:avLst>
        </a:prstGeom>
        <a:gradFill flip="none" rotWithShape="0">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7E45034-2F8E-49A0-A737-C78D8D222DE4}">
      <dsp:nvSpPr>
        <dsp:cNvPr id="0" name=""/>
        <dsp:cNvSpPr/>
      </dsp:nvSpPr>
      <dsp:spPr>
        <a:xfrm>
          <a:off x="3772639" y="3958252"/>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rgbClr val="FFC000"/>
              </a:solidFill>
              <a:latin typeface="Times" pitchFamily="2" charset="0"/>
            </a:rPr>
            <a:t>Policy</a:t>
          </a:r>
          <a:endParaRPr lang="zh-CN" altLang="en-US" sz="4600" kern="1200" dirty="0">
            <a:solidFill>
              <a:srgbClr val="FFC000"/>
            </a:solidFill>
            <a:latin typeface="Times" pitchFamily="2" charset="0"/>
          </a:endParaRPr>
        </a:p>
      </dsp:txBody>
      <dsp:txXfrm>
        <a:off x="3772639" y="3958252"/>
        <a:ext cx="1449298" cy="724475"/>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2D65A-06D0-4C45-B4D2-952450E2F5E6}" type="datetimeFigureOut">
              <a:rPr lang="en-US" smtClean="0"/>
              <a:t>2/28/2018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DDB8B-6E79-D54B-A9CB-ADFBDF55145E}" type="slidenum">
              <a:rPr lang="en-US" smtClean="0"/>
              <a:t>‹#›</a:t>
            </a:fld>
            <a:endParaRPr lang="en-US"/>
          </a:p>
        </p:txBody>
      </p:sp>
    </p:spTree>
    <p:extLst>
      <p:ext uri="{BB962C8B-B14F-4D97-AF65-F5344CB8AC3E}">
        <p14:creationId xmlns:p14="http://schemas.microsoft.com/office/powerpoint/2010/main" val="400925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7DDB8B-6E79-D54B-A9CB-ADFBDF55145E}" type="slidenum">
              <a:rPr lang="en-US" smtClean="0"/>
              <a:t>1</a:t>
            </a:fld>
            <a:endParaRPr lang="en-US"/>
          </a:p>
        </p:txBody>
      </p:sp>
    </p:spTree>
    <p:extLst>
      <p:ext uri="{BB962C8B-B14F-4D97-AF65-F5344CB8AC3E}">
        <p14:creationId xmlns:p14="http://schemas.microsoft.com/office/powerpoint/2010/main" val="400927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7DDB8B-6E79-D54B-A9CB-ADFBDF55145E}" type="slidenum">
              <a:rPr lang="en-US" smtClean="0"/>
              <a:t>12</a:t>
            </a:fld>
            <a:endParaRPr lang="en-US"/>
          </a:p>
        </p:txBody>
      </p:sp>
    </p:spTree>
    <p:extLst>
      <p:ext uri="{BB962C8B-B14F-4D97-AF65-F5344CB8AC3E}">
        <p14:creationId xmlns:p14="http://schemas.microsoft.com/office/powerpoint/2010/main" val="1352866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7DDB8B-6E79-D54B-A9CB-ADFBDF55145E}" type="slidenum">
              <a:rPr lang="en-US" smtClean="0"/>
              <a:t>19</a:t>
            </a:fld>
            <a:endParaRPr lang="en-US"/>
          </a:p>
        </p:txBody>
      </p:sp>
    </p:spTree>
    <p:extLst>
      <p:ext uri="{BB962C8B-B14F-4D97-AF65-F5344CB8AC3E}">
        <p14:creationId xmlns:p14="http://schemas.microsoft.com/office/powerpoint/2010/main" val="3006847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83AB-BB3A-DE47-8928-EE5E2FF2D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AC62E9-BA61-1343-8648-062724AC2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99E2A4-BFCB-A74A-97FE-EBCC5E5A8266}"/>
              </a:ext>
            </a:extLst>
          </p:cNvPr>
          <p:cNvSpPr>
            <a:spLocks noGrp="1"/>
          </p:cNvSpPr>
          <p:nvPr>
            <p:ph type="dt" sz="half" idx="10"/>
          </p:nvPr>
        </p:nvSpPr>
        <p:spPr/>
        <p:txBody>
          <a:bodyPr/>
          <a:lstStyle/>
          <a:p>
            <a:fld id="{0176063F-938C-4247-AED8-034114B0A580}" type="datetime1">
              <a:rPr lang="en-US" smtClean="0"/>
              <a:t>2/28/2018</a:t>
            </a:fld>
            <a:endParaRPr lang="en-US"/>
          </a:p>
        </p:txBody>
      </p:sp>
      <p:sp>
        <p:nvSpPr>
          <p:cNvPr id="5" name="Footer Placeholder 4">
            <a:extLst>
              <a:ext uri="{FF2B5EF4-FFF2-40B4-BE49-F238E27FC236}">
                <a16:creationId xmlns:a16="http://schemas.microsoft.com/office/drawing/2014/main" id="{96DFC7F2-60C6-B848-A38F-A8289FBBDF61}"/>
              </a:ext>
            </a:extLst>
          </p:cNvPr>
          <p:cNvSpPr>
            <a:spLocks noGrp="1"/>
          </p:cNvSpPr>
          <p:nvPr>
            <p:ph type="ftr" sz="quarter" idx="11"/>
          </p:nvPr>
        </p:nvSpPr>
        <p:spPr/>
        <p:txBody>
          <a:bodyPr/>
          <a:lstStyle/>
          <a:p>
            <a:r>
              <a:rPr lang="en-US"/>
              <a:t>Designed for EPPS 6323 Knowledge Mining</a:t>
            </a:r>
          </a:p>
        </p:txBody>
      </p:sp>
      <p:sp>
        <p:nvSpPr>
          <p:cNvPr id="6" name="Slide Number Placeholder 5">
            <a:extLst>
              <a:ext uri="{FF2B5EF4-FFF2-40B4-BE49-F238E27FC236}">
                <a16:creationId xmlns:a16="http://schemas.microsoft.com/office/drawing/2014/main" id="{AE6E9530-2BCF-4145-8456-83327B323DAF}"/>
              </a:ext>
            </a:extLst>
          </p:cNvPr>
          <p:cNvSpPr>
            <a:spLocks noGrp="1"/>
          </p:cNvSpPr>
          <p:nvPr>
            <p:ph type="sldNum" sz="quarter" idx="12"/>
          </p:nvPr>
        </p:nvSpPr>
        <p:spPr/>
        <p:txBody>
          <a:bodyPr/>
          <a:lstStyle/>
          <a:p>
            <a:fld id="{2F204ED7-F5A7-B347-B3F1-C98ED2CFB91D}" type="slidenum">
              <a:rPr lang="en-US" smtClean="0"/>
              <a:t>‹#›</a:t>
            </a:fld>
            <a:endParaRPr lang="en-US"/>
          </a:p>
        </p:txBody>
      </p:sp>
    </p:spTree>
    <p:extLst>
      <p:ext uri="{BB962C8B-B14F-4D97-AF65-F5344CB8AC3E}">
        <p14:creationId xmlns:p14="http://schemas.microsoft.com/office/powerpoint/2010/main" val="291458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118B-02AA-0E48-9667-102B37AA6E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515360-C5F3-1544-A987-E94B0D95A6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28DE4-BA78-E842-881A-FBE35D14CFEC}"/>
              </a:ext>
            </a:extLst>
          </p:cNvPr>
          <p:cNvSpPr>
            <a:spLocks noGrp="1"/>
          </p:cNvSpPr>
          <p:nvPr>
            <p:ph type="dt" sz="half" idx="10"/>
          </p:nvPr>
        </p:nvSpPr>
        <p:spPr/>
        <p:txBody>
          <a:bodyPr/>
          <a:lstStyle/>
          <a:p>
            <a:fld id="{2A327D4F-AF9F-9D4C-8923-BC7DDB6C2D51}" type="datetime1">
              <a:rPr lang="en-US" smtClean="0"/>
              <a:t>2/28/2018</a:t>
            </a:fld>
            <a:endParaRPr lang="en-US"/>
          </a:p>
        </p:txBody>
      </p:sp>
      <p:sp>
        <p:nvSpPr>
          <p:cNvPr id="5" name="Footer Placeholder 4">
            <a:extLst>
              <a:ext uri="{FF2B5EF4-FFF2-40B4-BE49-F238E27FC236}">
                <a16:creationId xmlns:a16="http://schemas.microsoft.com/office/drawing/2014/main" id="{F07E730A-02F5-DA4E-88BC-7E9A04F50299}"/>
              </a:ext>
            </a:extLst>
          </p:cNvPr>
          <p:cNvSpPr>
            <a:spLocks noGrp="1"/>
          </p:cNvSpPr>
          <p:nvPr>
            <p:ph type="ftr" sz="quarter" idx="11"/>
          </p:nvPr>
        </p:nvSpPr>
        <p:spPr/>
        <p:txBody>
          <a:bodyPr/>
          <a:lstStyle/>
          <a:p>
            <a:r>
              <a:rPr lang="en-US"/>
              <a:t>Designed for EPPS 6323 Knowledge Mining</a:t>
            </a:r>
          </a:p>
        </p:txBody>
      </p:sp>
      <p:sp>
        <p:nvSpPr>
          <p:cNvPr id="6" name="Slide Number Placeholder 5">
            <a:extLst>
              <a:ext uri="{FF2B5EF4-FFF2-40B4-BE49-F238E27FC236}">
                <a16:creationId xmlns:a16="http://schemas.microsoft.com/office/drawing/2014/main" id="{04062961-6C2D-0C4B-BB49-05B1B7EFE46C}"/>
              </a:ext>
            </a:extLst>
          </p:cNvPr>
          <p:cNvSpPr>
            <a:spLocks noGrp="1"/>
          </p:cNvSpPr>
          <p:nvPr>
            <p:ph type="sldNum" sz="quarter" idx="12"/>
          </p:nvPr>
        </p:nvSpPr>
        <p:spPr/>
        <p:txBody>
          <a:bodyPr/>
          <a:lstStyle/>
          <a:p>
            <a:fld id="{2F204ED7-F5A7-B347-B3F1-C98ED2CFB91D}" type="slidenum">
              <a:rPr lang="en-US" smtClean="0"/>
              <a:t>‹#›</a:t>
            </a:fld>
            <a:endParaRPr lang="en-US"/>
          </a:p>
        </p:txBody>
      </p:sp>
    </p:spTree>
    <p:extLst>
      <p:ext uri="{BB962C8B-B14F-4D97-AF65-F5344CB8AC3E}">
        <p14:creationId xmlns:p14="http://schemas.microsoft.com/office/powerpoint/2010/main" val="177313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B2E5F-5682-B14C-B746-C31F0DF222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E0289B-1A8B-2447-9388-83A425E42C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CCB33-4655-1E46-9522-90CDC032029C}"/>
              </a:ext>
            </a:extLst>
          </p:cNvPr>
          <p:cNvSpPr>
            <a:spLocks noGrp="1"/>
          </p:cNvSpPr>
          <p:nvPr>
            <p:ph type="dt" sz="half" idx="10"/>
          </p:nvPr>
        </p:nvSpPr>
        <p:spPr/>
        <p:txBody>
          <a:bodyPr/>
          <a:lstStyle/>
          <a:p>
            <a:fld id="{E980FD6E-4918-2640-BE69-D7ACEB7D9DFC}" type="datetime1">
              <a:rPr lang="en-US" smtClean="0"/>
              <a:t>2/28/2018</a:t>
            </a:fld>
            <a:endParaRPr lang="en-US"/>
          </a:p>
        </p:txBody>
      </p:sp>
      <p:sp>
        <p:nvSpPr>
          <p:cNvPr id="5" name="Footer Placeholder 4">
            <a:extLst>
              <a:ext uri="{FF2B5EF4-FFF2-40B4-BE49-F238E27FC236}">
                <a16:creationId xmlns:a16="http://schemas.microsoft.com/office/drawing/2014/main" id="{F439F413-65AF-DC48-9CD2-E4C62C902CCA}"/>
              </a:ext>
            </a:extLst>
          </p:cNvPr>
          <p:cNvSpPr>
            <a:spLocks noGrp="1"/>
          </p:cNvSpPr>
          <p:nvPr>
            <p:ph type="ftr" sz="quarter" idx="11"/>
          </p:nvPr>
        </p:nvSpPr>
        <p:spPr/>
        <p:txBody>
          <a:bodyPr/>
          <a:lstStyle/>
          <a:p>
            <a:r>
              <a:rPr lang="en-US"/>
              <a:t>Designed for EPPS 6323 Knowledge Mining</a:t>
            </a:r>
          </a:p>
        </p:txBody>
      </p:sp>
      <p:sp>
        <p:nvSpPr>
          <p:cNvPr id="6" name="Slide Number Placeholder 5">
            <a:extLst>
              <a:ext uri="{FF2B5EF4-FFF2-40B4-BE49-F238E27FC236}">
                <a16:creationId xmlns:a16="http://schemas.microsoft.com/office/drawing/2014/main" id="{A50763A0-C0CF-9A45-87E7-3AFCA2884972}"/>
              </a:ext>
            </a:extLst>
          </p:cNvPr>
          <p:cNvSpPr>
            <a:spLocks noGrp="1"/>
          </p:cNvSpPr>
          <p:nvPr>
            <p:ph type="sldNum" sz="quarter" idx="12"/>
          </p:nvPr>
        </p:nvSpPr>
        <p:spPr/>
        <p:txBody>
          <a:bodyPr/>
          <a:lstStyle/>
          <a:p>
            <a:fld id="{2F204ED7-F5A7-B347-B3F1-C98ED2CFB91D}" type="slidenum">
              <a:rPr lang="en-US" smtClean="0"/>
              <a:t>‹#›</a:t>
            </a:fld>
            <a:endParaRPr lang="en-US"/>
          </a:p>
        </p:txBody>
      </p:sp>
    </p:spTree>
    <p:extLst>
      <p:ext uri="{BB962C8B-B14F-4D97-AF65-F5344CB8AC3E}">
        <p14:creationId xmlns:p14="http://schemas.microsoft.com/office/powerpoint/2010/main" val="3495953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3D97-5E1B-844D-882F-1739F6542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634BA-C5FD-934B-AF24-8BC7A09DF7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19EAF-FBAD-5141-A2DC-D90F1943AEF0}"/>
              </a:ext>
            </a:extLst>
          </p:cNvPr>
          <p:cNvSpPr>
            <a:spLocks noGrp="1"/>
          </p:cNvSpPr>
          <p:nvPr>
            <p:ph type="dt" sz="half" idx="10"/>
          </p:nvPr>
        </p:nvSpPr>
        <p:spPr/>
        <p:txBody>
          <a:bodyPr/>
          <a:lstStyle/>
          <a:p>
            <a:fld id="{6BC1987E-A79B-E74E-87F6-02E66FABC70B}" type="datetime1">
              <a:rPr lang="en-US" smtClean="0"/>
              <a:t>2/28/2018</a:t>
            </a:fld>
            <a:endParaRPr lang="en-US"/>
          </a:p>
        </p:txBody>
      </p:sp>
      <p:sp>
        <p:nvSpPr>
          <p:cNvPr id="5" name="Footer Placeholder 4">
            <a:extLst>
              <a:ext uri="{FF2B5EF4-FFF2-40B4-BE49-F238E27FC236}">
                <a16:creationId xmlns:a16="http://schemas.microsoft.com/office/drawing/2014/main" id="{27FA46BA-18F5-9948-ADAB-4DF99889379D}"/>
              </a:ext>
            </a:extLst>
          </p:cNvPr>
          <p:cNvSpPr>
            <a:spLocks noGrp="1"/>
          </p:cNvSpPr>
          <p:nvPr>
            <p:ph type="ftr" sz="quarter" idx="11"/>
          </p:nvPr>
        </p:nvSpPr>
        <p:spPr/>
        <p:txBody>
          <a:bodyPr/>
          <a:lstStyle/>
          <a:p>
            <a:r>
              <a:rPr lang="en-US"/>
              <a:t>Designed for EPPS 6323 Knowledge Mining</a:t>
            </a:r>
          </a:p>
        </p:txBody>
      </p:sp>
      <p:sp>
        <p:nvSpPr>
          <p:cNvPr id="6" name="Slide Number Placeholder 5">
            <a:extLst>
              <a:ext uri="{FF2B5EF4-FFF2-40B4-BE49-F238E27FC236}">
                <a16:creationId xmlns:a16="http://schemas.microsoft.com/office/drawing/2014/main" id="{A21D5FEA-E4D5-5C4D-8347-93FA12531415}"/>
              </a:ext>
            </a:extLst>
          </p:cNvPr>
          <p:cNvSpPr>
            <a:spLocks noGrp="1"/>
          </p:cNvSpPr>
          <p:nvPr>
            <p:ph type="sldNum" sz="quarter" idx="12"/>
          </p:nvPr>
        </p:nvSpPr>
        <p:spPr/>
        <p:txBody>
          <a:bodyPr/>
          <a:lstStyle/>
          <a:p>
            <a:fld id="{2F204ED7-F5A7-B347-B3F1-C98ED2CFB91D}" type="slidenum">
              <a:rPr lang="en-US" smtClean="0"/>
              <a:t>‹#›</a:t>
            </a:fld>
            <a:endParaRPr lang="en-US"/>
          </a:p>
        </p:txBody>
      </p:sp>
    </p:spTree>
    <p:extLst>
      <p:ext uri="{BB962C8B-B14F-4D97-AF65-F5344CB8AC3E}">
        <p14:creationId xmlns:p14="http://schemas.microsoft.com/office/powerpoint/2010/main" val="244130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F8C0-4F77-814D-ADBA-EE0316894F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0078D7-6364-154D-B186-75FC52D84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E2C055-DC00-8F4B-B9BA-3BEE075BA3C7}"/>
              </a:ext>
            </a:extLst>
          </p:cNvPr>
          <p:cNvSpPr>
            <a:spLocks noGrp="1"/>
          </p:cNvSpPr>
          <p:nvPr>
            <p:ph type="dt" sz="half" idx="10"/>
          </p:nvPr>
        </p:nvSpPr>
        <p:spPr/>
        <p:txBody>
          <a:bodyPr/>
          <a:lstStyle/>
          <a:p>
            <a:fld id="{E07694D7-BB18-9E4D-A08B-A417555C7CC2}" type="datetime1">
              <a:rPr lang="en-US" smtClean="0"/>
              <a:t>2/28/2018</a:t>
            </a:fld>
            <a:endParaRPr lang="en-US"/>
          </a:p>
        </p:txBody>
      </p:sp>
      <p:sp>
        <p:nvSpPr>
          <p:cNvPr id="5" name="Footer Placeholder 4">
            <a:extLst>
              <a:ext uri="{FF2B5EF4-FFF2-40B4-BE49-F238E27FC236}">
                <a16:creationId xmlns:a16="http://schemas.microsoft.com/office/drawing/2014/main" id="{42731BCB-4C30-104C-9CBF-71FF3BBF215A}"/>
              </a:ext>
            </a:extLst>
          </p:cNvPr>
          <p:cNvSpPr>
            <a:spLocks noGrp="1"/>
          </p:cNvSpPr>
          <p:nvPr>
            <p:ph type="ftr" sz="quarter" idx="11"/>
          </p:nvPr>
        </p:nvSpPr>
        <p:spPr/>
        <p:txBody>
          <a:bodyPr/>
          <a:lstStyle/>
          <a:p>
            <a:r>
              <a:rPr lang="en-US"/>
              <a:t>Designed for EPPS 6323 Knowledge Mining</a:t>
            </a:r>
          </a:p>
        </p:txBody>
      </p:sp>
      <p:sp>
        <p:nvSpPr>
          <p:cNvPr id="6" name="Slide Number Placeholder 5">
            <a:extLst>
              <a:ext uri="{FF2B5EF4-FFF2-40B4-BE49-F238E27FC236}">
                <a16:creationId xmlns:a16="http://schemas.microsoft.com/office/drawing/2014/main" id="{CC9326A0-B3AB-6442-AE08-6B42FAAF8803}"/>
              </a:ext>
            </a:extLst>
          </p:cNvPr>
          <p:cNvSpPr>
            <a:spLocks noGrp="1"/>
          </p:cNvSpPr>
          <p:nvPr>
            <p:ph type="sldNum" sz="quarter" idx="12"/>
          </p:nvPr>
        </p:nvSpPr>
        <p:spPr/>
        <p:txBody>
          <a:bodyPr/>
          <a:lstStyle/>
          <a:p>
            <a:fld id="{2F204ED7-F5A7-B347-B3F1-C98ED2CFB91D}" type="slidenum">
              <a:rPr lang="en-US" smtClean="0"/>
              <a:t>‹#›</a:t>
            </a:fld>
            <a:endParaRPr lang="en-US"/>
          </a:p>
        </p:txBody>
      </p:sp>
    </p:spTree>
    <p:extLst>
      <p:ext uri="{BB962C8B-B14F-4D97-AF65-F5344CB8AC3E}">
        <p14:creationId xmlns:p14="http://schemas.microsoft.com/office/powerpoint/2010/main" val="425479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B527-8F92-9E4C-964F-8A05BB6D95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05B92-0584-214F-A624-D6E13E5CBA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5C6E3A-7720-5244-8C36-9A1EE04170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D60412-8B44-D144-B729-EE7C56DA8382}"/>
              </a:ext>
            </a:extLst>
          </p:cNvPr>
          <p:cNvSpPr>
            <a:spLocks noGrp="1"/>
          </p:cNvSpPr>
          <p:nvPr>
            <p:ph type="dt" sz="half" idx="10"/>
          </p:nvPr>
        </p:nvSpPr>
        <p:spPr/>
        <p:txBody>
          <a:bodyPr/>
          <a:lstStyle/>
          <a:p>
            <a:fld id="{37D3D49F-49D4-9F4A-9C59-508E23F5AB4C}" type="datetime1">
              <a:rPr lang="en-US" smtClean="0"/>
              <a:t>2/28/2018</a:t>
            </a:fld>
            <a:endParaRPr lang="en-US"/>
          </a:p>
        </p:txBody>
      </p:sp>
      <p:sp>
        <p:nvSpPr>
          <p:cNvPr id="6" name="Footer Placeholder 5">
            <a:extLst>
              <a:ext uri="{FF2B5EF4-FFF2-40B4-BE49-F238E27FC236}">
                <a16:creationId xmlns:a16="http://schemas.microsoft.com/office/drawing/2014/main" id="{E4F11604-FE7E-E244-8484-AB888EAAEB20}"/>
              </a:ext>
            </a:extLst>
          </p:cNvPr>
          <p:cNvSpPr>
            <a:spLocks noGrp="1"/>
          </p:cNvSpPr>
          <p:nvPr>
            <p:ph type="ftr" sz="quarter" idx="11"/>
          </p:nvPr>
        </p:nvSpPr>
        <p:spPr/>
        <p:txBody>
          <a:bodyPr/>
          <a:lstStyle/>
          <a:p>
            <a:r>
              <a:rPr lang="en-US"/>
              <a:t>Designed for EPPS 6323 Knowledge Mining</a:t>
            </a:r>
          </a:p>
        </p:txBody>
      </p:sp>
      <p:sp>
        <p:nvSpPr>
          <p:cNvPr id="7" name="Slide Number Placeholder 6">
            <a:extLst>
              <a:ext uri="{FF2B5EF4-FFF2-40B4-BE49-F238E27FC236}">
                <a16:creationId xmlns:a16="http://schemas.microsoft.com/office/drawing/2014/main" id="{D01AFC49-5301-7641-A926-D2C2A16EC355}"/>
              </a:ext>
            </a:extLst>
          </p:cNvPr>
          <p:cNvSpPr>
            <a:spLocks noGrp="1"/>
          </p:cNvSpPr>
          <p:nvPr>
            <p:ph type="sldNum" sz="quarter" idx="12"/>
          </p:nvPr>
        </p:nvSpPr>
        <p:spPr/>
        <p:txBody>
          <a:bodyPr/>
          <a:lstStyle/>
          <a:p>
            <a:fld id="{2F204ED7-F5A7-B347-B3F1-C98ED2CFB91D}" type="slidenum">
              <a:rPr lang="en-US" smtClean="0"/>
              <a:t>‹#›</a:t>
            </a:fld>
            <a:endParaRPr lang="en-US"/>
          </a:p>
        </p:txBody>
      </p:sp>
    </p:spTree>
    <p:extLst>
      <p:ext uri="{BB962C8B-B14F-4D97-AF65-F5344CB8AC3E}">
        <p14:creationId xmlns:p14="http://schemas.microsoft.com/office/powerpoint/2010/main" val="124174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9554-D864-EC48-A07E-67E70F4DDC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0D8525-9F97-FC47-AD7A-1C2386E6DB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E6BF3C7-180A-7D42-A5E7-D50CF8C38E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7C74F9-7375-CD4B-9DB9-18962A26A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44A023-CB3B-E045-872B-702256FCBF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1CF2C6-2765-E247-A450-A311E042365F}"/>
              </a:ext>
            </a:extLst>
          </p:cNvPr>
          <p:cNvSpPr>
            <a:spLocks noGrp="1"/>
          </p:cNvSpPr>
          <p:nvPr>
            <p:ph type="dt" sz="half" idx="10"/>
          </p:nvPr>
        </p:nvSpPr>
        <p:spPr/>
        <p:txBody>
          <a:bodyPr/>
          <a:lstStyle/>
          <a:p>
            <a:fld id="{933F97D7-95A6-1C40-BE56-4C75CD53CFCC}" type="datetime1">
              <a:rPr lang="en-US" smtClean="0"/>
              <a:t>2/28/2018</a:t>
            </a:fld>
            <a:endParaRPr lang="en-US"/>
          </a:p>
        </p:txBody>
      </p:sp>
      <p:sp>
        <p:nvSpPr>
          <p:cNvPr id="8" name="Footer Placeholder 7">
            <a:extLst>
              <a:ext uri="{FF2B5EF4-FFF2-40B4-BE49-F238E27FC236}">
                <a16:creationId xmlns:a16="http://schemas.microsoft.com/office/drawing/2014/main" id="{0A1EA3BB-BEF6-824C-A80B-C0B8508091F9}"/>
              </a:ext>
            </a:extLst>
          </p:cNvPr>
          <p:cNvSpPr>
            <a:spLocks noGrp="1"/>
          </p:cNvSpPr>
          <p:nvPr>
            <p:ph type="ftr" sz="quarter" idx="11"/>
          </p:nvPr>
        </p:nvSpPr>
        <p:spPr/>
        <p:txBody>
          <a:bodyPr/>
          <a:lstStyle/>
          <a:p>
            <a:r>
              <a:rPr lang="en-US"/>
              <a:t>Designed for EPPS 6323 Knowledge Mining</a:t>
            </a:r>
          </a:p>
        </p:txBody>
      </p:sp>
      <p:sp>
        <p:nvSpPr>
          <p:cNvPr id="9" name="Slide Number Placeholder 8">
            <a:extLst>
              <a:ext uri="{FF2B5EF4-FFF2-40B4-BE49-F238E27FC236}">
                <a16:creationId xmlns:a16="http://schemas.microsoft.com/office/drawing/2014/main" id="{738879A4-FD61-DC4C-8CBE-FC0983DC6BB6}"/>
              </a:ext>
            </a:extLst>
          </p:cNvPr>
          <p:cNvSpPr>
            <a:spLocks noGrp="1"/>
          </p:cNvSpPr>
          <p:nvPr>
            <p:ph type="sldNum" sz="quarter" idx="12"/>
          </p:nvPr>
        </p:nvSpPr>
        <p:spPr/>
        <p:txBody>
          <a:bodyPr/>
          <a:lstStyle/>
          <a:p>
            <a:fld id="{2F204ED7-F5A7-B347-B3F1-C98ED2CFB91D}" type="slidenum">
              <a:rPr lang="en-US" smtClean="0"/>
              <a:t>‹#›</a:t>
            </a:fld>
            <a:endParaRPr lang="en-US"/>
          </a:p>
        </p:txBody>
      </p:sp>
    </p:spTree>
    <p:extLst>
      <p:ext uri="{BB962C8B-B14F-4D97-AF65-F5344CB8AC3E}">
        <p14:creationId xmlns:p14="http://schemas.microsoft.com/office/powerpoint/2010/main" val="2540052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0FF2-9AAF-264B-85C0-37530325F6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5EB121-C068-E747-9E98-DCBA1343DF5A}"/>
              </a:ext>
            </a:extLst>
          </p:cNvPr>
          <p:cNvSpPr>
            <a:spLocks noGrp="1"/>
          </p:cNvSpPr>
          <p:nvPr>
            <p:ph type="dt" sz="half" idx="10"/>
          </p:nvPr>
        </p:nvSpPr>
        <p:spPr/>
        <p:txBody>
          <a:bodyPr/>
          <a:lstStyle/>
          <a:p>
            <a:fld id="{AEE7DAC5-5857-0245-BAF2-091824E8F0BC}" type="datetime1">
              <a:rPr lang="en-US" smtClean="0"/>
              <a:t>2/28/2018</a:t>
            </a:fld>
            <a:endParaRPr lang="en-US"/>
          </a:p>
        </p:txBody>
      </p:sp>
      <p:sp>
        <p:nvSpPr>
          <p:cNvPr id="4" name="Footer Placeholder 3">
            <a:extLst>
              <a:ext uri="{FF2B5EF4-FFF2-40B4-BE49-F238E27FC236}">
                <a16:creationId xmlns:a16="http://schemas.microsoft.com/office/drawing/2014/main" id="{2FB2FF55-B1B3-C04B-98F7-952519128DB9}"/>
              </a:ext>
            </a:extLst>
          </p:cNvPr>
          <p:cNvSpPr>
            <a:spLocks noGrp="1"/>
          </p:cNvSpPr>
          <p:nvPr>
            <p:ph type="ftr" sz="quarter" idx="11"/>
          </p:nvPr>
        </p:nvSpPr>
        <p:spPr/>
        <p:txBody>
          <a:bodyPr/>
          <a:lstStyle/>
          <a:p>
            <a:r>
              <a:rPr lang="en-US"/>
              <a:t>Designed for EPPS 6323 Knowledge Mining</a:t>
            </a:r>
          </a:p>
        </p:txBody>
      </p:sp>
      <p:sp>
        <p:nvSpPr>
          <p:cNvPr id="5" name="Slide Number Placeholder 4">
            <a:extLst>
              <a:ext uri="{FF2B5EF4-FFF2-40B4-BE49-F238E27FC236}">
                <a16:creationId xmlns:a16="http://schemas.microsoft.com/office/drawing/2014/main" id="{73594035-1579-314F-A1C2-ACCF70E9C3CA}"/>
              </a:ext>
            </a:extLst>
          </p:cNvPr>
          <p:cNvSpPr>
            <a:spLocks noGrp="1"/>
          </p:cNvSpPr>
          <p:nvPr>
            <p:ph type="sldNum" sz="quarter" idx="12"/>
          </p:nvPr>
        </p:nvSpPr>
        <p:spPr/>
        <p:txBody>
          <a:bodyPr/>
          <a:lstStyle/>
          <a:p>
            <a:fld id="{2F204ED7-F5A7-B347-B3F1-C98ED2CFB91D}" type="slidenum">
              <a:rPr lang="en-US" smtClean="0"/>
              <a:t>‹#›</a:t>
            </a:fld>
            <a:endParaRPr lang="en-US"/>
          </a:p>
        </p:txBody>
      </p:sp>
    </p:spTree>
    <p:extLst>
      <p:ext uri="{BB962C8B-B14F-4D97-AF65-F5344CB8AC3E}">
        <p14:creationId xmlns:p14="http://schemas.microsoft.com/office/powerpoint/2010/main" val="331144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E38E8-1247-344A-9679-F42D2AA6D6C5}"/>
              </a:ext>
            </a:extLst>
          </p:cNvPr>
          <p:cNvSpPr>
            <a:spLocks noGrp="1"/>
          </p:cNvSpPr>
          <p:nvPr>
            <p:ph type="dt" sz="half" idx="10"/>
          </p:nvPr>
        </p:nvSpPr>
        <p:spPr/>
        <p:txBody>
          <a:bodyPr/>
          <a:lstStyle/>
          <a:p>
            <a:fld id="{06403266-9730-804A-8C29-61286F282B53}" type="datetime1">
              <a:rPr lang="en-US" smtClean="0"/>
              <a:t>2/28/2018</a:t>
            </a:fld>
            <a:endParaRPr lang="en-US"/>
          </a:p>
        </p:txBody>
      </p:sp>
      <p:sp>
        <p:nvSpPr>
          <p:cNvPr id="3" name="Footer Placeholder 2">
            <a:extLst>
              <a:ext uri="{FF2B5EF4-FFF2-40B4-BE49-F238E27FC236}">
                <a16:creationId xmlns:a16="http://schemas.microsoft.com/office/drawing/2014/main" id="{F3FBB736-8F3E-994B-A9F3-0F35EE858097}"/>
              </a:ext>
            </a:extLst>
          </p:cNvPr>
          <p:cNvSpPr>
            <a:spLocks noGrp="1"/>
          </p:cNvSpPr>
          <p:nvPr>
            <p:ph type="ftr" sz="quarter" idx="11"/>
          </p:nvPr>
        </p:nvSpPr>
        <p:spPr/>
        <p:txBody>
          <a:bodyPr/>
          <a:lstStyle/>
          <a:p>
            <a:r>
              <a:rPr lang="en-US"/>
              <a:t>Designed for EPPS 6323 Knowledge Mining</a:t>
            </a:r>
          </a:p>
        </p:txBody>
      </p:sp>
      <p:sp>
        <p:nvSpPr>
          <p:cNvPr id="4" name="Slide Number Placeholder 3">
            <a:extLst>
              <a:ext uri="{FF2B5EF4-FFF2-40B4-BE49-F238E27FC236}">
                <a16:creationId xmlns:a16="http://schemas.microsoft.com/office/drawing/2014/main" id="{4E155612-A3E5-D14F-B881-9B5F10633AE9}"/>
              </a:ext>
            </a:extLst>
          </p:cNvPr>
          <p:cNvSpPr>
            <a:spLocks noGrp="1"/>
          </p:cNvSpPr>
          <p:nvPr>
            <p:ph type="sldNum" sz="quarter" idx="12"/>
          </p:nvPr>
        </p:nvSpPr>
        <p:spPr/>
        <p:txBody>
          <a:bodyPr/>
          <a:lstStyle/>
          <a:p>
            <a:fld id="{2F204ED7-F5A7-B347-B3F1-C98ED2CFB91D}" type="slidenum">
              <a:rPr lang="en-US" smtClean="0"/>
              <a:t>‹#›</a:t>
            </a:fld>
            <a:endParaRPr lang="en-US"/>
          </a:p>
        </p:txBody>
      </p:sp>
    </p:spTree>
    <p:extLst>
      <p:ext uri="{BB962C8B-B14F-4D97-AF65-F5344CB8AC3E}">
        <p14:creationId xmlns:p14="http://schemas.microsoft.com/office/powerpoint/2010/main" val="136804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039E-4B6C-CB4E-92B7-EF8F999078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8C95C4-F154-054F-ADA4-7921E01D54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459EBB-FF7A-8E49-A055-F32C10F93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D66574-51BE-0F4F-8E0D-CCE5EF5E8331}"/>
              </a:ext>
            </a:extLst>
          </p:cNvPr>
          <p:cNvSpPr>
            <a:spLocks noGrp="1"/>
          </p:cNvSpPr>
          <p:nvPr>
            <p:ph type="dt" sz="half" idx="10"/>
          </p:nvPr>
        </p:nvSpPr>
        <p:spPr/>
        <p:txBody>
          <a:bodyPr/>
          <a:lstStyle/>
          <a:p>
            <a:fld id="{B3D243C3-DE92-A74F-A6EB-9CA949B63765}" type="datetime1">
              <a:rPr lang="en-US" smtClean="0"/>
              <a:t>2/28/2018</a:t>
            </a:fld>
            <a:endParaRPr lang="en-US"/>
          </a:p>
        </p:txBody>
      </p:sp>
      <p:sp>
        <p:nvSpPr>
          <p:cNvPr id="6" name="Footer Placeholder 5">
            <a:extLst>
              <a:ext uri="{FF2B5EF4-FFF2-40B4-BE49-F238E27FC236}">
                <a16:creationId xmlns:a16="http://schemas.microsoft.com/office/drawing/2014/main" id="{494AD9AB-05D5-B64D-8B20-F0DB80643EFB}"/>
              </a:ext>
            </a:extLst>
          </p:cNvPr>
          <p:cNvSpPr>
            <a:spLocks noGrp="1"/>
          </p:cNvSpPr>
          <p:nvPr>
            <p:ph type="ftr" sz="quarter" idx="11"/>
          </p:nvPr>
        </p:nvSpPr>
        <p:spPr/>
        <p:txBody>
          <a:bodyPr/>
          <a:lstStyle/>
          <a:p>
            <a:r>
              <a:rPr lang="en-US"/>
              <a:t>Designed for EPPS 6323 Knowledge Mining</a:t>
            </a:r>
          </a:p>
        </p:txBody>
      </p:sp>
      <p:sp>
        <p:nvSpPr>
          <p:cNvPr id="7" name="Slide Number Placeholder 6">
            <a:extLst>
              <a:ext uri="{FF2B5EF4-FFF2-40B4-BE49-F238E27FC236}">
                <a16:creationId xmlns:a16="http://schemas.microsoft.com/office/drawing/2014/main" id="{AEA809E6-FECE-4945-A8E5-4ABC6A00572E}"/>
              </a:ext>
            </a:extLst>
          </p:cNvPr>
          <p:cNvSpPr>
            <a:spLocks noGrp="1"/>
          </p:cNvSpPr>
          <p:nvPr>
            <p:ph type="sldNum" sz="quarter" idx="12"/>
          </p:nvPr>
        </p:nvSpPr>
        <p:spPr/>
        <p:txBody>
          <a:bodyPr/>
          <a:lstStyle/>
          <a:p>
            <a:fld id="{2F204ED7-F5A7-B347-B3F1-C98ED2CFB91D}" type="slidenum">
              <a:rPr lang="en-US" smtClean="0"/>
              <a:t>‹#›</a:t>
            </a:fld>
            <a:endParaRPr lang="en-US"/>
          </a:p>
        </p:txBody>
      </p:sp>
    </p:spTree>
    <p:extLst>
      <p:ext uri="{BB962C8B-B14F-4D97-AF65-F5344CB8AC3E}">
        <p14:creationId xmlns:p14="http://schemas.microsoft.com/office/powerpoint/2010/main" val="18008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E3CF7-547A-F64C-AEB0-3A4E3EA22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AE12A6-BFDE-AD42-AD53-1CE70297F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B72733-D883-2D4E-A9C4-6729E5010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6A9DD0-B24C-1C41-911B-BDC2370B5735}"/>
              </a:ext>
            </a:extLst>
          </p:cNvPr>
          <p:cNvSpPr>
            <a:spLocks noGrp="1"/>
          </p:cNvSpPr>
          <p:nvPr>
            <p:ph type="dt" sz="half" idx="10"/>
          </p:nvPr>
        </p:nvSpPr>
        <p:spPr/>
        <p:txBody>
          <a:bodyPr/>
          <a:lstStyle/>
          <a:p>
            <a:fld id="{826A476A-6D1F-8949-8AA8-CD5CF599F31F}" type="datetime1">
              <a:rPr lang="en-US" smtClean="0"/>
              <a:t>2/28/2018</a:t>
            </a:fld>
            <a:endParaRPr lang="en-US"/>
          </a:p>
        </p:txBody>
      </p:sp>
      <p:sp>
        <p:nvSpPr>
          <p:cNvPr id="6" name="Footer Placeholder 5">
            <a:extLst>
              <a:ext uri="{FF2B5EF4-FFF2-40B4-BE49-F238E27FC236}">
                <a16:creationId xmlns:a16="http://schemas.microsoft.com/office/drawing/2014/main" id="{F8951B39-E6EC-C249-B5A7-9386875C7340}"/>
              </a:ext>
            </a:extLst>
          </p:cNvPr>
          <p:cNvSpPr>
            <a:spLocks noGrp="1"/>
          </p:cNvSpPr>
          <p:nvPr>
            <p:ph type="ftr" sz="quarter" idx="11"/>
          </p:nvPr>
        </p:nvSpPr>
        <p:spPr/>
        <p:txBody>
          <a:bodyPr/>
          <a:lstStyle/>
          <a:p>
            <a:r>
              <a:rPr lang="en-US"/>
              <a:t>Designed for EPPS 6323 Knowledge Mining</a:t>
            </a:r>
          </a:p>
        </p:txBody>
      </p:sp>
      <p:sp>
        <p:nvSpPr>
          <p:cNvPr id="7" name="Slide Number Placeholder 6">
            <a:extLst>
              <a:ext uri="{FF2B5EF4-FFF2-40B4-BE49-F238E27FC236}">
                <a16:creationId xmlns:a16="http://schemas.microsoft.com/office/drawing/2014/main" id="{4AB41333-4317-EA4A-A3BF-2D0D261857AA}"/>
              </a:ext>
            </a:extLst>
          </p:cNvPr>
          <p:cNvSpPr>
            <a:spLocks noGrp="1"/>
          </p:cNvSpPr>
          <p:nvPr>
            <p:ph type="sldNum" sz="quarter" idx="12"/>
          </p:nvPr>
        </p:nvSpPr>
        <p:spPr/>
        <p:txBody>
          <a:bodyPr/>
          <a:lstStyle/>
          <a:p>
            <a:fld id="{2F204ED7-F5A7-B347-B3F1-C98ED2CFB91D}" type="slidenum">
              <a:rPr lang="en-US" smtClean="0"/>
              <a:t>‹#›</a:t>
            </a:fld>
            <a:endParaRPr lang="en-US"/>
          </a:p>
        </p:txBody>
      </p:sp>
    </p:spTree>
    <p:extLst>
      <p:ext uri="{BB962C8B-B14F-4D97-AF65-F5344CB8AC3E}">
        <p14:creationId xmlns:p14="http://schemas.microsoft.com/office/powerpoint/2010/main" val="286296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51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61925-65C2-2A46-946A-4A8A9252C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C5CDFF-7D5E-0540-A764-1336F30865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0A8C8-5C44-DA4F-ADEC-A80E27849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3A074-A788-2348-8BC2-CF49B07B7A5D}" type="datetime1">
              <a:rPr lang="en-US" smtClean="0"/>
              <a:t>2/28/2018</a:t>
            </a:fld>
            <a:endParaRPr lang="en-US"/>
          </a:p>
        </p:txBody>
      </p:sp>
      <p:sp>
        <p:nvSpPr>
          <p:cNvPr id="5" name="Footer Placeholder 4">
            <a:extLst>
              <a:ext uri="{FF2B5EF4-FFF2-40B4-BE49-F238E27FC236}">
                <a16:creationId xmlns:a16="http://schemas.microsoft.com/office/drawing/2014/main" id="{B5646A2F-38F9-3C4F-AC94-744FD26AFA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Designed for EPPS 6323 Knowledge Mining</a:t>
            </a:r>
          </a:p>
        </p:txBody>
      </p:sp>
      <p:sp>
        <p:nvSpPr>
          <p:cNvPr id="6" name="Slide Number Placeholder 5">
            <a:extLst>
              <a:ext uri="{FF2B5EF4-FFF2-40B4-BE49-F238E27FC236}">
                <a16:creationId xmlns:a16="http://schemas.microsoft.com/office/drawing/2014/main" id="{5560564C-1E34-8A45-BC66-25108CEC5B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04ED7-F5A7-B347-B3F1-C98ED2CFB91D}" type="slidenum">
              <a:rPr lang="en-US" smtClean="0"/>
              <a:t>‹#›</a:t>
            </a:fld>
            <a:endParaRPr lang="en-US"/>
          </a:p>
        </p:txBody>
      </p:sp>
    </p:spTree>
    <p:extLst>
      <p:ext uri="{BB962C8B-B14F-4D97-AF65-F5344CB8AC3E}">
        <p14:creationId xmlns:p14="http://schemas.microsoft.com/office/powerpoint/2010/main" val="285847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B12BCE-00F2-434C-93A8-C13D3FC46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45" y="294969"/>
            <a:ext cx="5420032" cy="6194322"/>
          </a:xfrm>
          <a:prstGeom prst="rect">
            <a:avLst/>
          </a:prstGeom>
        </p:spPr>
      </p:pic>
      <p:sp>
        <p:nvSpPr>
          <p:cNvPr id="6" name="TextBox 5">
            <a:extLst>
              <a:ext uri="{FF2B5EF4-FFF2-40B4-BE49-F238E27FC236}">
                <a16:creationId xmlns:a16="http://schemas.microsoft.com/office/drawing/2014/main" id="{D591DC94-466B-154B-AF53-95190C12497B}"/>
              </a:ext>
            </a:extLst>
          </p:cNvPr>
          <p:cNvSpPr txBox="1"/>
          <p:nvPr/>
        </p:nvSpPr>
        <p:spPr>
          <a:xfrm>
            <a:off x="6086167" y="1991142"/>
            <a:ext cx="5722375" cy="2123658"/>
          </a:xfrm>
          <a:prstGeom prst="rect">
            <a:avLst/>
          </a:prstGeom>
          <a:noFill/>
        </p:spPr>
        <p:txBody>
          <a:bodyPr wrap="square" rtlCol="0">
            <a:spAutoFit/>
          </a:bodyPr>
          <a:lstStyle/>
          <a:p>
            <a:r>
              <a:rPr lang="en-US" sz="6600" b="1" dirty="0">
                <a:solidFill>
                  <a:srgbClr val="FFC000"/>
                </a:solidFill>
                <a:latin typeface="Impact" panose="020B0806030902050204" pitchFamily="34" charset="0"/>
              </a:rPr>
              <a:t>Mass Shooting </a:t>
            </a:r>
          </a:p>
          <a:p>
            <a:r>
              <a:rPr lang="en-US" sz="6600" b="1" dirty="0">
                <a:solidFill>
                  <a:srgbClr val="FFC000"/>
                </a:solidFill>
                <a:latin typeface="Impact" panose="020B0806030902050204" pitchFamily="34" charset="0"/>
              </a:rPr>
              <a:t>			in USA</a:t>
            </a:r>
          </a:p>
        </p:txBody>
      </p:sp>
      <p:sp>
        <p:nvSpPr>
          <p:cNvPr id="7" name="TextBox 6">
            <a:extLst>
              <a:ext uri="{FF2B5EF4-FFF2-40B4-BE49-F238E27FC236}">
                <a16:creationId xmlns:a16="http://schemas.microsoft.com/office/drawing/2014/main" id="{4EBB8594-9158-6545-9E6D-4E8EBE904360}"/>
              </a:ext>
            </a:extLst>
          </p:cNvPr>
          <p:cNvSpPr txBox="1"/>
          <p:nvPr/>
        </p:nvSpPr>
        <p:spPr>
          <a:xfrm>
            <a:off x="6563032" y="4778825"/>
            <a:ext cx="5245510" cy="523220"/>
          </a:xfrm>
          <a:prstGeom prst="rect">
            <a:avLst/>
          </a:prstGeom>
          <a:noFill/>
        </p:spPr>
        <p:txBody>
          <a:bodyPr wrap="square" rtlCol="0">
            <a:spAutoFit/>
          </a:bodyPr>
          <a:lstStyle/>
          <a:p>
            <a:pPr algn="r"/>
            <a:r>
              <a:rPr lang="en-US" sz="2800" b="1" dirty="0" err="1">
                <a:solidFill>
                  <a:schemeClr val="bg1">
                    <a:lumMod val="65000"/>
                  </a:schemeClr>
                </a:solidFill>
                <a:latin typeface="Times" pitchFamily="2" charset="0"/>
              </a:rPr>
              <a:t>Haoran</a:t>
            </a:r>
            <a:r>
              <a:rPr lang="en-US" sz="2800" b="1" dirty="0">
                <a:solidFill>
                  <a:schemeClr val="bg1">
                    <a:lumMod val="65000"/>
                  </a:schemeClr>
                </a:solidFill>
                <a:latin typeface="Times" pitchFamily="2" charset="0"/>
              </a:rPr>
              <a:t>, Jingnan &amp; Zahra</a:t>
            </a:r>
          </a:p>
        </p:txBody>
      </p:sp>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grpSp>
        <p:nvGrpSpPr>
          <p:cNvPr id="10" name="组合 58">
            <a:extLst>
              <a:ext uri="{FF2B5EF4-FFF2-40B4-BE49-F238E27FC236}">
                <a16:creationId xmlns:a16="http://schemas.microsoft.com/office/drawing/2014/main" id="{CFB9AB58-63EC-0042-AB17-FB9F4A33DEB8}"/>
              </a:ext>
            </a:extLst>
          </p:cNvPr>
          <p:cNvGrpSpPr/>
          <p:nvPr/>
        </p:nvGrpSpPr>
        <p:grpSpPr>
          <a:xfrm>
            <a:off x="9601027" y="906379"/>
            <a:ext cx="2040539" cy="491140"/>
            <a:chOff x="3784601" y="5778500"/>
            <a:chExt cx="2040539" cy="491140"/>
          </a:xfrm>
        </p:grpSpPr>
        <p:sp>
          <p:nvSpPr>
            <p:cNvPr id="11" name="椭圆 28">
              <a:extLst>
                <a:ext uri="{FF2B5EF4-FFF2-40B4-BE49-F238E27FC236}">
                  <a16:creationId xmlns:a16="http://schemas.microsoft.com/office/drawing/2014/main" id="{CA7D1604-F135-1C48-A88B-8E74D513E63C}"/>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29">
              <a:extLst>
                <a:ext uri="{FF2B5EF4-FFF2-40B4-BE49-F238E27FC236}">
                  <a16:creationId xmlns:a16="http://schemas.microsoft.com/office/drawing/2014/main" id="{1B90F542-92A5-7947-A953-FFFDA9A1BB52}"/>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30">
              <a:extLst>
                <a:ext uri="{FF2B5EF4-FFF2-40B4-BE49-F238E27FC236}">
                  <a16:creationId xmlns:a16="http://schemas.microsoft.com/office/drawing/2014/main" id="{B07F5D10-3796-FA44-92EA-4968D910A8A8}"/>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31">
              <a:extLst>
                <a:ext uri="{FF2B5EF4-FFF2-40B4-BE49-F238E27FC236}">
                  <a16:creationId xmlns:a16="http://schemas.microsoft.com/office/drawing/2014/main" id="{31D1899F-B1B9-B84C-930F-446F59337911}"/>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32">
              <a:extLst>
                <a:ext uri="{FF2B5EF4-FFF2-40B4-BE49-F238E27FC236}">
                  <a16:creationId xmlns:a16="http://schemas.microsoft.com/office/drawing/2014/main" id="{4A953DAA-B967-A945-B06D-9B9B32864AC9}"/>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33">
              <a:extLst>
                <a:ext uri="{FF2B5EF4-FFF2-40B4-BE49-F238E27FC236}">
                  <a16:creationId xmlns:a16="http://schemas.microsoft.com/office/drawing/2014/main" id="{AD285A1E-F237-4244-8D6C-1DA6177E3D96}"/>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34">
              <a:extLst>
                <a:ext uri="{FF2B5EF4-FFF2-40B4-BE49-F238E27FC236}">
                  <a16:creationId xmlns:a16="http://schemas.microsoft.com/office/drawing/2014/main" id="{0ACC2D71-6787-B44D-BC7C-B7E15A89DC62}"/>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35">
              <a:extLst>
                <a:ext uri="{FF2B5EF4-FFF2-40B4-BE49-F238E27FC236}">
                  <a16:creationId xmlns:a16="http://schemas.microsoft.com/office/drawing/2014/main" id="{280B3B01-1B2F-BE49-AF26-31C2BD653DA9}"/>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36">
              <a:extLst>
                <a:ext uri="{FF2B5EF4-FFF2-40B4-BE49-F238E27FC236}">
                  <a16:creationId xmlns:a16="http://schemas.microsoft.com/office/drawing/2014/main" id="{30BCEB5A-6558-FD4B-AFEB-C65E9598AB68}"/>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37">
              <a:extLst>
                <a:ext uri="{FF2B5EF4-FFF2-40B4-BE49-F238E27FC236}">
                  <a16:creationId xmlns:a16="http://schemas.microsoft.com/office/drawing/2014/main" id="{EABB3A91-54BA-8945-A076-F842A24A5AA6}"/>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40">
              <a:extLst>
                <a:ext uri="{FF2B5EF4-FFF2-40B4-BE49-F238E27FC236}">
                  <a16:creationId xmlns:a16="http://schemas.microsoft.com/office/drawing/2014/main" id="{CE1A2888-4C65-194A-852E-E1113DA08771}"/>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41">
              <a:extLst>
                <a:ext uri="{FF2B5EF4-FFF2-40B4-BE49-F238E27FC236}">
                  <a16:creationId xmlns:a16="http://schemas.microsoft.com/office/drawing/2014/main" id="{5BDB659C-F253-5244-80B3-7AAC468A118A}"/>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42">
              <a:extLst>
                <a:ext uri="{FF2B5EF4-FFF2-40B4-BE49-F238E27FC236}">
                  <a16:creationId xmlns:a16="http://schemas.microsoft.com/office/drawing/2014/main" id="{0C2826AC-3C1F-AC4C-845D-D3C530B0D094}"/>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43">
              <a:extLst>
                <a:ext uri="{FF2B5EF4-FFF2-40B4-BE49-F238E27FC236}">
                  <a16:creationId xmlns:a16="http://schemas.microsoft.com/office/drawing/2014/main" id="{71EBF230-B188-6E46-B3A9-8F748F0F3376}"/>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44">
              <a:extLst>
                <a:ext uri="{FF2B5EF4-FFF2-40B4-BE49-F238E27FC236}">
                  <a16:creationId xmlns:a16="http://schemas.microsoft.com/office/drawing/2014/main" id="{3FE97577-376D-974C-8E95-F057983AE3D5}"/>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45">
              <a:extLst>
                <a:ext uri="{FF2B5EF4-FFF2-40B4-BE49-F238E27FC236}">
                  <a16:creationId xmlns:a16="http://schemas.microsoft.com/office/drawing/2014/main" id="{DEC97D1B-8878-924E-8765-4BB90320D817}"/>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46">
              <a:extLst>
                <a:ext uri="{FF2B5EF4-FFF2-40B4-BE49-F238E27FC236}">
                  <a16:creationId xmlns:a16="http://schemas.microsoft.com/office/drawing/2014/main" id="{C55F31B3-4817-4C40-ABE1-B403CF69ADDC}"/>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47">
              <a:extLst>
                <a:ext uri="{FF2B5EF4-FFF2-40B4-BE49-F238E27FC236}">
                  <a16:creationId xmlns:a16="http://schemas.microsoft.com/office/drawing/2014/main" id="{551DCE99-0550-8645-A457-56D07525F90A}"/>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52">
              <a:extLst>
                <a:ext uri="{FF2B5EF4-FFF2-40B4-BE49-F238E27FC236}">
                  <a16:creationId xmlns:a16="http://schemas.microsoft.com/office/drawing/2014/main" id="{50BE0DAB-64CA-154F-B90E-F56DFF88EC77}"/>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53">
              <a:extLst>
                <a:ext uri="{FF2B5EF4-FFF2-40B4-BE49-F238E27FC236}">
                  <a16:creationId xmlns:a16="http://schemas.microsoft.com/office/drawing/2014/main" id="{13BF65B1-F9CF-594F-9DE1-45F11E00CF71}"/>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54">
              <a:extLst>
                <a:ext uri="{FF2B5EF4-FFF2-40B4-BE49-F238E27FC236}">
                  <a16:creationId xmlns:a16="http://schemas.microsoft.com/office/drawing/2014/main" id="{82BA22F6-3238-2C4A-A165-6F7F6E833ABF}"/>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55">
              <a:extLst>
                <a:ext uri="{FF2B5EF4-FFF2-40B4-BE49-F238E27FC236}">
                  <a16:creationId xmlns:a16="http://schemas.microsoft.com/office/drawing/2014/main" id="{AC70EE8A-CE20-204C-84D8-A17E5DD3B97F}"/>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56">
              <a:extLst>
                <a:ext uri="{FF2B5EF4-FFF2-40B4-BE49-F238E27FC236}">
                  <a16:creationId xmlns:a16="http://schemas.microsoft.com/office/drawing/2014/main" id="{E1274199-BBC8-D64A-BE36-22A07E863A90}"/>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57">
              <a:extLst>
                <a:ext uri="{FF2B5EF4-FFF2-40B4-BE49-F238E27FC236}">
                  <a16:creationId xmlns:a16="http://schemas.microsoft.com/office/drawing/2014/main" id="{9A4E64BD-43BA-6843-80BC-5E0C7BBF1B88}"/>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722662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266330" y="429794"/>
            <a:ext cx="3488924"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3755254" y="414922"/>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5">
            <a:extLst>
              <a:ext uri="{FF2B5EF4-FFF2-40B4-BE49-F238E27FC236}">
                <a16:creationId xmlns:a16="http://schemas.microsoft.com/office/drawing/2014/main" id="{3B716DCB-2582-284F-A470-F1C8782B28D3}"/>
              </a:ext>
            </a:extLst>
          </p:cNvPr>
          <p:cNvSpPr/>
          <p:nvPr/>
        </p:nvSpPr>
        <p:spPr>
          <a:xfrm>
            <a:off x="4354565" y="414922"/>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48F39C98-CC0A-164C-B14E-E1924DBE8E1D}"/>
              </a:ext>
            </a:extLst>
          </p:cNvPr>
          <p:cNvSpPr txBox="1"/>
          <p:nvPr/>
        </p:nvSpPr>
        <p:spPr>
          <a:xfrm>
            <a:off x="426059" y="429794"/>
            <a:ext cx="3169466"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Visualization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82" y="1873045"/>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3999168" y="1592826"/>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B17CBFE-E1DD-6D47-BBC1-B90A5BA0F09D}"/>
              </a:ext>
            </a:extLst>
          </p:cNvPr>
          <p:cNvPicPr>
            <a:picLocks noChangeAspect="1"/>
          </p:cNvPicPr>
          <p:nvPr/>
        </p:nvPicPr>
        <p:blipFill>
          <a:blip r:embed="rId3"/>
          <a:stretch>
            <a:fillRect/>
          </a:stretch>
        </p:blipFill>
        <p:spPr>
          <a:xfrm>
            <a:off x="4195549" y="1283401"/>
            <a:ext cx="7763302" cy="5205890"/>
          </a:xfrm>
          <a:prstGeom prst="rect">
            <a:avLst/>
          </a:prstGeom>
        </p:spPr>
      </p:pic>
    </p:spTree>
    <p:extLst>
      <p:ext uri="{BB962C8B-B14F-4D97-AF65-F5344CB8AC3E}">
        <p14:creationId xmlns:p14="http://schemas.microsoft.com/office/powerpoint/2010/main" val="208498053"/>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266330" y="429794"/>
            <a:ext cx="3488924"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3755254" y="414922"/>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5">
            <a:extLst>
              <a:ext uri="{FF2B5EF4-FFF2-40B4-BE49-F238E27FC236}">
                <a16:creationId xmlns:a16="http://schemas.microsoft.com/office/drawing/2014/main" id="{3B716DCB-2582-284F-A470-F1C8782B28D3}"/>
              </a:ext>
            </a:extLst>
          </p:cNvPr>
          <p:cNvSpPr/>
          <p:nvPr/>
        </p:nvSpPr>
        <p:spPr>
          <a:xfrm>
            <a:off x="4354565" y="414922"/>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48F39C98-CC0A-164C-B14E-E1924DBE8E1D}"/>
              </a:ext>
            </a:extLst>
          </p:cNvPr>
          <p:cNvSpPr txBox="1"/>
          <p:nvPr/>
        </p:nvSpPr>
        <p:spPr>
          <a:xfrm>
            <a:off x="426059" y="429794"/>
            <a:ext cx="3169466"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Visualization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82" y="1873045"/>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3999168" y="1592826"/>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2E1940C-3E0D-6B48-894B-23FA517EBE93}"/>
              </a:ext>
            </a:extLst>
          </p:cNvPr>
          <p:cNvPicPr>
            <a:picLocks noChangeAspect="1"/>
          </p:cNvPicPr>
          <p:nvPr/>
        </p:nvPicPr>
        <p:blipFill>
          <a:blip r:embed="rId3"/>
          <a:stretch>
            <a:fillRect/>
          </a:stretch>
        </p:blipFill>
        <p:spPr>
          <a:xfrm>
            <a:off x="4173338" y="1844605"/>
            <a:ext cx="7905591" cy="3935704"/>
          </a:xfrm>
          <a:prstGeom prst="rect">
            <a:avLst/>
          </a:prstGeom>
        </p:spPr>
      </p:pic>
    </p:spTree>
    <p:extLst>
      <p:ext uri="{BB962C8B-B14F-4D97-AF65-F5344CB8AC3E}">
        <p14:creationId xmlns:p14="http://schemas.microsoft.com/office/powerpoint/2010/main" val="146882777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266330" y="429794"/>
            <a:ext cx="3488924"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3755254" y="414922"/>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5">
            <a:extLst>
              <a:ext uri="{FF2B5EF4-FFF2-40B4-BE49-F238E27FC236}">
                <a16:creationId xmlns:a16="http://schemas.microsoft.com/office/drawing/2014/main" id="{3B716DCB-2582-284F-A470-F1C8782B28D3}"/>
              </a:ext>
            </a:extLst>
          </p:cNvPr>
          <p:cNvSpPr/>
          <p:nvPr/>
        </p:nvSpPr>
        <p:spPr>
          <a:xfrm>
            <a:off x="4354565" y="414922"/>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48F39C98-CC0A-164C-B14E-E1924DBE8E1D}"/>
              </a:ext>
            </a:extLst>
          </p:cNvPr>
          <p:cNvSpPr txBox="1"/>
          <p:nvPr/>
        </p:nvSpPr>
        <p:spPr>
          <a:xfrm>
            <a:off x="426059" y="429794"/>
            <a:ext cx="3169466"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Visualization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82" y="1873045"/>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3999168" y="1592826"/>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246FCE8-5491-1947-B481-97BED1426F1D}"/>
              </a:ext>
            </a:extLst>
          </p:cNvPr>
          <p:cNvPicPr>
            <a:picLocks noChangeAspect="1"/>
          </p:cNvPicPr>
          <p:nvPr/>
        </p:nvPicPr>
        <p:blipFill>
          <a:blip r:embed="rId4"/>
          <a:stretch>
            <a:fillRect/>
          </a:stretch>
        </p:blipFill>
        <p:spPr>
          <a:xfrm>
            <a:off x="4243083" y="1264067"/>
            <a:ext cx="7552072" cy="5225224"/>
          </a:xfrm>
          <a:prstGeom prst="rect">
            <a:avLst/>
          </a:prstGeom>
        </p:spPr>
      </p:pic>
    </p:spTree>
    <p:extLst>
      <p:ext uri="{BB962C8B-B14F-4D97-AF65-F5344CB8AC3E}">
        <p14:creationId xmlns:p14="http://schemas.microsoft.com/office/powerpoint/2010/main" val="10006874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266330" y="429794"/>
            <a:ext cx="3488924"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3755254" y="414922"/>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5">
            <a:extLst>
              <a:ext uri="{FF2B5EF4-FFF2-40B4-BE49-F238E27FC236}">
                <a16:creationId xmlns:a16="http://schemas.microsoft.com/office/drawing/2014/main" id="{3B716DCB-2582-284F-A470-F1C8782B28D3}"/>
              </a:ext>
            </a:extLst>
          </p:cNvPr>
          <p:cNvSpPr/>
          <p:nvPr/>
        </p:nvSpPr>
        <p:spPr>
          <a:xfrm>
            <a:off x="4354565" y="414922"/>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48F39C98-CC0A-164C-B14E-E1924DBE8E1D}"/>
              </a:ext>
            </a:extLst>
          </p:cNvPr>
          <p:cNvSpPr txBox="1"/>
          <p:nvPr/>
        </p:nvSpPr>
        <p:spPr>
          <a:xfrm>
            <a:off x="426059" y="429794"/>
            <a:ext cx="3169466"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Visualization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82" y="1873045"/>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3999168" y="1592826"/>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AF35CA3-DFAE-DB47-BDB8-124F28B8A1A2}"/>
              </a:ext>
            </a:extLst>
          </p:cNvPr>
          <p:cNvPicPr>
            <a:picLocks noChangeAspect="1"/>
          </p:cNvPicPr>
          <p:nvPr/>
        </p:nvPicPr>
        <p:blipFill>
          <a:blip r:embed="rId3"/>
          <a:stretch>
            <a:fillRect/>
          </a:stretch>
        </p:blipFill>
        <p:spPr>
          <a:xfrm>
            <a:off x="4354565" y="1362989"/>
            <a:ext cx="7458504" cy="5126301"/>
          </a:xfrm>
          <a:prstGeom prst="rect">
            <a:avLst/>
          </a:prstGeom>
        </p:spPr>
      </p:pic>
    </p:spTree>
    <p:extLst>
      <p:ext uri="{BB962C8B-B14F-4D97-AF65-F5344CB8AC3E}">
        <p14:creationId xmlns:p14="http://schemas.microsoft.com/office/powerpoint/2010/main" val="730597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266330" y="429794"/>
            <a:ext cx="3488924"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3755254" y="414922"/>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5">
            <a:extLst>
              <a:ext uri="{FF2B5EF4-FFF2-40B4-BE49-F238E27FC236}">
                <a16:creationId xmlns:a16="http://schemas.microsoft.com/office/drawing/2014/main" id="{3B716DCB-2582-284F-A470-F1C8782B28D3}"/>
              </a:ext>
            </a:extLst>
          </p:cNvPr>
          <p:cNvSpPr/>
          <p:nvPr/>
        </p:nvSpPr>
        <p:spPr>
          <a:xfrm>
            <a:off x="4354565" y="414922"/>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48F39C98-CC0A-164C-B14E-E1924DBE8E1D}"/>
              </a:ext>
            </a:extLst>
          </p:cNvPr>
          <p:cNvSpPr txBox="1"/>
          <p:nvPr/>
        </p:nvSpPr>
        <p:spPr>
          <a:xfrm>
            <a:off x="426059" y="429794"/>
            <a:ext cx="3169466"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Visualization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82" y="1873045"/>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3999168" y="1592826"/>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7E73591-96B5-074F-BC88-DF7A7276BC5A}"/>
              </a:ext>
            </a:extLst>
          </p:cNvPr>
          <p:cNvPicPr>
            <a:picLocks noChangeAspect="1"/>
          </p:cNvPicPr>
          <p:nvPr/>
        </p:nvPicPr>
        <p:blipFill>
          <a:blip r:embed="rId3"/>
          <a:stretch>
            <a:fillRect/>
          </a:stretch>
        </p:blipFill>
        <p:spPr>
          <a:xfrm>
            <a:off x="4102741" y="1349625"/>
            <a:ext cx="7948917" cy="4906643"/>
          </a:xfrm>
          <a:prstGeom prst="rect">
            <a:avLst/>
          </a:prstGeom>
        </p:spPr>
      </p:pic>
    </p:spTree>
    <p:extLst>
      <p:ext uri="{BB962C8B-B14F-4D97-AF65-F5344CB8AC3E}">
        <p14:creationId xmlns:p14="http://schemas.microsoft.com/office/powerpoint/2010/main" val="22740810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266330" y="429794"/>
            <a:ext cx="3488924"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3755254" y="414922"/>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5">
            <a:extLst>
              <a:ext uri="{FF2B5EF4-FFF2-40B4-BE49-F238E27FC236}">
                <a16:creationId xmlns:a16="http://schemas.microsoft.com/office/drawing/2014/main" id="{3B716DCB-2582-284F-A470-F1C8782B28D3}"/>
              </a:ext>
            </a:extLst>
          </p:cNvPr>
          <p:cNvSpPr/>
          <p:nvPr/>
        </p:nvSpPr>
        <p:spPr>
          <a:xfrm>
            <a:off x="4354565" y="414922"/>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48F39C98-CC0A-164C-B14E-E1924DBE8E1D}"/>
              </a:ext>
            </a:extLst>
          </p:cNvPr>
          <p:cNvSpPr txBox="1"/>
          <p:nvPr/>
        </p:nvSpPr>
        <p:spPr>
          <a:xfrm>
            <a:off x="426059" y="429794"/>
            <a:ext cx="3169466"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Visualization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82" y="1873045"/>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3999168" y="1592826"/>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B51082C-4C3C-4B72-AED2-32268B31628D}"/>
              </a:ext>
            </a:extLst>
          </p:cNvPr>
          <p:cNvPicPr>
            <a:picLocks noChangeAspect="1"/>
          </p:cNvPicPr>
          <p:nvPr/>
        </p:nvPicPr>
        <p:blipFill>
          <a:blip r:embed="rId3"/>
          <a:stretch>
            <a:fillRect/>
          </a:stretch>
        </p:blipFill>
        <p:spPr>
          <a:xfrm>
            <a:off x="4248816" y="1476234"/>
            <a:ext cx="7656767" cy="4609000"/>
          </a:xfrm>
          <a:prstGeom prst="rect">
            <a:avLst/>
          </a:prstGeom>
        </p:spPr>
      </p:pic>
    </p:spTree>
    <p:extLst>
      <p:ext uri="{BB962C8B-B14F-4D97-AF65-F5344CB8AC3E}">
        <p14:creationId xmlns:p14="http://schemas.microsoft.com/office/powerpoint/2010/main" val="34219032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266330" y="429794"/>
            <a:ext cx="3488924"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3755254" y="414922"/>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5">
            <a:extLst>
              <a:ext uri="{FF2B5EF4-FFF2-40B4-BE49-F238E27FC236}">
                <a16:creationId xmlns:a16="http://schemas.microsoft.com/office/drawing/2014/main" id="{3B716DCB-2582-284F-A470-F1C8782B28D3}"/>
              </a:ext>
            </a:extLst>
          </p:cNvPr>
          <p:cNvSpPr/>
          <p:nvPr/>
        </p:nvSpPr>
        <p:spPr>
          <a:xfrm>
            <a:off x="4354565" y="414922"/>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48F39C98-CC0A-164C-B14E-E1924DBE8E1D}"/>
              </a:ext>
            </a:extLst>
          </p:cNvPr>
          <p:cNvSpPr txBox="1"/>
          <p:nvPr/>
        </p:nvSpPr>
        <p:spPr>
          <a:xfrm>
            <a:off x="426059" y="429794"/>
            <a:ext cx="3169466"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Visualization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82" y="1873045"/>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3999168" y="1592826"/>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DC6C6F7-0AF7-8048-B9D3-6B3F215D6196}"/>
              </a:ext>
            </a:extLst>
          </p:cNvPr>
          <p:cNvPicPr>
            <a:picLocks noChangeAspect="1"/>
          </p:cNvPicPr>
          <p:nvPr/>
        </p:nvPicPr>
        <p:blipFill>
          <a:blip r:embed="rId3"/>
          <a:stretch>
            <a:fillRect/>
          </a:stretch>
        </p:blipFill>
        <p:spPr>
          <a:xfrm>
            <a:off x="4109758" y="1245518"/>
            <a:ext cx="7934883" cy="5133877"/>
          </a:xfrm>
          <a:prstGeom prst="rect">
            <a:avLst/>
          </a:prstGeom>
        </p:spPr>
      </p:pic>
    </p:spTree>
    <p:extLst>
      <p:ext uri="{BB962C8B-B14F-4D97-AF65-F5344CB8AC3E}">
        <p14:creationId xmlns:p14="http://schemas.microsoft.com/office/powerpoint/2010/main" val="24771526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266330" y="429794"/>
            <a:ext cx="3488924"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3755254" y="414922"/>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5">
            <a:extLst>
              <a:ext uri="{FF2B5EF4-FFF2-40B4-BE49-F238E27FC236}">
                <a16:creationId xmlns:a16="http://schemas.microsoft.com/office/drawing/2014/main" id="{3B716DCB-2582-284F-A470-F1C8782B28D3}"/>
              </a:ext>
            </a:extLst>
          </p:cNvPr>
          <p:cNvSpPr/>
          <p:nvPr/>
        </p:nvSpPr>
        <p:spPr>
          <a:xfrm>
            <a:off x="4354565" y="414922"/>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48F39C98-CC0A-164C-B14E-E1924DBE8E1D}"/>
              </a:ext>
            </a:extLst>
          </p:cNvPr>
          <p:cNvSpPr txBox="1"/>
          <p:nvPr/>
        </p:nvSpPr>
        <p:spPr>
          <a:xfrm>
            <a:off x="426059" y="429794"/>
            <a:ext cx="3169466"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Visualization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82" y="1873045"/>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3999168" y="1592826"/>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7C7218C-1618-4C41-B5E8-F99F787342D3}"/>
              </a:ext>
            </a:extLst>
          </p:cNvPr>
          <p:cNvPicPr>
            <a:picLocks noChangeAspect="1"/>
          </p:cNvPicPr>
          <p:nvPr/>
        </p:nvPicPr>
        <p:blipFill>
          <a:blip r:embed="rId3"/>
          <a:stretch>
            <a:fillRect/>
          </a:stretch>
        </p:blipFill>
        <p:spPr>
          <a:xfrm>
            <a:off x="4135787" y="1264910"/>
            <a:ext cx="7882825" cy="5095093"/>
          </a:xfrm>
          <a:prstGeom prst="rect">
            <a:avLst/>
          </a:prstGeom>
        </p:spPr>
      </p:pic>
    </p:spTree>
    <p:extLst>
      <p:ext uri="{BB962C8B-B14F-4D97-AF65-F5344CB8AC3E}">
        <p14:creationId xmlns:p14="http://schemas.microsoft.com/office/powerpoint/2010/main" val="31157270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7846142" y="217175"/>
            <a:ext cx="4203290"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6919447" y="217175"/>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平行四边形 5">
            <a:extLst>
              <a:ext uri="{FF2B5EF4-FFF2-40B4-BE49-F238E27FC236}">
                <a16:creationId xmlns:a16="http://schemas.microsoft.com/office/drawing/2014/main" id="{3B716DCB-2582-284F-A470-F1C8782B28D3}"/>
              </a:ext>
            </a:extLst>
          </p:cNvPr>
          <p:cNvSpPr/>
          <p:nvPr/>
        </p:nvSpPr>
        <p:spPr>
          <a:xfrm>
            <a:off x="7440432" y="217175"/>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extBox 1">
            <a:extLst>
              <a:ext uri="{FF2B5EF4-FFF2-40B4-BE49-F238E27FC236}">
                <a16:creationId xmlns:a16="http://schemas.microsoft.com/office/drawing/2014/main" id="{48F39C98-CC0A-164C-B14E-E1924DBE8E1D}"/>
              </a:ext>
            </a:extLst>
          </p:cNvPr>
          <p:cNvSpPr txBox="1"/>
          <p:nvPr/>
        </p:nvSpPr>
        <p:spPr>
          <a:xfrm>
            <a:off x="7947589" y="236669"/>
            <a:ext cx="4374021"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Way Forward</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440" y="1725561"/>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8077200" y="1445341"/>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箭头: 右 1">
            <a:extLst>
              <a:ext uri="{FF2B5EF4-FFF2-40B4-BE49-F238E27FC236}">
                <a16:creationId xmlns:a16="http://schemas.microsoft.com/office/drawing/2014/main" id="{67B8E67E-1035-1F4C-B236-7E0157335128}"/>
              </a:ext>
            </a:extLst>
          </p:cNvPr>
          <p:cNvSpPr/>
          <p:nvPr/>
        </p:nvSpPr>
        <p:spPr>
          <a:xfrm>
            <a:off x="193929" y="3610569"/>
            <a:ext cx="7883271" cy="390525"/>
          </a:xfrm>
          <a:prstGeom prst="rightArrow">
            <a:avLst>
              <a:gd name="adj1" fmla="val 20732"/>
              <a:gd name="adj2" fmla="val 15243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63">
            <a:extLst>
              <a:ext uri="{FF2B5EF4-FFF2-40B4-BE49-F238E27FC236}">
                <a16:creationId xmlns:a16="http://schemas.microsoft.com/office/drawing/2014/main" id="{C25F5B2E-C73D-3047-A80A-86A8DADC6E9E}"/>
              </a:ext>
            </a:extLst>
          </p:cNvPr>
          <p:cNvSpPr/>
          <p:nvPr/>
        </p:nvSpPr>
        <p:spPr>
          <a:xfrm>
            <a:off x="193929" y="3535831"/>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1</a:t>
            </a:r>
            <a:endParaRPr lang="zh-CN" altLang="en-US" sz="2800" dirty="0">
              <a:latin typeface="华文细黑" panose="02010600040101010101" pitchFamily="2" charset="-122"/>
              <a:ea typeface="华文细黑" panose="02010600040101010101" pitchFamily="2" charset="-122"/>
            </a:endParaRPr>
          </a:p>
        </p:txBody>
      </p:sp>
      <p:sp>
        <p:nvSpPr>
          <p:cNvPr id="27" name="椭圆 92">
            <a:extLst>
              <a:ext uri="{FF2B5EF4-FFF2-40B4-BE49-F238E27FC236}">
                <a16:creationId xmlns:a16="http://schemas.microsoft.com/office/drawing/2014/main" id="{B88BB042-24D6-9348-A859-A17930A48D7E}"/>
              </a:ext>
            </a:extLst>
          </p:cNvPr>
          <p:cNvSpPr/>
          <p:nvPr/>
        </p:nvSpPr>
        <p:spPr>
          <a:xfrm>
            <a:off x="2061319" y="3505341"/>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2</a:t>
            </a:r>
            <a:endParaRPr lang="zh-CN" altLang="en-US" sz="2800" dirty="0">
              <a:latin typeface="华文细黑" panose="02010600040101010101" pitchFamily="2" charset="-122"/>
              <a:ea typeface="华文细黑" panose="02010600040101010101" pitchFamily="2" charset="-122"/>
            </a:endParaRPr>
          </a:p>
        </p:txBody>
      </p:sp>
      <p:sp>
        <p:nvSpPr>
          <p:cNvPr id="28" name="椭圆 93">
            <a:extLst>
              <a:ext uri="{FF2B5EF4-FFF2-40B4-BE49-F238E27FC236}">
                <a16:creationId xmlns:a16="http://schemas.microsoft.com/office/drawing/2014/main" id="{51EE8CC6-B4A0-3040-9B09-6B9DCA86C504}"/>
              </a:ext>
            </a:extLst>
          </p:cNvPr>
          <p:cNvSpPr/>
          <p:nvPr/>
        </p:nvSpPr>
        <p:spPr>
          <a:xfrm>
            <a:off x="3997577" y="3490592"/>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3</a:t>
            </a:r>
            <a:endParaRPr lang="zh-CN" altLang="en-US" sz="2800" dirty="0">
              <a:latin typeface="华文细黑" panose="02010600040101010101" pitchFamily="2" charset="-122"/>
              <a:ea typeface="华文细黑" panose="02010600040101010101" pitchFamily="2" charset="-122"/>
            </a:endParaRPr>
          </a:p>
        </p:txBody>
      </p:sp>
      <p:sp>
        <p:nvSpPr>
          <p:cNvPr id="29" name="椭圆 94">
            <a:extLst>
              <a:ext uri="{FF2B5EF4-FFF2-40B4-BE49-F238E27FC236}">
                <a16:creationId xmlns:a16="http://schemas.microsoft.com/office/drawing/2014/main" id="{E80C80DA-206E-A442-9E43-770F4DAC22C7}"/>
              </a:ext>
            </a:extLst>
          </p:cNvPr>
          <p:cNvSpPr/>
          <p:nvPr/>
        </p:nvSpPr>
        <p:spPr>
          <a:xfrm>
            <a:off x="5864967" y="3505341"/>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4</a:t>
            </a:r>
            <a:endParaRPr lang="zh-CN" altLang="en-US" sz="2800" dirty="0">
              <a:latin typeface="华文细黑" panose="02010600040101010101" pitchFamily="2" charset="-122"/>
              <a:ea typeface="华文细黑" panose="02010600040101010101" pitchFamily="2" charset="-122"/>
            </a:endParaRPr>
          </a:p>
        </p:txBody>
      </p:sp>
      <p:sp>
        <p:nvSpPr>
          <p:cNvPr id="3" name="Rectangular Callout 2">
            <a:extLst>
              <a:ext uri="{FF2B5EF4-FFF2-40B4-BE49-F238E27FC236}">
                <a16:creationId xmlns:a16="http://schemas.microsoft.com/office/drawing/2014/main" id="{E382FF32-7510-3549-BCBF-975EFE5477C6}"/>
              </a:ext>
            </a:extLst>
          </p:cNvPr>
          <p:cNvSpPr/>
          <p:nvPr/>
        </p:nvSpPr>
        <p:spPr>
          <a:xfrm>
            <a:off x="193929" y="1923271"/>
            <a:ext cx="2195310" cy="1209368"/>
          </a:xfrm>
          <a:prstGeom prst="wedgeRectCallout">
            <a:avLst/>
          </a:prstGeom>
          <a:solidFill>
            <a:schemeClr val="bg1">
              <a:lumMod val="8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pitchFamily="2" charset="0"/>
              </a:rPr>
              <a:t>Further clean the data</a:t>
            </a:r>
          </a:p>
        </p:txBody>
      </p:sp>
      <p:sp>
        <p:nvSpPr>
          <p:cNvPr id="30" name="Rectangular Callout 29">
            <a:extLst>
              <a:ext uri="{FF2B5EF4-FFF2-40B4-BE49-F238E27FC236}">
                <a16:creationId xmlns:a16="http://schemas.microsoft.com/office/drawing/2014/main" id="{96F0E567-E4C9-8C4F-BDEF-F61A0A100660}"/>
              </a:ext>
            </a:extLst>
          </p:cNvPr>
          <p:cNvSpPr/>
          <p:nvPr/>
        </p:nvSpPr>
        <p:spPr>
          <a:xfrm rot="10800000">
            <a:off x="809648" y="4220450"/>
            <a:ext cx="2317010" cy="1383935"/>
          </a:xfrm>
          <a:prstGeom prst="wedgeRectCallout">
            <a:avLst/>
          </a:prstGeom>
          <a:solidFill>
            <a:schemeClr val="bg1">
              <a:lumMod val="8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26AD7E7-7D8C-F545-B083-55BFE0AF4AA0}"/>
              </a:ext>
            </a:extLst>
          </p:cNvPr>
          <p:cNvSpPr txBox="1"/>
          <p:nvPr/>
        </p:nvSpPr>
        <p:spPr>
          <a:xfrm>
            <a:off x="769127" y="4496918"/>
            <a:ext cx="2557759" cy="830997"/>
          </a:xfrm>
          <a:prstGeom prst="rect">
            <a:avLst/>
          </a:prstGeom>
          <a:noFill/>
        </p:spPr>
        <p:txBody>
          <a:bodyPr wrap="square" rtlCol="0">
            <a:spAutoFit/>
          </a:bodyPr>
          <a:lstStyle/>
          <a:p>
            <a:r>
              <a:rPr lang="en-US" sz="2400" dirty="0">
                <a:solidFill>
                  <a:schemeClr val="bg1"/>
                </a:solidFill>
                <a:latin typeface="Times" pitchFamily="2" charset="0"/>
              </a:rPr>
              <a:t>Update gun policy information</a:t>
            </a:r>
          </a:p>
        </p:txBody>
      </p:sp>
      <p:sp>
        <p:nvSpPr>
          <p:cNvPr id="31" name="Rectangular Callout 30">
            <a:extLst>
              <a:ext uri="{FF2B5EF4-FFF2-40B4-BE49-F238E27FC236}">
                <a16:creationId xmlns:a16="http://schemas.microsoft.com/office/drawing/2014/main" id="{C11A21BA-402A-AE4E-9A3B-2D7CD19C1C98}"/>
              </a:ext>
            </a:extLst>
          </p:cNvPr>
          <p:cNvSpPr/>
          <p:nvPr/>
        </p:nvSpPr>
        <p:spPr>
          <a:xfrm>
            <a:off x="3669657" y="1923271"/>
            <a:ext cx="2195310" cy="1209368"/>
          </a:xfrm>
          <a:prstGeom prst="wedgeRectCallout">
            <a:avLst/>
          </a:prstGeom>
          <a:solidFill>
            <a:schemeClr val="bg1">
              <a:lumMod val="8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pitchFamily="2" charset="0"/>
              </a:rPr>
              <a:t>Conduct more insightful data analyses</a:t>
            </a:r>
          </a:p>
        </p:txBody>
      </p:sp>
      <p:sp>
        <p:nvSpPr>
          <p:cNvPr id="33" name="Rectangular Callout 32">
            <a:extLst>
              <a:ext uri="{FF2B5EF4-FFF2-40B4-BE49-F238E27FC236}">
                <a16:creationId xmlns:a16="http://schemas.microsoft.com/office/drawing/2014/main" id="{CA35139F-7677-FF47-B9F6-DC58EF1A2C67}"/>
              </a:ext>
            </a:extLst>
          </p:cNvPr>
          <p:cNvSpPr/>
          <p:nvPr/>
        </p:nvSpPr>
        <p:spPr>
          <a:xfrm rot="10800000">
            <a:off x="4467410" y="4209693"/>
            <a:ext cx="2317010" cy="1383935"/>
          </a:xfrm>
          <a:prstGeom prst="wedgeRectCallout">
            <a:avLst/>
          </a:prstGeom>
          <a:solidFill>
            <a:schemeClr val="bg1">
              <a:lumMod val="8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F23349B-85BD-6141-B585-92865595B070}"/>
              </a:ext>
            </a:extLst>
          </p:cNvPr>
          <p:cNvSpPr txBox="1"/>
          <p:nvPr/>
        </p:nvSpPr>
        <p:spPr>
          <a:xfrm>
            <a:off x="4433003" y="4263912"/>
            <a:ext cx="2385821" cy="1200329"/>
          </a:xfrm>
          <a:prstGeom prst="rect">
            <a:avLst/>
          </a:prstGeom>
          <a:noFill/>
        </p:spPr>
        <p:txBody>
          <a:bodyPr wrap="square" rtlCol="0">
            <a:spAutoFit/>
          </a:bodyPr>
          <a:lstStyle/>
          <a:p>
            <a:r>
              <a:rPr lang="en-US" sz="2400" dirty="0">
                <a:solidFill>
                  <a:schemeClr val="bg1"/>
                </a:solidFill>
                <a:latin typeface="Times" pitchFamily="2" charset="0"/>
              </a:rPr>
              <a:t>Complete the full story about mass shooting in USA.</a:t>
            </a:r>
          </a:p>
        </p:txBody>
      </p:sp>
    </p:spTree>
    <p:extLst>
      <p:ext uri="{BB962C8B-B14F-4D97-AF65-F5344CB8AC3E}">
        <p14:creationId xmlns:p14="http://schemas.microsoft.com/office/powerpoint/2010/main" val="2006763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B12BCE-00F2-434C-93A8-C13D3FC46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45" y="294969"/>
            <a:ext cx="5420032" cy="6194322"/>
          </a:xfrm>
          <a:prstGeom prst="rect">
            <a:avLst/>
          </a:prstGeom>
        </p:spPr>
      </p:pic>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grpSp>
        <p:nvGrpSpPr>
          <p:cNvPr id="10" name="组合 58">
            <a:extLst>
              <a:ext uri="{FF2B5EF4-FFF2-40B4-BE49-F238E27FC236}">
                <a16:creationId xmlns:a16="http://schemas.microsoft.com/office/drawing/2014/main" id="{CFB9AB58-63EC-0042-AB17-FB9F4A33DEB8}"/>
              </a:ext>
            </a:extLst>
          </p:cNvPr>
          <p:cNvGrpSpPr/>
          <p:nvPr/>
        </p:nvGrpSpPr>
        <p:grpSpPr>
          <a:xfrm>
            <a:off x="9601027" y="906379"/>
            <a:ext cx="2040539" cy="491140"/>
            <a:chOff x="3784601" y="5778500"/>
            <a:chExt cx="2040539" cy="491140"/>
          </a:xfrm>
        </p:grpSpPr>
        <p:sp>
          <p:nvSpPr>
            <p:cNvPr id="11" name="椭圆 28">
              <a:extLst>
                <a:ext uri="{FF2B5EF4-FFF2-40B4-BE49-F238E27FC236}">
                  <a16:creationId xmlns:a16="http://schemas.microsoft.com/office/drawing/2014/main" id="{CA7D1604-F135-1C48-A88B-8E74D513E63C}"/>
                </a:ext>
              </a:extLst>
            </p:cNvPr>
            <p:cNvSpPr/>
            <p:nvPr/>
          </p:nvSpPr>
          <p:spPr>
            <a:xfrm>
              <a:off x="3784601" y="5778501"/>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29">
              <a:extLst>
                <a:ext uri="{FF2B5EF4-FFF2-40B4-BE49-F238E27FC236}">
                  <a16:creationId xmlns:a16="http://schemas.microsoft.com/office/drawing/2014/main" id="{1B90F542-92A5-7947-A953-FFFDA9A1BB52}"/>
                </a:ext>
              </a:extLst>
            </p:cNvPr>
            <p:cNvSpPr/>
            <p:nvPr/>
          </p:nvSpPr>
          <p:spPr>
            <a:xfrm>
              <a:off x="400356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30">
              <a:extLst>
                <a:ext uri="{FF2B5EF4-FFF2-40B4-BE49-F238E27FC236}">
                  <a16:creationId xmlns:a16="http://schemas.microsoft.com/office/drawing/2014/main" id="{B07F5D10-3796-FA44-92EA-4968D910A8A8}"/>
                </a:ext>
              </a:extLst>
            </p:cNvPr>
            <p:cNvSpPr/>
            <p:nvPr/>
          </p:nvSpPr>
          <p:spPr>
            <a:xfrm>
              <a:off x="4222531"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31">
              <a:extLst>
                <a:ext uri="{FF2B5EF4-FFF2-40B4-BE49-F238E27FC236}">
                  <a16:creationId xmlns:a16="http://schemas.microsoft.com/office/drawing/2014/main" id="{31D1899F-B1B9-B84C-930F-446F59337911}"/>
                </a:ext>
              </a:extLst>
            </p:cNvPr>
            <p:cNvSpPr/>
            <p:nvPr/>
          </p:nvSpPr>
          <p:spPr>
            <a:xfrm>
              <a:off x="4441496"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32">
              <a:extLst>
                <a:ext uri="{FF2B5EF4-FFF2-40B4-BE49-F238E27FC236}">
                  <a16:creationId xmlns:a16="http://schemas.microsoft.com/office/drawing/2014/main" id="{4A953DAA-B967-A945-B06D-9B9B32864AC9}"/>
                </a:ext>
              </a:extLst>
            </p:cNvPr>
            <p:cNvSpPr/>
            <p:nvPr/>
          </p:nvSpPr>
          <p:spPr>
            <a:xfrm>
              <a:off x="4660462"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33">
              <a:extLst>
                <a:ext uri="{FF2B5EF4-FFF2-40B4-BE49-F238E27FC236}">
                  <a16:creationId xmlns:a16="http://schemas.microsoft.com/office/drawing/2014/main" id="{AD285A1E-F237-4244-8D6C-1DA6177E3D96}"/>
                </a:ext>
              </a:extLst>
            </p:cNvPr>
            <p:cNvSpPr/>
            <p:nvPr/>
          </p:nvSpPr>
          <p:spPr>
            <a:xfrm>
              <a:off x="487942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34">
              <a:extLst>
                <a:ext uri="{FF2B5EF4-FFF2-40B4-BE49-F238E27FC236}">
                  <a16:creationId xmlns:a16="http://schemas.microsoft.com/office/drawing/2014/main" id="{0ACC2D71-6787-B44D-BC7C-B7E15A89DC62}"/>
                </a:ext>
              </a:extLst>
            </p:cNvPr>
            <p:cNvSpPr/>
            <p:nvPr/>
          </p:nvSpPr>
          <p:spPr>
            <a:xfrm>
              <a:off x="5098393"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35">
              <a:extLst>
                <a:ext uri="{FF2B5EF4-FFF2-40B4-BE49-F238E27FC236}">
                  <a16:creationId xmlns:a16="http://schemas.microsoft.com/office/drawing/2014/main" id="{280B3B01-1B2F-BE49-AF26-31C2BD653DA9}"/>
                </a:ext>
              </a:extLst>
            </p:cNvPr>
            <p:cNvSpPr/>
            <p:nvPr/>
          </p:nvSpPr>
          <p:spPr>
            <a:xfrm>
              <a:off x="5317358"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36">
              <a:extLst>
                <a:ext uri="{FF2B5EF4-FFF2-40B4-BE49-F238E27FC236}">
                  <a16:creationId xmlns:a16="http://schemas.microsoft.com/office/drawing/2014/main" id="{30BCEB5A-6558-FD4B-AFEB-C65E9598AB68}"/>
                </a:ext>
              </a:extLst>
            </p:cNvPr>
            <p:cNvSpPr/>
            <p:nvPr/>
          </p:nvSpPr>
          <p:spPr>
            <a:xfrm>
              <a:off x="5536324"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37">
              <a:extLst>
                <a:ext uri="{FF2B5EF4-FFF2-40B4-BE49-F238E27FC236}">
                  <a16:creationId xmlns:a16="http://schemas.microsoft.com/office/drawing/2014/main" id="{EABB3A91-54BA-8945-A076-F842A24A5AA6}"/>
                </a:ext>
              </a:extLst>
            </p:cNvPr>
            <p:cNvSpPr/>
            <p:nvPr/>
          </p:nvSpPr>
          <p:spPr>
            <a:xfrm>
              <a:off x="5755290" y="577850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40">
              <a:extLst>
                <a:ext uri="{FF2B5EF4-FFF2-40B4-BE49-F238E27FC236}">
                  <a16:creationId xmlns:a16="http://schemas.microsoft.com/office/drawing/2014/main" id="{CE1A2888-4C65-194A-852E-E1113DA08771}"/>
                </a:ext>
              </a:extLst>
            </p:cNvPr>
            <p:cNvSpPr/>
            <p:nvPr/>
          </p:nvSpPr>
          <p:spPr>
            <a:xfrm>
              <a:off x="4222531"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41">
              <a:extLst>
                <a:ext uri="{FF2B5EF4-FFF2-40B4-BE49-F238E27FC236}">
                  <a16:creationId xmlns:a16="http://schemas.microsoft.com/office/drawing/2014/main" id="{5BDB659C-F253-5244-80B3-7AAC468A118A}"/>
                </a:ext>
              </a:extLst>
            </p:cNvPr>
            <p:cNvSpPr/>
            <p:nvPr/>
          </p:nvSpPr>
          <p:spPr>
            <a:xfrm>
              <a:off x="4441496"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42">
              <a:extLst>
                <a:ext uri="{FF2B5EF4-FFF2-40B4-BE49-F238E27FC236}">
                  <a16:creationId xmlns:a16="http://schemas.microsoft.com/office/drawing/2014/main" id="{0C2826AC-3C1F-AC4C-845D-D3C530B0D094}"/>
                </a:ext>
              </a:extLst>
            </p:cNvPr>
            <p:cNvSpPr/>
            <p:nvPr/>
          </p:nvSpPr>
          <p:spPr>
            <a:xfrm>
              <a:off x="4660462"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43">
              <a:extLst>
                <a:ext uri="{FF2B5EF4-FFF2-40B4-BE49-F238E27FC236}">
                  <a16:creationId xmlns:a16="http://schemas.microsoft.com/office/drawing/2014/main" id="{71EBF230-B188-6E46-B3A9-8F748F0F3376}"/>
                </a:ext>
              </a:extLst>
            </p:cNvPr>
            <p:cNvSpPr/>
            <p:nvPr/>
          </p:nvSpPr>
          <p:spPr>
            <a:xfrm>
              <a:off x="487942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44">
              <a:extLst>
                <a:ext uri="{FF2B5EF4-FFF2-40B4-BE49-F238E27FC236}">
                  <a16:creationId xmlns:a16="http://schemas.microsoft.com/office/drawing/2014/main" id="{3FE97577-376D-974C-8E95-F057983AE3D5}"/>
                </a:ext>
              </a:extLst>
            </p:cNvPr>
            <p:cNvSpPr/>
            <p:nvPr/>
          </p:nvSpPr>
          <p:spPr>
            <a:xfrm>
              <a:off x="5098393"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45">
              <a:extLst>
                <a:ext uri="{FF2B5EF4-FFF2-40B4-BE49-F238E27FC236}">
                  <a16:creationId xmlns:a16="http://schemas.microsoft.com/office/drawing/2014/main" id="{DEC97D1B-8878-924E-8765-4BB90320D817}"/>
                </a:ext>
              </a:extLst>
            </p:cNvPr>
            <p:cNvSpPr/>
            <p:nvPr/>
          </p:nvSpPr>
          <p:spPr>
            <a:xfrm>
              <a:off x="5317358"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46">
              <a:extLst>
                <a:ext uri="{FF2B5EF4-FFF2-40B4-BE49-F238E27FC236}">
                  <a16:creationId xmlns:a16="http://schemas.microsoft.com/office/drawing/2014/main" id="{C55F31B3-4817-4C40-ABE1-B403CF69ADDC}"/>
                </a:ext>
              </a:extLst>
            </p:cNvPr>
            <p:cNvSpPr/>
            <p:nvPr/>
          </p:nvSpPr>
          <p:spPr>
            <a:xfrm>
              <a:off x="5536324"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47">
              <a:extLst>
                <a:ext uri="{FF2B5EF4-FFF2-40B4-BE49-F238E27FC236}">
                  <a16:creationId xmlns:a16="http://schemas.microsoft.com/office/drawing/2014/main" id="{551DCE99-0550-8645-A457-56D07525F90A}"/>
                </a:ext>
              </a:extLst>
            </p:cNvPr>
            <p:cNvSpPr/>
            <p:nvPr/>
          </p:nvSpPr>
          <p:spPr>
            <a:xfrm>
              <a:off x="5755290" y="5989145"/>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52">
              <a:extLst>
                <a:ext uri="{FF2B5EF4-FFF2-40B4-BE49-F238E27FC236}">
                  <a16:creationId xmlns:a16="http://schemas.microsoft.com/office/drawing/2014/main" id="{50BE0DAB-64CA-154F-B90E-F56DFF88EC77}"/>
                </a:ext>
              </a:extLst>
            </p:cNvPr>
            <p:cNvSpPr/>
            <p:nvPr/>
          </p:nvSpPr>
          <p:spPr>
            <a:xfrm>
              <a:off x="4660462"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53">
              <a:extLst>
                <a:ext uri="{FF2B5EF4-FFF2-40B4-BE49-F238E27FC236}">
                  <a16:creationId xmlns:a16="http://schemas.microsoft.com/office/drawing/2014/main" id="{13BF65B1-F9CF-594F-9DE1-45F11E00CF71}"/>
                </a:ext>
              </a:extLst>
            </p:cNvPr>
            <p:cNvSpPr/>
            <p:nvPr/>
          </p:nvSpPr>
          <p:spPr>
            <a:xfrm>
              <a:off x="487942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54">
              <a:extLst>
                <a:ext uri="{FF2B5EF4-FFF2-40B4-BE49-F238E27FC236}">
                  <a16:creationId xmlns:a16="http://schemas.microsoft.com/office/drawing/2014/main" id="{82BA22F6-3238-2C4A-A165-6F7F6E833ABF}"/>
                </a:ext>
              </a:extLst>
            </p:cNvPr>
            <p:cNvSpPr/>
            <p:nvPr/>
          </p:nvSpPr>
          <p:spPr>
            <a:xfrm>
              <a:off x="5098393"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55">
              <a:extLst>
                <a:ext uri="{FF2B5EF4-FFF2-40B4-BE49-F238E27FC236}">
                  <a16:creationId xmlns:a16="http://schemas.microsoft.com/office/drawing/2014/main" id="{AC70EE8A-CE20-204C-84D8-A17E5DD3B97F}"/>
                </a:ext>
              </a:extLst>
            </p:cNvPr>
            <p:cNvSpPr/>
            <p:nvPr/>
          </p:nvSpPr>
          <p:spPr>
            <a:xfrm>
              <a:off x="5317358"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56">
              <a:extLst>
                <a:ext uri="{FF2B5EF4-FFF2-40B4-BE49-F238E27FC236}">
                  <a16:creationId xmlns:a16="http://schemas.microsoft.com/office/drawing/2014/main" id="{E1274199-BBC8-D64A-BE36-22A07E863A90}"/>
                </a:ext>
              </a:extLst>
            </p:cNvPr>
            <p:cNvSpPr/>
            <p:nvPr/>
          </p:nvSpPr>
          <p:spPr>
            <a:xfrm>
              <a:off x="5536324"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57">
              <a:extLst>
                <a:ext uri="{FF2B5EF4-FFF2-40B4-BE49-F238E27FC236}">
                  <a16:creationId xmlns:a16="http://schemas.microsoft.com/office/drawing/2014/main" id="{9A4E64BD-43BA-6843-80BC-5E0C7BBF1B88}"/>
                </a:ext>
              </a:extLst>
            </p:cNvPr>
            <p:cNvSpPr/>
            <p:nvPr/>
          </p:nvSpPr>
          <p:spPr>
            <a:xfrm>
              <a:off x="5755290" y="6199790"/>
              <a:ext cx="69850" cy="6985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2">
            <a:extLst>
              <a:ext uri="{FF2B5EF4-FFF2-40B4-BE49-F238E27FC236}">
                <a16:creationId xmlns:a16="http://schemas.microsoft.com/office/drawing/2014/main" id="{F201FBA1-5359-1F4C-82DC-24B097BDE382}"/>
              </a:ext>
            </a:extLst>
          </p:cNvPr>
          <p:cNvGrpSpPr/>
          <p:nvPr/>
        </p:nvGrpSpPr>
        <p:grpSpPr>
          <a:xfrm>
            <a:off x="5831250" y="1942328"/>
            <a:ext cx="6202273" cy="2836496"/>
            <a:chOff x="2991689" y="1915502"/>
            <a:chExt cx="6202273" cy="2836496"/>
          </a:xfrm>
        </p:grpSpPr>
        <p:sp>
          <p:nvSpPr>
            <p:cNvPr id="39" name="任意多边形 10">
              <a:extLst>
                <a:ext uri="{FF2B5EF4-FFF2-40B4-BE49-F238E27FC236}">
                  <a16:creationId xmlns:a16="http://schemas.microsoft.com/office/drawing/2014/main" id="{8691B5BB-7A82-374E-ADFB-B3440E02DC29}"/>
                </a:ext>
              </a:extLst>
            </p:cNvPr>
            <p:cNvSpPr>
              <a:spLocks noChangeArrowheads="1"/>
            </p:cNvSpPr>
            <p:nvPr/>
          </p:nvSpPr>
          <p:spPr bwMode="auto">
            <a:xfrm rot="5400000">
              <a:off x="7800930" y="3205957"/>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w="76200">
              <a:solidFill>
                <a:schemeClr val="bg1"/>
              </a:solidFill>
            </a:ln>
            <a:extLst>
              <a:ext uri="{91240B29-F687-4f45-9708-019B960494DF}">
                <a14:hiddenLine xmlns:a14="http://schemas.microsoft.com/office/drawing/2010/main" xmlns="" w="12700" cap="flat" cmpd="sng">
                  <a:solidFill>
                    <a:srgbClr val="42719B"/>
                  </a:solidFill>
                  <a:bevel/>
                  <a:headEnd/>
                  <a:tailEnd/>
                </a14:hiddenLine>
              </a:ext>
            </a:extLst>
          </p:spPr>
          <p:txBody>
            <a:bodyPr anchor="ctr"/>
            <a:lstStyle/>
            <a:p>
              <a:endParaRPr lang="zh-CN" altLang="en-US"/>
            </a:p>
          </p:txBody>
        </p:sp>
        <p:sp>
          <p:nvSpPr>
            <p:cNvPr id="40" name="任意多边形 11">
              <a:extLst>
                <a:ext uri="{FF2B5EF4-FFF2-40B4-BE49-F238E27FC236}">
                  <a16:creationId xmlns:a16="http://schemas.microsoft.com/office/drawing/2014/main" id="{DB666F0A-DDD1-764F-A863-9E0333B0D2C1}"/>
                </a:ext>
              </a:extLst>
            </p:cNvPr>
            <p:cNvSpPr>
              <a:spLocks noChangeArrowheads="1"/>
            </p:cNvSpPr>
            <p:nvPr/>
          </p:nvSpPr>
          <p:spPr bwMode="auto">
            <a:xfrm rot="16200000" flipH="1">
              <a:off x="2044745" y="3205957"/>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w="76200">
              <a:solidFill>
                <a:schemeClr val="bg1"/>
              </a:solidFill>
            </a:ln>
            <a:extLst>
              <a:ext uri="{91240B29-F687-4f45-9708-019B960494DF}">
                <a14:hiddenLine xmlns:a14="http://schemas.microsoft.com/office/drawing/2010/main" xmlns="" w="12700" cap="flat" cmpd="sng">
                  <a:solidFill>
                    <a:srgbClr val="42719B"/>
                  </a:solidFill>
                  <a:bevel/>
                  <a:headEnd/>
                  <a:tailEnd/>
                </a14:hiddenLine>
              </a:ext>
            </a:extLst>
          </p:spPr>
          <p:txBody>
            <a:bodyPr anchor="ctr"/>
            <a:lstStyle/>
            <a:p>
              <a:endParaRPr lang="zh-CN" altLang="en-US" dirty="0"/>
            </a:p>
          </p:txBody>
        </p:sp>
        <p:grpSp>
          <p:nvGrpSpPr>
            <p:cNvPr id="41" name="组合 7">
              <a:extLst>
                <a:ext uri="{FF2B5EF4-FFF2-40B4-BE49-F238E27FC236}">
                  <a16:creationId xmlns:a16="http://schemas.microsoft.com/office/drawing/2014/main" id="{DB2AC5C2-3002-7741-9E4F-4ADF5D642B4B}"/>
                </a:ext>
              </a:extLst>
            </p:cNvPr>
            <p:cNvGrpSpPr/>
            <p:nvPr/>
          </p:nvGrpSpPr>
          <p:grpSpPr>
            <a:xfrm>
              <a:off x="3711340" y="1915502"/>
              <a:ext cx="4762971" cy="2836496"/>
              <a:chOff x="3710546" y="981075"/>
              <a:chExt cx="4762971" cy="2836496"/>
            </a:xfrm>
          </p:grpSpPr>
          <p:sp>
            <p:nvSpPr>
              <p:cNvPr id="42" name="文本框 6">
                <a:extLst>
                  <a:ext uri="{FF2B5EF4-FFF2-40B4-BE49-F238E27FC236}">
                    <a16:creationId xmlns:a16="http://schemas.microsoft.com/office/drawing/2014/main" id="{228A6392-B676-2340-A12E-F8FB1D2917E5}"/>
                  </a:ext>
                </a:extLst>
              </p:cNvPr>
              <p:cNvSpPr>
                <a:spLocks noChangeArrowheads="1"/>
              </p:cNvSpPr>
              <p:nvPr/>
            </p:nvSpPr>
            <p:spPr bwMode="auto">
              <a:xfrm>
                <a:off x="3710546" y="981075"/>
                <a:ext cx="4762971" cy="186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sym typeface="Impact" panose="020B0806030902050204" pitchFamily="34" charset="0"/>
                  </a:rPr>
                  <a:t>THANKS</a:t>
                </a:r>
                <a:endParaRPr lang="zh-CN" altLang="en-US" sz="11500" dirty="0">
                  <a:solidFill>
                    <a:schemeClr val="bg1"/>
                  </a:solidFill>
                  <a:latin typeface="Impact" panose="020B0806030902050204" pitchFamily="34" charset="0"/>
                  <a:sym typeface="Impact" panose="020B0806030902050204" pitchFamily="34" charset="0"/>
                </a:endParaRPr>
              </a:p>
            </p:txBody>
          </p:sp>
          <p:sp>
            <p:nvSpPr>
              <p:cNvPr id="44" name="文本框 9">
                <a:extLst>
                  <a:ext uri="{FF2B5EF4-FFF2-40B4-BE49-F238E27FC236}">
                    <a16:creationId xmlns:a16="http://schemas.microsoft.com/office/drawing/2014/main" id="{B2FD2CD9-6A32-2844-810F-392A47F1F93B}"/>
                  </a:ext>
                </a:extLst>
              </p:cNvPr>
              <p:cNvSpPr>
                <a:spLocks noChangeArrowheads="1"/>
              </p:cNvSpPr>
              <p:nvPr/>
            </p:nvSpPr>
            <p:spPr bwMode="auto">
              <a:xfrm>
                <a:off x="3710546" y="3294351"/>
                <a:ext cx="476297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endParaRPr lang="zh-CN" altLang="en-US" sz="2800" dirty="0">
                  <a:solidFill>
                    <a:srgbClr val="1BDC77"/>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cxnSp>
            <p:nvCxnSpPr>
              <p:cNvPr id="45" name="直接连接符 11">
                <a:extLst>
                  <a:ext uri="{FF2B5EF4-FFF2-40B4-BE49-F238E27FC236}">
                    <a16:creationId xmlns:a16="http://schemas.microsoft.com/office/drawing/2014/main" id="{E7287522-B3D1-A04A-817B-4DF80E63CB9F}"/>
                  </a:ext>
                </a:extLst>
              </p:cNvPr>
              <p:cNvCxnSpPr>
                <a:cxnSpLocks/>
              </p:cNvCxnSpPr>
              <p:nvPr/>
            </p:nvCxnSpPr>
            <p:spPr>
              <a:xfrm>
                <a:off x="3912628" y="2722851"/>
                <a:ext cx="456088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TextBox 1">
            <a:extLst>
              <a:ext uri="{FF2B5EF4-FFF2-40B4-BE49-F238E27FC236}">
                <a16:creationId xmlns:a16="http://schemas.microsoft.com/office/drawing/2014/main" id="{AE3E8B78-171D-FE4F-979B-3DCDAC0D97E2}"/>
              </a:ext>
            </a:extLst>
          </p:cNvPr>
          <p:cNvSpPr txBox="1"/>
          <p:nvPr/>
        </p:nvSpPr>
        <p:spPr>
          <a:xfrm>
            <a:off x="7358816" y="3775920"/>
            <a:ext cx="3993934" cy="861774"/>
          </a:xfrm>
          <a:prstGeom prst="rect">
            <a:avLst/>
          </a:prstGeom>
          <a:noFill/>
        </p:spPr>
        <p:txBody>
          <a:bodyPr wrap="square" rtlCol="0">
            <a:spAutoFit/>
          </a:bodyPr>
          <a:lstStyle/>
          <a:p>
            <a:r>
              <a:rPr lang="en-US" sz="5000" dirty="0">
                <a:solidFill>
                  <a:schemeClr val="accent4"/>
                </a:solidFill>
                <a:latin typeface="Impact" panose="020B0806030902050204" pitchFamily="34" charset="0"/>
              </a:rPr>
              <a:t>Questions?</a:t>
            </a:r>
            <a:endParaRPr lang="en-US" dirty="0"/>
          </a:p>
        </p:txBody>
      </p:sp>
    </p:spTree>
    <p:extLst>
      <p:ext uri="{BB962C8B-B14F-4D97-AF65-F5344CB8AC3E}">
        <p14:creationId xmlns:p14="http://schemas.microsoft.com/office/powerpoint/2010/main" val="33179066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B12BCE-00F2-434C-93A8-C13D3FC46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45" y="294969"/>
            <a:ext cx="5420032" cy="6194322"/>
          </a:xfrm>
          <a:prstGeom prst="rect">
            <a:avLst/>
          </a:prstGeom>
        </p:spPr>
      </p:pic>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矩形 1">
            <a:extLst>
              <a:ext uri="{FF2B5EF4-FFF2-40B4-BE49-F238E27FC236}">
                <a16:creationId xmlns:a16="http://schemas.microsoft.com/office/drawing/2014/main" id="{962183E3-31AA-3641-8644-A5B6BAAEF543}"/>
              </a:ext>
            </a:extLst>
          </p:cNvPr>
          <p:cNvSpPr/>
          <p:nvPr/>
        </p:nvSpPr>
        <p:spPr>
          <a:xfrm>
            <a:off x="6175578" y="1220439"/>
            <a:ext cx="5464892" cy="5172710"/>
          </a:xfrm>
          <a:prstGeom prst="rect">
            <a:avLst/>
          </a:prstGeom>
          <a:gradFill>
            <a:gsLst>
              <a:gs pos="0">
                <a:srgbClr val="2A2A2A"/>
              </a:gs>
              <a:gs pos="100000">
                <a:srgbClr val="00000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2">
            <a:extLst>
              <a:ext uri="{FF2B5EF4-FFF2-40B4-BE49-F238E27FC236}">
                <a16:creationId xmlns:a16="http://schemas.microsoft.com/office/drawing/2014/main" id="{1ED64AD6-8D7E-DB4B-A659-58A2F1FA315E}"/>
              </a:ext>
            </a:extLst>
          </p:cNvPr>
          <p:cNvGrpSpPr/>
          <p:nvPr/>
        </p:nvGrpSpPr>
        <p:grpSpPr>
          <a:xfrm>
            <a:off x="6411019" y="1478278"/>
            <a:ext cx="3514646" cy="1077218"/>
            <a:chOff x="6411019" y="1478278"/>
            <a:chExt cx="3514646" cy="1077218"/>
          </a:xfrm>
        </p:grpSpPr>
        <p:sp>
          <p:nvSpPr>
            <p:cNvPr id="10" name="椭圆 50">
              <a:extLst>
                <a:ext uri="{FF2B5EF4-FFF2-40B4-BE49-F238E27FC236}">
                  <a16:creationId xmlns:a16="http://schemas.microsoft.com/office/drawing/2014/main" id="{09A8CED3-3B13-674F-8742-3E2B8362737A}"/>
                </a:ext>
              </a:extLst>
            </p:cNvPr>
            <p:cNvSpPr/>
            <p:nvPr/>
          </p:nvSpPr>
          <p:spPr>
            <a:xfrm>
              <a:off x="6411019" y="1478278"/>
              <a:ext cx="540000" cy="54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a:t>
              </a:r>
              <a:endParaRPr lang="zh-CN" altLang="en-US" sz="2800" dirty="0">
                <a:latin typeface="华文细黑" panose="02010600040101010101" pitchFamily="2" charset="-122"/>
                <a:ea typeface="华文细黑" panose="02010600040101010101" pitchFamily="2" charset="-122"/>
              </a:endParaRPr>
            </a:p>
          </p:txBody>
        </p:sp>
        <p:sp>
          <p:nvSpPr>
            <p:cNvPr id="2" name="TextBox 1">
              <a:extLst>
                <a:ext uri="{FF2B5EF4-FFF2-40B4-BE49-F238E27FC236}">
                  <a16:creationId xmlns:a16="http://schemas.microsoft.com/office/drawing/2014/main" id="{B1D7F778-277D-3F42-860F-3EFB64DD23D1}"/>
                </a:ext>
              </a:extLst>
            </p:cNvPr>
            <p:cNvSpPr txBox="1"/>
            <p:nvPr/>
          </p:nvSpPr>
          <p:spPr>
            <a:xfrm>
              <a:off x="7211961" y="1478278"/>
              <a:ext cx="2713704" cy="1077218"/>
            </a:xfrm>
            <a:prstGeom prst="rect">
              <a:avLst/>
            </a:prstGeom>
            <a:noFill/>
          </p:spPr>
          <p:txBody>
            <a:bodyPr wrap="square" rtlCol="0">
              <a:spAutoFit/>
            </a:bodyPr>
            <a:lstStyle/>
            <a:p>
              <a:r>
                <a:rPr lang="en-US" altLang="zh-CN" sz="2800" b="1" dirty="0">
                  <a:solidFill>
                    <a:schemeClr val="accent4"/>
                  </a:solidFill>
                  <a:latin typeface="微软雅黑" panose="020B0503020204020204" pitchFamily="34" charset="-122"/>
                  <a:ea typeface="微软雅黑" panose="020B0503020204020204" pitchFamily="34" charset="-122"/>
                </a:rPr>
                <a:t>Introduction</a:t>
              </a:r>
            </a:p>
            <a:p>
              <a:endParaRPr lang="en-US" altLang="zh-CN" dirty="0">
                <a:solidFill>
                  <a:srgbClr val="1BDC77"/>
                </a:solidFill>
                <a:latin typeface="+mj-ea"/>
              </a:endParaRPr>
            </a:p>
            <a:p>
              <a:endParaRPr lang="en-US" dirty="0"/>
            </a:p>
          </p:txBody>
        </p:sp>
      </p:grpSp>
      <p:grpSp>
        <p:nvGrpSpPr>
          <p:cNvPr id="11" name="Group 10">
            <a:extLst>
              <a:ext uri="{FF2B5EF4-FFF2-40B4-BE49-F238E27FC236}">
                <a16:creationId xmlns:a16="http://schemas.microsoft.com/office/drawing/2014/main" id="{62A42761-CE8F-4043-8AAD-D30B90B8111D}"/>
              </a:ext>
            </a:extLst>
          </p:cNvPr>
          <p:cNvGrpSpPr/>
          <p:nvPr/>
        </p:nvGrpSpPr>
        <p:grpSpPr>
          <a:xfrm>
            <a:off x="6415548" y="2507536"/>
            <a:ext cx="4380270" cy="1077218"/>
            <a:chOff x="6411019" y="1478278"/>
            <a:chExt cx="4380270" cy="1077218"/>
          </a:xfrm>
        </p:grpSpPr>
        <p:sp>
          <p:nvSpPr>
            <p:cNvPr id="12" name="椭圆 50">
              <a:extLst>
                <a:ext uri="{FF2B5EF4-FFF2-40B4-BE49-F238E27FC236}">
                  <a16:creationId xmlns:a16="http://schemas.microsoft.com/office/drawing/2014/main" id="{80175042-79E8-8948-ABAC-540B6E239E4D}"/>
                </a:ext>
              </a:extLst>
            </p:cNvPr>
            <p:cNvSpPr/>
            <p:nvPr/>
          </p:nvSpPr>
          <p:spPr>
            <a:xfrm>
              <a:off x="6411019" y="1478278"/>
              <a:ext cx="540000" cy="54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a:t>
              </a:r>
              <a:endParaRPr lang="zh-CN" altLang="en-US" sz="2800" dirty="0">
                <a:latin typeface="华文细黑" panose="02010600040101010101" pitchFamily="2" charset="-122"/>
                <a:ea typeface="华文细黑" panose="02010600040101010101" pitchFamily="2" charset="-122"/>
              </a:endParaRPr>
            </a:p>
          </p:txBody>
        </p:sp>
        <p:sp>
          <p:nvSpPr>
            <p:cNvPr id="13" name="TextBox 12">
              <a:extLst>
                <a:ext uri="{FF2B5EF4-FFF2-40B4-BE49-F238E27FC236}">
                  <a16:creationId xmlns:a16="http://schemas.microsoft.com/office/drawing/2014/main" id="{8E843745-721D-5F4C-B16C-49A08F2C021F}"/>
                </a:ext>
              </a:extLst>
            </p:cNvPr>
            <p:cNvSpPr txBox="1"/>
            <p:nvPr/>
          </p:nvSpPr>
          <p:spPr>
            <a:xfrm>
              <a:off x="7211960" y="1478278"/>
              <a:ext cx="3579329" cy="1077218"/>
            </a:xfrm>
            <a:prstGeom prst="rect">
              <a:avLst/>
            </a:prstGeom>
            <a:noFill/>
          </p:spPr>
          <p:txBody>
            <a:bodyPr wrap="square" rtlCol="0">
              <a:spAutoFit/>
            </a:bodyPr>
            <a:lstStyle/>
            <a:p>
              <a:r>
                <a:rPr lang="en-US" altLang="zh-CN" sz="2800" b="1" dirty="0">
                  <a:solidFill>
                    <a:schemeClr val="accent4"/>
                  </a:solidFill>
                  <a:latin typeface="微软雅黑" panose="020B0503020204020204" pitchFamily="34" charset="-122"/>
                  <a:ea typeface="微软雅黑" panose="020B0503020204020204" pitchFamily="34" charset="-122"/>
                </a:rPr>
                <a:t>Research Question</a:t>
              </a:r>
            </a:p>
            <a:p>
              <a:endParaRPr lang="en-US" altLang="zh-CN" dirty="0">
                <a:solidFill>
                  <a:srgbClr val="1BDC77"/>
                </a:solidFill>
                <a:latin typeface="+mj-ea"/>
              </a:endParaRPr>
            </a:p>
            <a:p>
              <a:endParaRPr lang="en-US" dirty="0"/>
            </a:p>
          </p:txBody>
        </p:sp>
      </p:grpSp>
      <p:grpSp>
        <p:nvGrpSpPr>
          <p:cNvPr id="14" name="Group 13">
            <a:extLst>
              <a:ext uri="{FF2B5EF4-FFF2-40B4-BE49-F238E27FC236}">
                <a16:creationId xmlns:a16="http://schemas.microsoft.com/office/drawing/2014/main" id="{F68FE3A1-D380-CD4E-B253-D5C0F00D6FCE}"/>
              </a:ext>
            </a:extLst>
          </p:cNvPr>
          <p:cNvGrpSpPr/>
          <p:nvPr/>
        </p:nvGrpSpPr>
        <p:grpSpPr>
          <a:xfrm>
            <a:off x="6411019" y="3536794"/>
            <a:ext cx="4193070" cy="1077218"/>
            <a:chOff x="6411019" y="1478278"/>
            <a:chExt cx="4193070" cy="1077218"/>
          </a:xfrm>
        </p:grpSpPr>
        <p:sp>
          <p:nvSpPr>
            <p:cNvPr id="15" name="椭圆 50">
              <a:extLst>
                <a:ext uri="{FF2B5EF4-FFF2-40B4-BE49-F238E27FC236}">
                  <a16:creationId xmlns:a16="http://schemas.microsoft.com/office/drawing/2014/main" id="{17379733-3AED-D14E-A67E-31C9A70AEB01}"/>
                </a:ext>
              </a:extLst>
            </p:cNvPr>
            <p:cNvSpPr/>
            <p:nvPr/>
          </p:nvSpPr>
          <p:spPr>
            <a:xfrm>
              <a:off x="6411019" y="1478278"/>
              <a:ext cx="540000" cy="54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a:t>
              </a:r>
              <a:endParaRPr lang="zh-CN" altLang="en-US" sz="2800" dirty="0">
                <a:latin typeface="华文细黑" panose="02010600040101010101" pitchFamily="2" charset="-122"/>
                <a:ea typeface="华文细黑" panose="02010600040101010101" pitchFamily="2" charset="-122"/>
              </a:endParaRPr>
            </a:p>
          </p:txBody>
        </p:sp>
        <p:sp>
          <p:nvSpPr>
            <p:cNvPr id="16" name="TextBox 15">
              <a:extLst>
                <a:ext uri="{FF2B5EF4-FFF2-40B4-BE49-F238E27FC236}">
                  <a16:creationId xmlns:a16="http://schemas.microsoft.com/office/drawing/2014/main" id="{863B09F2-2285-684A-8289-1D23DE205AC8}"/>
                </a:ext>
              </a:extLst>
            </p:cNvPr>
            <p:cNvSpPr txBox="1"/>
            <p:nvPr/>
          </p:nvSpPr>
          <p:spPr>
            <a:xfrm>
              <a:off x="7211960" y="1478278"/>
              <a:ext cx="3392129" cy="1077218"/>
            </a:xfrm>
            <a:prstGeom prst="rect">
              <a:avLst/>
            </a:prstGeom>
            <a:noFill/>
          </p:spPr>
          <p:txBody>
            <a:bodyPr wrap="square" rtlCol="0">
              <a:spAutoFit/>
            </a:bodyPr>
            <a:lstStyle/>
            <a:p>
              <a:r>
                <a:rPr lang="en-US" altLang="zh-CN" sz="2800" b="1" dirty="0">
                  <a:solidFill>
                    <a:schemeClr val="accent4"/>
                  </a:solidFill>
                  <a:latin typeface="微软雅黑" panose="020B0503020204020204" pitchFamily="34" charset="-122"/>
                  <a:ea typeface="微软雅黑" panose="020B0503020204020204" pitchFamily="34" charset="-122"/>
                </a:rPr>
                <a:t>Data Description</a:t>
              </a:r>
            </a:p>
            <a:p>
              <a:endParaRPr lang="en-US" altLang="zh-CN" dirty="0">
                <a:solidFill>
                  <a:srgbClr val="1BDC77"/>
                </a:solidFill>
                <a:latin typeface="+mj-ea"/>
              </a:endParaRPr>
            </a:p>
            <a:p>
              <a:endParaRPr lang="en-US" dirty="0"/>
            </a:p>
          </p:txBody>
        </p:sp>
      </p:grpSp>
      <p:grpSp>
        <p:nvGrpSpPr>
          <p:cNvPr id="17" name="Group 16">
            <a:extLst>
              <a:ext uri="{FF2B5EF4-FFF2-40B4-BE49-F238E27FC236}">
                <a16:creationId xmlns:a16="http://schemas.microsoft.com/office/drawing/2014/main" id="{13C47B9C-2E71-7948-9E4B-20D7EFDE8892}"/>
              </a:ext>
            </a:extLst>
          </p:cNvPr>
          <p:cNvGrpSpPr/>
          <p:nvPr/>
        </p:nvGrpSpPr>
        <p:grpSpPr>
          <a:xfrm>
            <a:off x="6411019" y="4564661"/>
            <a:ext cx="5661150" cy="1077218"/>
            <a:chOff x="6411019" y="1478278"/>
            <a:chExt cx="5661150" cy="1077218"/>
          </a:xfrm>
        </p:grpSpPr>
        <p:sp>
          <p:nvSpPr>
            <p:cNvPr id="18" name="椭圆 50">
              <a:extLst>
                <a:ext uri="{FF2B5EF4-FFF2-40B4-BE49-F238E27FC236}">
                  <a16:creationId xmlns:a16="http://schemas.microsoft.com/office/drawing/2014/main" id="{C3535CED-B5DD-8D47-A78D-339F10EA520D}"/>
                </a:ext>
              </a:extLst>
            </p:cNvPr>
            <p:cNvSpPr/>
            <p:nvPr/>
          </p:nvSpPr>
          <p:spPr>
            <a:xfrm>
              <a:off x="6411019" y="1478278"/>
              <a:ext cx="540000" cy="54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a:t>
              </a:r>
              <a:endParaRPr lang="zh-CN" altLang="en-US" sz="2800" dirty="0">
                <a:latin typeface="华文细黑" panose="02010600040101010101" pitchFamily="2" charset="-122"/>
                <a:ea typeface="华文细黑" panose="02010600040101010101" pitchFamily="2" charset="-122"/>
              </a:endParaRPr>
            </a:p>
          </p:txBody>
        </p:sp>
        <p:sp>
          <p:nvSpPr>
            <p:cNvPr id="19" name="TextBox 18">
              <a:extLst>
                <a:ext uri="{FF2B5EF4-FFF2-40B4-BE49-F238E27FC236}">
                  <a16:creationId xmlns:a16="http://schemas.microsoft.com/office/drawing/2014/main" id="{4841F587-82DF-B74F-B8AE-519DFBC1F63D}"/>
                </a:ext>
              </a:extLst>
            </p:cNvPr>
            <p:cNvSpPr txBox="1"/>
            <p:nvPr/>
          </p:nvSpPr>
          <p:spPr>
            <a:xfrm>
              <a:off x="7211961" y="1478278"/>
              <a:ext cx="4860208" cy="1077218"/>
            </a:xfrm>
            <a:prstGeom prst="rect">
              <a:avLst/>
            </a:prstGeom>
            <a:noFill/>
          </p:spPr>
          <p:txBody>
            <a:bodyPr wrap="square" rtlCol="0">
              <a:spAutoFit/>
            </a:bodyPr>
            <a:lstStyle/>
            <a:p>
              <a:r>
                <a:rPr lang="en-US" altLang="zh-CN" sz="2800" b="1" dirty="0">
                  <a:solidFill>
                    <a:schemeClr val="accent4"/>
                  </a:solidFill>
                  <a:latin typeface="微软雅黑" panose="020B0503020204020204" pitchFamily="34" charset="-122"/>
                  <a:ea typeface="微软雅黑" panose="020B0503020204020204" pitchFamily="34" charset="-122"/>
                </a:rPr>
                <a:t>Preliminary Visualization</a:t>
              </a:r>
            </a:p>
            <a:p>
              <a:endParaRPr lang="en-US" altLang="zh-CN" dirty="0">
                <a:solidFill>
                  <a:srgbClr val="1BDC77"/>
                </a:solidFill>
                <a:latin typeface="+mj-ea"/>
              </a:endParaRPr>
            </a:p>
            <a:p>
              <a:endParaRPr lang="en-US" dirty="0"/>
            </a:p>
          </p:txBody>
        </p:sp>
      </p:grpSp>
      <p:grpSp>
        <p:nvGrpSpPr>
          <p:cNvPr id="20" name="Group 19">
            <a:extLst>
              <a:ext uri="{FF2B5EF4-FFF2-40B4-BE49-F238E27FC236}">
                <a16:creationId xmlns:a16="http://schemas.microsoft.com/office/drawing/2014/main" id="{961009B8-ADAC-D64F-B07C-984A437FABC5}"/>
              </a:ext>
            </a:extLst>
          </p:cNvPr>
          <p:cNvGrpSpPr/>
          <p:nvPr/>
        </p:nvGrpSpPr>
        <p:grpSpPr>
          <a:xfrm>
            <a:off x="6411019" y="5592528"/>
            <a:ext cx="5661150" cy="1077218"/>
            <a:chOff x="6411019" y="1478278"/>
            <a:chExt cx="5661150" cy="1077218"/>
          </a:xfrm>
        </p:grpSpPr>
        <p:sp>
          <p:nvSpPr>
            <p:cNvPr id="21" name="椭圆 50">
              <a:extLst>
                <a:ext uri="{FF2B5EF4-FFF2-40B4-BE49-F238E27FC236}">
                  <a16:creationId xmlns:a16="http://schemas.microsoft.com/office/drawing/2014/main" id="{CBB008E3-83FA-0549-9FC6-4AC17B1CC40A}"/>
                </a:ext>
              </a:extLst>
            </p:cNvPr>
            <p:cNvSpPr/>
            <p:nvPr/>
          </p:nvSpPr>
          <p:spPr>
            <a:xfrm>
              <a:off x="6411019" y="1478278"/>
              <a:ext cx="540000" cy="54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细黑" panose="02010600040101010101" pitchFamily="2" charset="-122"/>
                  <a:ea typeface="华文细黑" panose="02010600040101010101" pitchFamily="2" charset="-122"/>
                </a:rPr>
                <a:t>+</a:t>
              </a:r>
              <a:endParaRPr lang="zh-CN" altLang="en-US" sz="2800" dirty="0">
                <a:latin typeface="华文细黑" panose="02010600040101010101" pitchFamily="2" charset="-122"/>
                <a:ea typeface="华文细黑" panose="02010600040101010101" pitchFamily="2" charset="-122"/>
              </a:endParaRPr>
            </a:p>
          </p:txBody>
        </p:sp>
        <p:sp>
          <p:nvSpPr>
            <p:cNvPr id="22" name="TextBox 21">
              <a:extLst>
                <a:ext uri="{FF2B5EF4-FFF2-40B4-BE49-F238E27FC236}">
                  <a16:creationId xmlns:a16="http://schemas.microsoft.com/office/drawing/2014/main" id="{197CE6CB-1005-D640-B7D9-6C0F361F3FFE}"/>
                </a:ext>
              </a:extLst>
            </p:cNvPr>
            <p:cNvSpPr txBox="1"/>
            <p:nvPr/>
          </p:nvSpPr>
          <p:spPr>
            <a:xfrm>
              <a:off x="7211961" y="1478278"/>
              <a:ext cx="4860208" cy="1077218"/>
            </a:xfrm>
            <a:prstGeom prst="rect">
              <a:avLst/>
            </a:prstGeom>
            <a:noFill/>
          </p:spPr>
          <p:txBody>
            <a:bodyPr wrap="square" rtlCol="0">
              <a:spAutoFit/>
            </a:bodyPr>
            <a:lstStyle/>
            <a:p>
              <a:r>
                <a:rPr lang="en-US" altLang="zh-CN" sz="2800" b="1" dirty="0">
                  <a:solidFill>
                    <a:schemeClr val="accent4"/>
                  </a:solidFill>
                  <a:latin typeface="微软雅黑" panose="020B0503020204020204" pitchFamily="34" charset="-122"/>
                  <a:ea typeface="微软雅黑" panose="020B0503020204020204" pitchFamily="34" charset="-122"/>
                </a:rPr>
                <a:t>Way Forward</a:t>
              </a:r>
            </a:p>
            <a:p>
              <a:endParaRPr lang="en-US" altLang="zh-CN" dirty="0">
                <a:solidFill>
                  <a:srgbClr val="1BDC77"/>
                </a:solidFill>
                <a:latin typeface="+mj-ea"/>
              </a:endParaRPr>
            </a:p>
            <a:p>
              <a:endParaRPr lang="en-US" dirty="0"/>
            </a:p>
          </p:txBody>
        </p:sp>
      </p:grpSp>
      <p:sp>
        <p:nvSpPr>
          <p:cNvPr id="4" name="TextBox 3">
            <a:extLst>
              <a:ext uri="{FF2B5EF4-FFF2-40B4-BE49-F238E27FC236}">
                <a16:creationId xmlns:a16="http://schemas.microsoft.com/office/drawing/2014/main" id="{4215CDC6-F402-1143-A194-6902586619DE}"/>
              </a:ext>
            </a:extLst>
          </p:cNvPr>
          <p:cNvSpPr txBox="1"/>
          <p:nvPr/>
        </p:nvSpPr>
        <p:spPr>
          <a:xfrm>
            <a:off x="6175578" y="288652"/>
            <a:ext cx="4181786" cy="923330"/>
          </a:xfrm>
          <a:prstGeom prst="rect">
            <a:avLst/>
          </a:prstGeom>
          <a:noFill/>
        </p:spPr>
        <p:txBody>
          <a:bodyPr wrap="square" rtlCol="0">
            <a:spAutoFit/>
          </a:bodyPr>
          <a:lstStyle/>
          <a:p>
            <a:r>
              <a:rPr lang="en-US" sz="5400" dirty="0">
                <a:solidFill>
                  <a:schemeClr val="bg1"/>
                </a:solidFill>
                <a:latin typeface="Impact" panose="020B0806030902050204" pitchFamily="34" charset="0"/>
              </a:rPr>
              <a:t>CONTENT</a:t>
            </a:r>
          </a:p>
        </p:txBody>
      </p:sp>
    </p:spTree>
    <p:extLst>
      <p:ext uri="{BB962C8B-B14F-4D97-AF65-F5344CB8AC3E}">
        <p14:creationId xmlns:p14="http://schemas.microsoft.com/office/powerpoint/2010/main" val="8566056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266330" y="429794"/>
            <a:ext cx="3488924"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3755254" y="414922"/>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5">
            <a:extLst>
              <a:ext uri="{FF2B5EF4-FFF2-40B4-BE49-F238E27FC236}">
                <a16:creationId xmlns:a16="http://schemas.microsoft.com/office/drawing/2014/main" id="{3B716DCB-2582-284F-A470-F1C8782B28D3}"/>
              </a:ext>
            </a:extLst>
          </p:cNvPr>
          <p:cNvSpPr/>
          <p:nvPr/>
        </p:nvSpPr>
        <p:spPr>
          <a:xfrm>
            <a:off x="4354565" y="414922"/>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48F39C98-CC0A-164C-B14E-E1924DBE8E1D}"/>
              </a:ext>
            </a:extLst>
          </p:cNvPr>
          <p:cNvSpPr txBox="1"/>
          <p:nvPr/>
        </p:nvSpPr>
        <p:spPr>
          <a:xfrm>
            <a:off x="426059" y="429794"/>
            <a:ext cx="3169466"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Introduction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82" y="1873045"/>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3999168" y="1592826"/>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矩形 7">
            <a:extLst>
              <a:ext uri="{FF2B5EF4-FFF2-40B4-BE49-F238E27FC236}">
                <a16:creationId xmlns:a16="http://schemas.microsoft.com/office/drawing/2014/main" id="{6CCE58DC-69B2-8240-947C-A3F9A9F4043F}"/>
              </a:ext>
            </a:extLst>
          </p:cNvPr>
          <p:cNvSpPr/>
          <p:nvPr/>
        </p:nvSpPr>
        <p:spPr>
          <a:xfrm>
            <a:off x="4404458" y="1873045"/>
            <a:ext cx="7222406" cy="3878825"/>
          </a:xfrm>
          <a:prstGeom prst="rect">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ctr">
              <a:buFont typeface="Arial" panose="020B0604020202020204" pitchFamily="34" charset="0"/>
              <a:buChar char="•"/>
            </a:pPr>
            <a:endParaRPr lang="zh-CN" altLang="en-US" dirty="0">
              <a:latin typeface="华文细黑" panose="02010600040101010101" pitchFamily="2" charset="-122"/>
              <a:ea typeface="华文细黑" panose="02010600040101010101" pitchFamily="2" charset="-122"/>
            </a:endParaRPr>
          </a:p>
        </p:txBody>
      </p:sp>
      <p:sp>
        <p:nvSpPr>
          <p:cNvPr id="16" name="文本框 9">
            <a:extLst>
              <a:ext uri="{FF2B5EF4-FFF2-40B4-BE49-F238E27FC236}">
                <a16:creationId xmlns:a16="http://schemas.microsoft.com/office/drawing/2014/main" id="{D5913154-335F-304A-AF97-A423C48A923E}"/>
              </a:ext>
            </a:extLst>
          </p:cNvPr>
          <p:cNvSpPr txBox="1"/>
          <p:nvPr/>
        </p:nvSpPr>
        <p:spPr>
          <a:xfrm>
            <a:off x="3593879" y="784901"/>
            <a:ext cx="2313454" cy="2646878"/>
          </a:xfrm>
          <a:prstGeom prst="rect">
            <a:avLst/>
          </a:prstGeom>
          <a:noFill/>
        </p:spPr>
        <p:txBody>
          <a:bodyPr wrap="none" rtlCol="0">
            <a:spAutoFit/>
          </a:bodyPr>
          <a:lstStyle/>
          <a:p>
            <a:r>
              <a:rPr lang="en-US" altLang="zh-CN" sz="16600" dirty="0">
                <a:solidFill>
                  <a:schemeClr val="bg1"/>
                </a:solidFill>
              </a:rPr>
              <a:t>“</a:t>
            </a:r>
            <a:endParaRPr lang="zh-CN" altLang="en-US" sz="16600" dirty="0">
              <a:solidFill>
                <a:schemeClr val="bg1"/>
              </a:solidFill>
            </a:endParaRPr>
          </a:p>
        </p:txBody>
      </p:sp>
      <p:sp>
        <p:nvSpPr>
          <p:cNvPr id="17" name="文本框 12">
            <a:extLst>
              <a:ext uri="{FF2B5EF4-FFF2-40B4-BE49-F238E27FC236}">
                <a16:creationId xmlns:a16="http://schemas.microsoft.com/office/drawing/2014/main" id="{7C6AA566-3819-9142-BA4B-80E4DD85AB27}"/>
              </a:ext>
            </a:extLst>
          </p:cNvPr>
          <p:cNvSpPr txBox="1"/>
          <p:nvPr/>
        </p:nvSpPr>
        <p:spPr>
          <a:xfrm rot="10800000">
            <a:off x="10134600" y="4211122"/>
            <a:ext cx="2313454" cy="2646878"/>
          </a:xfrm>
          <a:prstGeom prst="rect">
            <a:avLst/>
          </a:prstGeom>
          <a:noFill/>
        </p:spPr>
        <p:txBody>
          <a:bodyPr wrap="none" rtlCol="0">
            <a:spAutoFit/>
          </a:bodyPr>
          <a:lstStyle/>
          <a:p>
            <a:r>
              <a:rPr lang="en-US" altLang="zh-CN" sz="16600" dirty="0">
                <a:solidFill>
                  <a:schemeClr val="bg1"/>
                </a:solidFill>
              </a:rPr>
              <a:t>“</a:t>
            </a:r>
            <a:endParaRPr lang="zh-CN" altLang="en-US" sz="16600" dirty="0">
              <a:solidFill>
                <a:schemeClr val="bg1"/>
              </a:solidFill>
            </a:endParaRPr>
          </a:p>
        </p:txBody>
      </p:sp>
      <p:sp>
        <p:nvSpPr>
          <p:cNvPr id="18" name="TextBox 17">
            <a:extLst>
              <a:ext uri="{FF2B5EF4-FFF2-40B4-BE49-F238E27FC236}">
                <a16:creationId xmlns:a16="http://schemas.microsoft.com/office/drawing/2014/main" id="{098ED167-CB57-E64E-BCB0-D748D1C943E7}"/>
              </a:ext>
            </a:extLst>
          </p:cNvPr>
          <p:cNvSpPr txBox="1"/>
          <p:nvPr/>
        </p:nvSpPr>
        <p:spPr>
          <a:xfrm>
            <a:off x="4404458" y="1984204"/>
            <a:ext cx="7222406"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Times" pitchFamily="2" charset="0"/>
              </a:rPr>
              <a:t>On February 14, 2018, a mass shooting occurred at Marjory Stoneman Douglas High School in Parkland, Florida. </a:t>
            </a:r>
            <a:r>
              <a:rPr lang="en-US" sz="2000" b="1" u="sng" dirty="0">
                <a:solidFill>
                  <a:schemeClr val="bg1"/>
                </a:solidFill>
                <a:latin typeface="Times" pitchFamily="2" charset="0"/>
              </a:rPr>
              <a:t>Seventeen </a:t>
            </a:r>
            <a:r>
              <a:rPr lang="en-US" sz="2000" dirty="0">
                <a:solidFill>
                  <a:schemeClr val="bg1"/>
                </a:solidFill>
                <a:latin typeface="Times" pitchFamily="2" charset="0"/>
              </a:rPr>
              <a:t>people were killed and </a:t>
            </a:r>
            <a:r>
              <a:rPr lang="en-US" sz="2000" b="1" u="sng" dirty="0">
                <a:solidFill>
                  <a:schemeClr val="bg1"/>
                </a:solidFill>
                <a:latin typeface="Times" pitchFamily="2" charset="0"/>
              </a:rPr>
              <a:t>fourteen</a:t>
            </a:r>
            <a:r>
              <a:rPr lang="en-US" sz="2000" dirty="0">
                <a:solidFill>
                  <a:schemeClr val="bg1"/>
                </a:solidFill>
                <a:latin typeface="Times" pitchFamily="2" charset="0"/>
              </a:rPr>
              <a:t> more injured. </a:t>
            </a:r>
          </a:p>
          <a:p>
            <a:pPr marL="285750" indent="-285750">
              <a:buFont typeface="Arial" panose="020B0604020202020204" pitchFamily="34" charset="0"/>
              <a:buChar char="•"/>
            </a:pPr>
            <a:endParaRPr lang="en-US" sz="2000" dirty="0">
              <a:solidFill>
                <a:schemeClr val="bg1"/>
              </a:solidFill>
              <a:latin typeface="Times" pitchFamily="2" charset="0"/>
            </a:endParaRPr>
          </a:p>
          <a:p>
            <a:pPr marL="285750" indent="-285750">
              <a:buFont typeface="Arial" panose="020B0604020202020204" pitchFamily="34" charset="0"/>
              <a:buChar char="•"/>
            </a:pPr>
            <a:r>
              <a:rPr lang="en-US" sz="2000" dirty="0">
                <a:solidFill>
                  <a:schemeClr val="bg1"/>
                </a:solidFill>
                <a:latin typeface="Times" pitchFamily="2" charset="0"/>
              </a:rPr>
              <a:t>In Texas, Governor Greg Abbott passed the 84</a:t>
            </a:r>
            <a:r>
              <a:rPr lang="en-US" sz="2000" baseline="30000" dirty="0">
                <a:solidFill>
                  <a:schemeClr val="bg1"/>
                </a:solidFill>
                <a:latin typeface="Times" pitchFamily="2" charset="0"/>
              </a:rPr>
              <a:t>th</a:t>
            </a:r>
            <a:r>
              <a:rPr lang="en-US" sz="2000" dirty="0">
                <a:solidFill>
                  <a:schemeClr val="bg1"/>
                </a:solidFill>
                <a:latin typeface="Times" pitchFamily="2" charset="0"/>
              </a:rPr>
              <a:t> Texas Legislature on gun law which permits handgun license holders to carry their weapons onto the campus and buildings of public universities and colleges in Texas.</a:t>
            </a:r>
          </a:p>
          <a:p>
            <a:pPr marL="285750" indent="-285750">
              <a:buFont typeface="Arial" panose="020B0604020202020204" pitchFamily="34" charset="0"/>
              <a:buChar char="•"/>
            </a:pPr>
            <a:endParaRPr lang="en-US" sz="2000" dirty="0">
              <a:solidFill>
                <a:schemeClr val="bg1"/>
              </a:solidFill>
              <a:latin typeface="Times" pitchFamily="2" charset="0"/>
            </a:endParaRPr>
          </a:p>
          <a:p>
            <a:pPr marL="285750" indent="-285750">
              <a:buFont typeface="Arial" panose="020B0604020202020204" pitchFamily="34" charset="0"/>
              <a:buChar char="•"/>
            </a:pPr>
            <a:r>
              <a:rPr lang="en-US" sz="2000" dirty="0">
                <a:solidFill>
                  <a:schemeClr val="bg1"/>
                </a:solidFill>
                <a:latin typeface="Times" pitchFamily="2" charset="0"/>
              </a:rPr>
              <a:t>Coming from countries where an ordinary person cannot carry gun(s), these were surprising facts for us. Hence, we would like to find more facts about mass shooting in the United States.</a:t>
            </a:r>
            <a:endParaRPr lang="en-US" sz="2400" dirty="0">
              <a:solidFill>
                <a:schemeClr val="bg1"/>
              </a:solidFill>
              <a:latin typeface="Times" pitchFamily="2" charset="0"/>
            </a:endParaRPr>
          </a:p>
        </p:txBody>
      </p:sp>
    </p:spTree>
    <p:extLst>
      <p:ext uri="{BB962C8B-B14F-4D97-AF65-F5344CB8AC3E}">
        <p14:creationId xmlns:p14="http://schemas.microsoft.com/office/powerpoint/2010/main" val="39180999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266330" y="429794"/>
            <a:ext cx="3488924"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3755254" y="414922"/>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5">
            <a:extLst>
              <a:ext uri="{FF2B5EF4-FFF2-40B4-BE49-F238E27FC236}">
                <a16:creationId xmlns:a16="http://schemas.microsoft.com/office/drawing/2014/main" id="{3B716DCB-2582-284F-A470-F1C8782B28D3}"/>
              </a:ext>
            </a:extLst>
          </p:cNvPr>
          <p:cNvSpPr/>
          <p:nvPr/>
        </p:nvSpPr>
        <p:spPr>
          <a:xfrm>
            <a:off x="4354565" y="414922"/>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48F39C98-CC0A-164C-B14E-E1924DBE8E1D}"/>
              </a:ext>
            </a:extLst>
          </p:cNvPr>
          <p:cNvSpPr txBox="1"/>
          <p:nvPr/>
        </p:nvSpPr>
        <p:spPr>
          <a:xfrm>
            <a:off x="426059" y="429794"/>
            <a:ext cx="3169466"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Introduction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82" y="1873045"/>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3999168" y="1592826"/>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矩形 7">
            <a:extLst>
              <a:ext uri="{FF2B5EF4-FFF2-40B4-BE49-F238E27FC236}">
                <a16:creationId xmlns:a16="http://schemas.microsoft.com/office/drawing/2014/main" id="{6CCE58DC-69B2-8240-947C-A3F9A9F4043F}"/>
              </a:ext>
            </a:extLst>
          </p:cNvPr>
          <p:cNvSpPr/>
          <p:nvPr/>
        </p:nvSpPr>
        <p:spPr>
          <a:xfrm>
            <a:off x="3980784" y="2912805"/>
            <a:ext cx="8192832" cy="1799304"/>
          </a:xfrm>
          <a:prstGeom prst="rect">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ctr">
              <a:buFont typeface="Arial" panose="020B0604020202020204" pitchFamily="34" charset="0"/>
              <a:buChar char="•"/>
            </a:pPr>
            <a:endParaRPr lang="zh-CN" altLang="en-US" dirty="0">
              <a:latin typeface="华文细黑" panose="02010600040101010101" pitchFamily="2" charset="-122"/>
              <a:ea typeface="华文细黑" panose="02010600040101010101" pitchFamily="2" charset="-122"/>
            </a:endParaRPr>
          </a:p>
        </p:txBody>
      </p:sp>
      <p:sp>
        <p:nvSpPr>
          <p:cNvPr id="3" name="TextBox 2">
            <a:extLst>
              <a:ext uri="{FF2B5EF4-FFF2-40B4-BE49-F238E27FC236}">
                <a16:creationId xmlns:a16="http://schemas.microsoft.com/office/drawing/2014/main" id="{2CE3DC18-B8AE-7B4F-B6FB-153B34262BFF}"/>
              </a:ext>
            </a:extLst>
          </p:cNvPr>
          <p:cNvSpPr txBox="1"/>
          <p:nvPr/>
        </p:nvSpPr>
        <p:spPr>
          <a:xfrm>
            <a:off x="4027039" y="3027627"/>
            <a:ext cx="8118707" cy="1569660"/>
          </a:xfrm>
          <a:prstGeom prst="rect">
            <a:avLst/>
          </a:prstGeom>
          <a:noFill/>
        </p:spPr>
        <p:txBody>
          <a:bodyPr wrap="square" rtlCol="0">
            <a:spAutoFit/>
          </a:bodyPr>
          <a:lstStyle/>
          <a:p>
            <a:r>
              <a:rPr lang="en-US" sz="4800" dirty="0">
                <a:solidFill>
                  <a:schemeClr val="bg1"/>
                </a:solidFill>
                <a:latin typeface="Times" pitchFamily="2" charset="0"/>
              </a:rPr>
              <a:t>All about </a:t>
            </a:r>
            <a:r>
              <a:rPr lang="en-US" sz="4800" dirty="0">
                <a:solidFill>
                  <a:srgbClr val="FFC000"/>
                </a:solidFill>
                <a:latin typeface="Impact" panose="020B0806030902050204" pitchFamily="34" charset="0"/>
              </a:rPr>
              <a:t>FACTS</a:t>
            </a:r>
            <a:r>
              <a:rPr lang="en-US" sz="4800" dirty="0">
                <a:solidFill>
                  <a:schemeClr val="bg1"/>
                </a:solidFill>
                <a:latin typeface="Times" pitchFamily="2" charset="0"/>
              </a:rPr>
              <a:t>, </a:t>
            </a:r>
          </a:p>
          <a:p>
            <a:r>
              <a:rPr lang="en-US" sz="4800" dirty="0">
                <a:solidFill>
                  <a:schemeClr val="bg1"/>
                </a:solidFill>
                <a:latin typeface="Times" pitchFamily="2" charset="0"/>
              </a:rPr>
              <a:t>			Nothing </a:t>
            </a:r>
            <a:r>
              <a:rPr lang="en-US" sz="4800" dirty="0">
                <a:solidFill>
                  <a:srgbClr val="FFC000"/>
                </a:solidFill>
                <a:latin typeface="Impact" panose="020B0806030902050204" pitchFamily="34" charset="0"/>
              </a:rPr>
              <a:t>POLITICS</a:t>
            </a:r>
            <a:r>
              <a:rPr lang="en-US" sz="4800" dirty="0">
                <a:solidFill>
                  <a:schemeClr val="bg1"/>
                </a:solidFill>
                <a:latin typeface="Times" pitchFamily="2" charset="0"/>
              </a:rPr>
              <a:t>.</a:t>
            </a:r>
            <a:endParaRPr lang="en-US" dirty="0">
              <a:solidFill>
                <a:schemeClr val="bg1"/>
              </a:solidFill>
              <a:latin typeface="Times" pitchFamily="2" charset="0"/>
            </a:endParaRPr>
          </a:p>
        </p:txBody>
      </p:sp>
    </p:spTree>
    <p:extLst>
      <p:ext uri="{BB962C8B-B14F-4D97-AF65-F5344CB8AC3E}">
        <p14:creationId xmlns:p14="http://schemas.microsoft.com/office/powerpoint/2010/main" val="83586706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266329" y="429794"/>
            <a:ext cx="4836611"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5102940" y="429794"/>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5">
            <a:extLst>
              <a:ext uri="{FF2B5EF4-FFF2-40B4-BE49-F238E27FC236}">
                <a16:creationId xmlns:a16="http://schemas.microsoft.com/office/drawing/2014/main" id="{3B716DCB-2582-284F-A470-F1C8782B28D3}"/>
              </a:ext>
            </a:extLst>
          </p:cNvPr>
          <p:cNvSpPr/>
          <p:nvPr/>
        </p:nvSpPr>
        <p:spPr>
          <a:xfrm>
            <a:off x="5702251" y="429794"/>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extBox 1">
            <a:extLst>
              <a:ext uri="{FF2B5EF4-FFF2-40B4-BE49-F238E27FC236}">
                <a16:creationId xmlns:a16="http://schemas.microsoft.com/office/drawing/2014/main" id="{48F39C98-CC0A-164C-B14E-E1924DBE8E1D}"/>
              </a:ext>
            </a:extLst>
          </p:cNvPr>
          <p:cNvSpPr txBox="1"/>
          <p:nvPr/>
        </p:nvSpPr>
        <p:spPr>
          <a:xfrm>
            <a:off x="426058" y="429794"/>
            <a:ext cx="4676883"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Research Question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82" y="1873045"/>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3999168" y="1592826"/>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 name="图示 10">
            <a:extLst>
              <a:ext uri="{FF2B5EF4-FFF2-40B4-BE49-F238E27FC236}">
                <a16:creationId xmlns:a16="http://schemas.microsoft.com/office/drawing/2014/main" id="{75A467F4-EA55-C840-9684-304585D39435}"/>
              </a:ext>
            </a:extLst>
          </p:cNvPr>
          <p:cNvGraphicFramePr/>
          <p:nvPr>
            <p:extLst>
              <p:ext uri="{D42A27DB-BD31-4B8C-83A1-F6EECF244321}">
                <p14:modId xmlns:p14="http://schemas.microsoft.com/office/powerpoint/2010/main" val="702946879"/>
              </p:ext>
            </p:extLst>
          </p:nvPr>
        </p:nvGraphicFramePr>
        <p:xfrm>
          <a:off x="1638251" y="114000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a:extLst>
              <a:ext uri="{FF2B5EF4-FFF2-40B4-BE49-F238E27FC236}">
                <a16:creationId xmlns:a16="http://schemas.microsoft.com/office/drawing/2014/main" id="{70C3C153-DC02-E645-82DC-94CACFF90571}"/>
              </a:ext>
            </a:extLst>
          </p:cNvPr>
          <p:cNvGrpSpPr/>
          <p:nvPr/>
        </p:nvGrpSpPr>
        <p:grpSpPr>
          <a:xfrm>
            <a:off x="7285703" y="1480616"/>
            <a:ext cx="4586749" cy="392429"/>
            <a:chOff x="7285703" y="1480616"/>
            <a:chExt cx="4586749" cy="392429"/>
          </a:xfrm>
        </p:grpSpPr>
        <p:cxnSp>
          <p:nvCxnSpPr>
            <p:cNvPr id="5" name="Straight Connector 4">
              <a:extLst>
                <a:ext uri="{FF2B5EF4-FFF2-40B4-BE49-F238E27FC236}">
                  <a16:creationId xmlns:a16="http://schemas.microsoft.com/office/drawing/2014/main" id="{27EE473D-2217-CB48-A70E-1CE5CAAE21AF}"/>
                </a:ext>
              </a:extLst>
            </p:cNvPr>
            <p:cNvCxnSpPr/>
            <p:nvPr/>
          </p:nvCxnSpPr>
          <p:spPr>
            <a:xfrm>
              <a:off x="7285703" y="1873045"/>
              <a:ext cx="4424516"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E33C576-B6AC-CF4F-B037-9EB33992B183}"/>
                </a:ext>
              </a:extLst>
            </p:cNvPr>
            <p:cNvSpPr txBox="1"/>
            <p:nvPr/>
          </p:nvSpPr>
          <p:spPr>
            <a:xfrm>
              <a:off x="7285703" y="1480616"/>
              <a:ext cx="4586749" cy="369332"/>
            </a:xfrm>
            <a:prstGeom prst="rect">
              <a:avLst/>
            </a:prstGeom>
            <a:noFill/>
          </p:spPr>
          <p:txBody>
            <a:bodyPr wrap="square" rtlCol="0">
              <a:spAutoFit/>
            </a:bodyPr>
            <a:lstStyle/>
            <a:p>
              <a:r>
                <a:rPr lang="en-US" dirty="0">
                  <a:solidFill>
                    <a:schemeClr val="bg1"/>
                  </a:solidFill>
                  <a:latin typeface="Times" pitchFamily="2" charset="0"/>
                </a:rPr>
                <a:t>What is the trend for mass shooting accidents?</a:t>
              </a:r>
            </a:p>
          </p:txBody>
        </p:sp>
      </p:grpSp>
      <p:grpSp>
        <p:nvGrpSpPr>
          <p:cNvPr id="16" name="Group 15">
            <a:extLst>
              <a:ext uri="{FF2B5EF4-FFF2-40B4-BE49-F238E27FC236}">
                <a16:creationId xmlns:a16="http://schemas.microsoft.com/office/drawing/2014/main" id="{CA633BE0-469F-C54A-B204-9E3914939766}"/>
              </a:ext>
            </a:extLst>
          </p:cNvPr>
          <p:cNvGrpSpPr/>
          <p:nvPr/>
        </p:nvGrpSpPr>
        <p:grpSpPr>
          <a:xfrm>
            <a:off x="7285703" y="1994341"/>
            <a:ext cx="4586749" cy="392429"/>
            <a:chOff x="7285703" y="1480616"/>
            <a:chExt cx="4586749" cy="392429"/>
          </a:xfrm>
        </p:grpSpPr>
        <p:cxnSp>
          <p:nvCxnSpPr>
            <p:cNvPr id="17" name="Straight Connector 16">
              <a:extLst>
                <a:ext uri="{FF2B5EF4-FFF2-40B4-BE49-F238E27FC236}">
                  <a16:creationId xmlns:a16="http://schemas.microsoft.com/office/drawing/2014/main" id="{C85CA735-CA06-C845-8B21-9C08B25747C4}"/>
                </a:ext>
              </a:extLst>
            </p:cNvPr>
            <p:cNvCxnSpPr/>
            <p:nvPr/>
          </p:nvCxnSpPr>
          <p:spPr>
            <a:xfrm>
              <a:off x="7285703" y="1873045"/>
              <a:ext cx="4424516"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D702E0A-B381-3F44-8065-CAE3B797AAF5}"/>
                </a:ext>
              </a:extLst>
            </p:cNvPr>
            <p:cNvSpPr txBox="1"/>
            <p:nvPr/>
          </p:nvSpPr>
          <p:spPr>
            <a:xfrm>
              <a:off x="7285703" y="1480616"/>
              <a:ext cx="4586749" cy="369332"/>
            </a:xfrm>
            <a:prstGeom prst="rect">
              <a:avLst/>
            </a:prstGeom>
            <a:noFill/>
          </p:spPr>
          <p:txBody>
            <a:bodyPr wrap="square" rtlCol="0">
              <a:spAutoFit/>
            </a:bodyPr>
            <a:lstStyle/>
            <a:p>
              <a:r>
                <a:rPr lang="en-US" dirty="0">
                  <a:solidFill>
                    <a:schemeClr val="bg1"/>
                  </a:solidFill>
                  <a:latin typeface="Times" pitchFamily="2" charset="0"/>
                </a:rPr>
                <a:t>What is the trend for casualties? Injured?</a:t>
              </a:r>
            </a:p>
          </p:txBody>
        </p:sp>
      </p:grpSp>
      <p:grpSp>
        <p:nvGrpSpPr>
          <p:cNvPr id="19" name="Group 18">
            <a:extLst>
              <a:ext uri="{FF2B5EF4-FFF2-40B4-BE49-F238E27FC236}">
                <a16:creationId xmlns:a16="http://schemas.microsoft.com/office/drawing/2014/main" id="{128908AC-AF1A-4141-BC2A-3C0744A0A25A}"/>
              </a:ext>
            </a:extLst>
          </p:cNvPr>
          <p:cNvGrpSpPr/>
          <p:nvPr/>
        </p:nvGrpSpPr>
        <p:grpSpPr>
          <a:xfrm>
            <a:off x="7123469" y="3917539"/>
            <a:ext cx="4586749" cy="392429"/>
            <a:chOff x="7285703" y="1480616"/>
            <a:chExt cx="4586749" cy="392429"/>
          </a:xfrm>
        </p:grpSpPr>
        <p:cxnSp>
          <p:nvCxnSpPr>
            <p:cNvPr id="20" name="Straight Connector 19">
              <a:extLst>
                <a:ext uri="{FF2B5EF4-FFF2-40B4-BE49-F238E27FC236}">
                  <a16:creationId xmlns:a16="http://schemas.microsoft.com/office/drawing/2014/main" id="{E412245A-E468-AF46-BB98-93B03E3FA2A7}"/>
                </a:ext>
              </a:extLst>
            </p:cNvPr>
            <p:cNvCxnSpPr/>
            <p:nvPr/>
          </p:nvCxnSpPr>
          <p:spPr>
            <a:xfrm>
              <a:off x="7285703" y="1873045"/>
              <a:ext cx="4424516"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BDE6DF1-2AE6-D346-BF51-767D3160AB46}"/>
                </a:ext>
              </a:extLst>
            </p:cNvPr>
            <p:cNvSpPr txBox="1"/>
            <p:nvPr/>
          </p:nvSpPr>
          <p:spPr>
            <a:xfrm>
              <a:off x="7285703" y="1480616"/>
              <a:ext cx="4586749" cy="369332"/>
            </a:xfrm>
            <a:prstGeom prst="rect">
              <a:avLst/>
            </a:prstGeom>
            <a:noFill/>
          </p:spPr>
          <p:txBody>
            <a:bodyPr wrap="square" rtlCol="0">
              <a:spAutoFit/>
            </a:bodyPr>
            <a:lstStyle/>
            <a:p>
              <a:r>
                <a:rPr lang="en-US" dirty="0">
                  <a:solidFill>
                    <a:schemeClr val="bg1"/>
                  </a:solidFill>
                  <a:latin typeface="Times" pitchFamily="2" charset="0"/>
                </a:rPr>
                <a:t>What drives them to mass shootings?</a:t>
              </a:r>
            </a:p>
          </p:txBody>
        </p:sp>
      </p:grpSp>
      <p:grpSp>
        <p:nvGrpSpPr>
          <p:cNvPr id="22" name="Group 21">
            <a:extLst>
              <a:ext uri="{FF2B5EF4-FFF2-40B4-BE49-F238E27FC236}">
                <a16:creationId xmlns:a16="http://schemas.microsoft.com/office/drawing/2014/main" id="{3FCD3A64-B542-654E-B51B-8389378758F2}"/>
              </a:ext>
            </a:extLst>
          </p:cNvPr>
          <p:cNvGrpSpPr/>
          <p:nvPr/>
        </p:nvGrpSpPr>
        <p:grpSpPr>
          <a:xfrm>
            <a:off x="7123469" y="3380716"/>
            <a:ext cx="5068531" cy="392429"/>
            <a:chOff x="7285703" y="1480616"/>
            <a:chExt cx="5068531" cy="392429"/>
          </a:xfrm>
        </p:grpSpPr>
        <p:cxnSp>
          <p:nvCxnSpPr>
            <p:cNvPr id="23" name="Straight Connector 22">
              <a:extLst>
                <a:ext uri="{FF2B5EF4-FFF2-40B4-BE49-F238E27FC236}">
                  <a16:creationId xmlns:a16="http://schemas.microsoft.com/office/drawing/2014/main" id="{D53B5D04-A188-5F48-976A-6B2E1113A5F1}"/>
                </a:ext>
              </a:extLst>
            </p:cNvPr>
            <p:cNvCxnSpPr>
              <a:cxnSpLocks/>
            </p:cNvCxnSpPr>
            <p:nvPr/>
          </p:nvCxnSpPr>
          <p:spPr>
            <a:xfrm>
              <a:off x="7285703" y="1873045"/>
              <a:ext cx="506853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61577CB-47D5-D04C-9C12-D5E186ED7F4B}"/>
                </a:ext>
              </a:extLst>
            </p:cNvPr>
            <p:cNvSpPr txBox="1"/>
            <p:nvPr/>
          </p:nvSpPr>
          <p:spPr>
            <a:xfrm>
              <a:off x="7285703" y="1480616"/>
              <a:ext cx="5068531" cy="369332"/>
            </a:xfrm>
            <a:prstGeom prst="rect">
              <a:avLst/>
            </a:prstGeom>
            <a:noFill/>
          </p:spPr>
          <p:txBody>
            <a:bodyPr wrap="square" rtlCol="0">
              <a:spAutoFit/>
            </a:bodyPr>
            <a:lstStyle/>
            <a:p>
              <a:r>
                <a:rPr lang="en-US" dirty="0">
                  <a:solidFill>
                    <a:schemeClr val="bg1"/>
                  </a:solidFill>
                  <a:latin typeface="Times" pitchFamily="2" charset="0"/>
                </a:rPr>
                <a:t>What are demographic characteristics for  shooters?</a:t>
              </a:r>
            </a:p>
          </p:txBody>
        </p:sp>
      </p:grpSp>
      <p:grpSp>
        <p:nvGrpSpPr>
          <p:cNvPr id="26" name="Group 25">
            <a:extLst>
              <a:ext uri="{FF2B5EF4-FFF2-40B4-BE49-F238E27FC236}">
                <a16:creationId xmlns:a16="http://schemas.microsoft.com/office/drawing/2014/main" id="{80EF1601-458B-F143-914A-48029A4A4468}"/>
              </a:ext>
            </a:extLst>
          </p:cNvPr>
          <p:cNvGrpSpPr/>
          <p:nvPr/>
        </p:nvGrpSpPr>
        <p:grpSpPr>
          <a:xfrm>
            <a:off x="7231985" y="5134599"/>
            <a:ext cx="5068531" cy="392429"/>
            <a:chOff x="7285703" y="1480616"/>
            <a:chExt cx="5068531" cy="392429"/>
          </a:xfrm>
        </p:grpSpPr>
        <p:cxnSp>
          <p:nvCxnSpPr>
            <p:cNvPr id="27" name="Straight Connector 26">
              <a:extLst>
                <a:ext uri="{FF2B5EF4-FFF2-40B4-BE49-F238E27FC236}">
                  <a16:creationId xmlns:a16="http://schemas.microsoft.com/office/drawing/2014/main" id="{818D8EED-24DA-3F41-A689-50A55A019B19}"/>
                </a:ext>
              </a:extLst>
            </p:cNvPr>
            <p:cNvCxnSpPr>
              <a:cxnSpLocks/>
            </p:cNvCxnSpPr>
            <p:nvPr/>
          </p:nvCxnSpPr>
          <p:spPr>
            <a:xfrm>
              <a:off x="7285703" y="1873045"/>
              <a:ext cx="506853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0BEAC8-DFA2-AC44-B628-F5AFFF9A05C2}"/>
                </a:ext>
              </a:extLst>
            </p:cNvPr>
            <p:cNvSpPr txBox="1"/>
            <p:nvPr/>
          </p:nvSpPr>
          <p:spPr>
            <a:xfrm>
              <a:off x="7285703" y="1480616"/>
              <a:ext cx="5068531" cy="369332"/>
            </a:xfrm>
            <a:prstGeom prst="rect">
              <a:avLst/>
            </a:prstGeom>
            <a:noFill/>
          </p:spPr>
          <p:txBody>
            <a:bodyPr wrap="square" rtlCol="0">
              <a:spAutoFit/>
            </a:bodyPr>
            <a:lstStyle/>
            <a:p>
              <a:r>
                <a:rPr lang="en-US" dirty="0">
                  <a:solidFill>
                    <a:schemeClr val="bg1"/>
                  </a:solidFill>
                  <a:latin typeface="Times" pitchFamily="2" charset="0"/>
                </a:rPr>
                <a:t>Is mass shooting associated with stated gun policy?</a:t>
              </a:r>
            </a:p>
          </p:txBody>
        </p:sp>
      </p:grpSp>
      <p:grpSp>
        <p:nvGrpSpPr>
          <p:cNvPr id="29" name="Group 28">
            <a:extLst>
              <a:ext uri="{FF2B5EF4-FFF2-40B4-BE49-F238E27FC236}">
                <a16:creationId xmlns:a16="http://schemas.microsoft.com/office/drawing/2014/main" id="{891ED4D7-4ACD-9E46-9D9A-1705F4BAFF8F}"/>
              </a:ext>
            </a:extLst>
          </p:cNvPr>
          <p:cNvGrpSpPr/>
          <p:nvPr/>
        </p:nvGrpSpPr>
        <p:grpSpPr>
          <a:xfrm>
            <a:off x="7231985" y="5650422"/>
            <a:ext cx="5068531" cy="392429"/>
            <a:chOff x="7285703" y="1480616"/>
            <a:chExt cx="5068531" cy="392429"/>
          </a:xfrm>
        </p:grpSpPr>
        <p:cxnSp>
          <p:nvCxnSpPr>
            <p:cNvPr id="30" name="Straight Connector 29">
              <a:extLst>
                <a:ext uri="{FF2B5EF4-FFF2-40B4-BE49-F238E27FC236}">
                  <a16:creationId xmlns:a16="http://schemas.microsoft.com/office/drawing/2014/main" id="{D77B334F-B541-AA49-8EE5-B70AEB59ABED}"/>
                </a:ext>
              </a:extLst>
            </p:cNvPr>
            <p:cNvCxnSpPr>
              <a:cxnSpLocks/>
            </p:cNvCxnSpPr>
            <p:nvPr/>
          </p:nvCxnSpPr>
          <p:spPr>
            <a:xfrm>
              <a:off x="7285703" y="1873045"/>
              <a:ext cx="506853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0DBC597-F9B0-964A-9F12-564885C887D0}"/>
                </a:ext>
              </a:extLst>
            </p:cNvPr>
            <p:cNvSpPr txBox="1"/>
            <p:nvPr/>
          </p:nvSpPr>
          <p:spPr>
            <a:xfrm>
              <a:off x="7285703" y="1480616"/>
              <a:ext cx="5068531" cy="369332"/>
            </a:xfrm>
            <a:prstGeom prst="rect">
              <a:avLst/>
            </a:prstGeom>
            <a:noFill/>
          </p:spPr>
          <p:txBody>
            <a:bodyPr wrap="square" rtlCol="0">
              <a:spAutoFit/>
            </a:bodyPr>
            <a:lstStyle/>
            <a:p>
              <a:r>
                <a:rPr lang="en-US" dirty="0">
                  <a:solidFill>
                    <a:schemeClr val="bg1"/>
                  </a:solidFill>
                  <a:latin typeface="Times" pitchFamily="2" charset="0"/>
                </a:rPr>
                <a:t>Other possible factors? </a:t>
              </a:r>
            </a:p>
          </p:txBody>
        </p:sp>
      </p:grpSp>
    </p:spTree>
    <p:extLst>
      <p:ext uri="{BB962C8B-B14F-4D97-AF65-F5344CB8AC3E}">
        <p14:creationId xmlns:p14="http://schemas.microsoft.com/office/powerpoint/2010/main" val="377894114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7846142" y="217175"/>
            <a:ext cx="4203290"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6919447" y="217175"/>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平行四边形 5">
            <a:extLst>
              <a:ext uri="{FF2B5EF4-FFF2-40B4-BE49-F238E27FC236}">
                <a16:creationId xmlns:a16="http://schemas.microsoft.com/office/drawing/2014/main" id="{3B716DCB-2582-284F-A470-F1C8782B28D3}"/>
              </a:ext>
            </a:extLst>
          </p:cNvPr>
          <p:cNvSpPr/>
          <p:nvPr/>
        </p:nvSpPr>
        <p:spPr>
          <a:xfrm>
            <a:off x="7440432" y="217175"/>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extBox 1">
            <a:extLst>
              <a:ext uri="{FF2B5EF4-FFF2-40B4-BE49-F238E27FC236}">
                <a16:creationId xmlns:a16="http://schemas.microsoft.com/office/drawing/2014/main" id="{48F39C98-CC0A-164C-B14E-E1924DBE8E1D}"/>
              </a:ext>
            </a:extLst>
          </p:cNvPr>
          <p:cNvSpPr txBox="1"/>
          <p:nvPr/>
        </p:nvSpPr>
        <p:spPr>
          <a:xfrm>
            <a:off x="7947589" y="236669"/>
            <a:ext cx="4374021"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Data Description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440" y="1725561"/>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8077200" y="1445341"/>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矩形 7">
            <a:extLst>
              <a:ext uri="{FF2B5EF4-FFF2-40B4-BE49-F238E27FC236}">
                <a16:creationId xmlns:a16="http://schemas.microsoft.com/office/drawing/2014/main" id="{58FB26B1-8B22-4A4A-B347-CE567AF28643}"/>
              </a:ext>
            </a:extLst>
          </p:cNvPr>
          <p:cNvSpPr/>
          <p:nvPr/>
        </p:nvSpPr>
        <p:spPr>
          <a:xfrm>
            <a:off x="-16644" y="1119121"/>
            <a:ext cx="8036962" cy="1002891"/>
          </a:xfrm>
          <a:prstGeom prst="rect">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ctr">
              <a:buFont typeface="Arial" panose="020B0604020202020204" pitchFamily="34" charset="0"/>
              <a:buChar char="•"/>
            </a:pPr>
            <a:endParaRPr lang="zh-CN" altLang="en-US" dirty="0">
              <a:latin typeface="华文细黑" panose="02010600040101010101" pitchFamily="2" charset="-122"/>
              <a:ea typeface="华文细黑" panose="02010600040101010101" pitchFamily="2" charset="-122"/>
            </a:endParaRPr>
          </a:p>
        </p:txBody>
      </p:sp>
      <p:sp>
        <p:nvSpPr>
          <p:cNvPr id="20" name="TextBox 19">
            <a:extLst>
              <a:ext uri="{FF2B5EF4-FFF2-40B4-BE49-F238E27FC236}">
                <a16:creationId xmlns:a16="http://schemas.microsoft.com/office/drawing/2014/main" id="{1D81D72B-6EDC-6045-A614-F83EC23B420E}"/>
              </a:ext>
            </a:extLst>
          </p:cNvPr>
          <p:cNvSpPr txBox="1"/>
          <p:nvPr/>
        </p:nvSpPr>
        <p:spPr>
          <a:xfrm>
            <a:off x="594578" y="1358956"/>
            <a:ext cx="7034520" cy="523220"/>
          </a:xfrm>
          <a:prstGeom prst="rect">
            <a:avLst/>
          </a:prstGeom>
          <a:noFill/>
        </p:spPr>
        <p:txBody>
          <a:bodyPr wrap="square" rtlCol="0">
            <a:spAutoFit/>
          </a:bodyPr>
          <a:lstStyle/>
          <a:p>
            <a:pPr algn="ctr"/>
            <a:r>
              <a:rPr lang="en-US" sz="2800" b="1" u="sng" dirty="0">
                <a:solidFill>
                  <a:srgbClr val="FFC000"/>
                </a:solidFill>
                <a:latin typeface="Times" pitchFamily="2" charset="0"/>
              </a:rPr>
              <a:t>Stanford Mass Shootings of America (MSA) </a:t>
            </a:r>
          </a:p>
        </p:txBody>
      </p:sp>
      <p:sp>
        <p:nvSpPr>
          <p:cNvPr id="21" name="矩形 7">
            <a:extLst>
              <a:ext uri="{FF2B5EF4-FFF2-40B4-BE49-F238E27FC236}">
                <a16:creationId xmlns:a16="http://schemas.microsoft.com/office/drawing/2014/main" id="{913DCFA4-5134-6041-A138-B433FF6559D8}"/>
              </a:ext>
            </a:extLst>
          </p:cNvPr>
          <p:cNvSpPr/>
          <p:nvPr/>
        </p:nvSpPr>
        <p:spPr>
          <a:xfrm>
            <a:off x="2796120" y="2448875"/>
            <a:ext cx="2469740" cy="3769092"/>
          </a:xfrm>
          <a:prstGeom prst="rect">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ctr">
              <a:buFont typeface="Arial" panose="020B0604020202020204" pitchFamily="34" charset="0"/>
              <a:buChar char="•"/>
            </a:pPr>
            <a:endParaRPr lang="zh-CN" altLang="en-US" dirty="0">
              <a:latin typeface="华文细黑" panose="02010600040101010101" pitchFamily="2" charset="-122"/>
              <a:ea typeface="华文细黑" panose="02010600040101010101" pitchFamily="2" charset="-122"/>
            </a:endParaRPr>
          </a:p>
        </p:txBody>
      </p:sp>
      <p:sp>
        <p:nvSpPr>
          <p:cNvPr id="22" name="矩形 7">
            <a:extLst>
              <a:ext uri="{FF2B5EF4-FFF2-40B4-BE49-F238E27FC236}">
                <a16:creationId xmlns:a16="http://schemas.microsoft.com/office/drawing/2014/main" id="{AA71C6DB-0A4B-0748-AE09-A0F783C1F45E}"/>
              </a:ext>
            </a:extLst>
          </p:cNvPr>
          <p:cNvSpPr/>
          <p:nvPr/>
        </p:nvSpPr>
        <p:spPr>
          <a:xfrm>
            <a:off x="5377547" y="2448875"/>
            <a:ext cx="2642772" cy="3769092"/>
          </a:xfrm>
          <a:prstGeom prst="rect">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ctr">
              <a:buFont typeface="Arial" panose="020B0604020202020204" pitchFamily="34" charset="0"/>
              <a:buChar char="•"/>
            </a:pPr>
            <a:endParaRPr lang="zh-CN" altLang="en-US" dirty="0">
              <a:latin typeface="华文细黑" panose="02010600040101010101" pitchFamily="2" charset="-122"/>
              <a:ea typeface="华文细黑" panose="02010600040101010101" pitchFamily="2" charset="-122"/>
            </a:endParaRPr>
          </a:p>
        </p:txBody>
      </p:sp>
      <p:sp>
        <p:nvSpPr>
          <p:cNvPr id="23" name="矩形 7">
            <a:extLst>
              <a:ext uri="{FF2B5EF4-FFF2-40B4-BE49-F238E27FC236}">
                <a16:creationId xmlns:a16="http://schemas.microsoft.com/office/drawing/2014/main" id="{398968E5-531A-1B4B-A26B-16D20B4773FF}"/>
              </a:ext>
            </a:extLst>
          </p:cNvPr>
          <p:cNvSpPr/>
          <p:nvPr/>
        </p:nvSpPr>
        <p:spPr>
          <a:xfrm>
            <a:off x="43511" y="2426377"/>
            <a:ext cx="2640923" cy="3791590"/>
          </a:xfrm>
          <a:prstGeom prst="rect">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ctr">
              <a:buFont typeface="Arial" panose="020B0604020202020204" pitchFamily="34" charset="0"/>
              <a:buChar char="•"/>
            </a:pPr>
            <a:endParaRPr lang="zh-CN" altLang="en-US" dirty="0">
              <a:latin typeface="华文细黑" panose="02010600040101010101" pitchFamily="2" charset="-122"/>
              <a:ea typeface="华文细黑" panose="02010600040101010101" pitchFamily="2" charset="-122"/>
            </a:endParaRPr>
          </a:p>
        </p:txBody>
      </p:sp>
      <p:sp>
        <p:nvSpPr>
          <p:cNvPr id="24" name="TextBox 23">
            <a:extLst>
              <a:ext uri="{FF2B5EF4-FFF2-40B4-BE49-F238E27FC236}">
                <a16:creationId xmlns:a16="http://schemas.microsoft.com/office/drawing/2014/main" id="{BC390E2C-38E8-794C-8EC3-B2803552E8EF}"/>
              </a:ext>
            </a:extLst>
          </p:cNvPr>
          <p:cNvSpPr txBox="1"/>
          <p:nvPr/>
        </p:nvSpPr>
        <p:spPr>
          <a:xfrm>
            <a:off x="2796120" y="2449952"/>
            <a:ext cx="2631436" cy="4001095"/>
          </a:xfrm>
          <a:prstGeom prst="rect">
            <a:avLst/>
          </a:prstGeom>
          <a:noFill/>
        </p:spPr>
        <p:txBody>
          <a:bodyPr wrap="square" rtlCol="0">
            <a:spAutoFit/>
          </a:bodyPr>
          <a:lstStyle/>
          <a:p>
            <a:r>
              <a:rPr lang="en-US" b="1" u="sng" dirty="0">
                <a:solidFill>
                  <a:schemeClr val="bg1"/>
                </a:solidFill>
                <a:latin typeface="Times" pitchFamily="2" charset="0"/>
              </a:rPr>
              <a:t>Definition</a:t>
            </a:r>
          </a:p>
          <a:p>
            <a:endParaRPr lang="en-US" dirty="0">
              <a:solidFill>
                <a:schemeClr val="bg1"/>
              </a:solidFill>
              <a:latin typeface="Times" pitchFamily="2" charset="0"/>
            </a:endParaRPr>
          </a:p>
          <a:p>
            <a:pPr marL="342900" indent="-342900">
              <a:buFont typeface="Arial" panose="020B0604020202020204" pitchFamily="34" charset="0"/>
              <a:buChar char="•"/>
            </a:pPr>
            <a:r>
              <a:rPr lang="en-US" sz="2000" u="sng" dirty="0">
                <a:solidFill>
                  <a:schemeClr val="bg1"/>
                </a:solidFill>
                <a:latin typeface="Times" pitchFamily="2" charset="0"/>
              </a:rPr>
              <a:t>3 or more shooting victims, not including the shooter</a:t>
            </a:r>
            <a:r>
              <a:rPr lang="en-US" sz="2000" dirty="0">
                <a:solidFill>
                  <a:schemeClr val="bg1"/>
                </a:solidFill>
                <a:latin typeface="Times" pitchFamily="2" charset="0"/>
              </a:rPr>
              <a:t>. </a:t>
            </a:r>
          </a:p>
          <a:p>
            <a:pPr marL="342900" indent="-342900">
              <a:buFont typeface="Arial" panose="020B0604020202020204" pitchFamily="34" charset="0"/>
              <a:buChar char="•"/>
            </a:pPr>
            <a:endParaRPr lang="en-US" sz="2000" dirty="0">
              <a:solidFill>
                <a:schemeClr val="bg1"/>
              </a:solidFill>
              <a:latin typeface="Times" pitchFamily="2" charset="0"/>
            </a:endParaRPr>
          </a:p>
          <a:p>
            <a:pPr marL="342900" indent="-342900">
              <a:buFont typeface="Arial" panose="020B0604020202020204" pitchFamily="34" charset="0"/>
              <a:buChar char="•"/>
            </a:pPr>
            <a:r>
              <a:rPr lang="en-US" sz="2000" dirty="0">
                <a:solidFill>
                  <a:schemeClr val="bg1"/>
                </a:solidFill>
                <a:latin typeface="Times" pitchFamily="2" charset="0"/>
              </a:rPr>
              <a:t>The shooting must not be identifiably gang, drug, or organized crime related.</a:t>
            </a:r>
            <a:br>
              <a:rPr lang="en-US" dirty="0">
                <a:solidFill>
                  <a:schemeClr val="bg1"/>
                </a:solidFill>
                <a:latin typeface="Times" pitchFamily="2" charset="0"/>
              </a:rPr>
            </a:br>
            <a:endParaRPr lang="en-US" dirty="0">
              <a:solidFill>
                <a:schemeClr val="bg1"/>
              </a:solidFill>
              <a:latin typeface="Times" pitchFamily="2" charset="0"/>
            </a:endParaRPr>
          </a:p>
        </p:txBody>
      </p:sp>
      <p:sp>
        <p:nvSpPr>
          <p:cNvPr id="25" name="TextBox 24">
            <a:extLst>
              <a:ext uri="{FF2B5EF4-FFF2-40B4-BE49-F238E27FC236}">
                <a16:creationId xmlns:a16="http://schemas.microsoft.com/office/drawing/2014/main" id="{45634C47-737E-2A46-B369-7D0B35A7E0D3}"/>
              </a:ext>
            </a:extLst>
          </p:cNvPr>
          <p:cNvSpPr txBox="1"/>
          <p:nvPr/>
        </p:nvSpPr>
        <p:spPr>
          <a:xfrm>
            <a:off x="5377546" y="2448875"/>
            <a:ext cx="2754458" cy="3693319"/>
          </a:xfrm>
          <a:prstGeom prst="rect">
            <a:avLst/>
          </a:prstGeom>
          <a:noFill/>
        </p:spPr>
        <p:txBody>
          <a:bodyPr wrap="square" rtlCol="0">
            <a:spAutoFit/>
          </a:bodyPr>
          <a:lstStyle/>
          <a:p>
            <a:r>
              <a:rPr lang="en-US" b="1" u="sng" dirty="0">
                <a:solidFill>
                  <a:schemeClr val="bg1"/>
                </a:solidFill>
                <a:latin typeface="Times" pitchFamily="2" charset="0"/>
              </a:rPr>
              <a:t>Data Collection</a:t>
            </a:r>
          </a:p>
          <a:p>
            <a:endParaRPr lang="en-US" dirty="0">
              <a:solidFill>
                <a:schemeClr val="bg1"/>
              </a:solidFill>
              <a:latin typeface="Times" pitchFamily="2" charset="0"/>
            </a:endParaRPr>
          </a:p>
          <a:p>
            <a:pPr marL="342900" indent="-342900">
              <a:buFont typeface="Arial" panose="020B0604020202020204" pitchFamily="34" charset="0"/>
              <a:buChar char="•"/>
            </a:pPr>
            <a:r>
              <a:rPr lang="en-US" sz="2000" u="sng" dirty="0">
                <a:solidFill>
                  <a:schemeClr val="bg1"/>
                </a:solidFill>
                <a:latin typeface="Times" pitchFamily="2" charset="0"/>
              </a:rPr>
              <a:t>The information collected is limited to online resources.</a:t>
            </a:r>
          </a:p>
          <a:p>
            <a:pPr marL="342900" indent="-342900">
              <a:buFont typeface="Arial" panose="020B0604020202020204" pitchFamily="34" charset="0"/>
              <a:buChar char="•"/>
            </a:pPr>
            <a:endParaRPr lang="en-US" sz="2000" dirty="0">
              <a:solidFill>
                <a:schemeClr val="bg1"/>
              </a:solidFill>
              <a:latin typeface="Times" pitchFamily="2" charset="0"/>
            </a:endParaRPr>
          </a:p>
          <a:p>
            <a:pPr marL="342900" indent="-342900">
              <a:buFont typeface="Arial" panose="020B0604020202020204" pitchFamily="34" charset="0"/>
              <a:buChar char="•"/>
            </a:pPr>
            <a:endParaRPr lang="en-US" sz="2000" dirty="0">
              <a:solidFill>
                <a:schemeClr val="bg1"/>
              </a:solidFill>
              <a:latin typeface="Times" pitchFamily="2" charset="0"/>
            </a:endParaRPr>
          </a:p>
          <a:p>
            <a:pPr marL="342900" indent="-342900">
              <a:buFont typeface="Arial" panose="020B0604020202020204" pitchFamily="34" charset="0"/>
              <a:buChar char="•"/>
            </a:pPr>
            <a:r>
              <a:rPr lang="en-US" sz="2000" dirty="0">
                <a:solidFill>
                  <a:schemeClr val="bg1"/>
                </a:solidFill>
                <a:latin typeface="Times" pitchFamily="2" charset="0"/>
              </a:rPr>
              <a:t>It covers the existing online reports of mass shooting from 1966 to 2017.</a:t>
            </a:r>
            <a:br>
              <a:rPr lang="en-US" dirty="0">
                <a:solidFill>
                  <a:schemeClr val="bg1"/>
                </a:solidFill>
                <a:latin typeface="Times" pitchFamily="2" charset="0"/>
              </a:rPr>
            </a:br>
            <a:endParaRPr lang="en-US" dirty="0">
              <a:solidFill>
                <a:schemeClr val="bg1"/>
              </a:solidFill>
              <a:latin typeface="Times" pitchFamily="2" charset="0"/>
            </a:endParaRPr>
          </a:p>
        </p:txBody>
      </p:sp>
      <p:sp>
        <p:nvSpPr>
          <p:cNvPr id="26" name="TextBox 25">
            <a:extLst>
              <a:ext uri="{FF2B5EF4-FFF2-40B4-BE49-F238E27FC236}">
                <a16:creationId xmlns:a16="http://schemas.microsoft.com/office/drawing/2014/main" id="{318D78F0-78FC-F548-AAF6-D6C1CFA38664}"/>
              </a:ext>
            </a:extLst>
          </p:cNvPr>
          <p:cNvSpPr txBox="1"/>
          <p:nvPr/>
        </p:nvSpPr>
        <p:spPr>
          <a:xfrm>
            <a:off x="43511" y="2468708"/>
            <a:ext cx="2732398" cy="4031873"/>
          </a:xfrm>
          <a:prstGeom prst="rect">
            <a:avLst/>
          </a:prstGeom>
          <a:noFill/>
        </p:spPr>
        <p:txBody>
          <a:bodyPr wrap="square" rtlCol="0">
            <a:spAutoFit/>
          </a:bodyPr>
          <a:lstStyle/>
          <a:p>
            <a:r>
              <a:rPr lang="en-US" b="1" u="sng" dirty="0">
                <a:solidFill>
                  <a:schemeClr val="bg1"/>
                </a:solidFill>
                <a:latin typeface="Times" pitchFamily="2" charset="0"/>
              </a:rPr>
              <a:t>Introduction of MSA</a:t>
            </a:r>
          </a:p>
          <a:p>
            <a:endParaRPr lang="en-US" dirty="0">
              <a:solidFill>
                <a:schemeClr val="bg1"/>
              </a:solidFill>
              <a:latin typeface="Times" pitchFamily="2" charset="0"/>
            </a:endParaRPr>
          </a:p>
          <a:p>
            <a:pPr marL="342900" indent="-342900">
              <a:buFont typeface="Arial" panose="020B0604020202020204" pitchFamily="34" charset="0"/>
              <a:buChar char="•"/>
            </a:pPr>
            <a:r>
              <a:rPr lang="en-US" sz="2000" dirty="0">
                <a:solidFill>
                  <a:schemeClr val="bg1"/>
                </a:solidFill>
                <a:latin typeface="Times" pitchFamily="2" charset="0"/>
              </a:rPr>
              <a:t>It is a public accessible dataset of spatial and temporal data about mass shootings in America.</a:t>
            </a:r>
          </a:p>
          <a:p>
            <a:pPr marL="342900" indent="-342900">
              <a:buFont typeface="Arial" panose="020B0604020202020204" pitchFamily="34" charset="0"/>
              <a:buChar char="•"/>
            </a:pPr>
            <a:r>
              <a:rPr lang="en-US" sz="2000" dirty="0">
                <a:solidFill>
                  <a:schemeClr val="bg1"/>
                </a:solidFill>
                <a:latin typeface="Times" pitchFamily="2" charset="0"/>
              </a:rPr>
              <a:t>Information collection is fulfilled by Stanford Geospatial Center.</a:t>
            </a:r>
          </a:p>
          <a:p>
            <a:r>
              <a:rPr lang="en-US" sz="2000" dirty="0">
                <a:solidFill>
                  <a:schemeClr val="bg1"/>
                </a:solidFill>
                <a:latin typeface="Times" pitchFamily="2" charset="0"/>
              </a:rPr>
              <a:t> </a:t>
            </a:r>
            <a:endParaRPr lang="en-US" dirty="0">
              <a:solidFill>
                <a:schemeClr val="bg1"/>
              </a:solidFill>
              <a:latin typeface="Times" pitchFamily="2" charset="0"/>
            </a:endParaRPr>
          </a:p>
        </p:txBody>
      </p:sp>
    </p:spTree>
    <p:extLst>
      <p:ext uri="{BB962C8B-B14F-4D97-AF65-F5344CB8AC3E}">
        <p14:creationId xmlns:p14="http://schemas.microsoft.com/office/powerpoint/2010/main" val="38505612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7846142" y="217175"/>
            <a:ext cx="4203290"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6919447" y="217175"/>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平行四边形 5">
            <a:extLst>
              <a:ext uri="{FF2B5EF4-FFF2-40B4-BE49-F238E27FC236}">
                <a16:creationId xmlns:a16="http://schemas.microsoft.com/office/drawing/2014/main" id="{3B716DCB-2582-284F-A470-F1C8782B28D3}"/>
              </a:ext>
            </a:extLst>
          </p:cNvPr>
          <p:cNvSpPr/>
          <p:nvPr/>
        </p:nvSpPr>
        <p:spPr>
          <a:xfrm>
            <a:off x="7440432" y="217175"/>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extBox 1">
            <a:extLst>
              <a:ext uri="{FF2B5EF4-FFF2-40B4-BE49-F238E27FC236}">
                <a16:creationId xmlns:a16="http://schemas.microsoft.com/office/drawing/2014/main" id="{48F39C98-CC0A-164C-B14E-E1924DBE8E1D}"/>
              </a:ext>
            </a:extLst>
          </p:cNvPr>
          <p:cNvSpPr txBox="1"/>
          <p:nvPr/>
        </p:nvSpPr>
        <p:spPr>
          <a:xfrm>
            <a:off x="7947589" y="236669"/>
            <a:ext cx="4374021"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Data Description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440" y="1725561"/>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8077200" y="1445341"/>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矩形 7">
            <a:extLst>
              <a:ext uri="{FF2B5EF4-FFF2-40B4-BE49-F238E27FC236}">
                <a16:creationId xmlns:a16="http://schemas.microsoft.com/office/drawing/2014/main" id="{58FB26B1-8B22-4A4A-B347-CE567AF28643}"/>
              </a:ext>
            </a:extLst>
          </p:cNvPr>
          <p:cNvSpPr/>
          <p:nvPr/>
        </p:nvSpPr>
        <p:spPr>
          <a:xfrm>
            <a:off x="-16644" y="1119121"/>
            <a:ext cx="8036962" cy="1002891"/>
          </a:xfrm>
          <a:prstGeom prst="rect">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ctr">
              <a:buFont typeface="Arial" panose="020B0604020202020204" pitchFamily="34" charset="0"/>
              <a:buChar char="•"/>
            </a:pPr>
            <a:endParaRPr lang="zh-CN" altLang="en-US" dirty="0">
              <a:latin typeface="华文细黑" panose="02010600040101010101" pitchFamily="2" charset="-122"/>
              <a:ea typeface="华文细黑" panose="02010600040101010101" pitchFamily="2" charset="-122"/>
            </a:endParaRPr>
          </a:p>
        </p:txBody>
      </p:sp>
      <p:sp>
        <p:nvSpPr>
          <p:cNvPr id="20" name="TextBox 19">
            <a:extLst>
              <a:ext uri="{FF2B5EF4-FFF2-40B4-BE49-F238E27FC236}">
                <a16:creationId xmlns:a16="http://schemas.microsoft.com/office/drawing/2014/main" id="{1D81D72B-6EDC-6045-A614-F83EC23B420E}"/>
              </a:ext>
            </a:extLst>
          </p:cNvPr>
          <p:cNvSpPr txBox="1"/>
          <p:nvPr/>
        </p:nvSpPr>
        <p:spPr>
          <a:xfrm>
            <a:off x="594578" y="1358956"/>
            <a:ext cx="7034520" cy="523220"/>
          </a:xfrm>
          <a:prstGeom prst="rect">
            <a:avLst/>
          </a:prstGeom>
          <a:noFill/>
        </p:spPr>
        <p:txBody>
          <a:bodyPr wrap="square" rtlCol="0">
            <a:spAutoFit/>
          </a:bodyPr>
          <a:lstStyle/>
          <a:p>
            <a:pPr algn="ctr"/>
            <a:r>
              <a:rPr lang="en-US" sz="2800" b="1" u="sng" dirty="0">
                <a:solidFill>
                  <a:srgbClr val="FFC000"/>
                </a:solidFill>
                <a:latin typeface="Times" pitchFamily="2" charset="0"/>
              </a:rPr>
              <a:t>Stanford Mass Shootings of America (MSA) </a:t>
            </a:r>
          </a:p>
        </p:txBody>
      </p:sp>
      <p:sp>
        <p:nvSpPr>
          <p:cNvPr id="21" name="矩形 7">
            <a:extLst>
              <a:ext uri="{FF2B5EF4-FFF2-40B4-BE49-F238E27FC236}">
                <a16:creationId xmlns:a16="http://schemas.microsoft.com/office/drawing/2014/main" id="{913DCFA4-5134-6041-A138-B433FF6559D8}"/>
              </a:ext>
            </a:extLst>
          </p:cNvPr>
          <p:cNvSpPr/>
          <p:nvPr/>
        </p:nvSpPr>
        <p:spPr>
          <a:xfrm>
            <a:off x="732877" y="3404194"/>
            <a:ext cx="6757922" cy="731520"/>
          </a:xfrm>
          <a:prstGeom prst="rect">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b="1" u="sng" dirty="0">
                <a:solidFill>
                  <a:schemeClr val="bg1"/>
                </a:solidFill>
              </a:rPr>
              <a:t>Victims </a:t>
            </a:r>
            <a:r>
              <a:rPr lang="en-US" dirty="0">
                <a:solidFill>
                  <a:schemeClr val="bg1"/>
                </a:solidFill>
              </a:rPr>
              <a:t>: number of fatalities, number of injured, total victims</a:t>
            </a:r>
          </a:p>
        </p:txBody>
      </p:sp>
      <p:sp>
        <p:nvSpPr>
          <p:cNvPr id="23" name="矩形 7">
            <a:extLst>
              <a:ext uri="{FF2B5EF4-FFF2-40B4-BE49-F238E27FC236}">
                <a16:creationId xmlns:a16="http://schemas.microsoft.com/office/drawing/2014/main" id="{398968E5-531A-1B4B-A26B-16D20B4773FF}"/>
              </a:ext>
            </a:extLst>
          </p:cNvPr>
          <p:cNvSpPr/>
          <p:nvPr/>
        </p:nvSpPr>
        <p:spPr>
          <a:xfrm>
            <a:off x="746822" y="2425231"/>
            <a:ext cx="6771935" cy="731520"/>
          </a:xfrm>
          <a:prstGeom prst="rect">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ctr">
              <a:buFont typeface="Arial" panose="020B0604020202020204" pitchFamily="34" charset="0"/>
              <a:buChar char="•"/>
            </a:pPr>
            <a:endParaRPr lang="zh-CN" altLang="en-US" dirty="0">
              <a:latin typeface="华文细黑" panose="02010600040101010101" pitchFamily="2" charset="-122"/>
              <a:ea typeface="华文细黑" panose="02010600040101010101" pitchFamily="2" charset="-122"/>
            </a:endParaRPr>
          </a:p>
        </p:txBody>
      </p:sp>
      <p:sp>
        <p:nvSpPr>
          <p:cNvPr id="3" name="TextBox 2">
            <a:extLst>
              <a:ext uri="{FF2B5EF4-FFF2-40B4-BE49-F238E27FC236}">
                <a16:creationId xmlns:a16="http://schemas.microsoft.com/office/drawing/2014/main" id="{75A7E83A-A8D7-3541-B8BF-1113DA2B87FF}"/>
              </a:ext>
            </a:extLst>
          </p:cNvPr>
          <p:cNvSpPr txBox="1"/>
          <p:nvPr/>
        </p:nvSpPr>
        <p:spPr>
          <a:xfrm>
            <a:off x="760836" y="2579781"/>
            <a:ext cx="5987845" cy="369332"/>
          </a:xfrm>
          <a:prstGeom prst="rect">
            <a:avLst/>
          </a:prstGeom>
          <a:noFill/>
        </p:spPr>
        <p:txBody>
          <a:bodyPr wrap="square" rtlCol="0">
            <a:spAutoFit/>
          </a:bodyPr>
          <a:lstStyle/>
          <a:p>
            <a:r>
              <a:rPr lang="en-US" b="1" u="sng" dirty="0">
                <a:solidFill>
                  <a:schemeClr val="bg1"/>
                </a:solidFill>
              </a:rPr>
              <a:t>Event </a:t>
            </a:r>
            <a:r>
              <a:rPr lang="en-US" dirty="0">
                <a:solidFill>
                  <a:schemeClr val="bg1"/>
                </a:solidFill>
              </a:rPr>
              <a:t>: title, location, city, state, latitude, longitude</a:t>
            </a:r>
          </a:p>
        </p:txBody>
      </p:sp>
      <p:sp>
        <p:nvSpPr>
          <p:cNvPr id="30" name="矩形 7">
            <a:extLst>
              <a:ext uri="{FF2B5EF4-FFF2-40B4-BE49-F238E27FC236}">
                <a16:creationId xmlns:a16="http://schemas.microsoft.com/office/drawing/2014/main" id="{4E4F3FFA-C591-BD4E-853B-CC5AFC8493AA}"/>
              </a:ext>
            </a:extLst>
          </p:cNvPr>
          <p:cNvSpPr/>
          <p:nvPr/>
        </p:nvSpPr>
        <p:spPr>
          <a:xfrm>
            <a:off x="732877" y="4383157"/>
            <a:ext cx="6771935" cy="731520"/>
          </a:xfrm>
          <a:prstGeom prst="rect">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b="1" u="sng" dirty="0">
                <a:solidFill>
                  <a:schemeClr val="bg1"/>
                </a:solidFill>
              </a:rPr>
              <a:t>Shooters </a:t>
            </a:r>
            <a:r>
              <a:rPr lang="en-US" dirty="0">
                <a:solidFill>
                  <a:schemeClr val="bg1"/>
                </a:solidFill>
              </a:rPr>
              <a:t>: age, gender, race, employment, mental status</a:t>
            </a:r>
          </a:p>
        </p:txBody>
      </p:sp>
      <p:sp>
        <p:nvSpPr>
          <p:cNvPr id="31" name="矩形 7">
            <a:extLst>
              <a:ext uri="{FF2B5EF4-FFF2-40B4-BE49-F238E27FC236}">
                <a16:creationId xmlns:a16="http://schemas.microsoft.com/office/drawing/2014/main" id="{70A60EEB-7B9E-E948-ABCC-D4ACD42540C1}"/>
              </a:ext>
            </a:extLst>
          </p:cNvPr>
          <p:cNvSpPr/>
          <p:nvPr/>
        </p:nvSpPr>
        <p:spPr>
          <a:xfrm>
            <a:off x="736159" y="5417896"/>
            <a:ext cx="6771935" cy="731520"/>
          </a:xfrm>
          <a:prstGeom prst="rect">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b="1" u="sng" dirty="0">
                <a:solidFill>
                  <a:schemeClr val="bg1"/>
                </a:solidFill>
              </a:rPr>
              <a:t>Motivation </a:t>
            </a:r>
            <a:r>
              <a:rPr lang="en-US" dirty="0">
                <a:solidFill>
                  <a:schemeClr val="bg1"/>
                </a:solidFill>
              </a:rPr>
              <a:t>: target, cause,</a:t>
            </a:r>
          </a:p>
        </p:txBody>
      </p:sp>
      <p:grpSp>
        <p:nvGrpSpPr>
          <p:cNvPr id="32" name="组合 17">
            <a:extLst>
              <a:ext uri="{FF2B5EF4-FFF2-40B4-BE49-F238E27FC236}">
                <a16:creationId xmlns:a16="http://schemas.microsoft.com/office/drawing/2014/main" id="{3C961623-A99E-884E-A03F-14533CF823BA}"/>
              </a:ext>
            </a:extLst>
          </p:cNvPr>
          <p:cNvGrpSpPr/>
          <p:nvPr/>
        </p:nvGrpSpPr>
        <p:grpSpPr>
          <a:xfrm>
            <a:off x="125621" y="2606609"/>
            <a:ext cx="468957" cy="342504"/>
            <a:chOff x="11137900" y="860547"/>
            <a:chExt cx="1054100" cy="744733"/>
          </a:xfrm>
          <a:solidFill>
            <a:schemeClr val="accent4"/>
          </a:solidFill>
        </p:grpSpPr>
        <p:sp>
          <p:nvSpPr>
            <p:cNvPr id="33" name="矩形 18">
              <a:extLst>
                <a:ext uri="{FF2B5EF4-FFF2-40B4-BE49-F238E27FC236}">
                  <a16:creationId xmlns:a16="http://schemas.microsoft.com/office/drawing/2014/main" id="{E7620421-5CAF-CD44-A7DC-928D8EAEE5B5}"/>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4" name="矩形 19">
              <a:extLst>
                <a:ext uri="{FF2B5EF4-FFF2-40B4-BE49-F238E27FC236}">
                  <a16:creationId xmlns:a16="http://schemas.microsoft.com/office/drawing/2014/main" id="{9E99C459-2F53-3B49-B7F3-67FCFC9ADA0A}"/>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5" name="矩形 20">
              <a:extLst>
                <a:ext uri="{FF2B5EF4-FFF2-40B4-BE49-F238E27FC236}">
                  <a16:creationId xmlns:a16="http://schemas.microsoft.com/office/drawing/2014/main" id="{C6F586EB-E7E9-CC4F-B90F-0164CCD9C715}"/>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6" name="矩形 21">
              <a:extLst>
                <a:ext uri="{FF2B5EF4-FFF2-40B4-BE49-F238E27FC236}">
                  <a16:creationId xmlns:a16="http://schemas.microsoft.com/office/drawing/2014/main" id="{B9206665-4FC9-1D48-A234-1B48F81259B2}"/>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grpSp>
        <p:nvGrpSpPr>
          <p:cNvPr id="37" name="组合 17">
            <a:extLst>
              <a:ext uri="{FF2B5EF4-FFF2-40B4-BE49-F238E27FC236}">
                <a16:creationId xmlns:a16="http://schemas.microsoft.com/office/drawing/2014/main" id="{AC3351A2-E479-5C42-806F-4B08626FF6A6}"/>
              </a:ext>
            </a:extLst>
          </p:cNvPr>
          <p:cNvGrpSpPr/>
          <p:nvPr/>
        </p:nvGrpSpPr>
        <p:grpSpPr>
          <a:xfrm>
            <a:off x="125621" y="3598702"/>
            <a:ext cx="468957" cy="342504"/>
            <a:chOff x="11137900" y="860547"/>
            <a:chExt cx="1054100" cy="744733"/>
          </a:xfrm>
          <a:solidFill>
            <a:schemeClr val="accent4"/>
          </a:solidFill>
        </p:grpSpPr>
        <p:sp>
          <p:nvSpPr>
            <p:cNvPr id="38" name="矩形 18">
              <a:extLst>
                <a:ext uri="{FF2B5EF4-FFF2-40B4-BE49-F238E27FC236}">
                  <a16:creationId xmlns:a16="http://schemas.microsoft.com/office/drawing/2014/main" id="{39670ACF-A299-5E4E-A668-FFF2026480A9}"/>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9" name="矩形 19">
              <a:extLst>
                <a:ext uri="{FF2B5EF4-FFF2-40B4-BE49-F238E27FC236}">
                  <a16:creationId xmlns:a16="http://schemas.microsoft.com/office/drawing/2014/main" id="{36EE859B-375F-0043-9E55-1A679D48DFEE}"/>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0" name="矩形 20">
              <a:extLst>
                <a:ext uri="{FF2B5EF4-FFF2-40B4-BE49-F238E27FC236}">
                  <a16:creationId xmlns:a16="http://schemas.microsoft.com/office/drawing/2014/main" id="{756755B7-4EAF-B449-AFD4-06D0A84B71A3}"/>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1" name="矩形 21">
              <a:extLst>
                <a:ext uri="{FF2B5EF4-FFF2-40B4-BE49-F238E27FC236}">
                  <a16:creationId xmlns:a16="http://schemas.microsoft.com/office/drawing/2014/main" id="{09ABA8A0-51A7-3F4A-A936-C3A61A22D73B}"/>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grpSp>
        <p:nvGrpSpPr>
          <p:cNvPr id="42" name="组合 17">
            <a:extLst>
              <a:ext uri="{FF2B5EF4-FFF2-40B4-BE49-F238E27FC236}">
                <a16:creationId xmlns:a16="http://schemas.microsoft.com/office/drawing/2014/main" id="{4FAB430F-F35F-C34B-8EA1-1B8A1D0903CC}"/>
              </a:ext>
            </a:extLst>
          </p:cNvPr>
          <p:cNvGrpSpPr/>
          <p:nvPr/>
        </p:nvGrpSpPr>
        <p:grpSpPr>
          <a:xfrm>
            <a:off x="124159" y="4577665"/>
            <a:ext cx="468957" cy="342504"/>
            <a:chOff x="11137900" y="860547"/>
            <a:chExt cx="1054100" cy="744733"/>
          </a:xfrm>
          <a:solidFill>
            <a:schemeClr val="accent4"/>
          </a:solidFill>
        </p:grpSpPr>
        <p:sp>
          <p:nvSpPr>
            <p:cNvPr id="43" name="矩形 18">
              <a:extLst>
                <a:ext uri="{FF2B5EF4-FFF2-40B4-BE49-F238E27FC236}">
                  <a16:creationId xmlns:a16="http://schemas.microsoft.com/office/drawing/2014/main" id="{BAE9DA50-2662-5247-A254-E65DA3D5B2D9}"/>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4" name="矩形 19">
              <a:extLst>
                <a:ext uri="{FF2B5EF4-FFF2-40B4-BE49-F238E27FC236}">
                  <a16:creationId xmlns:a16="http://schemas.microsoft.com/office/drawing/2014/main" id="{A4D3CCBE-272C-F447-9FB6-3CBC43C2A5AE}"/>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5" name="矩形 20">
              <a:extLst>
                <a:ext uri="{FF2B5EF4-FFF2-40B4-BE49-F238E27FC236}">
                  <a16:creationId xmlns:a16="http://schemas.microsoft.com/office/drawing/2014/main" id="{37C810D7-2E27-E24F-9F0D-7104A8B1E917}"/>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6" name="矩形 21">
              <a:extLst>
                <a:ext uri="{FF2B5EF4-FFF2-40B4-BE49-F238E27FC236}">
                  <a16:creationId xmlns:a16="http://schemas.microsoft.com/office/drawing/2014/main" id="{3C053DBE-6569-6749-9816-E2B67BA79C16}"/>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grpSp>
        <p:nvGrpSpPr>
          <p:cNvPr id="47" name="组合 17">
            <a:extLst>
              <a:ext uri="{FF2B5EF4-FFF2-40B4-BE49-F238E27FC236}">
                <a16:creationId xmlns:a16="http://schemas.microsoft.com/office/drawing/2014/main" id="{78CCCCEF-FAC0-714F-803D-C0D0D36D233D}"/>
              </a:ext>
            </a:extLst>
          </p:cNvPr>
          <p:cNvGrpSpPr/>
          <p:nvPr/>
        </p:nvGrpSpPr>
        <p:grpSpPr>
          <a:xfrm>
            <a:off x="124159" y="5563940"/>
            <a:ext cx="468957" cy="342504"/>
            <a:chOff x="11137900" y="860547"/>
            <a:chExt cx="1054100" cy="744733"/>
          </a:xfrm>
          <a:solidFill>
            <a:schemeClr val="accent4"/>
          </a:solidFill>
        </p:grpSpPr>
        <p:sp>
          <p:nvSpPr>
            <p:cNvPr id="48" name="矩形 18">
              <a:extLst>
                <a:ext uri="{FF2B5EF4-FFF2-40B4-BE49-F238E27FC236}">
                  <a16:creationId xmlns:a16="http://schemas.microsoft.com/office/drawing/2014/main" id="{4058973A-9927-8A4B-8A87-241157E18DAE}"/>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9" name="矩形 19">
              <a:extLst>
                <a:ext uri="{FF2B5EF4-FFF2-40B4-BE49-F238E27FC236}">
                  <a16:creationId xmlns:a16="http://schemas.microsoft.com/office/drawing/2014/main" id="{73DD595B-FC80-744D-A84C-E0FD84AD87BB}"/>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0" name="矩形 20">
              <a:extLst>
                <a:ext uri="{FF2B5EF4-FFF2-40B4-BE49-F238E27FC236}">
                  <a16:creationId xmlns:a16="http://schemas.microsoft.com/office/drawing/2014/main" id="{29498158-AB1E-5340-9DDC-A375E5D936B5}"/>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1" name="矩形 21">
              <a:extLst>
                <a:ext uri="{FF2B5EF4-FFF2-40B4-BE49-F238E27FC236}">
                  <a16:creationId xmlns:a16="http://schemas.microsoft.com/office/drawing/2014/main" id="{6537A2B0-CDD6-724F-AA69-0B5DDC7F7D0F}"/>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08792898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tint val="75000"/>
                  </a:prstClr>
                </a:solidFill>
                <a:effectLst/>
                <a:uLnTx/>
                <a:uFillTx/>
                <a:latin typeface="Times" pitchFamily="2" charset="0"/>
                <a:ea typeface="+mn-ea"/>
                <a:cs typeface="+mn-cs"/>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7846142" y="217175"/>
            <a:ext cx="4203290"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6919447" y="217175"/>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 name="平行四边形 5">
            <a:extLst>
              <a:ext uri="{FF2B5EF4-FFF2-40B4-BE49-F238E27FC236}">
                <a16:creationId xmlns:a16="http://schemas.microsoft.com/office/drawing/2014/main" id="{3B716DCB-2582-284F-A470-F1C8782B28D3}"/>
              </a:ext>
            </a:extLst>
          </p:cNvPr>
          <p:cNvSpPr/>
          <p:nvPr/>
        </p:nvSpPr>
        <p:spPr>
          <a:xfrm>
            <a:off x="7440432" y="217175"/>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 name="TextBox 1">
            <a:extLst>
              <a:ext uri="{FF2B5EF4-FFF2-40B4-BE49-F238E27FC236}">
                <a16:creationId xmlns:a16="http://schemas.microsoft.com/office/drawing/2014/main" id="{48F39C98-CC0A-164C-B14E-E1924DBE8E1D}"/>
              </a:ext>
            </a:extLst>
          </p:cNvPr>
          <p:cNvSpPr txBox="1"/>
          <p:nvPr/>
        </p:nvSpPr>
        <p:spPr>
          <a:xfrm>
            <a:off x="7947589" y="236669"/>
            <a:ext cx="4374021" cy="10464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rPr>
              <a:t>Data Description</a:t>
            </a:r>
            <a:endParaRPr kumimoji="0" lang="zh-CN" altLang="en-US" sz="4400" b="0" i="0" u="none" strike="noStrike" kern="1200" cap="none" spc="0" normalizeH="0" baseline="0" noProof="0" dirty="0">
              <a:ln>
                <a:noFill/>
              </a:ln>
              <a:solidFill>
                <a:prstClr val="white"/>
              </a:solidFill>
              <a:effectLst/>
              <a:uLnTx/>
              <a:uFillTx/>
              <a:latin typeface="Impact" panose="020B0806030902050204" pitchFamily="34"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440" y="1725561"/>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8077200" y="1445341"/>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矩形 7">
            <a:extLst>
              <a:ext uri="{FF2B5EF4-FFF2-40B4-BE49-F238E27FC236}">
                <a16:creationId xmlns:a16="http://schemas.microsoft.com/office/drawing/2014/main" id="{58FB26B1-8B22-4A4A-B347-CE567AF28643}"/>
              </a:ext>
            </a:extLst>
          </p:cNvPr>
          <p:cNvSpPr/>
          <p:nvPr/>
        </p:nvSpPr>
        <p:spPr>
          <a:xfrm>
            <a:off x="-16644" y="1119121"/>
            <a:ext cx="8036962" cy="1002891"/>
          </a:xfrm>
          <a:prstGeom prst="rect">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prstClr val="white"/>
              </a:solidFill>
              <a:effectLst/>
              <a:uLnTx/>
              <a:uFillTx/>
              <a:latin typeface="华文细黑" panose="02010600040101010101" pitchFamily="2" charset="-122"/>
              <a:ea typeface="华文细黑" panose="02010600040101010101" pitchFamily="2" charset="-122"/>
              <a:cs typeface="+mn-cs"/>
            </a:endParaRPr>
          </a:p>
        </p:txBody>
      </p:sp>
      <p:sp>
        <p:nvSpPr>
          <p:cNvPr id="20" name="TextBox 19">
            <a:extLst>
              <a:ext uri="{FF2B5EF4-FFF2-40B4-BE49-F238E27FC236}">
                <a16:creationId xmlns:a16="http://schemas.microsoft.com/office/drawing/2014/main" id="{1D81D72B-6EDC-6045-A614-F83EC23B420E}"/>
              </a:ext>
            </a:extLst>
          </p:cNvPr>
          <p:cNvSpPr txBox="1"/>
          <p:nvPr/>
        </p:nvSpPr>
        <p:spPr>
          <a:xfrm>
            <a:off x="594578" y="1358956"/>
            <a:ext cx="70345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sng" strike="noStrike" kern="1200" cap="none" spc="0" normalizeH="0" baseline="0" noProof="0" dirty="0">
                <a:ln>
                  <a:noFill/>
                </a:ln>
                <a:solidFill>
                  <a:srgbClr val="FFC000"/>
                </a:solidFill>
                <a:effectLst/>
                <a:uLnTx/>
                <a:uFillTx/>
                <a:latin typeface="Times" pitchFamily="2" charset="0"/>
                <a:ea typeface="+mn-ea"/>
                <a:cs typeface="+mn-cs"/>
              </a:rPr>
              <a:t>Stanford Mass Shootings of America (MSA) </a:t>
            </a:r>
          </a:p>
        </p:txBody>
      </p:sp>
      <p:sp>
        <p:nvSpPr>
          <p:cNvPr id="23" name="矩形 7">
            <a:extLst>
              <a:ext uri="{FF2B5EF4-FFF2-40B4-BE49-F238E27FC236}">
                <a16:creationId xmlns:a16="http://schemas.microsoft.com/office/drawing/2014/main" id="{398968E5-531A-1B4B-A26B-16D20B4773FF}"/>
              </a:ext>
            </a:extLst>
          </p:cNvPr>
          <p:cNvSpPr/>
          <p:nvPr/>
        </p:nvSpPr>
        <p:spPr>
          <a:xfrm>
            <a:off x="43511" y="2426377"/>
            <a:ext cx="7904078" cy="3530670"/>
          </a:xfrm>
          <a:prstGeom prst="rect">
            <a:avLst/>
          </a:prstGeom>
          <a:solidFill>
            <a:schemeClr val="bg1">
              <a:lumMod val="8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prstClr val="white"/>
              </a:solidFill>
              <a:effectLst/>
              <a:uLnTx/>
              <a:uFillTx/>
              <a:latin typeface="华文细黑" panose="02010600040101010101" pitchFamily="2" charset="-122"/>
              <a:ea typeface="华文细黑" panose="02010600040101010101" pitchFamily="2" charset="-122"/>
              <a:cs typeface="+mn-cs"/>
            </a:endParaRPr>
          </a:p>
        </p:txBody>
      </p:sp>
      <p:sp>
        <p:nvSpPr>
          <p:cNvPr id="26" name="TextBox 25">
            <a:extLst>
              <a:ext uri="{FF2B5EF4-FFF2-40B4-BE49-F238E27FC236}">
                <a16:creationId xmlns:a16="http://schemas.microsoft.com/office/drawing/2014/main" id="{318D78F0-78FC-F548-AAF6-D6C1CFA38664}"/>
              </a:ext>
            </a:extLst>
          </p:cNvPr>
          <p:cNvSpPr txBox="1"/>
          <p:nvPr/>
        </p:nvSpPr>
        <p:spPr>
          <a:xfrm>
            <a:off x="43510" y="2468708"/>
            <a:ext cx="6427628" cy="37240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white"/>
                </a:solidFill>
                <a:effectLst/>
                <a:uLnTx/>
                <a:uFillTx/>
                <a:latin typeface="Times" pitchFamily="2" charset="0"/>
                <a:ea typeface="+mn-ea"/>
                <a:cs typeface="+mn-cs"/>
              </a:rPr>
              <a:t>Shortcomings in present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pitchFamily="2"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imes" pitchFamily="2" charset="0"/>
                <a:ea typeface="+mn-ea"/>
                <a:cs typeface="+mn-cs"/>
              </a:rPr>
              <a:t>Incomplete data collection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pitchFamily="2" charset="0"/>
                <a:ea typeface="+mn-ea"/>
                <a:cs typeface="+mn-cs"/>
              </a:rPr>
              <a:t>     (multiple confirmation &gt; comprehensiveness)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Times" pitchFamily="2"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imes" pitchFamily="2" charset="0"/>
                <a:ea typeface="+mn-ea"/>
                <a:cs typeface="+mn-cs"/>
              </a:rPr>
              <a:t>Selection bias in data collection/generation process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pitchFamily="2" charset="0"/>
                <a:ea typeface="+mn-ea"/>
                <a:cs typeface="+mn-cs"/>
              </a:rPr>
              <a:t>     (online report; personnel change;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Times" pitchFamily="2"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imes" pitchFamily="2" charset="0"/>
                <a:ea typeface="+mn-ea"/>
                <a:cs typeface="+mn-cs"/>
              </a:rPr>
              <a:t>Missing values from incomplete case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pitchFamily="2" charset="0"/>
                <a:ea typeface="+mn-ea"/>
                <a:cs typeface="+mn-cs"/>
              </a:rPr>
              <a:t>     (missing cases of unidentified/ undisclosed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pitchFamily="2" charset="0"/>
                <a:ea typeface="+mn-ea"/>
                <a:cs typeface="+mn-cs"/>
              </a:rPr>
              <a:t>      offenders)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pitchFamily="2" charset="0"/>
                <a:ea typeface="+mn-ea"/>
                <a:cs typeface="+mn-cs"/>
              </a:rPr>
              <a:t> </a:t>
            </a:r>
            <a:endParaRPr kumimoji="0" lang="en-US" sz="1800" b="0" i="0" u="none" strike="noStrike" kern="1200" cap="none" spc="0" normalizeH="0" baseline="0" noProof="0" dirty="0">
              <a:ln>
                <a:noFill/>
              </a:ln>
              <a:solidFill>
                <a:prstClr val="white"/>
              </a:solidFill>
              <a:effectLst/>
              <a:uLnTx/>
              <a:uFillTx/>
              <a:latin typeface="Times" pitchFamily="2" charset="0"/>
              <a:ea typeface="+mn-ea"/>
              <a:cs typeface="+mn-cs"/>
            </a:endParaRPr>
          </a:p>
        </p:txBody>
      </p:sp>
    </p:spTree>
    <p:extLst>
      <p:ext uri="{BB962C8B-B14F-4D97-AF65-F5344CB8AC3E}">
        <p14:creationId xmlns:p14="http://schemas.microsoft.com/office/powerpoint/2010/main" val="6460366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0108BC-ECE7-6947-93BA-36D844CE56B4}"/>
              </a:ext>
            </a:extLst>
          </p:cNvPr>
          <p:cNvSpPr>
            <a:spLocks noGrp="1"/>
          </p:cNvSpPr>
          <p:nvPr>
            <p:ph type="ftr" sz="quarter" idx="11"/>
          </p:nvPr>
        </p:nvSpPr>
        <p:spPr>
          <a:xfrm>
            <a:off x="8077200" y="6489291"/>
            <a:ext cx="4114800" cy="365125"/>
          </a:xfrm>
        </p:spPr>
        <p:txBody>
          <a:bodyPr/>
          <a:lstStyle/>
          <a:p>
            <a:pPr algn="r"/>
            <a:r>
              <a:rPr lang="en-US" sz="1400" dirty="0">
                <a:latin typeface="Times" pitchFamily="2" charset="0"/>
              </a:rPr>
              <a:t>Designed for EPPS 6323 Knowledge Mining</a:t>
            </a:r>
          </a:p>
        </p:txBody>
      </p:sp>
      <p:sp>
        <p:nvSpPr>
          <p:cNvPr id="9" name="平行四边形 3">
            <a:extLst>
              <a:ext uri="{FF2B5EF4-FFF2-40B4-BE49-F238E27FC236}">
                <a16:creationId xmlns:a16="http://schemas.microsoft.com/office/drawing/2014/main" id="{C0808C25-80D6-4C48-BBE1-23D064AAF2C8}"/>
              </a:ext>
            </a:extLst>
          </p:cNvPr>
          <p:cNvSpPr/>
          <p:nvPr/>
        </p:nvSpPr>
        <p:spPr>
          <a:xfrm>
            <a:off x="266330" y="429794"/>
            <a:ext cx="3488924" cy="710214"/>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Impact" panose="020B0806030902050204" pitchFamily="34" charset="0"/>
            </a:endParaRPr>
          </a:p>
        </p:txBody>
      </p:sp>
      <p:sp>
        <p:nvSpPr>
          <p:cNvPr id="10" name="平行四边形 4">
            <a:extLst>
              <a:ext uri="{FF2B5EF4-FFF2-40B4-BE49-F238E27FC236}">
                <a16:creationId xmlns:a16="http://schemas.microsoft.com/office/drawing/2014/main" id="{206BE208-C19E-5E4A-88B8-45F6DB8E8369}"/>
              </a:ext>
            </a:extLst>
          </p:cNvPr>
          <p:cNvSpPr/>
          <p:nvPr/>
        </p:nvSpPr>
        <p:spPr>
          <a:xfrm>
            <a:off x="3755254" y="414922"/>
            <a:ext cx="599311" cy="710214"/>
          </a:xfrm>
          <a:prstGeom prst="parallelogram">
            <a:avLst>
              <a:gd name="adj" fmla="val 30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5">
            <a:extLst>
              <a:ext uri="{FF2B5EF4-FFF2-40B4-BE49-F238E27FC236}">
                <a16:creationId xmlns:a16="http://schemas.microsoft.com/office/drawing/2014/main" id="{3B716DCB-2582-284F-A470-F1C8782B28D3}"/>
              </a:ext>
            </a:extLst>
          </p:cNvPr>
          <p:cNvSpPr/>
          <p:nvPr/>
        </p:nvSpPr>
        <p:spPr>
          <a:xfrm>
            <a:off x="4354565" y="414922"/>
            <a:ext cx="442658" cy="710214"/>
          </a:xfrm>
          <a:prstGeom prst="parallelogram">
            <a:avLst>
              <a:gd name="adj" fmla="val 4147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48F39C98-CC0A-164C-B14E-E1924DBE8E1D}"/>
              </a:ext>
            </a:extLst>
          </p:cNvPr>
          <p:cNvSpPr txBox="1"/>
          <p:nvPr/>
        </p:nvSpPr>
        <p:spPr>
          <a:xfrm>
            <a:off x="426059" y="429794"/>
            <a:ext cx="3169466" cy="1046440"/>
          </a:xfrm>
          <a:prstGeom prst="rect">
            <a:avLst/>
          </a:prstGeom>
          <a:noFill/>
        </p:spPr>
        <p:txBody>
          <a:bodyPr wrap="square" rtlCol="0">
            <a:spAutoFit/>
          </a:bodyPr>
          <a:lstStyle/>
          <a:p>
            <a:r>
              <a:rPr lang="en-US" altLang="zh-CN" sz="4400" dirty="0">
                <a:solidFill>
                  <a:schemeClr val="bg1"/>
                </a:solidFill>
                <a:latin typeface="Impact" panose="020B0806030902050204" pitchFamily="34" charset="0"/>
              </a:rPr>
              <a:t>Visualization</a:t>
            </a:r>
            <a:endParaRPr lang="zh-CN" altLang="en-US" sz="4400" dirty="0">
              <a:solidFill>
                <a:schemeClr val="bg1"/>
              </a:solidFill>
              <a:latin typeface="Impact" panose="020B0806030902050204" pitchFamily="34" charset="0"/>
            </a:endParaRPr>
          </a:p>
          <a:p>
            <a:endParaRPr lang="en-US" dirty="0"/>
          </a:p>
        </p:txBody>
      </p:sp>
      <p:pic>
        <p:nvPicPr>
          <p:cNvPr id="12" name="Picture 11">
            <a:extLst>
              <a:ext uri="{FF2B5EF4-FFF2-40B4-BE49-F238E27FC236}">
                <a16:creationId xmlns:a16="http://schemas.microsoft.com/office/drawing/2014/main" id="{565DBC8A-E313-324F-92EB-95B2EAB4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82" y="1873045"/>
            <a:ext cx="3393972" cy="3878825"/>
          </a:xfrm>
          <a:prstGeom prst="rect">
            <a:avLst/>
          </a:prstGeom>
        </p:spPr>
      </p:pic>
      <p:cxnSp>
        <p:nvCxnSpPr>
          <p:cNvPr id="13" name="Straight Connector 12">
            <a:extLst>
              <a:ext uri="{FF2B5EF4-FFF2-40B4-BE49-F238E27FC236}">
                <a16:creationId xmlns:a16="http://schemas.microsoft.com/office/drawing/2014/main" id="{0CB88C17-8087-504D-9FE1-2A9DBDFA59C2}"/>
              </a:ext>
            </a:extLst>
          </p:cNvPr>
          <p:cNvCxnSpPr>
            <a:cxnSpLocks/>
          </p:cNvCxnSpPr>
          <p:nvPr/>
        </p:nvCxnSpPr>
        <p:spPr>
          <a:xfrm>
            <a:off x="3999168" y="1592826"/>
            <a:ext cx="0" cy="44392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263D23E-2E0D-C64A-9A4D-3626CB39B39F}"/>
              </a:ext>
            </a:extLst>
          </p:cNvPr>
          <p:cNvPicPr>
            <a:picLocks noChangeAspect="1"/>
          </p:cNvPicPr>
          <p:nvPr/>
        </p:nvPicPr>
        <p:blipFill>
          <a:blip r:embed="rId3"/>
          <a:stretch>
            <a:fillRect/>
          </a:stretch>
        </p:blipFill>
        <p:spPr>
          <a:xfrm>
            <a:off x="4354565" y="1268361"/>
            <a:ext cx="7673822" cy="5251316"/>
          </a:xfrm>
          <a:prstGeom prst="rect">
            <a:avLst/>
          </a:prstGeom>
        </p:spPr>
      </p:pic>
    </p:spTree>
    <p:extLst>
      <p:ext uri="{BB962C8B-B14F-4D97-AF65-F5344CB8AC3E}">
        <p14:creationId xmlns:p14="http://schemas.microsoft.com/office/powerpoint/2010/main" val="1112907995"/>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449</Words>
  <Application>Microsoft Office PowerPoint</Application>
  <PresentationFormat>Widescreen</PresentationFormat>
  <Paragraphs>115</Paragraphs>
  <Slides>19</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等线</vt:lpstr>
      <vt:lpstr>等线 Light</vt:lpstr>
      <vt:lpstr>微软雅黑</vt:lpstr>
      <vt:lpstr>宋体</vt:lpstr>
      <vt:lpstr>华文细黑</vt:lpstr>
      <vt:lpstr>Arial</vt:lpstr>
      <vt:lpstr>Calibri</vt:lpstr>
      <vt:lpstr>Calibri Light</vt:lpstr>
      <vt:lpstr>Impact</vt:lpstr>
      <vt:lpstr>Times</vt:lpstr>
      <vt:lpstr>微软雅黑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Zahra Lodhi</dc:creator>
  <cp:lastModifiedBy>Zahra</cp:lastModifiedBy>
  <cp:revision>30</cp:revision>
  <cp:lastPrinted>2018-02-28T17:07:13Z</cp:lastPrinted>
  <dcterms:created xsi:type="dcterms:W3CDTF">2018-02-28T16:04:10Z</dcterms:created>
  <dcterms:modified xsi:type="dcterms:W3CDTF">2018-02-28T22:32:51Z</dcterms:modified>
</cp:coreProperties>
</file>