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3662" r:id="rId3"/>
    <p:sldMasterId id="2147483664" r:id="rId4"/>
  </p:sldMasterIdLst>
  <p:notesMasterIdLst>
    <p:notesMasterId r:id="rId32"/>
  </p:notesMasterIdLst>
  <p:sldIdLst>
    <p:sldId id="441" r:id="rId5"/>
    <p:sldId id="509" r:id="rId6"/>
    <p:sldId id="484" r:id="rId7"/>
    <p:sldId id="505" r:id="rId8"/>
    <p:sldId id="504" r:id="rId9"/>
    <p:sldId id="506" r:id="rId10"/>
    <p:sldId id="507" r:id="rId11"/>
    <p:sldId id="485" r:id="rId12"/>
    <p:sldId id="486" r:id="rId13"/>
    <p:sldId id="487" r:id="rId14"/>
    <p:sldId id="488" r:id="rId15"/>
    <p:sldId id="489" r:id="rId16"/>
    <p:sldId id="508" r:id="rId17"/>
    <p:sldId id="497" r:id="rId18"/>
    <p:sldId id="510" r:id="rId19"/>
    <p:sldId id="499" r:id="rId20"/>
    <p:sldId id="500" r:id="rId21"/>
    <p:sldId id="483" r:id="rId22"/>
    <p:sldId id="501" r:id="rId23"/>
    <p:sldId id="502" r:id="rId24"/>
    <p:sldId id="503" r:id="rId25"/>
    <p:sldId id="491" r:id="rId26"/>
    <p:sldId id="493" r:id="rId27"/>
    <p:sldId id="494" r:id="rId28"/>
    <p:sldId id="495" r:id="rId29"/>
    <p:sldId id="492" r:id="rId30"/>
    <p:sldId id="369" r:id="rId31"/>
  </p:sldIdLst>
  <p:sldSz cx="9144000" cy="6858000" type="screen4x3"/>
  <p:notesSz cx="9144000" cy="6858000"/>
  <p:defaultTextStyle>
    <a:defPPr>
      <a:defRPr lang="en-US"/>
    </a:defPPr>
    <a:lvl1pPr algn="l" rtl="0" eaLnBrk="0" fontAlgn="base" hangingPunct="0">
      <a:spcBef>
        <a:spcPct val="0"/>
      </a:spcBef>
      <a:spcAft>
        <a:spcPct val="0"/>
      </a:spcAft>
      <a:defRPr sz="1400" kern="1200">
        <a:solidFill>
          <a:schemeClr val="tx1"/>
        </a:solidFill>
        <a:latin typeface="Helvetica Neue" pitchFamily="1" charset="0"/>
        <a:ea typeface="+mn-ea"/>
        <a:cs typeface="+mn-cs"/>
      </a:defRPr>
    </a:lvl1pPr>
    <a:lvl2pPr marL="457200" algn="l" rtl="0" eaLnBrk="0" fontAlgn="base" hangingPunct="0">
      <a:spcBef>
        <a:spcPct val="0"/>
      </a:spcBef>
      <a:spcAft>
        <a:spcPct val="0"/>
      </a:spcAft>
      <a:defRPr sz="1400" kern="1200">
        <a:solidFill>
          <a:schemeClr val="tx1"/>
        </a:solidFill>
        <a:latin typeface="Helvetica Neue" pitchFamily="1" charset="0"/>
        <a:ea typeface="+mn-ea"/>
        <a:cs typeface="+mn-cs"/>
      </a:defRPr>
    </a:lvl2pPr>
    <a:lvl3pPr marL="914400" algn="l" rtl="0" eaLnBrk="0" fontAlgn="base" hangingPunct="0">
      <a:spcBef>
        <a:spcPct val="0"/>
      </a:spcBef>
      <a:spcAft>
        <a:spcPct val="0"/>
      </a:spcAft>
      <a:defRPr sz="1400" kern="1200">
        <a:solidFill>
          <a:schemeClr val="tx1"/>
        </a:solidFill>
        <a:latin typeface="Helvetica Neue" pitchFamily="1" charset="0"/>
        <a:ea typeface="+mn-ea"/>
        <a:cs typeface="+mn-cs"/>
      </a:defRPr>
    </a:lvl3pPr>
    <a:lvl4pPr marL="1371600" algn="l" rtl="0" eaLnBrk="0" fontAlgn="base" hangingPunct="0">
      <a:spcBef>
        <a:spcPct val="0"/>
      </a:spcBef>
      <a:spcAft>
        <a:spcPct val="0"/>
      </a:spcAft>
      <a:defRPr sz="1400" kern="1200">
        <a:solidFill>
          <a:schemeClr val="tx1"/>
        </a:solidFill>
        <a:latin typeface="Helvetica Neue" pitchFamily="1" charset="0"/>
        <a:ea typeface="+mn-ea"/>
        <a:cs typeface="+mn-cs"/>
      </a:defRPr>
    </a:lvl4pPr>
    <a:lvl5pPr marL="1828800" algn="l" rtl="0" eaLnBrk="0" fontAlgn="base" hangingPunct="0">
      <a:spcBef>
        <a:spcPct val="0"/>
      </a:spcBef>
      <a:spcAft>
        <a:spcPct val="0"/>
      </a:spcAft>
      <a:defRPr sz="1400" kern="1200">
        <a:solidFill>
          <a:schemeClr val="tx1"/>
        </a:solidFill>
        <a:latin typeface="Helvetica Neue" pitchFamily="1" charset="0"/>
        <a:ea typeface="+mn-ea"/>
        <a:cs typeface="+mn-cs"/>
      </a:defRPr>
    </a:lvl5pPr>
    <a:lvl6pPr marL="2286000" algn="l" defTabSz="457200" rtl="0" eaLnBrk="1" latinLnBrk="0" hangingPunct="1">
      <a:defRPr sz="1400" kern="1200">
        <a:solidFill>
          <a:schemeClr val="tx1"/>
        </a:solidFill>
        <a:latin typeface="Helvetica Neue" pitchFamily="1" charset="0"/>
        <a:ea typeface="+mn-ea"/>
        <a:cs typeface="+mn-cs"/>
      </a:defRPr>
    </a:lvl6pPr>
    <a:lvl7pPr marL="2743200" algn="l" defTabSz="457200" rtl="0" eaLnBrk="1" latinLnBrk="0" hangingPunct="1">
      <a:defRPr sz="1400" kern="1200">
        <a:solidFill>
          <a:schemeClr val="tx1"/>
        </a:solidFill>
        <a:latin typeface="Helvetica Neue" pitchFamily="1" charset="0"/>
        <a:ea typeface="+mn-ea"/>
        <a:cs typeface="+mn-cs"/>
      </a:defRPr>
    </a:lvl7pPr>
    <a:lvl8pPr marL="3200400" algn="l" defTabSz="457200" rtl="0" eaLnBrk="1" latinLnBrk="0" hangingPunct="1">
      <a:defRPr sz="1400" kern="1200">
        <a:solidFill>
          <a:schemeClr val="tx1"/>
        </a:solidFill>
        <a:latin typeface="Helvetica Neue" pitchFamily="1" charset="0"/>
        <a:ea typeface="+mn-ea"/>
        <a:cs typeface="+mn-cs"/>
      </a:defRPr>
    </a:lvl8pPr>
    <a:lvl9pPr marL="3657600" algn="l" defTabSz="457200" rtl="0" eaLnBrk="1" latinLnBrk="0" hangingPunct="1">
      <a:defRPr sz="1400" kern="1200">
        <a:solidFill>
          <a:schemeClr val="tx1"/>
        </a:solidFill>
        <a:latin typeface="Helvetica Neue"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9999"/>
    <a:srgbClr val="0066CC"/>
    <a:srgbClr val="FF3300"/>
    <a:srgbClr val="999933"/>
    <a:srgbClr val="33FFFF"/>
    <a:srgbClr val="CCFFFF"/>
    <a:srgbClr val="FFFF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50"/>
  </p:normalViewPr>
  <p:slideViewPr>
    <p:cSldViewPr showGuides="1">
      <p:cViewPr>
        <p:scale>
          <a:sx n="107" d="100"/>
          <a:sy n="107" d="100"/>
        </p:scale>
        <p:origin x="77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pitchFamily="84" charset="0"/>
              </a:defRPr>
            </a:lvl1pPr>
          </a:lstStyle>
          <a:p>
            <a:pPr>
              <a:defRPr/>
            </a:pPr>
            <a:endParaRPr lang="en-US"/>
          </a:p>
        </p:txBody>
      </p:sp>
      <p:sp>
        <p:nvSpPr>
          <p:cNvPr id="97283" name="Rectangle 3"/>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pitchFamily="84"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p:spPr>
      </p:sp>
      <p:sp>
        <p:nvSpPr>
          <p:cNvPr id="97285" name="Rectangle 5"/>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7286" name="Rectangle 6"/>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pitchFamily="84" charset="0"/>
              </a:defRPr>
            </a:lvl1pPr>
          </a:lstStyle>
          <a:p>
            <a:pPr>
              <a:defRPr/>
            </a:pPr>
            <a:endParaRPr lang="en-US"/>
          </a:p>
        </p:txBody>
      </p:sp>
      <p:sp>
        <p:nvSpPr>
          <p:cNvPr id="97287" name="Rectangle 7"/>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 charset="0"/>
              </a:defRPr>
            </a:lvl1pPr>
          </a:lstStyle>
          <a:p>
            <a:fld id="{C29629D6-B8C5-FD41-82AE-83DFD47C37D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9D065F28-229D-1045-AC62-F76B6D1C11B1}" type="slidenum">
              <a:rPr lang="en-US"/>
              <a:pPr/>
              <a:t>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endParaRPr lang="en-US">
              <a:latin typeface="Times" pitchFamily="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06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27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11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9523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5181600" y="6477000"/>
            <a:ext cx="3962400" cy="381000"/>
          </a:xfrm>
          <a:prstGeom prst="rect">
            <a:avLst/>
          </a:prstGeom>
          <a:noFill/>
          <a:ln w="9525">
            <a:noFill/>
            <a:miter lim="800000"/>
            <a:headEnd/>
            <a:tailEnd/>
          </a:ln>
        </p:spPr>
        <p:txBody>
          <a:bodyPr anchor="b">
            <a:prstTxWarp prst="textNoShape">
              <a:avLst/>
            </a:prstTxWarp>
          </a:bodyPr>
          <a:lstStyle/>
          <a:p>
            <a:pPr algn="r"/>
            <a:fld id="{4BA4251B-CE54-9A4D-B743-08140D584380}" type="slidenum">
              <a:rPr lang="en-US" sz="1200">
                <a:latin typeface="Times" pitchFamily="1" charset="0"/>
              </a:rPr>
              <a:pPr algn="r"/>
              <a:t>18</a:t>
            </a:fld>
            <a:endParaRPr lang="en-US" sz="1200">
              <a:latin typeface="Times" pitchFamily="1" charset="0"/>
            </a:endParaRPr>
          </a:p>
        </p:txBody>
      </p:sp>
      <p:sp>
        <p:nvSpPr>
          <p:cNvPr id="62467" name="Rectangle 2"/>
          <p:cNvSpPr>
            <a:spLocks noGrp="1" noRot="1" noChangeAspect="1" noChangeArrowheads="1" noTextEdit="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62468"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99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27B31B49-1194-0841-AB9B-E7BC082B8CCA}" type="slidenum">
              <a:rPr lang="en-US">
                <a:solidFill>
                  <a:prstClr val="black"/>
                </a:solidFill>
              </a:rPr>
              <a:pPr/>
              <a:t>2</a:t>
            </a:fld>
            <a:endParaRPr lang="en-US">
              <a:solidFill>
                <a:prstClr val="black"/>
              </a:solidFill>
            </a:endParaRPr>
          </a:p>
        </p:txBody>
      </p:sp>
      <p:sp>
        <p:nvSpPr>
          <p:cNvPr id="10243" name="Rectangle 2"/>
          <p:cNvSpPr>
            <a:spLocks noGrp="1" noRot="1" noChangeAspect="1" noChangeArrowheads="1" noTextEdit="1"/>
          </p:cNvSpPr>
          <p:nvPr>
            <p:ph type="sldImg"/>
          </p:nvPr>
        </p:nvSpPr>
        <p:spPr>
          <a:solidFill>
            <a:srgbClr val="FFFFFF"/>
          </a:solidFill>
          <a:ln/>
        </p:spPr>
      </p:sp>
      <p:sp>
        <p:nvSpPr>
          <p:cNvPr id="10244"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101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294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49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7043"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4C1EFA9A-4D74-0E44-AC56-B594694EC273}" type="slidenum">
              <a:rPr lang="en-US"/>
              <a:pPr/>
              <a:t>27</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endParaRPr lang="en-US">
              <a:latin typeface="Times"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6451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35C56-A81C-0848-81B6-61E19ADE46A8}" type="slidenum">
              <a:rPr lang="en-US">
                <a:solidFill>
                  <a:prstClr val="black"/>
                </a:solidFill>
              </a:rPr>
              <a:pPr/>
              <a:t>4</a:t>
            </a:fld>
            <a:endParaRPr lang="en-US">
              <a:solidFill>
                <a:prstClr val="black"/>
              </a:solidFill>
            </a:endParaRPr>
          </a:p>
        </p:txBody>
      </p:sp>
      <p:sp>
        <p:nvSpPr>
          <p:cNvPr id="5601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601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6451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35C56-A81C-0848-81B6-61E19ADE46A8}" type="slidenum">
              <a:rPr lang="en-US">
                <a:solidFill>
                  <a:prstClr val="black"/>
                </a:solidFill>
              </a:rPr>
              <a:pPr/>
              <a:t>6</a:t>
            </a:fld>
            <a:endParaRPr lang="en-US">
              <a:solidFill>
                <a:prstClr val="black"/>
              </a:solidFill>
            </a:endParaRPr>
          </a:p>
        </p:txBody>
      </p:sp>
      <p:sp>
        <p:nvSpPr>
          <p:cNvPr id="5601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601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6451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66563"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686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atin typeface="Times"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0185D45-15CD-4E48-B08D-EDFF37E2B15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BBA398C-59D6-7440-9F78-F78DC87AE66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18196FC-F9D7-A146-B6F3-A3A1A75AF73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smtClean="0"/>
            </a:lvl1pPr>
          </a:lstStyle>
          <a:p>
            <a:fld id="{C927E8C4-2C1F-1C46-BD98-7FAB2B00993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EFCD973-3F67-C045-B028-415CE4F20558}"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F65FE37-3357-BC48-9B57-D3A09B892FA3}"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1903852-93D5-1541-91C5-E34E508A280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D7C54AF-5977-8240-A391-644EB1E6DC3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F5D9406-9B8B-8149-8F72-68B41B8F00B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D6CD871-A5F4-2043-9262-56EB5866FF2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155EFC4-4568-B44F-A230-92FD921C86D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ED6875E-6ADD-8749-9270-C6B568DE476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8E83A25-62F4-9547-8FD1-2AFD6A93F6B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31C5D7C-2A77-904B-A089-521B12E49B7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smtClean="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smtClean="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Times" pitchFamily="1" charset="0"/>
              </a:defRPr>
            </a:lvl1pPr>
          </a:lstStyle>
          <a:p>
            <a:fld id="{235D3551-92D4-BB4C-A560-EFF94C573F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84" charset="0"/>
        </a:defRPr>
      </a:lvl2pPr>
      <a:lvl3pPr algn="ctr" rtl="0" eaLnBrk="0" fontAlgn="base" hangingPunct="0">
        <a:spcBef>
          <a:spcPct val="0"/>
        </a:spcBef>
        <a:spcAft>
          <a:spcPct val="0"/>
        </a:spcAft>
        <a:defRPr sz="4400">
          <a:solidFill>
            <a:schemeClr val="tx2"/>
          </a:solidFill>
          <a:latin typeface="Times" pitchFamily="84" charset="0"/>
        </a:defRPr>
      </a:lvl3pPr>
      <a:lvl4pPr algn="ctr" rtl="0" eaLnBrk="0" fontAlgn="base" hangingPunct="0">
        <a:spcBef>
          <a:spcPct val="0"/>
        </a:spcBef>
        <a:spcAft>
          <a:spcPct val="0"/>
        </a:spcAft>
        <a:defRPr sz="4400">
          <a:solidFill>
            <a:schemeClr val="tx2"/>
          </a:solidFill>
          <a:latin typeface="Times" pitchFamily="84" charset="0"/>
        </a:defRPr>
      </a:lvl4pPr>
      <a:lvl5pPr algn="ctr" rtl="0" eaLnBrk="0" fontAlgn="base" hangingPunct="0">
        <a:spcBef>
          <a:spcPct val="0"/>
        </a:spcBef>
        <a:spcAft>
          <a:spcPct val="0"/>
        </a:spcAft>
        <a:defRPr sz="4400">
          <a:solidFill>
            <a:schemeClr val="tx2"/>
          </a:solidFill>
          <a:latin typeface="Times" pitchFamily="84" charset="0"/>
        </a:defRPr>
      </a:lvl5pPr>
      <a:lvl6pPr marL="457200" algn="ctr" rtl="0" eaLnBrk="0" fontAlgn="base" hangingPunct="0">
        <a:spcBef>
          <a:spcPct val="0"/>
        </a:spcBef>
        <a:spcAft>
          <a:spcPct val="0"/>
        </a:spcAft>
        <a:defRPr sz="4400">
          <a:solidFill>
            <a:schemeClr val="tx2"/>
          </a:solidFill>
          <a:latin typeface="Times" pitchFamily="84" charset="0"/>
        </a:defRPr>
      </a:lvl6pPr>
      <a:lvl7pPr marL="914400" algn="ctr" rtl="0" eaLnBrk="0" fontAlgn="base" hangingPunct="0">
        <a:spcBef>
          <a:spcPct val="0"/>
        </a:spcBef>
        <a:spcAft>
          <a:spcPct val="0"/>
        </a:spcAft>
        <a:defRPr sz="4400">
          <a:solidFill>
            <a:schemeClr val="tx2"/>
          </a:solidFill>
          <a:latin typeface="Times" pitchFamily="84" charset="0"/>
        </a:defRPr>
      </a:lvl7pPr>
      <a:lvl8pPr marL="1371600" algn="ctr" rtl="0" eaLnBrk="0" fontAlgn="base" hangingPunct="0">
        <a:spcBef>
          <a:spcPct val="0"/>
        </a:spcBef>
        <a:spcAft>
          <a:spcPct val="0"/>
        </a:spcAft>
        <a:defRPr sz="4400">
          <a:solidFill>
            <a:schemeClr val="tx2"/>
          </a:solidFill>
          <a:latin typeface="Times" pitchFamily="84" charset="0"/>
        </a:defRPr>
      </a:lvl8pPr>
      <a:lvl9pPr marL="1828800" algn="ctr" rtl="0" eaLnBrk="0" fontAlgn="base" hangingPunct="0">
        <a:spcBef>
          <a:spcPct val="0"/>
        </a:spcBef>
        <a:spcAft>
          <a:spcPct val="0"/>
        </a:spcAft>
        <a:defRPr sz="4400">
          <a:solidFill>
            <a:schemeClr val="tx2"/>
          </a:solidFill>
          <a:latin typeface="Times" pitchFamily="8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solidFill>
                <a:srgbClr val="000000"/>
              </a:solidFill>
              <a:latin typeface="Times New Roman"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solidFill>
                <a:srgbClr val="000000"/>
              </a:solidFill>
              <a:latin typeface="Times New Roman"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D66EB59C-1022-8C4A-B6A5-043144D05D04}" type="slidenum">
              <a:rPr lang="en-US">
                <a:solidFill>
                  <a:srgbClr val="000000"/>
                </a:solidFill>
                <a:latin typeface="Times New Roman" charset="0"/>
              </a:rPr>
              <a:pPr/>
              <a:t>‹#›</a:t>
            </a:fld>
            <a:endParaRPr lang="en-US">
              <a:solidFill>
                <a:srgbClr val="000000"/>
              </a:solidFill>
              <a:latin typeface="Times New Roman" charset="0"/>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 charset="0"/>
              </a:defRPr>
            </a:lvl1pPr>
          </a:lstStyle>
          <a:p>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 charset="0"/>
              </a:defRPr>
            </a:lvl1pPr>
          </a:lstStyle>
          <a:p>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 charset="0"/>
              </a:defRPr>
            </a:lvl1pPr>
          </a:lstStyle>
          <a:p>
            <a:fld id="{BB349658-B05F-8948-840B-15F33C0BD323}" type="slidenum">
              <a:rPr lang="en-US">
                <a:solidFill>
                  <a:srgbClr val="000000"/>
                </a:solidFill>
              </a: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ctr" rtl="0" eaLnBrk="0" fontAlgn="base" hangingPunct="0">
        <a:spcBef>
          <a:spcPct val="0"/>
        </a:spcBef>
        <a:spcAft>
          <a:spcPct val="0"/>
        </a:spcAft>
        <a:defRPr sz="4400">
          <a:solidFill>
            <a:schemeClr val="tx2"/>
          </a:solidFill>
          <a:latin typeface="Times New Roman" pitchFamily="1" charset="0"/>
          <a:ea typeface="+mj-ea"/>
          <a:cs typeface="+mj-cs"/>
        </a:defRPr>
      </a:lvl1pPr>
      <a:lvl2pPr algn="ctr" rtl="0" eaLnBrk="0" fontAlgn="base" hangingPunct="0">
        <a:spcBef>
          <a:spcPct val="0"/>
        </a:spcBef>
        <a:spcAft>
          <a:spcPct val="0"/>
        </a:spcAft>
        <a:defRPr sz="4400">
          <a:solidFill>
            <a:schemeClr val="tx2"/>
          </a:solidFill>
          <a:latin typeface="Times New Roman" pitchFamily="1" charset="0"/>
        </a:defRPr>
      </a:lvl2pPr>
      <a:lvl3pPr algn="ctr" rtl="0" eaLnBrk="0" fontAlgn="base" hangingPunct="0">
        <a:spcBef>
          <a:spcPct val="0"/>
        </a:spcBef>
        <a:spcAft>
          <a:spcPct val="0"/>
        </a:spcAft>
        <a:defRPr sz="4400">
          <a:solidFill>
            <a:schemeClr val="tx2"/>
          </a:solidFill>
          <a:latin typeface="Times New Roman" pitchFamily="1" charset="0"/>
        </a:defRPr>
      </a:lvl3pPr>
      <a:lvl4pPr algn="ctr" rtl="0" eaLnBrk="0" fontAlgn="base" hangingPunct="0">
        <a:spcBef>
          <a:spcPct val="0"/>
        </a:spcBef>
        <a:spcAft>
          <a:spcPct val="0"/>
        </a:spcAft>
        <a:defRPr sz="4400">
          <a:solidFill>
            <a:schemeClr val="tx2"/>
          </a:solidFill>
          <a:latin typeface="Times New Roman" pitchFamily="1" charset="0"/>
        </a:defRPr>
      </a:lvl4pPr>
      <a:lvl5pPr algn="ctr" rtl="0" eaLnBrk="0" fontAlgn="base" hangingPunct="0">
        <a:spcBef>
          <a:spcPct val="0"/>
        </a:spcBef>
        <a:spcAft>
          <a:spcPct val="0"/>
        </a:spcAft>
        <a:defRPr sz="4400">
          <a:solidFill>
            <a:schemeClr val="tx2"/>
          </a:solidFill>
          <a:latin typeface="Times New Roman" pitchFamily="1" charset="0"/>
        </a:defRPr>
      </a:lvl5pPr>
      <a:lvl6pPr marL="457200" algn="ctr" rtl="0" eaLnBrk="0" fontAlgn="base" hangingPunct="0">
        <a:spcBef>
          <a:spcPct val="0"/>
        </a:spcBef>
        <a:spcAft>
          <a:spcPct val="0"/>
        </a:spcAft>
        <a:defRPr sz="4400">
          <a:solidFill>
            <a:schemeClr val="tx2"/>
          </a:solidFill>
          <a:latin typeface="Times" pitchFamily="84" charset="0"/>
        </a:defRPr>
      </a:lvl6pPr>
      <a:lvl7pPr marL="914400" algn="ctr" rtl="0" eaLnBrk="0" fontAlgn="base" hangingPunct="0">
        <a:spcBef>
          <a:spcPct val="0"/>
        </a:spcBef>
        <a:spcAft>
          <a:spcPct val="0"/>
        </a:spcAft>
        <a:defRPr sz="4400">
          <a:solidFill>
            <a:schemeClr val="tx2"/>
          </a:solidFill>
          <a:latin typeface="Times" pitchFamily="84" charset="0"/>
        </a:defRPr>
      </a:lvl7pPr>
      <a:lvl8pPr marL="1371600" algn="ctr" rtl="0" eaLnBrk="0" fontAlgn="base" hangingPunct="0">
        <a:spcBef>
          <a:spcPct val="0"/>
        </a:spcBef>
        <a:spcAft>
          <a:spcPct val="0"/>
        </a:spcAft>
        <a:defRPr sz="4400">
          <a:solidFill>
            <a:schemeClr val="tx2"/>
          </a:solidFill>
          <a:latin typeface="Times" pitchFamily="84" charset="0"/>
        </a:defRPr>
      </a:lvl8pPr>
      <a:lvl9pPr marL="1828800" algn="ctr" rtl="0" eaLnBrk="0" fontAlgn="base" hangingPunct="0">
        <a:spcBef>
          <a:spcPct val="0"/>
        </a:spcBef>
        <a:spcAft>
          <a:spcPct val="0"/>
        </a:spcAft>
        <a:defRPr sz="4400">
          <a:solidFill>
            <a:schemeClr val="tx2"/>
          </a:solidFill>
          <a:latin typeface="Times" pitchFamily="84" charset="0"/>
        </a:defRPr>
      </a:lvl9pPr>
    </p:titleStyle>
    <p:bodyStyle>
      <a:lvl1pPr marL="342900" indent="-342900" algn="l" rtl="0" eaLnBrk="0" fontAlgn="base" hangingPunct="0">
        <a:spcBef>
          <a:spcPct val="20000"/>
        </a:spcBef>
        <a:spcAft>
          <a:spcPct val="0"/>
        </a:spcAft>
        <a:buChar char="•"/>
        <a:defRPr sz="3200">
          <a:solidFill>
            <a:schemeClr val="tx1"/>
          </a:solidFill>
          <a:latin typeface="Times New Roman" pitchFamily="1"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Times New Roman" pitchFamily="1" charset="0"/>
          <a:ea typeface="ＭＳ Ｐゴシック" pitchFamily="1" charset="-128"/>
        </a:defRPr>
      </a:lvl2pPr>
      <a:lvl3pPr marL="1143000" indent="-228600" algn="l" rtl="0" eaLnBrk="0" fontAlgn="base" hangingPunct="0">
        <a:spcBef>
          <a:spcPct val="20000"/>
        </a:spcBef>
        <a:spcAft>
          <a:spcPct val="0"/>
        </a:spcAft>
        <a:buChar char="•"/>
        <a:defRPr sz="2400">
          <a:solidFill>
            <a:schemeClr val="tx1"/>
          </a:solidFill>
          <a:latin typeface="Times New Roman" pitchFamily="1" charset="0"/>
          <a:ea typeface="ＭＳ Ｐゴシック" pitchFamily="1"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 charset="0"/>
          <a:ea typeface="ＭＳ Ｐゴシック" pitchFamily="1"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 charset="0"/>
          <a:ea typeface="ＭＳ Ｐゴシック" pitchFamily="1"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pPr>
              <a:defRPr/>
            </a:pPr>
            <a:fld id="{B1F4154C-B809-F54B-AB84-4C3740E77388}" type="slidenum">
              <a:rPr lang="en-US">
                <a:solidFill>
                  <a:srgbClr val="000000"/>
                </a:solidFill>
              </a:rPr>
              <a:pPr>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rtl="0" eaLnBrk="0" fontAlgn="base" hangingPunct="0">
        <a:spcBef>
          <a:spcPct val="0"/>
        </a:spcBef>
        <a:spcAft>
          <a:spcPct val="0"/>
        </a:spcAft>
        <a:defRPr sz="4400">
          <a:solidFill>
            <a:schemeClr val="tx2"/>
          </a:solidFill>
          <a:latin typeface="Times New Roman" charset="0"/>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Times New Roman"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Times New Roman"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Times New Roman"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Times New Roman" charset="0"/>
          <a:ea typeface="ＭＳ Ｐゴシック" pitchFamily="1" charset="-128"/>
          <a:cs typeface="ＭＳ Ｐゴシック" pitchFamily="1" charset="-128"/>
        </a:defRPr>
      </a:lvl5pPr>
      <a:lvl6pPr marL="457200" algn="ctr" rtl="0" eaLnBrk="0" fontAlgn="base" hangingPunct="0">
        <a:spcBef>
          <a:spcPct val="0"/>
        </a:spcBef>
        <a:spcAft>
          <a:spcPct val="0"/>
        </a:spcAft>
        <a:defRPr sz="4400">
          <a:solidFill>
            <a:schemeClr val="tx2"/>
          </a:solidFill>
          <a:latin typeface="Times" pitchFamily="84" charset="0"/>
        </a:defRPr>
      </a:lvl6pPr>
      <a:lvl7pPr marL="914400" algn="ctr" rtl="0" eaLnBrk="0" fontAlgn="base" hangingPunct="0">
        <a:spcBef>
          <a:spcPct val="0"/>
        </a:spcBef>
        <a:spcAft>
          <a:spcPct val="0"/>
        </a:spcAft>
        <a:defRPr sz="4400">
          <a:solidFill>
            <a:schemeClr val="tx2"/>
          </a:solidFill>
          <a:latin typeface="Times" pitchFamily="84" charset="0"/>
        </a:defRPr>
      </a:lvl7pPr>
      <a:lvl8pPr marL="1371600" algn="ctr" rtl="0" eaLnBrk="0" fontAlgn="base" hangingPunct="0">
        <a:spcBef>
          <a:spcPct val="0"/>
        </a:spcBef>
        <a:spcAft>
          <a:spcPct val="0"/>
        </a:spcAft>
        <a:defRPr sz="4400">
          <a:solidFill>
            <a:schemeClr val="tx2"/>
          </a:solidFill>
          <a:latin typeface="Times" pitchFamily="84" charset="0"/>
        </a:defRPr>
      </a:lvl8pPr>
      <a:lvl9pPr marL="1828800" algn="ctr" rtl="0" eaLnBrk="0" fontAlgn="base" hangingPunct="0">
        <a:spcBef>
          <a:spcPct val="0"/>
        </a:spcBef>
        <a:spcAft>
          <a:spcPct val="0"/>
        </a:spcAft>
        <a:defRPr sz="4400">
          <a:solidFill>
            <a:schemeClr val="tx2"/>
          </a:solidFill>
          <a:latin typeface="Times" pitchFamily="84" charset="0"/>
        </a:defRPr>
      </a:lvl9pPr>
    </p:titleStyle>
    <p:bodyStyle>
      <a:lvl1pPr marL="342900" indent="-342900" algn="l" rtl="0" eaLnBrk="0" fontAlgn="base" hangingPunct="0">
        <a:spcBef>
          <a:spcPct val="20000"/>
        </a:spcBef>
        <a:spcAft>
          <a:spcPct val="0"/>
        </a:spcAft>
        <a:buChar char="•"/>
        <a:defRPr sz="3200">
          <a:solidFill>
            <a:schemeClr val="tx1"/>
          </a:solidFill>
          <a:latin typeface="Times New Roman" charset="0"/>
          <a:ea typeface="ＭＳ Ｐゴシック" pitchFamily="1" charset="-128"/>
          <a:cs typeface="ＭＳ Ｐゴシック" pitchFamily="1" charset="-128"/>
        </a:defRPr>
      </a:lvl1pPr>
      <a:lvl2pPr marL="742950" indent="-285750" algn="l" rtl="0" eaLnBrk="0" fontAlgn="base" hangingPunct="0">
        <a:spcBef>
          <a:spcPct val="20000"/>
        </a:spcBef>
        <a:spcAft>
          <a:spcPct val="0"/>
        </a:spcAft>
        <a:buChar char="–"/>
        <a:defRPr sz="2800">
          <a:solidFill>
            <a:schemeClr val="tx1"/>
          </a:solidFill>
          <a:latin typeface="Times New Roman" charset="0"/>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Times New Roman" charset="0"/>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slide" Target="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143000"/>
            <a:ext cx="9144000" cy="1143000"/>
          </a:xfrm>
        </p:spPr>
        <p:txBody>
          <a:bodyPr/>
          <a:lstStyle/>
          <a:p>
            <a:r>
              <a:rPr lang="en-US" sz="6000">
                <a:solidFill>
                  <a:srgbClr val="FF0000"/>
                </a:solidFill>
                <a:latin typeface="Times New Roman" pitchFamily="1" charset="0"/>
              </a:rPr>
              <a:t>Simple Arrays</a:t>
            </a:r>
          </a:p>
        </p:txBody>
      </p:sp>
      <p:sp>
        <p:nvSpPr>
          <p:cNvPr id="2051" name="Text Box 40"/>
          <p:cNvSpPr txBox="1">
            <a:spLocks noChangeArrowheads="1"/>
          </p:cNvSpPr>
          <p:nvPr/>
        </p:nvSpPr>
        <p:spPr bwMode="auto">
          <a:xfrm>
            <a:off x="0" y="4114800"/>
            <a:ext cx="9144000" cy="1360372"/>
          </a:xfrm>
          <a:prstGeom prst="rect">
            <a:avLst/>
          </a:prstGeom>
          <a:noFill/>
          <a:ln w="9525">
            <a:noFill/>
            <a:miter lim="800000"/>
            <a:headEnd/>
            <a:tailEnd/>
          </a:ln>
        </p:spPr>
        <p:txBody>
          <a:bodyPr>
            <a:prstTxWarp prst="textNoShape">
              <a:avLst/>
            </a:prstTxWarp>
            <a:spAutoFit/>
          </a:bodyPr>
          <a:lstStyle/>
          <a:p>
            <a:pPr algn="ctr">
              <a:lnSpc>
                <a:spcPct val="85000"/>
              </a:lnSpc>
            </a:pPr>
            <a:r>
              <a:rPr lang="en-US" sz="3200" dirty="0">
                <a:latin typeface="Times New Roman" pitchFamily="1" charset="0"/>
              </a:rPr>
              <a:t>Eric Roberts</a:t>
            </a:r>
          </a:p>
          <a:p>
            <a:pPr algn="ctr">
              <a:lnSpc>
                <a:spcPct val="85000"/>
              </a:lnSpc>
            </a:pPr>
            <a:r>
              <a:rPr lang="en-US" sz="3200" dirty="0">
                <a:latin typeface="Times New Roman" pitchFamily="1" charset="0"/>
              </a:rPr>
              <a:t>CS 106A</a:t>
            </a:r>
            <a:endParaRPr lang="en-US" sz="3200" dirty="0" smtClean="0">
              <a:latin typeface="Times New Roman" pitchFamily="1" charset="0"/>
            </a:endParaRPr>
          </a:p>
          <a:p>
            <a:pPr algn="ctr">
              <a:lnSpc>
                <a:spcPct val="85000"/>
              </a:lnSpc>
            </a:pPr>
            <a:r>
              <a:rPr lang="en-US" sz="3200" dirty="0" smtClean="0">
                <a:latin typeface="Times New Roman" pitchFamily="1" charset="0"/>
              </a:rPr>
              <a:t>February 15, 2017</a:t>
            </a:r>
            <a:endParaRPr lang="en-US" sz="3200" dirty="0">
              <a:latin typeface="Times New Roman" pitchFamily="1"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Array Selection</a:t>
            </a:r>
            <a:endParaRPr lang="en-US">
              <a:solidFill>
                <a:schemeClr val="tx1"/>
              </a:solidFill>
            </a:endParaRPr>
          </a:p>
        </p:txBody>
      </p:sp>
      <p:sp>
        <p:nvSpPr>
          <p:cNvPr id="69635" name="Rectangle 3"/>
          <p:cNvSpPr>
            <a:spLocks noChangeArrowheads="1"/>
          </p:cNvSpPr>
          <p:nvPr/>
        </p:nvSpPr>
        <p:spPr bwMode="auto">
          <a:xfrm>
            <a:off x="482600" y="1155700"/>
            <a:ext cx="8128000" cy="14351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Given an array such as the </a:t>
            </a:r>
            <a:r>
              <a:rPr lang="en-US" sz="2000" b="1" dirty="0" err="1">
                <a:latin typeface="Courier New" pitchFamily="1" charset="0"/>
              </a:rPr>
              <a:t>intArray</a:t>
            </a:r>
            <a:r>
              <a:rPr lang="en-US" sz="2400" dirty="0">
                <a:latin typeface="Times New Roman" pitchFamily="1" charset="0"/>
              </a:rPr>
              <a:t> variable at the bottom of this slide, you can get the value of any element by writing the index of that element in brackets after the array name.  This operation is called </a:t>
            </a:r>
            <a:r>
              <a:rPr lang="en-US" sz="2400" b="1" i="1" dirty="0">
                <a:latin typeface="Times New Roman" pitchFamily="1" charset="0"/>
              </a:rPr>
              <a:t>selection</a:t>
            </a:r>
            <a:r>
              <a:rPr lang="en-US" sz="2400" i="1" dirty="0">
                <a:latin typeface="Times New Roman" pitchFamily="1" charset="0"/>
              </a:rPr>
              <a:t>.</a:t>
            </a:r>
            <a:endParaRPr lang="en-US" sz="2400" dirty="0">
              <a:latin typeface="Times New Roman" pitchFamily="1" charset="0"/>
            </a:endParaRPr>
          </a:p>
        </p:txBody>
      </p:sp>
      <p:sp>
        <p:nvSpPr>
          <p:cNvPr id="69636" name="Text Box 4"/>
          <p:cNvSpPr txBox="1">
            <a:spLocks noChangeArrowheads="1"/>
          </p:cNvSpPr>
          <p:nvPr/>
        </p:nvSpPr>
        <p:spPr bwMode="auto">
          <a:xfrm>
            <a:off x="13081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0</a:t>
            </a:r>
            <a:endParaRPr lang="en-US" sz="1000">
              <a:latin typeface="Times New Roman" pitchFamily="1" charset="0"/>
            </a:endParaRPr>
          </a:p>
        </p:txBody>
      </p:sp>
      <p:sp>
        <p:nvSpPr>
          <p:cNvPr id="69637" name="Text Box 5"/>
          <p:cNvSpPr txBox="1">
            <a:spLocks noChangeArrowheads="1"/>
          </p:cNvSpPr>
          <p:nvPr/>
        </p:nvSpPr>
        <p:spPr bwMode="auto">
          <a:xfrm>
            <a:off x="19939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1</a:t>
            </a:r>
            <a:endParaRPr lang="en-US" sz="1000">
              <a:latin typeface="Times New Roman" pitchFamily="1" charset="0"/>
            </a:endParaRPr>
          </a:p>
        </p:txBody>
      </p:sp>
      <p:sp>
        <p:nvSpPr>
          <p:cNvPr id="69638" name="Text Box 6"/>
          <p:cNvSpPr txBox="1">
            <a:spLocks noChangeArrowheads="1"/>
          </p:cNvSpPr>
          <p:nvPr/>
        </p:nvSpPr>
        <p:spPr bwMode="auto">
          <a:xfrm>
            <a:off x="26797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2</a:t>
            </a:r>
            <a:endParaRPr lang="en-US" sz="1000">
              <a:latin typeface="Times New Roman" pitchFamily="1" charset="0"/>
            </a:endParaRPr>
          </a:p>
        </p:txBody>
      </p:sp>
      <p:sp>
        <p:nvSpPr>
          <p:cNvPr id="69639" name="Text Box 7"/>
          <p:cNvSpPr txBox="1">
            <a:spLocks noChangeArrowheads="1"/>
          </p:cNvSpPr>
          <p:nvPr/>
        </p:nvSpPr>
        <p:spPr bwMode="auto">
          <a:xfrm>
            <a:off x="33655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3</a:t>
            </a:r>
            <a:endParaRPr lang="en-US" sz="1000">
              <a:latin typeface="Times New Roman" pitchFamily="1" charset="0"/>
            </a:endParaRPr>
          </a:p>
        </p:txBody>
      </p:sp>
      <p:sp>
        <p:nvSpPr>
          <p:cNvPr id="69640" name="Text Box 8"/>
          <p:cNvSpPr txBox="1">
            <a:spLocks noChangeArrowheads="1"/>
          </p:cNvSpPr>
          <p:nvPr/>
        </p:nvSpPr>
        <p:spPr bwMode="auto">
          <a:xfrm>
            <a:off x="40513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4</a:t>
            </a:r>
            <a:endParaRPr lang="en-US" sz="1000">
              <a:latin typeface="Times New Roman" pitchFamily="1" charset="0"/>
            </a:endParaRPr>
          </a:p>
        </p:txBody>
      </p:sp>
      <p:sp>
        <p:nvSpPr>
          <p:cNvPr id="69641" name="Text Box 9"/>
          <p:cNvSpPr txBox="1">
            <a:spLocks noChangeArrowheads="1"/>
          </p:cNvSpPr>
          <p:nvPr/>
        </p:nvSpPr>
        <p:spPr bwMode="auto">
          <a:xfrm>
            <a:off x="47371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5</a:t>
            </a:r>
            <a:endParaRPr lang="en-US" sz="1000">
              <a:latin typeface="Times New Roman" pitchFamily="1" charset="0"/>
            </a:endParaRPr>
          </a:p>
        </p:txBody>
      </p:sp>
      <p:sp>
        <p:nvSpPr>
          <p:cNvPr id="69642" name="Text Box 10"/>
          <p:cNvSpPr txBox="1">
            <a:spLocks noChangeArrowheads="1"/>
          </p:cNvSpPr>
          <p:nvPr/>
        </p:nvSpPr>
        <p:spPr bwMode="auto">
          <a:xfrm>
            <a:off x="54229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6</a:t>
            </a:r>
            <a:endParaRPr lang="en-US" sz="1000">
              <a:latin typeface="Times New Roman" pitchFamily="1" charset="0"/>
            </a:endParaRPr>
          </a:p>
        </p:txBody>
      </p:sp>
      <p:sp>
        <p:nvSpPr>
          <p:cNvPr id="69643" name="Text Box 11"/>
          <p:cNvSpPr txBox="1">
            <a:spLocks noChangeArrowheads="1"/>
          </p:cNvSpPr>
          <p:nvPr/>
        </p:nvSpPr>
        <p:spPr bwMode="auto">
          <a:xfrm>
            <a:off x="61087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7</a:t>
            </a:r>
            <a:endParaRPr lang="en-US" sz="1000">
              <a:latin typeface="Times New Roman" pitchFamily="1" charset="0"/>
            </a:endParaRPr>
          </a:p>
        </p:txBody>
      </p:sp>
      <p:sp>
        <p:nvSpPr>
          <p:cNvPr id="69644" name="Text Box 12"/>
          <p:cNvSpPr txBox="1">
            <a:spLocks noChangeArrowheads="1"/>
          </p:cNvSpPr>
          <p:nvPr/>
        </p:nvSpPr>
        <p:spPr bwMode="auto">
          <a:xfrm>
            <a:off x="67945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8</a:t>
            </a:r>
            <a:endParaRPr lang="en-US" sz="1000">
              <a:latin typeface="Times New Roman" pitchFamily="1" charset="0"/>
            </a:endParaRPr>
          </a:p>
        </p:txBody>
      </p:sp>
      <p:sp>
        <p:nvSpPr>
          <p:cNvPr id="69645" name="Rectangle 13"/>
          <p:cNvSpPr>
            <a:spLocks noChangeArrowheads="1"/>
          </p:cNvSpPr>
          <p:nvPr/>
        </p:nvSpPr>
        <p:spPr bwMode="auto">
          <a:xfrm>
            <a:off x="12319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46" name="Rectangle 14"/>
          <p:cNvSpPr>
            <a:spLocks noChangeArrowheads="1"/>
          </p:cNvSpPr>
          <p:nvPr/>
        </p:nvSpPr>
        <p:spPr bwMode="auto">
          <a:xfrm>
            <a:off x="19177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47" name="Rectangle 15"/>
          <p:cNvSpPr>
            <a:spLocks noChangeArrowheads="1"/>
          </p:cNvSpPr>
          <p:nvPr/>
        </p:nvSpPr>
        <p:spPr bwMode="auto">
          <a:xfrm>
            <a:off x="26035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48" name="Rectangle 16"/>
          <p:cNvSpPr>
            <a:spLocks noChangeArrowheads="1"/>
          </p:cNvSpPr>
          <p:nvPr/>
        </p:nvSpPr>
        <p:spPr bwMode="auto">
          <a:xfrm>
            <a:off x="32893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49" name="Rectangle 17"/>
          <p:cNvSpPr>
            <a:spLocks noChangeArrowheads="1"/>
          </p:cNvSpPr>
          <p:nvPr/>
        </p:nvSpPr>
        <p:spPr bwMode="auto">
          <a:xfrm>
            <a:off x="39751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50" name="Rectangle 18"/>
          <p:cNvSpPr>
            <a:spLocks noChangeArrowheads="1"/>
          </p:cNvSpPr>
          <p:nvPr/>
        </p:nvSpPr>
        <p:spPr bwMode="auto">
          <a:xfrm>
            <a:off x="46609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51" name="Rectangle 19"/>
          <p:cNvSpPr>
            <a:spLocks noChangeArrowheads="1"/>
          </p:cNvSpPr>
          <p:nvPr/>
        </p:nvSpPr>
        <p:spPr bwMode="auto">
          <a:xfrm>
            <a:off x="53467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52" name="Rectangle 20"/>
          <p:cNvSpPr>
            <a:spLocks noChangeArrowheads="1"/>
          </p:cNvSpPr>
          <p:nvPr/>
        </p:nvSpPr>
        <p:spPr bwMode="auto">
          <a:xfrm>
            <a:off x="60325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53" name="Rectangle 21"/>
          <p:cNvSpPr>
            <a:spLocks noChangeArrowheads="1"/>
          </p:cNvSpPr>
          <p:nvPr/>
        </p:nvSpPr>
        <p:spPr bwMode="auto">
          <a:xfrm>
            <a:off x="67183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dirty="0">
                <a:latin typeface="Times New Roman" pitchFamily="1" charset="0"/>
              </a:rPr>
              <a:t>0</a:t>
            </a:r>
          </a:p>
        </p:txBody>
      </p:sp>
      <p:sp>
        <p:nvSpPr>
          <p:cNvPr id="69654" name="Rectangle 22"/>
          <p:cNvSpPr>
            <a:spLocks noChangeArrowheads="1"/>
          </p:cNvSpPr>
          <p:nvPr/>
        </p:nvSpPr>
        <p:spPr bwMode="auto">
          <a:xfrm>
            <a:off x="7404100" y="5821363"/>
            <a:ext cx="685800" cy="4699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9655" name="Text Box 23"/>
          <p:cNvSpPr txBox="1">
            <a:spLocks noChangeArrowheads="1"/>
          </p:cNvSpPr>
          <p:nvPr/>
        </p:nvSpPr>
        <p:spPr bwMode="auto">
          <a:xfrm>
            <a:off x="7480300" y="6291263"/>
            <a:ext cx="533400" cy="274637"/>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9</a:t>
            </a:r>
            <a:endParaRPr lang="en-US" sz="1000">
              <a:latin typeface="Times New Roman" pitchFamily="1" charset="0"/>
            </a:endParaRPr>
          </a:p>
        </p:txBody>
      </p:sp>
      <p:sp>
        <p:nvSpPr>
          <p:cNvPr id="69656" name="Rectangle 24"/>
          <p:cNvSpPr>
            <a:spLocks noChangeArrowheads="1"/>
          </p:cNvSpPr>
          <p:nvPr/>
        </p:nvSpPr>
        <p:spPr bwMode="auto">
          <a:xfrm>
            <a:off x="1155700" y="5537200"/>
            <a:ext cx="1172116" cy="307777"/>
          </a:xfrm>
          <a:prstGeom prst="rect">
            <a:avLst/>
          </a:prstGeom>
          <a:noFill/>
          <a:ln w="9525">
            <a:noFill/>
            <a:miter lim="800000"/>
            <a:headEnd/>
            <a:tailEnd/>
          </a:ln>
          <a:effectLst/>
        </p:spPr>
        <p:txBody>
          <a:bodyPr wrap="none">
            <a:prstTxWarp prst="textNoShape">
              <a:avLst/>
            </a:prstTxWarp>
            <a:spAutoFit/>
          </a:bodyPr>
          <a:lstStyle/>
          <a:p>
            <a:pPr>
              <a:lnSpc>
                <a:spcPct val="85000"/>
              </a:lnSpc>
            </a:pPr>
            <a:r>
              <a:rPr lang="en-US" sz="1600" b="1" dirty="0" err="1">
                <a:latin typeface="Courier New" pitchFamily="1" charset="0"/>
              </a:rPr>
              <a:t>intArray</a:t>
            </a:r>
            <a:endParaRPr lang="en-US" sz="1600" b="1" dirty="0">
              <a:latin typeface="Courier New" pitchFamily="1" charset="0"/>
            </a:endParaRPr>
          </a:p>
        </p:txBody>
      </p:sp>
      <p:grpSp>
        <p:nvGrpSpPr>
          <p:cNvPr id="69657" name="Group 25"/>
          <p:cNvGrpSpPr>
            <a:grpSpLocks/>
          </p:cNvGrpSpPr>
          <p:nvPr/>
        </p:nvGrpSpPr>
        <p:grpSpPr bwMode="auto">
          <a:xfrm>
            <a:off x="482600" y="2578100"/>
            <a:ext cx="8128000" cy="1079500"/>
            <a:chOff x="304" y="1624"/>
            <a:chExt cx="5120" cy="680"/>
          </a:xfrm>
        </p:grpSpPr>
        <p:sp>
          <p:nvSpPr>
            <p:cNvPr id="69658" name="Rectangle 26"/>
            <p:cNvSpPr>
              <a:spLocks noChangeArrowheads="1"/>
            </p:cNvSpPr>
            <p:nvPr/>
          </p:nvSpPr>
          <p:spPr bwMode="auto">
            <a:xfrm>
              <a:off x="304" y="1624"/>
              <a:ext cx="5120" cy="68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dirty="0">
                  <a:latin typeface="Times New Roman" pitchFamily="1" charset="0"/>
                </a:rPr>
                <a:t>You can, for example, select the initial element by writing</a:t>
              </a:r>
            </a:p>
          </p:txBody>
        </p:sp>
        <p:sp>
          <p:nvSpPr>
            <p:cNvPr id="69659" name="Rectangle 27"/>
            <p:cNvSpPr>
              <a:spLocks noChangeArrowheads="1"/>
            </p:cNvSpPr>
            <p:nvPr/>
          </p:nvSpPr>
          <p:spPr bwMode="auto">
            <a:xfrm>
              <a:off x="2080" y="1920"/>
              <a:ext cx="1664"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1800" b="1" dirty="0">
                  <a:latin typeface="Courier New" pitchFamily="1" charset="0"/>
                </a:rPr>
                <a:t>intArray[0]</a:t>
              </a:r>
            </a:p>
          </p:txBody>
        </p:sp>
      </p:grpSp>
      <p:grpSp>
        <p:nvGrpSpPr>
          <p:cNvPr id="69660" name="Group 28"/>
          <p:cNvGrpSpPr>
            <a:grpSpLocks/>
          </p:cNvGrpSpPr>
          <p:nvPr/>
        </p:nvGrpSpPr>
        <p:grpSpPr bwMode="auto">
          <a:xfrm>
            <a:off x="482600" y="3695700"/>
            <a:ext cx="8128000" cy="1739900"/>
            <a:chOff x="304" y="2312"/>
            <a:chExt cx="5120" cy="1096"/>
          </a:xfrm>
        </p:grpSpPr>
        <p:sp>
          <p:nvSpPr>
            <p:cNvPr id="69661" name="Rectangle 29"/>
            <p:cNvSpPr>
              <a:spLocks noChangeArrowheads="1"/>
            </p:cNvSpPr>
            <p:nvPr/>
          </p:nvSpPr>
          <p:spPr bwMode="auto">
            <a:xfrm>
              <a:off x="304" y="2312"/>
              <a:ext cx="5120" cy="1096"/>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dirty="0">
                  <a:latin typeface="Times New Roman" pitchFamily="1" charset="0"/>
                </a:rPr>
                <a:t>The result of a selection operation is essentially a variable.  In particular, you can assign it a new value.  The following statement changes the value of the last element to 42:</a:t>
              </a:r>
            </a:p>
          </p:txBody>
        </p:sp>
        <p:sp>
          <p:nvSpPr>
            <p:cNvPr id="69662" name="Rectangle 30"/>
            <p:cNvSpPr>
              <a:spLocks noChangeArrowheads="1"/>
            </p:cNvSpPr>
            <p:nvPr/>
          </p:nvSpPr>
          <p:spPr bwMode="auto">
            <a:xfrm>
              <a:off x="2072" y="3060"/>
              <a:ext cx="1664"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nSpc>
                  <a:spcPct val="85000"/>
                </a:lnSpc>
              </a:pPr>
              <a:r>
                <a:rPr lang="en-US" sz="1800" b="1" dirty="0">
                  <a:latin typeface="Courier New" pitchFamily="1" charset="0"/>
                </a:rPr>
                <a:t>intArray[9] = 42;</a:t>
              </a:r>
            </a:p>
          </p:txBody>
        </p:sp>
      </p:grpSp>
      <p:grpSp>
        <p:nvGrpSpPr>
          <p:cNvPr id="69663" name="Group 31"/>
          <p:cNvGrpSpPr>
            <a:grpSpLocks/>
          </p:cNvGrpSpPr>
          <p:nvPr/>
        </p:nvGrpSpPr>
        <p:grpSpPr bwMode="auto">
          <a:xfrm>
            <a:off x="7391400" y="5853128"/>
            <a:ext cx="685800" cy="415926"/>
            <a:chOff x="4656" y="3687"/>
            <a:chExt cx="432" cy="262"/>
          </a:xfrm>
        </p:grpSpPr>
        <p:sp>
          <p:nvSpPr>
            <p:cNvPr id="69664" name="Rectangle 32"/>
            <p:cNvSpPr>
              <a:spLocks noChangeArrowheads="1"/>
            </p:cNvSpPr>
            <p:nvPr/>
          </p:nvSpPr>
          <p:spPr bwMode="auto">
            <a:xfrm>
              <a:off x="4694" y="3706"/>
              <a:ext cx="362" cy="219"/>
            </a:xfrm>
            <a:prstGeom prst="rect">
              <a:avLst/>
            </a:prstGeom>
            <a:solidFill>
              <a:schemeClr val="bg1"/>
            </a:solidFill>
            <a:ln w="9525">
              <a:noFill/>
              <a:miter lim="800000"/>
              <a:headEnd/>
              <a:tailEnd/>
            </a:ln>
            <a:effectLst/>
          </p:spPr>
          <p:txBody>
            <a:bodyPr wrap="none" anchor="ctr">
              <a:prstTxWarp prst="textNoShape">
                <a:avLst/>
              </a:prstTxWarp>
            </a:bodyPr>
            <a:lstStyle/>
            <a:p>
              <a:pPr>
                <a:lnSpc>
                  <a:spcPct val="85000"/>
                </a:lnSpc>
              </a:pPr>
              <a:endParaRPr lang="en-US"/>
            </a:p>
          </p:txBody>
        </p:sp>
        <p:sp>
          <p:nvSpPr>
            <p:cNvPr id="69665" name="Rectangle 33"/>
            <p:cNvSpPr>
              <a:spLocks noChangeArrowheads="1"/>
            </p:cNvSpPr>
            <p:nvPr/>
          </p:nvSpPr>
          <p:spPr bwMode="auto">
            <a:xfrm>
              <a:off x="4656" y="3687"/>
              <a:ext cx="432" cy="262"/>
            </a:xfrm>
            <a:prstGeom prst="rect">
              <a:avLst/>
            </a:prstGeom>
            <a:noFill/>
            <a:ln w="9525">
              <a:noFill/>
              <a:miter lim="800000"/>
              <a:headEnd/>
              <a:tailEnd/>
            </a:ln>
            <a:effectLst/>
          </p:spPr>
          <p:txBody>
            <a:bodyPr>
              <a:prstTxWarp prst="textNoShape">
                <a:avLst/>
              </a:prstTxWarp>
              <a:spAutoFit/>
            </a:bodyPr>
            <a:lstStyle/>
            <a:p>
              <a:pPr algn="ctr">
                <a:lnSpc>
                  <a:spcPct val="85000"/>
                </a:lnSpc>
              </a:pPr>
              <a:r>
                <a:rPr lang="en-US" sz="2400" dirty="0">
                  <a:latin typeface="Times New Roman" pitchFamily="1" charset="0"/>
                </a:rPr>
                <a:t>42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9657"/>
                                        </p:tgtEl>
                                        <p:attrNameLst>
                                          <p:attrName>style.visibility</p:attrName>
                                        </p:attrNameLst>
                                      </p:cBhvr>
                                      <p:to>
                                        <p:strVal val="visible"/>
                                      </p:to>
                                    </p:set>
                                  </p:childTnLst>
                                </p:cTn>
                              </p:par>
                            </p:childTnLst>
                          </p:cTn>
                        </p:par>
                        <p:par>
                          <p:cTn id="7" fill="hold">
                            <p:stCondLst>
                              <p:cond delay="500"/>
                            </p:stCondLst>
                            <p:childTnLst>
                              <p:par>
                                <p:cTn id="8" presetID="1" presetClass="emph" presetSubtype="2" fill="hold" nodeType="afterEffect">
                                  <p:stCondLst>
                                    <p:cond delay="0"/>
                                  </p:stCondLst>
                                  <p:childTnLst>
                                    <p:animClr clrSpc="rgb" dir="cw">
                                      <p:cBhvr>
                                        <p:cTn id="9" dur="100" fill="hold"/>
                                        <p:tgtEl>
                                          <p:spTgt spid="69645"/>
                                        </p:tgtEl>
                                        <p:attrNameLst>
                                          <p:attrName>fillcolor</p:attrName>
                                        </p:attrNameLst>
                                      </p:cBhvr>
                                      <p:to>
                                        <a:srgbClr val="CC66FF"/>
                                      </p:to>
                                    </p:animClr>
                                    <p:set>
                                      <p:cBhvr>
                                        <p:cTn id="10" dur="100" fill="hold"/>
                                        <p:tgtEl>
                                          <p:spTgt spid="69645"/>
                                        </p:tgtEl>
                                        <p:attrNameLst>
                                          <p:attrName>fill.type</p:attrName>
                                        </p:attrNameLst>
                                      </p:cBhvr>
                                      <p:to>
                                        <p:strVal val="solid"/>
                                      </p:to>
                                    </p:set>
                                    <p:set>
                                      <p:cBhvr>
                                        <p:cTn id="11" dur="100" fill="hold"/>
                                        <p:tgtEl>
                                          <p:spTgt spid="6964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69660"/>
                                        </p:tgtEl>
                                        <p:attrNameLst>
                                          <p:attrName>style.visibility</p:attrName>
                                        </p:attrNameLst>
                                      </p:cBhvr>
                                      <p:to>
                                        <p:strVal val="visible"/>
                                      </p:to>
                                    </p:set>
                                  </p:childTnLst>
                                </p:cTn>
                              </p:par>
                            </p:childTnLst>
                          </p:cTn>
                        </p:par>
                        <p:par>
                          <p:cTn id="16" fill="hold">
                            <p:stCondLst>
                              <p:cond delay="500"/>
                            </p:stCondLst>
                            <p:childTnLst>
                              <p:par>
                                <p:cTn id="17" presetID="1" presetClass="emph" presetSubtype="2" fill="hold" nodeType="afterEffect">
                                  <p:stCondLst>
                                    <p:cond delay="0"/>
                                  </p:stCondLst>
                                  <p:childTnLst>
                                    <p:animClr clrSpc="rgb" dir="cw">
                                      <p:cBhvr>
                                        <p:cTn id="18" dur="100" fill="hold"/>
                                        <p:tgtEl>
                                          <p:spTgt spid="69645"/>
                                        </p:tgtEl>
                                        <p:attrNameLst>
                                          <p:attrName>fillcolor</p:attrName>
                                        </p:attrNameLst>
                                      </p:cBhvr>
                                      <p:to>
                                        <a:schemeClr val="bg1"/>
                                      </p:to>
                                    </p:animClr>
                                    <p:set>
                                      <p:cBhvr>
                                        <p:cTn id="19" dur="100" fill="hold"/>
                                        <p:tgtEl>
                                          <p:spTgt spid="69645"/>
                                        </p:tgtEl>
                                        <p:attrNameLst>
                                          <p:attrName>fill.type</p:attrName>
                                        </p:attrNameLst>
                                      </p:cBhvr>
                                      <p:to>
                                        <p:strVal val="solid"/>
                                      </p:to>
                                    </p:set>
                                    <p:set>
                                      <p:cBhvr>
                                        <p:cTn id="20" dur="100" fill="hold"/>
                                        <p:tgtEl>
                                          <p:spTgt spid="69645"/>
                                        </p:tgtEl>
                                        <p:attrNameLst>
                                          <p:attrName>fill.on</p:attrName>
                                        </p:attrNameLst>
                                      </p:cBhvr>
                                      <p:to>
                                        <p:strVal val="true"/>
                                      </p:to>
                                    </p:set>
                                  </p:childTnLst>
                                </p:cTn>
                              </p:par>
                            </p:childTnLst>
                          </p:cTn>
                        </p:par>
                        <p:par>
                          <p:cTn id="21" fill="hold">
                            <p:stCondLst>
                              <p:cond delay="600"/>
                            </p:stCondLst>
                            <p:childTnLst>
                              <p:par>
                                <p:cTn id="22" presetID="1" presetClass="entr" presetSubtype="0" fill="hold" nodeType="afterEffect">
                                  <p:stCondLst>
                                    <p:cond delay="0"/>
                                  </p:stCondLst>
                                  <p:childTnLst>
                                    <p:set>
                                      <p:cBhvr>
                                        <p:cTn id="23" dur="1" fill="hold">
                                          <p:stCondLst>
                                            <p:cond delay="0"/>
                                          </p:stCondLst>
                                        </p:cTn>
                                        <p:tgtEl>
                                          <p:spTgt spid="69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Cycling through Array Elements</a:t>
            </a:r>
            <a:endParaRPr lang="en-US">
              <a:solidFill>
                <a:schemeClr val="tx1"/>
              </a:solidFill>
            </a:endParaRPr>
          </a:p>
        </p:txBody>
      </p:sp>
      <p:sp>
        <p:nvSpPr>
          <p:cNvPr id="71683" name="Rectangle 3"/>
          <p:cNvSpPr>
            <a:spLocks noChangeArrowheads="1"/>
          </p:cNvSpPr>
          <p:nvPr/>
        </p:nvSpPr>
        <p:spPr bwMode="auto">
          <a:xfrm>
            <a:off x="482600" y="1155700"/>
            <a:ext cx="8128000" cy="11303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One of the most useful things about array selection is that the index does not have to be a constant.  In many cases, it is useful to have the index be the control variable of a </a:t>
            </a:r>
            <a:r>
              <a:rPr lang="en-US" sz="2000" b="1" dirty="0">
                <a:latin typeface="Courier New" pitchFamily="1" charset="0"/>
              </a:rPr>
              <a:t>for</a:t>
            </a:r>
            <a:r>
              <a:rPr lang="en-US" sz="2400" dirty="0">
                <a:latin typeface="Times New Roman" pitchFamily="1" charset="0"/>
              </a:rPr>
              <a:t> loop.</a:t>
            </a:r>
          </a:p>
        </p:txBody>
      </p:sp>
      <p:grpSp>
        <p:nvGrpSpPr>
          <p:cNvPr id="71684" name="Group 4"/>
          <p:cNvGrpSpPr>
            <a:grpSpLocks/>
          </p:cNvGrpSpPr>
          <p:nvPr/>
        </p:nvGrpSpPr>
        <p:grpSpPr bwMode="auto">
          <a:xfrm>
            <a:off x="482600" y="4686300"/>
            <a:ext cx="8128000" cy="1793875"/>
            <a:chOff x="304" y="2952"/>
            <a:chExt cx="5120" cy="1130"/>
          </a:xfrm>
        </p:grpSpPr>
        <p:sp>
          <p:nvSpPr>
            <p:cNvPr id="71685" name="Rectangle 5"/>
            <p:cNvSpPr>
              <a:spLocks noChangeArrowheads="1"/>
            </p:cNvSpPr>
            <p:nvPr/>
          </p:nvSpPr>
          <p:spPr bwMode="auto">
            <a:xfrm>
              <a:off x="912" y="3488"/>
              <a:ext cx="4128" cy="59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nSpc>
                  <a:spcPct val="90000"/>
                </a:lnSpc>
              </a:pPr>
              <a:r>
                <a:rPr sz="1800" b="1" noProof="1">
                  <a:latin typeface="Courier New" pitchFamily="1" charset="0"/>
                </a:rPr>
                <a:t>for (int i = 0; i &lt; intArray.length; i++) {</a:t>
              </a:r>
            </a:p>
            <a:p>
              <a:pPr>
                <a:lnSpc>
                  <a:spcPct val="90000"/>
                </a:lnSpc>
              </a:pPr>
              <a:r>
                <a:rPr sz="1800" b="1" noProof="1">
                  <a:latin typeface="Courier New" pitchFamily="1" charset="0"/>
                </a:rPr>
                <a:t>   intArray[i] = 0;</a:t>
              </a:r>
            </a:p>
            <a:p>
              <a:pPr>
                <a:lnSpc>
                  <a:spcPct val="90000"/>
                </a:lnSpc>
              </a:pPr>
              <a:r>
                <a:rPr sz="1800" b="1" noProof="1">
                  <a:latin typeface="Courier New" pitchFamily="1" charset="0"/>
                </a:rPr>
                <a:t>}</a:t>
              </a:r>
            </a:p>
          </p:txBody>
        </p:sp>
        <p:sp>
          <p:nvSpPr>
            <p:cNvPr id="71686" name="Rectangle 6"/>
            <p:cNvSpPr>
              <a:spLocks noChangeArrowheads="1"/>
            </p:cNvSpPr>
            <p:nvPr/>
          </p:nvSpPr>
          <p:spPr bwMode="auto">
            <a:xfrm>
              <a:off x="304" y="2952"/>
              <a:ext cx="5120" cy="440"/>
            </a:xfrm>
            <a:prstGeom prst="rect">
              <a:avLst/>
            </a:prstGeom>
            <a:noFill/>
            <a:ln w="9525">
              <a:noFill/>
              <a:miter lim="800000"/>
              <a:headEnd/>
              <a:tailEnd/>
            </a:ln>
            <a:effectLst/>
          </p:spPr>
          <p:txBody>
            <a:bodyPr>
              <a:prstTxWarp prst="textNoShape">
                <a:avLst/>
              </a:prstTxWarp>
            </a:bodyPr>
            <a:lstStyle/>
            <a:p>
              <a:pPr marL="342900" indent="-342900">
                <a:lnSpc>
                  <a:spcPct val="90000"/>
                </a:lnSpc>
                <a:spcAft>
                  <a:spcPct val="50000"/>
                </a:spcAft>
                <a:buFontTx/>
                <a:buChar char="•"/>
              </a:pPr>
              <a:r>
                <a:rPr lang="en-US" sz="2400" dirty="0">
                  <a:latin typeface="Times New Roman" pitchFamily="1" charset="0"/>
                </a:rPr>
                <a:t>As an example, you can reset every element in </a:t>
              </a:r>
              <a:r>
                <a:rPr lang="en-US" sz="2000" b="1" dirty="0" err="1">
                  <a:latin typeface="Courier New" pitchFamily="1" charset="0"/>
                </a:rPr>
                <a:t>intArray</a:t>
              </a:r>
              <a:r>
                <a:rPr lang="en-US" sz="2400" dirty="0">
                  <a:latin typeface="Times New Roman" pitchFamily="1" charset="0"/>
                </a:rPr>
                <a:t> to zero using the following </a:t>
              </a:r>
              <a:r>
                <a:rPr lang="en-US" sz="2000" b="1" dirty="0">
                  <a:latin typeface="Courier New" pitchFamily="1" charset="0"/>
                </a:rPr>
                <a:t>for</a:t>
              </a:r>
              <a:r>
                <a:rPr lang="en-US" sz="2400" dirty="0">
                  <a:latin typeface="Times New Roman" pitchFamily="1" charset="0"/>
                </a:rPr>
                <a:t> loop:</a:t>
              </a:r>
            </a:p>
          </p:txBody>
        </p:sp>
      </p:grpSp>
      <p:grpSp>
        <p:nvGrpSpPr>
          <p:cNvPr id="71687" name="Group 7"/>
          <p:cNvGrpSpPr>
            <a:grpSpLocks/>
          </p:cNvGrpSpPr>
          <p:nvPr/>
        </p:nvGrpSpPr>
        <p:grpSpPr bwMode="auto">
          <a:xfrm>
            <a:off x="482600" y="2286000"/>
            <a:ext cx="8128000" cy="2362200"/>
            <a:chOff x="304" y="1440"/>
            <a:chExt cx="5120" cy="1488"/>
          </a:xfrm>
        </p:grpSpPr>
        <p:sp>
          <p:nvSpPr>
            <p:cNvPr id="71688" name="Rectangle 8"/>
            <p:cNvSpPr>
              <a:spLocks noChangeArrowheads="1"/>
            </p:cNvSpPr>
            <p:nvPr/>
          </p:nvSpPr>
          <p:spPr bwMode="auto">
            <a:xfrm>
              <a:off x="304" y="1440"/>
              <a:ext cx="5120" cy="44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The standard </a:t>
              </a:r>
              <a:r>
                <a:rPr lang="en-US" sz="2000" b="1" dirty="0">
                  <a:latin typeface="Courier New" pitchFamily="1" charset="0"/>
                </a:rPr>
                <a:t>for</a:t>
              </a:r>
              <a:r>
                <a:rPr lang="en-US" sz="2400" dirty="0">
                  <a:latin typeface="Times New Roman" pitchFamily="1" charset="0"/>
                </a:rPr>
                <a:t> loop pattern that cycles through each of the array elements in turn looks like this:      </a:t>
              </a:r>
            </a:p>
            <a:p>
              <a:pPr marL="342900" indent="-342900">
                <a:lnSpc>
                  <a:spcPct val="85000"/>
                </a:lnSpc>
                <a:spcAft>
                  <a:spcPct val="50000"/>
                </a:spcAft>
                <a:buFontTx/>
                <a:buChar char="•"/>
              </a:pPr>
              <a:endParaRPr lang="en-US" sz="2400" dirty="0">
                <a:latin typeface="Times New Roman" pitchFamily="1" charset="0"/>
              </a:endParaRPr>
            </a:p>
            <a:p>
              <a:pPr marL="342900" indent="-342900" algn="just">
                <a:lnSpc>
                  <a:spcPct val="85000"/>
                </a:lnSpc>
                <a:spcAft>
                  <a:spcPct val="50000"/>
                </a:spcAft>
                <a:buFontTx/>
                <a:buChar char="•"/>
              </a:pPr>
              <a:endParaRPr lang="en-US" sz="2400" dirty="0">
                <a:latin typeface="Times New Roman" pitchFamily="1" charset="0"/>
              </a:endParaRPr>
            </a:p>
          </p:txBody>
        </p:sp>
        <p:sp>
          <p:nvSpPr>
            <p:cNvPr id="71689" name="Rectangle 9"/>
            <p:cNvSpPr>
              <a:spLocks noChangeArrowheads="1"/>
            </p:cNvSpPr>
            <p:nvPr/>
          </p:nvSpPr>
          <p:spPr bwMode="auto">
            <a:xfrm>
              <a:off x="912" y="1976"/>
              <a:ext cx="4128" cy="59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nSpc>
                  <a:spcPct val="90000"/>
                </a:lnSpc>
              </a:pPr>
              <a:r>
                <a:rPr sz="1800" b="1" noProof="1">
                  <a:latin typeface="Courier New" pitchFamily="1" charset="0"/>
                </a:rPr>
                <a:t>for (int i = 0; i &lt; </a:t>
              </a:r>
              <a:r>
                <a:rPr sz="1800" i="1" noProof="1">
                  <a:latin typeface="Times New Roman" pitchFamily="1" charset="0"/>
                </a:rPr>
                <a:t>array</a:t>
              </a:r>
              <a:r>
                <a:rPr sz="1800" b="1" noProof="1">
                  <a:latin typeface="Courier New" pitchFamily="1" charset="0"/>
                </a:rPr>
                <a:t>.length; i++) {</a:t>
              </a:r>
            </a:p>
            <a:p>
              <a:pPr>
                <a:lnSpc>
                  <a:spcPct val="90000"/>
                </a:lnSpc>
              </a:pPr>
              <a:r>
                <a:rPr sz="1800" b="1" noProof="1">
                  <a:latin typeface="Courier New" pitchFamily="1" charset="0"/>
                </a:rPr>
                <a:t>   </a:t>
              </a:r>
              <a:r>
                <a:rPr sz="1800" i="1" noProof="1">
                  <a:latin typeface="Times New Roman" pitchFamily="1" charset="0"/>
                </a:rPr>
                <a:t>Operations involving the i</a:t>
              </a:r>
              <a:r>
                <a:rPr sz="1800" i="1" baseline="30000" noProof="1">
                  <a:latin typeface="Times New Roman" pitchFamily="1" charset="0"/>
                </a:rPr>
                <a:t>th</a:t>
              </a:r>
              <a:r>
                <a:rPr sz="1800" i="1" noProof="1">
                  <a:latin typeface="Times New Roman" pitchFamily="1" charset="0"/>
                </a:rPr>
                <a:t> element of the array</a:t>
              </a:r>
              <a:endParaRPr sz="1800" b="1" noProof="1">
                <a:latin typeface="Courier New" pitchFamily="1" charset="0"/>
              </a:endParaRPr>
            </a:p>
            <a:p>
              <a:pPr>
                <a:lnSpc>
                  <a:spcPct val="90000"/>
                </a:lnSpc>
              </a:pPr>
              <a:r>
                <a:rPr sz="1800" b="1" noProof="1">
                  <a:latin typeface="Courier New" pitchFamily="1" charset="0"/>
                </a:rPr>
                <a:t>}</a:t>
              </a:r>
            </a:p>
          </p:txBody>
        </p:sp>
        <p:sp>
          <p:nvSpPr>
            <p:cNvPr id="71690" name="Rectangle 10"/>
            <p:cNvSpPr>
              <a:spLocks noChangeArrowheads="1"/>
            </p:cNvSpPr>
            <p:nvPr/>
          </p:nvSpPr>
          <p:spPr bwMode="auto">
            <a:xfrm>
              <a:off x="304" y="2640"/>
              <a:ext cx="5120" cy="288"/>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pPr>
              <a:r>
                <a:rPr lang="en-US" sz="2400" dirty="0">
                  <a:latin typeface="Times New Roman" pitchFamily="1" charset="0"/>
                </a:rPr>
                <a:t>	Selecting the </a:t>
              </a:r>
              <a:r>
                <a:rPr lang="en-US" sz="2000" b="1" dirty="0">
                  <a:latin typeface="Courier New" pitchFamily="1" charset="0"/>
                </a:rPr>
                <a:t>length</a:t>
              </a:r>
              <a:r>
                <a:rPr lang="en-US" sz="2400" dirty="0">
                  <a:latin typeface="Times New Roman" pitchFamily="1" charset="0"/>
                </a:rPr>
                <a:t> field returns the number of elements.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16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219200" y="2623311"/>
            <a:ext cx="6705600" cy="3472689"/>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nSpc>
                <a:spcPct val="90000"/>
              </a:lnSpc>
            </a:pPr>
            <a:r>
              <a:rPr sz="1800" b="1" noProof="1">
                <a:solidFill>
                  <a:srgbClr val="0000FF"/>
                </a:solidFill>
                <a:latin typeface="Courier New" pitchFamily="1" charset="0"/>
              </a:rPr>
              <a:t>/**</a:t>
            </a:r>
          </a:p>
          <a:p>
            <a:pPr>
              <a:lnSpc>
                <a:spcPct val="90000"/>
              </a:lnSpc>
            </a:pPr>
            <a:r>
              <a:rPr sz="1800" b="1" noProof="1">
                <a:solidFill>
                  <a:srgbClr val="0000FF"/>
                </a:solidFill>
                <a:latin typeface="Courier New" pitchFamily="1" charset="0"/>
              </a:rPr>
              <a:t> * Calculates the sum of an integer array.</a:t>
            </a:r>
          </a:p>
          <a:p>
            <a:pPr>
              <a:lnSpc>
                <a:spcPct val="90000"/>
              </a:lnSpc>
            </a:pPr>
            <a:r>
              <a:rPr sz="1800" b="1" noProof="1">
                <a:solidFill>
                  <a:srgbClr val="0000FF"/>
                </a:solidFill>
                <a:latin typeface="Courier New" pitchFamily="1" charset="0"/>
              </a:rPr>
              <a:t> * @param array An array of integers</a:t>
            </a:r>
          </a:p>
          <a:p>
            <a:pPr>
              <a:lnSpc>
                <a:spcPct val="90000"/>
              </a:lnSpc>
            </a:pPr>
            <a:r>
              <a:rPr sz="1800" b="1" noProof="1">
                <a:solidFill>
                  <a:srgbClr val="0000FF"/>
                </a:solidFill>
                <a:latin typeface="Courier New" pitchFamily="1" charset="0"/>
              </a:rPr>
              <a:t> * @return The sum of the values in the array</a:t>
            </a:r>
          </a:p>
          <a:p>
            <a:pPr>
              <a:lnSpc>
                <a:spcPct val="90000"/>
              </a:lnSpc>
            </a:pPr>
            <a:r>
              <a:rPr sz="1800" b="1" noProof="1">
                <a:solidFill>
                  <a:srgbClr val="0000FF"/>
                </a:solidFill>
                <a:latin typeface="Courier New" pitchFamily="1" charset="0"/>
              </a:rPr>
              <a:t> *</a:t>
            </a:r>
            <a:r>
              <a:rPr sz="1800" b="1" noProof="1" smtClean="0">
                <a:solidFill>
                  <a:srgbClr val="0000FF"/>
                </a:solidFill>
                <a:latin typeface="Courier New" pitchFamily="1" charset="0"/>
              </a:rPr>
              <a:t>/</a:t>
            </a:r>
            <a:endParaRPr lang="en-US" sz="1800" b="1" noProof="1" smtClean="0">
              <a:solidFill>
                <a:srgbClr val="0000FF"/>
              </a:solidFill>
              <a:latin typeface="Courier New" pitchFamily="1" charset="0"/>
            </a:endParaRPr>
          </a:p>
          <a:p>
            <a:pPr>
              <a:lnSpc>
                <a:spcPct val="90000"/>
              </a:lnSpc>
            </a:pPr>
            <a:endParaRPr sz="1800" b="1" noProof="1" smtClean="0">
              <a:solidFill>
                <a:srgbClr val="0000FF"/>
              </a:solidFill>
              <a:latin typeface="Courier New" pitchFamily="1" charset="0"/>
            </a:endParaRPr>
          </a:p>
          <a:p>
            <a:pPr>
              <a:lnSpc>
                <a:spcPct val="90000"/>
              </a:lnSpc>
            </a:pPr>
            <a:r>
              <a:rPr sz="1800" b="1" noProof="1">
                <a:latin typeface="Courier New" pitchFamily="1" charset="0"/>
              </a:rPr>
              <a:t>private int sumArray(int[] array) {</a:t>
            </a:r>
            <a:endParaRPr sz="1800" b="1" noProof="1" smtClean="0">
              <a:latin typeface="Courier New" pitchFamily="1" charset="0"/>
            </a:endParaRPr>
          </a:p>
          <a:p>
            <a:pPr>
              <a:lnSpc>
                <a:spcPct val="90000"/>
              </a:lnSpc>
            </a:pPr>
            <a:endParaRPr lang="en-US" sz="1800" b="1" noProof="1" smtClean="0">
              <a:latin typeface="Courier New" pitchFamily="1" charset="0"/>
            </a:endParaRPr>
          </a:p>
          <a:p>
            <a:pPr>
              <a:lnSpc>
                <a:spcPct val="90000"/>
              </a:lnSpc>
            </a:pPr>
            <a:endParaRPr lang="en-US" sz="1800" b="1" noProof="1" smtClean="0">
              <a:latin typeface="Courier New" pitchFamily="1" charset="0"/>
            </a:endParaRPr>
          </a:p>
          <a:p>
            <a:pPr>
              <a:lnSpc>
                <a:spcPct val="90000"/>
              </a:lnSpc>
            </a:pPr>
            <a:endParaRPr lang="en-US" sz="1800" b="1" noProof="1" smtClean="0">
              <a:latin typeface="Courier New" pitchFamily="1" charset="0"/>
            </a:endParaRPr>
          </a:p>
          <a:p>
            <a:pPr>
              <a:lnSpc>
                <a:spcPct val="90000"/>
              </a:lnSpc>
            </a:pPr>
            <a:endParaRPr lang="en-US" sz="1800" b="1" noProof="1" smtClean="0">
              <a:latin typeface="Courier New" pitchFamily="1" charset="0"/>
            </a:endParaRPr>
          </a:p>
          <a:p>
            <a:pPr>
              <a:lnSpc>
                <a:spcPct val="90000"/>
              </a:lnSpc>
            </a:pPr>
            <a:endParaRPr lang="en-US" sz="1800" b="1" noProof="1" smtClean="0">
              <a:latin typeface="Courier New" pitchFamily="1" charset="0"/>
            </a:endParaRPr>
          </a:p>
          <a:p>
            <a:pPr>
              <a:lnSpc>
                <a:spcPct val="90000"/>
              </a:lnSpc>
            </a:pPr>
            <a:r>
              <a:rPr sz="1800" b="1" noProof="1" smtClean="0">
                <a:latin typeface="Courier New" pitchFamily="1" charset="0"/>
              </a:rPr>
              <a:t>}</a:t>
            </a:r>
            <a:endParaRPr sz="1800" b="1" noProof="1">
              <a:latin typeface="Courier New" pitchFamily="1" charset="0"/>
            </a:endParaRPr>
          </a:p>
        </p:txBody>
      </p:sp>
      <p:sp>
        <p:nvSpPr>
          <p:cNvPr id="73731" name="Rectangle 3"/>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Exercise: Summing an Array</a:t>
            </a:r>
            <a:endParaRPr lang="en-US">
              <a:solidFill>
                <a:srgbClr val="FF0000"/>
              </a:solidFill>
              <a:latin typeface="Times New Roman" pitchFamily="1" charset="0"/>
            </a:endParaRPr>
          </a:p>
        </p:txBody>
      </p:sp>
      <p:sp>
        <p:nvSpPr>
          <p:cNvPr id="73732" name="Text Box 4"/>
          <p:cNvSpPr txBox="1">
            <a:spLocks noChangeArrowheads="1"/>
          </p:cNvSpPr>
          <p:nvPr/>
        </p:nvSpPr>
        <p:spPr bwMode="auto">
          <a:xfrm>
            <a:off x="457200" y="1143000"/>
            <a:ext cx="8229600" cy="763286"/>
          </a:xfrm>
          <a:prstGeom prst="rect">
            <a:avLst/>
          </a:prstGeom>
          <a:noFill/>
          <a:ln w="9525">
            <a:noFill/>
            <a:miter lim="800000"/>
            <a:headEnd/>
            <a:tailEnd/>
          </a:ln>
          <a:effectLst/>
        </p:spPr>
        <p:txBody>
          <a:bodyPr>
            <a:prstTxWarp prst="textNoShape">
              <a:avLst/>
            </a:prstTxWarp>
            <a:spAutoFit/>
          </a:bodyPr>
          <a:lstStyle/>
          <a:p>
            <a:pPr algn="just">
              <a:lnSpc>
                <a:spcPct val="90000"/>
              </a:lnSpc>
              <a:spcAft>
                <a:spcPct val="50000"/>
              </a:spcAft>
            </a:pPr>
            <a:r>
              <a:rPr lang="en-US" sz="2400" dirty="0">
                <a:latin typeface="Times New Roman" pitchFamily="1" charset="0"/>
              </a:rPr>
              <a:t>Write a method </a:t>
            </a:r>
            <a:r>
              <a:rPr lang="en-US" sz="2000" b="1" dirty="0" err="1">
                <a:latin typeface="Courier New" pitchFamily="1" charset="0"/>
              </a:rPr>
              <a:t>sumArray</a:t>
            </a:r>
            <a:r>
              <a:rPr lang="en-US" sz="2400" dirty="0">
                <a:latin typeface="Times New Roman" pitchFamily="1" charset="0"/>
              </a:rPr>
              <a:t> that takes an array of integers and returns the sum of those values. </a:t>
            </a:r>
          </a:p>
        </p:txBody>
      </p:sp>
      <p:sp>
        <p:nvSpPr>
          <p:cNvPr id="5" name="Rectangle 4"/>
          <p:cNvSpPr/>
          <p:nvPr/>
        </p:nvSpPr>
        <p:spPr>
          <a:xfrm>
            <a:off x="1222270" y="4443340"/>
            <a:ext cx="6248400" cy="1343445"/>
          </a:xfrm>
          <a:prstGeom prst="rect">
            <a:avLst/>
          </a:prstGeom>
        </p:spPr>
        <p:txBody>
          <a:bodyPr wrap="square">
            <a:spAutoFit/>
          </a:bodyPr>
          <a:lstStyle/>
          <a:p>
            <a:pPr>
              <a:lnSpc>
                <a:spcPct val="90000"/>
              </a:lnSpc>
            </a:pPr>
            <a:r>
              <a:rPr lang="en-US" sz="1800" b="1" noProof="1" smtClean="0">
                <a:latin typeface="Courier New" pitchFamily="1" charset="0"/>
              </a:rPr>
              <a:t>   int sum = 0;</a:t>
            </a:r>
          </a:p>
          <a:p>
            <a:pPr>
              <a:lnSpc>
                <a:spcPct val="90000"/>
              </a:lnSpc>
            </a:pPr>
            <a:r>
              <a:rPr lang="en-US" sz="1800" b="1" noProof="1" smtClean="0">
                <a:latin typeface="Courier New" pitchFamily="1" charset="0"/>
              </a:rPr>
              <a:t>   for (int i = 0; i &lt; array.length; i++) {</a:t>
            </a:r>
          </a:p>
          <a:p>
            <a:pPr>
              <a:lnSpc>
                <a:spcPct val="90000"/>
              </a:lnSpc>
            </a:pPr>
            <a:r>
              <a:rPr lang="en-US" sz="1800" b="1" noProof="1" smtClean="0">
                <a:latin typeface="Courier New" pitchFamily="1" charset="0"/>
              </a:rPr>
              <a:t>      sum += array[i];</a:t>
            </a:r>
          </a:p>
          <a:p>
            <a:pPr>
              <a:lnSpc>
                <a:spcPct val="90000"/>
              </a:lnSpc>
            </a:pPr>
            <a:r>
              <a:rPr lang="en-US" sz="1800" b="1" noProof="1" smtClean="0">
                <a:latin typeface="Courier New" pitchFamily="1" charset="0"/>
              </a:rPr>
              <a:t>   }</a:t>
            </a:r>
          </a:p>
          <a:p>
            <a:pPr>
              <a:lnSpc>
                <a:spcPct val="90000"/>
              </a:lnSpc>
            </a:pPr>
            <a:r>
              <a:rPr lang="en-US" sz="1800" b="1" noProof="1" smtClean="0">
                <a:latin typeface="Courier New" pitchFamily="1" charset="0"/>
              </a:rPr>
              <a:t>   return sum;</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nimBg="1" autoUpdateAnimBg="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76200"/>
            <a:ext cx="9144000" cy="1143000"/>
          </a:xfrm>
          <a:noFill/>
          <a:ln/>
        </p:spPr>
        <p:txBody>
          <a:bodyPr/>
          <a:lstStyle/>
          <a:p>
            <a:r>
              <a:rPr lang="en-US" sz="4000" dirty="0" smtClean="0">
                <a:solidFill>
                  <a:srgbClr val="FF0000"/>
                </a:solidFill>
              </a:rPr>
              <a:t>Static Initialization</a:t>
            </a:r>
            <a:endParaRPr lang="en-US" dirty="0">
              <a:solidFill>
                <a:schemeClr val="tx1"/>
              </a:solidFill>
            </a:endParaRPr>
          </a:p>
        </p:txBody>
      </p:sp>
      <p:sp>
        <p:nvSpPr>
          <p:cNvPr id="109571" name="Rectangle 3"/>
          <p:cNvSpPr>
            <a:spLocks noChangeArrowheads="1"/>
          </p:cNvSpPr>
          <p:nvPr/>
        </p:nvSpPr>
        <p:spPr bwMode="auto">
          <a:xfrm>
            <a:off x="482600" y="11557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solidFill>
                  <a:srgbClr val="000000"/>
                </a:solidFill>
                <a:latin typeface="Times New Roman" pitchFamily="1" charset="0"/>
              </a:rPr>
              <a:t>Java makes it easy to initialize the elements of an array as part of a declaration.  The syntax is</a:t>
            </a:r>
          </a:p>
        </p:txBody>
      </p:sp>
      <p:sp>
        <p:nvSpPr>
          <p:cNvPr id="109572" name="Rectangle 4"/>
          <p:cNvSpPr>
            <a:spLocks noChangeArrowheads="1"/>
          </p:cNvSpPr>
          <p:nvPr/>
        </p:nvSpPr>
        <p:spPr bwMode="auto">
          <a:xfrm>
            <a:off x="1422400" y="2089152"/>
            <a:ext cx="6553200" cy="654047"/>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r>
              <a:rPr lang="en-US" sz="2200" i="1">
                <a:solidFill>
                  <a:srgbClr val="000000"/>
                </a:solidFill>
                <a:latin typeface="Times New Roman" pitchFamily="1" charset="0"/>
              </a:rPr>
              <a:t>  </a:t>
            </a:r>
            <a:r>
              <a:rPr lang="en-US" sz="2000" i="1">
                <a:solidFill>
                  <a:srgbClr val="000000"/>
                </a:solidFill>
                <a:latin typeface="Times New Roman" pitchFamily="1" charset="0"/>
              </a:rPr>
              <a:t>type</a:t>
            </a:r>
            <a:r>
              <a:rPr lang="en-US" sz="2000" b="1">
                <a:solidFill>
                  <a:srgbClr val="000000"/>
                </a:solidFill>
                <a:latin typeface="Courier New" pitchFamily="1" charset="0"/>
              </a:rPr>
              <a:t>[] </a:t>
            </a:r>
            <a:r>
              <a:rPr lang="en-US" sz="2000" i="1">
                <a:solidFill>
                  <a:srgbClr val="000000"/>
                </a:solidFill>
                <a:latin typeface="Times New Roman" pitchFamily="1" charset="0"/>
              </a:rPr>
              <a:t>name</a:t>
            </a:r>
            <a:r>
              <a:rPr lang="en-US" sz="2000" b="1">
                <a:solidFill>
                  <a:srgbClr val="000000"/>
                </a:solidFill>
                <a:latin typeface="Courier New" pitchFamily="1" charset="0"/>
              </a:rPr>
              <a:t> = {</a:t>
            </a:r>
            <a:r>
              <a:rPr lang="en-US" sz="1000" i="1">
                <a:solidFill>
                  <a:srgbClr val="000000"/>
                </a:solidFill>
                <a:latin typeface="Times New Roman" pitchFamily="1" charset="0"/>
              </a:rPr>
              <a:t> </a:t>
            </a:r>
            <a:r>
              <a:rPr lang="en-US" sz="2000" i="1">
                <a:solidFill>
                  <a:srgbClr val="000000"/>
                </a:solidFill>
                <a:latin typeface="Times New Roman" pitchFamily="1" charset="0"/>
              </a:rPr>
              <a:t>elements</a:t>
            </a:r>
            <a:r>
              <a:rPr lang="en-US" sz="1000" i="1">
                <a:solidFill>
                  <a:srgbClr val="000000"/>
                </a:solidFill>
                <a:latin typeface="Times New Roman" pitchFamily="1" charset="0"/>
              </a:rPr>
              <a:t> </a:t>
            </a:r>
            <a:r>
              <a:rPr lang="en-US" sz="2000" b="1">
                <a:solidFill>
                  <a:srgbClr val="000000"/>
                </a:solidFill>
                <a:latin typeface="Courier New" pitchFamily="1" charset="0"/>
              </a:rPr>
              <a:t>};</a:t>
            </a:r>
          </a:p>
        </p:txBody>
      </p:sp>
      <p:sp>
        <p:nvSpPr>
          <p:cNvPr id="109573" name="Rectangle 5"/>
          <p:cNvSpPr>
            <a:spLocks noChangeArrowheads="1"/>
          </p:cNvSpPr>
          <p:nvPr/>
        </p:nvSpPr>
        <p:spPr bwMode="auto">
          <a:xfrm>
            <a:off x="482600" y="2908300"/>
            <a:ext cx="8128000" cy="10541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pPr>
            <a:r>
              <a:rPr lang="en-US" sz="2400">
                <a:solidFill>
                  <a:srgbClr val="000000"/>
                </a:solidFill>
                <a:latin typeface="Times New Roman" pitchFamily="1" charset="0"/>
              </a:rPr>
              <a:t>	where </a:t>
            </a:r>
            <a:r>
              <a:rPr lang="en-US" sz="2400" i="1">
                <a:solidFill>
                  <a:srgbClr val="000000"/>
                </a:solidFill>
                <a:latin typeface="Times New Roman" pitchFamily="1" charset="0"/>
              </a:rPr>
              <a:t>elements</a:t>
            </a:r>
            <a:r>
              <a:rPr lang="en-US" sz="2400">
                <a:solidFill>
                  <a:srgbClr val="000000"/>
                </a:solidFill>
                <a:latin typeface="Times New Roman" pitchFamily="1" charset="0"/>
              </a:rPr>
              <a:t> is a list of the elements of the array separated by commas.  The length of the array is automatically set to be the number of values in the list.</a:t>
            </a:r>
          </a:p>
        </p:txBody>
      </p:sp>
      <p:grpSp>
        <p:nvGrpSpPr>
          <p:cNvPr id="2" name="Group 6"/>
          <p:cNvGrpSpPr>
            <a:grpSpLocks/>
          </p:cNvGrpSpPr>
          <p:nvPr/>
        </p:nvGrpSpPr>
        <p:grpSpPr bwMode="auto">
          <a:xfrm>
            <a:off x="482600" y="4025902"/>
            <a:ext cx="8128000" cy="2511426"/>
            <a:chOff x="304" y="2536"/>
            <a:chExt cx="5120" cy="1582"/>
          </a:xfrm>
        </p:grpSpPr>
        <p:sp>
          <p:nvSpPr>
            <p:cNvPr id="109575" name="Rectangle 7"/>
            <p:cNvSpPr>
              <a:spLocks noChangeArrowheads="1"/>
            </p:cNvSpPr>
            <p:nvPr/>
          </p:nvSpPr>
          <p:spPr bwMode="auto">
            <a:xfrm>
              <a:off x="304" y="2536"/>
              <a:ext cx="5120" cy="544"/>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solidFill>
                    <a:srgbClr val="000000"/>
                  </a:solidFill>
                  <a:latin typeface="Times New Roman" pitchFamily="1" charset="0"/>
                </a:rPr>
                <a:t>For example, the following declaration initializes the variable </a:t>
              </a:r>
              <a:r>
                <a:rPr lang="en-US" sz="2000" b="1" dirty="0" err="1">
                  <a:solidFill>
                    <a:srgbClr val="000000"/>
                  </a:solidFill>
                  <a:latin typeface="Courier New" pitchFamily="1" charset="0"/>
                </a:rPr>
                <a:t>powersOfTen</a:t>
              </a:r>
              <a:r>
                <a:rPr lang="en-US" sz="2400" dirty="0">
                  <a:solidFill>
                    <a:srgbClr val="000000"/>
                  </a:solidFill>
                  <a:latin typeface="Times New Roman" pitchFamily="1" charset="0"/>
                </a:rPr>
                <a:t> to the values 10</a:t>
              </a:r>
              <a:r>
                <a:rPr lang="en-US" sz="2000" baseline="40000" dirty="0">
                  <a:solidFill>
                    <a:srgbClr val="000000"/>
                  </a:solidFill>
                  <a:latin typeface="Times New Roman" pitchFamily="1" charset="0"/>
                </a:rPr>
                <a:t>0</a:t>
              </a:r>
              <a:r>
                <a:rPr lang="en-US" sz="2400" dirty="0">
                  <a:solidFill>
                    <a:srgbClr val="000000"/>
                  </a:solidFill>
                  <a:latin typeface="Times New Roman" pitchFamily="1" charset="0"/>
                </a:rPr>
                <a:t>, 10</a:t>
              </a:r>
              <a:r>
                <a:rPr lang="en-US" sz="2000" baseline="40000" dirty="0">
                  <a:solidFill>
                    <a:srgbClr val="000000"/>
                  </a:solidFill>
                  <a:latin typeface="Times New Roman" pitchFamily="1" charset="0"/>
                </a:rPr>
                <a:t>1</a:t>
              </a:r>
              <a:r>
                <a:rPr lang="en-US" sz="2400" dirty="0">
                  <a:solidFill>
                    <a:srgbClr val="000000"/>
                  </a:solidFill>
                  <a:latin typeface="Times New Roman" pitchFamily="1" charset="0"/>
                </a:rPr>
                <a:t>, 10</a:t>
              </a:r>
              <a:r>
                <a:rPr lang="en-US" sz="2000" baseline="40000" dirty="0">
                  <a:solidFill>
                    <a:srgbClr val="000000"/>
                  </a:solidFill>
                  <a:latin typeface="Times New Roman" pitchFamily="1" charset="0"/>
                </a:rPr>
                <a:t>2</a:t>
              </a:r>
              <a:r>
                <a:rPr lang="en-US" sz="2400" dirty="0">
                  <a:solidFill>
                    <a:srgbClr val="000000"/>
                  </a:solidFill>
                  <a:latin typeface="Times New Roman" pitchFamily="1" charset="0"/>
                </a:rPr>
                <a:t>, 10</a:t>
              </a:r>
              <a:r>
                <a:rPr lang="en-US" sz="2000" baseline="40000" dirty="0">
                  <a:solidFill>
                    <a:srgbClr val="000000"/>
                  </a:solidFill>
                  <a:latin typeface="Times New Roman" pitchFamily="1" charset="0"/>
                </a:rPr>
                <a:t>3</a:t>
              </a:r>
              <a:r>
                <a:rPr lang="en-US" sz="2400" dirty="0">
                  <a:solidFill>
                    <a:srgbClr val="000000"/>
                  </a:solidFill>
                  <a:latin typeface="Times New Roman" pitchFamily="1" charset="0"/>
                </a:rPr>
                <a:t>, and 10</a:t>
              </a:r>
              <a:r>
                <a:rPr lang="en-US" sz="2000" baseline="40000" dirty="0">
                  <a:solidFill>
                    <a:srgbClr val="000000"/>
                  </a:solidFill>
                  <a:latin typeface="Times New Roman" pitchFamily="1" charset="0"/>
                </a:rPr>
                <a:t>4</a:t>
              </a:r>
              <a:r>
                <a:rPr lang="en-US" sz="2400" dirty="0">
                  <a:solidFill>
                    <a:srgbClr val="000000"/>
                  </a:solidFill>
                  <a:latin typeface="Times New Roman" pitchFamily="1" charset="0"/>
                </a:rPr>
                <a:t>:</a:t>
              </a:r>
            </a:p>
          </p:txBody>
        </p:sp>
        <p:sp>
          <p:nvSpPr>
            <p:cNvPr id="109576" name="Rectangle 8"/>
            <p:cNvSpPr>
              <a:spLocks noChangeArrowheads="1"/>
            </p:cNvSpPr>
            <p:nvPr/>
          </p:nvSpPr>
          <p:spPr bwMode="auto">
            <a:xfrm>
              <a:off x="912" y="3086"/>
              <a:ext cx="4128" cy="28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r>
                <a:rPr sz="1800" b="1" noProof="1">
                  <a:solidFill>
                    <a:srgbClr val="000000"/>
                  </a:solidFill>
                  <a:latin typeface="Courier New" pitchFamily="1" charset="0"/>
                </a:rPr>
                <a:t>int[] powersOfTen = {</a:t>
              </a:r>
              <a:r>
                <a:rPr sz="1800" b="1" noProof="1">
                  <a:solidFill>
                    <a:srgbClr val="000000"/>
                  </a:solidFill>
                  <a:latin typeface="Times New Roman" pitchFamily="1" charset="0"/>
                </a:rPr>
                <a:t> </a:t>
              </a:r>
              <a:r>
                <a:rPr sz="1800" b="1" noProof="1">
                  <a:solidFill>
                    <a:srgbClr val="000000"/>
                  </a:solidFill>
                  <a:latin typeface="Courier New" pitchFamily="1" charset="0"/>
                </a:rPr>
                <a:t>1,</a:t>
              </a:r>
              <a:r>
                <a:rPr sz="1800" b="1" noProof="1">
                  <a:solidFill>
                    <a:srgbClr val="000000"/>
                  </a:solidFill>
                  <a:latin typeface="Times New Roman" pitchFamily="1" charset="0"/>
                </a:rPr>
                <a:t> </a:t>
              </a:r>
              <a:r>
                <a:rPr sz="1800" b="1" noProof="1">
                  <a:solidFill>
                    <a:srgbClr val="000000"/>
                  </a:solidFill>
                  <a:latin typeface="Courier New" pitchFamily="1" charset="0"/>
                </a:rPr>
                <a:t>10,</a:t>
              </a:r>
              <a:r>
                <a:rPr sz="1800" b="1" noProof="1">
                  <a:solidFill>
                    <a:srgbClr val="000000"/>
                  </a:solidFill>
                  <a:latin typeface="Times New Roman" pitchFamily="1" charset="0"/>
                </a:rPr>
                <a:t> </a:t>
              </a:r>
              <a:r>
                <a:rPr sz="1800" b="1" noProof="1">
                  <a:solidFill>
                    <a:srgbClr val="000000"/>
                  </a:solidFill>
                  <a:latin typeface="Courier New" pitchFamily="1" charset="0"/>
                </a:rPr>
                <a:t>100,</a:t>
              </a:r>
              <a:r>
                <a:rPr sz="1800" b="1" noProof="1">
                  <a:solidFill>
                    <a:srgbClr val="000000"/>
                  </a:solidFill>
                  <a:latin typeface="Times New Roman" pitchFamily="1" charset="0"/>
                </a:rPr>
                <a:t> </a:t>
              </a:r>
              <a:r>
                <a:rPr sz="1800" b="1" noProof="1">
                  <a:solidFill>
                    <a:srgbClr val="000000"/>
                  </a:solidFill>
                  <a:latin typeface="Courier New" pitchFamily="1" charset="0"/>
                </a:rPr>
                <a:t>1000,</a:t>
              </a:r>
              <a:r>
                <a:rPr sz="1800" b="1" noProof="1">
                  <a:solidFill>
                    <a:srgbClr val="000000"/>
                  </a:solidFill>
                  <a:latin typeface="Times New Roman" pitchFamily="1" charset="0"/>
                </a:rPr>
                <a:t> </a:t>
              </a:r>
              <a:r>
                <a:rPr sz="1800" b="1" noProof="1">
                  <a:solidFill>
                    <a:srgbClr val="000000"/>
                  </a:solidFill>
                  <a:latin typeface="Courier New" pitchFamily="1" charset="0"/>
                </a:rPr>
                <a:t>10000</a:t>
              </a:r>
              <a:r>
                <a:rPr sz="1800" b="1" noProof="1">
                  <a:solidFill>
                    <a:srgbClr val="000000"/>
                  </a:solidFill>
                  <a:latin typeface="Times New Roman" pitchFamily="1" charset="0"/>
                </a:rPr>
                <a:t> </a:t>
              </a:r>
              <a:r>
                <a:rPr sz="1800" b="1" noProof="1">
                  <a:solidFill>
                    <a:srgbClr val="000000"/>
                  </a:solidFill>
                  <a:latin typeface="Courier New" pitchFamily="1" charset="0"/>
                </a:rPr>
                <a:t>};</a:t>
              </a:r>
            </a:p>
          </p:txBody>
        </p:sp>
        <p:sp>
          <p:nvSpPr>
            <p:cNvPr id="109577" name="Rectangle 9"/>
            <p:cNvSpPr>
              <a:spLocks noChangeArrowheads="1"/>
            </p:cNvSpPr>
            <p:nvPr/>
          </p:nvSpPr>
          <p:spPr bwMode="auto">
            <a:xfrm>
              <a:off x="304" y="3454"/>
              <a:ext cx="5120" cy="664"/>
            </a:xfrm>
            <a:prstGeom prst="rect">
              <a:avLst/>
            </a:prstGeom>
            <a:noFill/>
            <a:ln w="9525">
              <a:noFill/>
              <a:miter lim="800000"/>
              <a:headEnd/>
              <a:tailEnd/>
            </a:ln>
            <a:effectLst/>
          </p:spPr>
          <p:txBody>
            <a:bodyPr>
              <a:prstTxWarp prst="textNoShape">
                <a:avLst/>
              </a:prstTxWarp>
            </a:bodyPr>
            <a:lstStyle/>
            <a:p>
              <a:pPr marL="342900" algn="just">
                <a:lnSpc>
                  <a:spcPct val="90000"/>
                </a:lnSpc>
                <a:spcAft>
                  <a:spcPct val="50000"/>
                </a:spcAft>
              </a:pPr>
              <a:r>
                <a:rPr lang="en-US" sz="2400" dirty="0" smtClean="0">
                  <a:solidFill>
                    <a:srgbClr val="000000"/>
                  </a:solidFill>
                  <a:latin typeface="Times New Roman" pitchFamily="1" charset="0"/>
                </a:rPr>
                <a:t>This </a:t>
              </a:r>
              <a:r>
                <a:rPr lang="en-US" sz="2400" dirty="0">
                  <a:solidFill>
                    <a:srgbClr val="000000"/>
                  </a:solidFill>
                  <a:latin typeface="Times New Roman" pitchFamily="1" charset="0"/>
                </a:rPr>
                <a:t>declaration creates an integer array of length 5 and initializes the elements as specified.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Passing Arrays as Parameters</a:t>
            </a:r>
            <a:endParaRPr lang="en-US">
              <a:solidFill>
                <a:srgbClr val="FF0000"/>
              </a:solidFill>
              <a:latin typeface="Times New Roman" pitchFamily="1" charset="0"/>
            </a:endParaRPr>
          </a:p>
        </p:txBody>
      </p:sp>
      <p:sp>
        <p:nvSpPr>
          <p:cNvPr id="90115" name="Rectangle 3"/>
          <p:cNvSpPr>
            <a:spLocks noChangeArrowheads="1"/>
          </p:cNvSpPr>
          <p:nvPr/>
        </p:nvSpPr>
        <p:spPr bwMode="auto">
          <a:xfrm>
            <a:off x="482600" y="1155700"/>
            <a:ext cx="8128000" cy="1054100"/>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a:latin typeface="Times New Roman" pitchFamily="1" charset="0"/>
              </a:rPr>
              <a:t>When you pass an array as a parameter to a method or return a method as a result, only the </a:t>
            </a:r>
            <a:r>
              <a:rPr lang="en-US" sz="2400" i="1">
                <a:latin typeface="Times New Roman" pitchFamily="1" charset="0"/>
              </a:rPr>
              <a:t>reference</a:t>
            </a:r>
            <a:r>
              <a:rPr lang="en-US" sz="2400">
                <a:latin typeface="Times New Roman" pitchFamily="1" charset="0"/>
              </a:rPr>
              <a:t> to the array is actually passed between the methods.</a:t>
            </a:r>
          </a:p>
        </p:txBody>
      </p:sp>
      <p:sp>
        <p:nvSpPr>
          <p:cNvPr id="90116" name="Rectangle 4"/>
          <p:cNvSpPr>
            <a:spLocks noChangeArrowheads="1"/>
          </p:cNvSpPr>
          <p:nvPr/>
        </p:nvSpPr>
        <p:spPr bwMode="auto">
          <a:xfrm>
            <a:off x="482600" y="2278063"/>
            <a:ext cx="8128000" cy="1608137"/>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dirty="0">
                <a:latin typeface="Times New Roman" pitchFamily="1" charset="0"/>
              </a:rPr>
              <a:t>The effect of Java’s strategy for representing arrays</a:t>
            </a:r>
            <a:r>
              <a:rPr lang="en-US" sz="2400" dirty="0" smtClean="0">
                <a:latin typeface="Times New Roman" pitchFamily="1" charset="0"/>
              </a:rPr>
              <a:t> as references is </a:t>
            </a:r>
            <a:r>
              <a:rPr lang="en-US" sz="2400" dirty="0">
                <a:latin typeface="Times New Roman" pitchFamily="1" charset="0"/>
              </a:rPr>
              <a:t>that the elements of an array are effectively shared between the caller and </a:t>
            </a:r>
            <a:r>
              <a:rPr lang="en-US" sz="2400" dirty="0" err="1">
                <a:latin typeface="Times New Roman" pitchFamily="1" charset="0"/>
              </a:rPr>
              <a:t>callee</a:t>
            </a:r>
            <a:r>
              <a:rPr lang="en-US" sz="2400" dirty="0">
                <a:latin typeface="Times New Roman" pitchFamily="1" charset="0"/>
              </a:rPr>
              <a:t>.  If a method changes an element of an array passed as a parameter, that change will persist after the method returns.</a:t>
            </a:r>
          </a:p>
        </p:txBody>
      </p:sp>
      <p:grpSp>
        <p:nvGrpSpPr>
          <p:cNvPr id="90117" name="Group 5"/>
          <p:cNvGrpSpPr>
            <a:grpSpLocks/>
          </p:cNvGrpSpPr>
          <p:nvPr/>
        </p:nvGrpSpPr>
        <p:grpSpPr bwMode="auto">
          <a:xfrm>
            <a:off x="482600" y="4017963"/>
            <a:ext cx="8432800" cy="1147762"/>
            <a:chOff x="304" y="2531"/>
            <a:chExt cx="5312" cy="723"/>
          </a:xfrm>
        </p:grpSpPr>
        <p:sp>
          <p:nvSpPr>
            <p:cNvPr id="90118" name="Rectangle 6"/>
            <p:cNvSpPr>
              <a:spLocks noChangeArrowheads="1"/>
            </p:cNvSpPr>
            <p:nvPr/>
          </p:nvSpPr>
          <p:spPr bwMode="auto">
            <a:xfrm>
              <a:off x="304" y="2531"/>
              <a:ext cx="5120" cy="541"/>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a:latin typeface="Times New Roman" pitchFamily="1" charset="0"/>
                </a:rPr>
                <a:t>The next slide contains a simulated version of a program that performs the following actions: </a:t>
              </a:r>
            </a:p>
          </p:txBody>
        </p:sp>
        <p:grpSp>
          <p:nvGrpSpPr>
            <p:cNvPr id="90119" name="Group 7"/>
            <p:cNvGrpSpPr>
              <a:grpSpLocks/>
            </p:cNvGrpSpPr>
            <p:nvPr/>
          </p:nvGrpSpPr>
          <p:grpSpPr bwMode="auto">
            <a:xfrm>
              <a:off x="768" y="3000"/>
              <a:ext cx="4848" cy="254"/>
              <a:chOff x="576" y="2152"/>
              <a:chExt cx="4848" cy="254"/>
            </a:xfrm>
          </p:grpSpPr>
          <p:sp>
            <p:nvSpPr>
              <p:cNvPr id="90120" name="Text Box 8"/>
              <p:cNvSpPr txBox="1">
                <a:spLocks noChangeArrowheads="1"/>
              </p:cNvSpPr>
              <p:nvPr/>
            </p:nvSpPr>
            <p:spPr bwMode="auto">
              <a:xfrm>
                <a:off x="836" y="2152"/>
                <a:ext cx="458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a:latin typeface="Times New Roman" pitchFamily="1" charset="0"/>
                  </a:rPr>
                  <a:t>Generates an array containing the integers 0 to </a:t>
                </a:r>
                <a:r>
                  <a:rPr lang="en-US" sz="2400" i="1">
                    <a:latin typeface="Times New Roman" pitchFamily="1" charset="0"/>
                  </a:rPr>
                  <a:t>N</a:t>
                </a:r>
                <a:r>
                  <a:rPr lang="en-US" sz="2400">
                    <a:latin typeface="Courier New" pitchFamily="1" charset="0"/>
                  </a:rPr>
                  <a:t>-</a:t>
                </a:r>
                <a:r>
                  <a:rPr lang="en-US" sz="2400">
                    <a:latin typeface="Times New Roman" pitchFamily="1" charset="0"/>
                  </a:rPr>
                  <a:t>1.</a:t>
                </a:r>
              </a:p>
            </p:txBody>
          </p:sp>
          <p:sp>
            <p:nvSpPr>
              <p:cNvPr id="90121" name="Text Box 9"/>
              <p:cNvSpPr txBox="1">
                <a:spLocks noChangeArrowheads="1"/>
              </p:cNvSpPr>
              <p:nvPr/>
            </p:nvSpPr>
            <p:spPr bwMode="auto">
              <a:xfrm>
                <a:off x="576" y="2152"/>
                <a:ext cx="28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a:latin typeface="Times New Roman" pitchFamily="1" charset="0"/>
                  </a:rPr>
                  <a:t>1.</a:t>
                </a:r>
              </a:p>
            </p:txBody>
          </p:sp>
        </p:grpSp>
      </p:grpSp>
      <p:grpSp>
        <p:nvGrpSpPr>
          <p:cNvPr id="90122" name="Group 10"/>
          <p:cNvGrpSpPr>
            <a:grpSpLocks/>
          </p:cNvGrpSpPr>
          <p:nvPr/>
        </p:nvGrpSpPr>
        <p:grpSpPr bwMode="auto">
          <a:xfrm>
            <a:off x="1219200" y="5172075"/>
            <a:ext cx="7696200" cy="403225"/>
            <a:chOff x="576" y="2152"/>
            <a:chExt cx="4848" cy="254"/>
          </a:xfrm>
        </p:grpSpPr>
        <p:sp>
          <p:nvSpPr>
            <p:cNvPr id="90123" name="Text Box 11"/>
            <p:cNvSpPr txBox="1">
              <a:spLocks noChangeArrowheads="1"/>
            </p:cNvSpPr>
            <p:nvPr/>
          </p:nvSpPr>
          <p:spPr bwMode="auto">
            <a:xfrm>
              <a:off x="836" y="2152"/>
              <a:ext cx="458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a:latin typeface="Times New Roman" pitchFamily="1" charset="0"/>
                </a:rPr>
                <a:t>Prints out the elements in the array.</a:t>
              </a:r>
            </a:p>
          </p:txBody>
        </p:sp>
        <p:sp>
          <p:nvSpPr>
            <p:cNvPr id="90124" name="Text Box 12"/>
            <p:cNvSpPr txBox="1">
              <a:spLocks noChangeArrowheads="1"/>
            </p:cNvSpPr>
            <p:nvPr/>
          </p:nvSpPr>
          <p:spPr bwMode="auto">
            <a:xfrm>
              <a:off x="576" y="2152"/>
              <a:ext cx="28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a:latin typeface="Times New Roman" pitchFamily="1" charset="0"/>
                </a:rPr>
                <a:t>2.</a:t>
              </a:r>
            </a:p>
          </p:txBody>
        </p:sp>
      </p:grpSp>
      <p:grpSp>
        <p:nvGrpSpPr>
          <p:cNvPr id="90125" name="Group 13"/>
          <p:cNvGrpSpPr>
            <a:grpSpLocks/>
          </p:cNvGrpSpPr>
          <p:nvPr/>
        </p:nvGrpSpPr>
        <p:grpSpPr bwMode="auto">
          <a:xfrm>
            <a:off x="1219200" y="5603875"/>
            <a:ext cx="7696200" cy="403225"/>
            <a:chOff x="576" y="2152"/>
            <a:chExt cx="4848" cy="254"/>
          </a:xfrm>
        </p:grpSpPr>
        <p:sp>
          <p:nvSpPr>
            <p:cNvPr id="90126" name="Text Box 14"/>
            <p:cNvSpPr txBox="1">
              <a:spLocks noChangeArrowheads="1"/>
            </p:cNvSpPr>
            <p:nvPr/>
          </p:nvSpPr>
          <p:spPr bwMode="auto">
            <a:xfrm>
              <a:off x="836" y="2152"/>
              <a:ext cx="4588" cy="254"/>
            </a:xfrm>
            <a:prstGeom prst="rect">
              <a:avLst/>
            </a:prstGeom>
            <a:noFill/>
            <a:ln w="9525">
              <a:noFill/>
              <a:miter lim="800000"/>
              <a:headEnd/>
              <a:tailEnd/>
            </a:ln>
            <a:effectLst/>
          </p:spPr>
          <p:txBody>
            <a:bodyPr>
              <a:prstTxWarp prst="textNoShape">
                <a:avLst/>
              </a:prstTxWarp>
              <a:spAutoFit/>
            </a:bodyPr>
            <a:lstStyle/>
            <a:p>
              <a:pPr>
                <a:lnSpc>
                  <a:spcPct val="85000"/>
                </a:lnSpc>
              </a:pPr>
              <a:r>
                <a:rPr lang="en-US" sz="2400">
                  <a:latin typeface="Times New Roman" pitchFamily="1" charset="0"/>
                </a:rPr>
                <a:t>Reverses the elements in the array.</a:t>
              </a:r>
            </a:p>
          </p:txBody>
        </p:sp>
        <p:sp>
          <p:nvSpPr>
            <p:cNvPr id="90127" name="Text Box 15"/>
            <p:cNvSpPr txBox="1">
              <a:spLocks noChangeArrowheads="1"/>
            </p:cNvSpPr>
            <p:nvPr/>
          </p:nvSpPr>
          <p:spPr bwMode="auto">
            <a:xfrm>
              <a:off x="576" y="2152"/>
              <a:ext cx="28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a:latin typeface="Times New Roman" pitchFamily="1" charset="0"/>
                </a:rPr>
                <a:t>3.</a:t>
              </a:r>
            </a:p>
          </p:txBody>
        </p:sp>
      </p:grpSp>
      <p:grpSp>
        <p:nvGrpSpPr>
          <p:cNvPr id="90128" name="Group 16"/>
          <p:cNvGrpSpPr>
            <a:grpSpLocks/>
          </p:cNvGrpSpPr>
          <p:nvPr/>
        </p:nvGrpSpPr>
        <p:grpSpPr bwMode="auto">
          <a:xfrm>
            <a:off x="1219200" y="6035675"/>
            <a:ext cx="7696200" cy="403225"/>
            <a:chOff x="576" y="2152"/>
            <a:chExt cx="4848" cy="254"/>
          </a:xfrm>
        </p:grpSpPr>
        <p:sp>
          <p:nvSpPr>
            <p:cNvPr id="90129" name="Text Box 17"/>
            <p:cNvSpPr txBox="1">
              <a:spLocks noChangeArrowheads="1"/>
            </p:cNvSpPr>
            <p:nvPr/>
          </p:nvSpPr>
          <p:spPr bwMode="auto">
            <a:xfrm>
              <a:off x="836" y="2152"/>
              <a:ext cx="458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a:latin typeface="Times New Roman" pitchFamily="1" charset="0"/>
                </a:rPr>
                <a:t>Prints out the reversed array on the console.</a:t>
              </a:r>
            </a:p>
          </p:txBody>
        </p:sp>
        <p:sp>
          <p:nvSpPr>
            <p:cNvPr id="90130" name="Text Box 18"/>
            <p:cNvSpPr txBox="1">
              <a:spLocks noChangeArrowheads="1"/>
            </p:cNvSpPr>
            <p:nvPr/>
          </p:nvSpPr>
          <p:spPr bwMode="auto">
            <a:xfrm>
              <a:off x="576" y="2152"/>
              <a:ext cx="28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a:latin typeface="Times New Roman" pitchFamily="1"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0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0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01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0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The </a:t>
            </a:r>
            <a:r>
              <a:rPr lang="en-US" sz="3600" b="1">
                <a:solidFill>
                  <a:srgbClr val="FF0000"/>
                </a:solidFill>
                <a:latin typeface="Courier New" pitchFamily="1" charset="0"/>
              </a:rPr>
              <a:t>ReverseArray</a:t>
            </a:r>
            <a:r>
              <a:rPr lang="en-US" sz="4000">
                <a:solidFill>
                  <a:srgbClr val="FF0000"/>
                </a:solidFill>
                <a:latin typeface="Times New Roman" pitchFamily="1" charset="0"/>
              </a:rPr>
              <a:t> Program</a:t>
            </a:r>
            <a:r>
              <a:rPr lang="en-US" sz="4000" i="1">
                <a:solidFill>
                  <a:srgbClr val="FF0000"/>
                </a:solidFill>
                <a:latin typeface="Times New Roman" pitchFamily="1" charset="0"/>
              </a:rPr>
              <a:t> </a:t>
            </a:r>
            <a:endParaRPr lang="en-US" i="1">
              <a:solidFill>
                <a:srgbClr val="FF0000"/>
              </a:solidFill>
              <a:latin typeface="Times New Roman" pitchFamily="1" charset="0"/>
            </a:endParaRPr>
          </a:p>
        </p:txBody>
      </p:sp>
      <p:sp>
        <p:nvSpPr>
          <p:cNvPr id="92163" name="Text Box 3">
            <a:hlinkClick r:id="" action="ppaction://hlinkshowjump?jump=nextslide"/>
          </p:cNvPr>
          <p:cNvSpPr txBox="1">
            <a:spLocks noChangeArrowheads="1"/>
          </p:cNvSpPr>
          <p:nvPr/>
        </p:nvSpPr>
        <p:spPr bwMode="auto">
          <a:xfrm>
            <a:off x="7848600" y="6400800"/>
            <a:ext cx="1143000"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000" i="1">
                <a:latin typeface="Times New Roman" pitchFamily="1" charset="0"/>
              </a:rPr>
              <a:t>skip simulation</a:t>
            </a:r>
          </a:p>
        </p:txBody>
      </p:sp>
      <p:sp>
        <p:nvSpPr>
          <p:cNvPr id="92164" name="Rectangle 4"/>
          <p:cNvSpPr>
            <a:spLocks noChangeArrowheads="1"/>
          </p:cNvSpPr>
          <p:nvPr/>
        </p:nvSpPr>
        <p:spPr bwMode="auto">
          <a:xfrm>
            <a:off x="444500" y="1028700"/>
            <a:ext cx="8032750" cy="2481263"/>
          </a:xfrm>
          <a:prstGeom prst="rect">
            <a:avLst/>
          </a:prstGeom>
          <a:solidFill>
            <a:schemeClr val="bg1"/>
          </a:solidFill>
          <a:ln w="19050">
            <a:solidFill>
              <a:schemeClr val="tx1"/>
            </a:solidFill>
            <a:miter lim="800000"/>
            <a:headEnd/>
            <a:tailEnd/>
          </a:ln>
          <a:effectLst/>
        </p:spPr>
        <p:txBody>
          <a:bodyPr wrap="none" anchor="ctr">
            <a:prstTxWarp prst="textNoShape">
              <a:avLst/>
            </a:prstTxWarp>
          </a:bodyPr>
          <a:lstStyle/>
          <a:p>
            <a:endParaRPr lang="en-US"/>
          </a:p>
        </p:txBody>
      </p:sp>
      <p:sp>
        <p:nvSpPr>
          <p:cNvPr id="92165" name="Text Box 5"/>
          <p:cNvSpPr txBox="1">
            <a:spLocks noChangeArrowheads="1"/>
          </p:cNvSpPr>
          <p:nvPr/>
        </p:nvSpPr>
        <p:spPr bwMode="auto">
          <a:xfrm>
            <a:off x="558800" y="1092200"/>
            <a:ext cx="7962900" cy="1970088"/>
          </a:xfrm>
          <a:prstGeom prst="rect">
            <a:avLst/>
          </a:prstGeom>
          <a:noFill/>
          <a:ln w="9525">
            <a:noFill/>
            <a:miter lim="800000"/>
            <a:headEnd/>
            <a:tailEnd/>
          </a:ln>
          <a:effectLst/>
        </p:spPr>
        <p:txBody>
          <a:bodyPr>
            <a:prstTxWarp prst="textNoShape">
              <a:avLst/>
            </a:prstTxWarp>
            <a:spAutoFit/>
          </a:bodyPr>
          <a:lstStyle/>
          <a:p>
            <a:pPr>
              <a:lnSpc>
                <a:spcPct val="110000"/>
              </a:lnSpc>
            </a:pPr>
            <a:r>
              <a:rPr sz="1600" b="1" noProof="1">
                <a:latin typeface="Courier New" pitchFamily="1" charset="0"/>
              </a:rPr>
              <a:t>public void run() {</a:t>
            </a:r>
          </a:p>
          <a:p>
            <a:pPr>
              <a:lnSpc>
                <a:spcPct val="110000"/>
              </a:lnSpc>
            </a:pPr>
            <a:r>
              <a:rPr sz="1600" b="1" noProof="1">
                <a:latin typeface="Courier New" pitchFamily="1" charset="0"/>
              </a:rPr>
              <a:t>   int n = readInt("Enter number of elements: ");</a:t>
            </a:r>
          </a:p>
          <a:p>
            <a:pPr>
              <a:lnSpc>
                <a:spcPct val="110000"/>
              </a:lnSpc>
            </a:pPr>
            <a:r>
              <a:rPr sz="1600" b="1" noProof="1">
                <a:latin typeface="Courier New" pitchFamily="1" charset="0"/>
              </a:rPr>
              <a:t>   int[] intArray = createIndexArray(n);</a:t>
            </a:r>
          </a:p>
          <a:p>
            <a:pPr>
              <a:lnSpc>
                <a:spcPct val="110000"/>
              </a:lnSpc>
            </a:pPr>
            <a:r>
              <a:rPr sz="1600" b="1" noProof="1">
                <a:latin typeface="Courier New" pitchFamily="1" charset="0"/>
              </a:rPr>
              <a:t>   println("Forward: " + arrayToString(intArray));</a:t>
            </a:r>
          </a:p>
          <a:p>
            <a:pPr>
              <a:lnSpc>
                <a:spcPct val="110000"/>
              </a:lnSpc>
            </a:pPr>
            <a:r>
              <a:rPr sz="1600" b="1" noProof="1">
                <a:latin typeface="Courier New" pitchFamily="1" charset="0"/>
              </a:rPr>
              <a:t>   reverseArray(intArray);</a:t>
            </a:r>
          </a:p>
          <a:p>
            <a:pPr>
              <a:lnSpc>
                <a:spcPct val="110000"/>
              </a:lnSpc>
            </a:pPr>
            <a:r>
              <a:rPr sz="1600" b="1" noProof="1">
                <a:latin typeface="Courier New" pitchFamily="1" charset="0"/>
              </a:rPr>
              <a:t>   println("Reverse: " + arrayToString(intArray));</a:t>
            </a:r>
          </a:p>
          <a:p>
            <a:pPr>
              <a:lnSpc>
                <a:spcPct val="110000"/>
              </a:lnSpc>
            </a:pPr>
            <a:r>
              <a:rPr sz="1600" b="1" noProof="1">
                <a:latin typeface="Courier New" pitchFamily="1" charset="0"/>
              </a:rPr>
              <a:t>}</a:t>
            </a:r>
          </a:p>
        </p:txBody>
      </p:sp>
      <p:sp>
        <p:nvSpPr>
          <p:cNvPr id="92166" name="Rectangle 6"/>
          <p:cNvSpPr>
            <a:spLocks noChangeArrowheads="1"/>
          </p:cNvSpPr>
          <p:nvPr/>
        </p:nvSpPr>
        <p:spPr bwMode="auto">
          <a:xfrm>
            <a:off x="952500" y="1439863"/>
            <a:ext cx="5753100" cy="2746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67" name="Rectangle 7"/>
          <p:cNvSpPr>
            <a:spLocks noChangeArrowheads="1"/>
          </p:cNvSpPr>
          <p:nvPr/>
        </p:nvSpPr>
        <p:spPr bwMode="auto">
          <a:xfrm>
            <a:off x="1943100" y="1439863"/>
            <a:ext cx="4567238" cy="2746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57263" y="1701800"/>
            <a:ext cx="4651375" cy="274638"/>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3022600" y="1701800"/>
            <a:ext cx="2382838" cy="274638"/>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952500" y="1973263"/>
            <a:ext cx="5837238" cy="2746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3629025" y="1973263"/>
            <a:ext cx="2849563" cy="2746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52500" y="2247900"/>
            <a:ext cx="2894013" cy="274638"/>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52500" y="2506663"/>
            <a:ext cx="5837238" cy="2746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6121400" y="2997200"/>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6083300" y="2705100"/>
            <a:ext cx="1079500" cy="336550"/>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n</a:t>
            </a:r>
          </a:p>
        </p:txBody>
      </p:sp>
      <p:sp>
        <p:nvSpPr>
          <p:cNvPr id="92176" name="Rectangle 16"/>
          <p:cNvSpPr>
            <a:spLocks noChangeArrowheads="1"/>
          </p:cNvSpPr>
          <p:nvPr/>
        </p:nvSpPr>
        <p:spPr bwMode="auto">
          <a:xfrm>
            <a:off x="7302500" y="2997200"/>
            <a:ext cx="9906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2" name="Group 17"/>
          <p:cNvGrpSpPr>
            <a:grpSpLocks/>
          </p:cNvGrpSpPr>
          <p:nvPr/>
        </p:nvGrpSpPr>
        <p:grpSpPr bwMode="auto">
          <a:xfrm>
            <a:off x="6261100" y="2997200"/>
            <a:ext cx="677863" cy="366713"/>
            <a:chOff x="5088" y="2552"/>
            <a:chExt cx="427" cy="231"/>
          </a:xfrm>
        </p:grpSpPr>
        <p:sp>
          <p:nvSpPr>
            <p:cNvPr id="92178" name="Rectangle 18"/>
            <p:cNvSpPr>
              <a:spLocks noChangeArrowheads="1"/>
            </p:cNvSpPr>
            <p:nvPr/>
          </p:nvSpPr>
          <p:spPr bwMode="auto">
            <a:xfrm>
              <a:off x="5112"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179" name="Rectangle 19"/>
            <p:cNvSpPr>
              <a:spLocks noChangeArrowheads="1"/>
            </p:cNvSpPr>
            <p:nvPr/>
          </p:nvSpPr>
          <p:spPr bwMode="auto">
            <a:xfrm>
              <a:off x="5088"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10</a:t>
              </a:r>
            </a:p>
          </p:txBody>
        </p:sp>
      </p:grpSp>
      <p:sp>
        <p:nvSpPr>
          <p:cNvPr id="92180" name="Text Box 20"/>
          <p:cNvSpPr txBox="1">
            <a:spLocks noChangeArrowheads="1"/>
          </p:cNvSpPr>
          <p:nvPr/>
        </p:nvSpPr>
        <p:spPr bwMode="auto">
          <a:xfrm>
            <a:off x="7264400" y="2705100"/>
            <a:ext cx="1193800" cy="336550"/>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intArray</a:t>
            </a:r>
          </a:p>
        </p:txBody>
      </p:sp>
      <p:grpSp>
        <p:nvGrpSpPr>
          <p:cNvPr id="3" name="Group 21"/>
          <p:cNvGrpSpPr>
            <a:grpSpLocks/>
          </p:cNvGrpSpPr>
          <p:nvPr/>
        </p:nvGrpSpPr>
        <p:grpSpPr bwMode="auto">
          <a:xfrm>
            <a:off x="1865313" y="5175250"/>
            <a:ext cx="5411787" cy="1330325"/>
            <a:chOff x="1175" y="3260"/>
            <a:chExt cx="3409" cy="838"/>
          </a:xfrm>
        </p:grpSpPr>
        <p:pic>
          <p:nvPicPr>
            <p:cNvPr id="92182" name="Picture 22" descr="Console (2"/>
            <p:cNvPicPr>
              <a:picLocks noChangeAspect="1" noChangeArrowheads="1"/>
            </p:cNvPicPr>
            <p:nvPr/>
          </p:nvPicPr>
          <p:blipFill>
            <a:blip r:embed="rId3"/>
            <a:srcRect/>
            <a:stretch>
              <a:fillRect/>
            </a:stretch>
          </p:blipFill>
          <p:spPr bwMode="auto">
            <a:xfrm>
              <a:off x="1175" y="3280"/>
              <a:ext cx="3409" cy="818"/>
            </a:xfrm>
            <a:prstGeom prst="rect">
              <a:avLst/>
            </a:prstGeom>
            <a:noFill/>
          </p:spPr>
        </p:pic>
        <p:sp>
          <p:nvSpPr>
            <p:cNvPr id="92183" name="Text Box 23"/>
            <p:cNvSpPr txBox="1">
              <a:spLocks noChangeArrowheads="1"/>
            </p:cNvSpPr>
            <p:nvPr/>
          </p:nvSpPr>
          <p:spPr bwMode="auto">
            <a:xfrm>
              <a:off x="1200" y="3260"/>
              <a:ext cx="3360" cy="154"/>
            </a:xfrm>
            <a:prstGeom prst="rect">
              <a:avLst/>
            </a:prstGeom>
            <a:noFill/>
            <a:ln w="9525">
              <a:noFill/>
              <a:miter lim="800000"/>
              <a:headEnd/>
              <a:tailEnd/>
            </a:ln>
            <a:effectLst/>
          </p:spPr>
          <p:txBody>
            <a:bodyPr>
              <a:prstTxWarp prst="textNoShape">
                <a:avLst/>
              </a:prstTxWarp>
              <a:spAutoFit/>
            </a:bodyPr>
            <a:lstStyle/>
            <a:p>
              <a:pPr algn="ctr"/>
              <a:r>
                <a:rPr lang="en-US" sz="1000" b="1" dirty="0" err="1">
                  <a:solidFill>
                    <a:srgbClr val="333333"/>
                  </a:solidFill>
                  <a:latin typeface="Helvetica" pitchFamily="1" charset="0"/>
                </a:rPr>
                <a:t>ReverseArray</a:t>
              </a:r>
              <a:endParaRPr lang="en-US" sz="1000" dirty="0">
                <a:solidFill>
                  <a:srgbClr val="333333"/>
                </a:solidFill>
                <a:latin typeface="Charcoal CY" pitchFamily="1" charset="-52"/>
              </a:endParaRPr>
            </a:p>
          </p:txBody>
        </p:sp>
      </p:grpSp>
      <p:sp>
        <p:nvSpPr>
          <p:cNvPr id="92184" name="Text Box 24"/>
          <p:cNvSpPr txBox="1">
            <a:spLocks noChangeArrowheads="1"/>
          </p:cNvSpPr>
          <p:nvPr/>
        </p:nvSpPr>
        <p:spPr bwMode="auto">
          <a:xfrm>
            <a:off x="1885950" y="5391150"/>
            <a:ext cx="5029200" cy="3048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latin typeface="Courier New" pitchFamily="1" charset="0"/>
              </a:rPr>
              <a:t>Enter number of elements:</a:t>
            </a:r>
          </a:p>
        </p:txBody>
      </p:sp>
      <p:sp>
        <p:nvSpPr>
          <p:cNvPr id="92185" name="Text Box 25"/>
          <p:cNvSpPr txBox="1">
            <a:spLocks noChangeArrowheads="1"/>
          </p:cNvSpPr>
          <p:nvPr/>
        </p:nvSpPr>
        <p:spPr bwMode="auto">
          <a:xfrm>
            <a:off x="1885950" y="5391150"/>
            <a:ext cx="5118100" cy="3048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chemeClr val="accent2"/>
                </a:solidFill>
                <a:latin typeface="Courier New" pitchFamily="1" charset="0"/>
              </a:rPr>
              <a:t>                          10</a:t>
            </a:r>
          </a:p>
        </p:txBody>
      </p:sp>
      <p:sp>
        <p:nvSpPr>
          <p:cNvPr id="92186" name="Text Box 26"/>
          <p:cNvSpPr txBox="1">
            <a:spLocks noChangeArrowheads="1"/>
          </p:cNvSpPr>
          <p:nvPr/>
        </p:nvSpPr>
        <p:spPr bwMode="auto">
          <a:xfrm>
            <a:off x="1885950" y="5600700"/>
            <a:ext cx="5029200" cy="3048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dirty="0">
                <a:latin typeface="Courier New" pitchFamily="1" charset="0"/>
              </a:rPr>
              <a:t>Forward: [0, 1, 2, 3, 4, 5, 6, 7, 8, 9]</a:t>
            </a:r>
          </a:p>
        </p:txBody>
      </p:sp>
      <p:sp>
        <p:nvSpPr>
          <p:cNvPr id="92187" name="Text Box 27"/>
          <p:cNvSpPr txBox="1">
            <a:spLocks noChangeArrowheads="1"/>
          </p:cNvSpPr>
          <p:nvPr/>
        </p:nvSpPr>
        <p:spPr bwMode="auto">
          <a:xfrm>
            <a:off x="1885950" y="5803900"/>
            <a:ext cx="5029200" cy="3048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dirty="0">
                <a:latin typeface="Courier New" pitchFamily="1" charset="0"/>
              </a:rPr>
              <a:t>Reverse: [9, 8, 7, 6, 5, 4, 3, 2, 1, 0]</a:t>
            </a:r>
          </a:p>
        </p:txBody>
      </p:sp>
      <p:grpSp>
        <p:nvGrpSpPr>
          <p:cNvPr id="4" name="Group 28"/>
          <p:cNvGrpSpPr>
            <a:grpSpLocks/>
          </p:cNvGrpSpPr>
          <p:nvPr/>
        </p:nvGrpSpPr>
        <p:grpSpPr bwMode="auto">
          <a:xfrm>
            <a:off x="609600" y="1436688"/>
            <a:ext cx="8032750" cy="2386012"/>
            <a:chOff x="280" y="648"/>
            <a:chExt cx="5060" cy="1503"/>
          </a:xfrm>
        </p:grpSpPr>
        <p:sp>
          <p:nvSpPr>
            <p:cNvPr id="92189" name="Rectangle 29"/>
            <p:cNvSpPr>
              <a:spLocks noChangeArrowheads="1"/>
            </p:cNvSpPr>
            <p:nvPr/>
          </p:nvSpPr>
          <p:spPr bwMode="auto">
            <a:xfrm>
              <a:off x="280" y="648"/>
              <a:ext cx="5060" cy="1503"/>
            </a:xfrm>
            <a:prstGeom prst="rect">
              <a:avLst/>
            </a:prstGeom>
            <a:solidFill>
              <a:schemeClr val="bg1"/>
            </a:solidFill>
            <a:ln w="19050">
              <a:solidFill>
                <a:schemeClr val="tx1"/>
              </a:solidFill>
              <a:miter lim="800000"/>
              <a:headEnd/>
              <a:tailEnd/>
            </a:ln>
            <a:effectLst/>
          </p:spPr>
          <p:txBody>
            <a:bodyPr wrap="none" anchor="ctr">
              <a:prstTxWarp prst="textNoShape">
                <a:avLst/>
              </a:prstTxWarp>
            </a:bodyPr>
            <a:lstStyle/>
            <a:p>
              <a:endParaRPr lang="en-US"/>
            </a:p>
          </p:txBody>
        </p:sp>
        <p:sp>
          <p:nvSpPr>
            <p:cNvPr id="92190" name="Text Box 30"/>
            <p:cNvSpPr txBox="1">
              <a:spLocks noChangeArrowheads="1"/>
            </p:cNvSpPr>
            <p:nvPr/>
          </p:nvSpPr>
          <p:spPr bwMode="auto">
            <a:xfrm>
              <a:off x="352" y="688"/>
              <a:ext cx="4905" cy="1241"/>
            </a:xfrm>
            <a:prstGeom prst="rect">
              <a:avLst/>
            </a:prstGeom>
            <a:noFill/>
            <a:ln w="9525">
              <a:noFill/>
              <a:miter lim="800000"/>
              <a:headEnd/>
              <a:tailEnd/>
            </a:ln>
            <a:effectLst/>
          </p:spPr>
          <p:txBody>
            <a:bodyPr>
              <a:prstTxWarp prst="textNoShape">
                <a:avLst/>
              </a:prstTxWarp>
              <a:spAutoFit/>
            </a:bodyPr>
            <a:lstStyle/>
            <a:p>
              <a:pPr>
                <a:lnSpc>
                  <a:spcPct val="110000"/>
                </a:lnSpc>
              </a:pPr>
              <a:r>
                <a:rPr lang="en-US" sz="1600" b="1">
                  <a:latin typeface="Courier New" pitchFamily="1" charset="0"/>
                </a:rPr>
                <a:t>private int[] createIndexArray(int n) {</a:t>
              </a:r>
            </a:p>
            <a:p>
              <a:pPr>
                <a:lnSpc>
                  <a:spcPct val="110000"/>
                </a:lnSpc>
              </a:pPr>
              <a:r>
                <a:rPr lang="en-US" sz="1600" b="1">
                  <a:latin typeface="Courier New" pitchFamily="1" charset="0"/>
                </a:rPr>
                <a:t>   int[] array = new int[n];</a:t>
              </a:r>
            </a:p>
            <a:p>
              <a:pPr>
                <a:lnSpc>
                  <a:spcPct val="110000"/>
                </a:lnSpc>
              </a:pPr>
              <a:r>
                <a:rPr lang="en-US" sz="1600" b="1">
                  <a:latin typeface="Courier New" pitchFamily="1" charset="0"/>
                </a:rPr>
                <a:t>   for ( int i = 0; i &lt; n; i++ ) {</a:t>
              </a:r>
            </a:p>
            <a:p>
              <a:pPr>
                <a:lnSpc>
                  <a:spcPct val="110000"/>
                </a:lnSpc>
              </a:pPr>
              <a:r>
                <a:rPr lang="en-US" sz="1600" b="1">
                  <a:latin typeface="Courier New" pitchFamily="1" charset="0"/>
                </a:rPr>
                <a:t>      array[i] = i;</a:t>
              </a:r>
            </a:p>
            <a:p>
              <a:pPr>
                <a:lnSpc>
                  <a:spcPct val="110000"/>
                </a:lnSpc>
              </a:pPr>
              <a:r>
                <a:rPr lang="en-US" sz="1600" b="1">
                  <a:latin typeface="Courier New" pitchFamily="1" charset="0"/>
                </a:rPr>
                <a:t>   }</a:t>
              </a:r>
            </a:p>
            <a:p>
              <a:pPr>
                <a:lnSpc>
                  <a:spcPct val="110000"/>
                </a:lnSpc>
              </a:pPr>
              <a:r>
                <a:rPr lang="en-US" sz="1600" b="1">
                  <a:latin typeface="Courier New" pitchFamily="1" charset="0"/>
                </a:rPr>
                <a:t>   return array;</a:t>
              </a:r>
            </a:p>
            <a:p>
              <a:pPr>
                <a:lnSpc>
                  <a:spcPct val="110000"/>
                </a:lnSpc>
              </a:pPr>
              <a:r>
                <a:rPr lang="en-US" sz="1600" b="1">
                  <a:latin typeface="Courier New" pitchFamily="1" charset="0"/>
                </a:rPr>
                <a:t>}</a:t>
              </a:r>
              <a:endParaRPr sz="1600" b="1" noProof="1">
                <a:latin typeface="Courier New" pitchFamily="1" charset="0"/>
              </a:endParaRPr>
            </a:p>
          </p:txBody>
        </p:sp>
        <p:sp>
          <p:nvSpPr>
            <p:cNvPr id="92191" name="Rectangle 31"/>
            <p:cNvSpPr>
              <a:spLocks noChangeArrowheads="1"/>
            </p:cNvSpPr>
            <p:nvPr/>
          </p:nvSpPr>
          <p:spPr bwMode="auto">
            <a:xfrm>
              <a:off x="3856" y="1816"/>
              <a:ext cx="624" cy="240"/>
            </a:xfrm>
            <a:prstGeom prst="rect">
              <a:avLst/>
            </a:prstGeom>
            <a:noFill/>
            <a:ln w="9525">
              <a:solidFill>
                <a:schemeClr val="tx1"/>
              </a:solidFill>
              <a:miter lim="800000"/>
              <a:headEnd/>
              <a:tailEnd/>
            </a:ln>
            <a:effectLst/>
          </p:spPr>
          <p:txBody>
            <a:bodyPr wrap="none" anchor="ctr">
              <a:prstTxWarp prst="textNoShape">
                <a:avLst/>
              </a:prstTxWarp>
            </a:bodyPr>
            <a:lstStyle/>
            <a:p>
              <a:pPr algn="ctr"/>
              <a:r>
                <a:rPr lang="en-US" sz="1800">
                  <a:latin typeface="Times New Roman" pitchFamily="1" charset="0"/>
                </a:rPr>
                <a:t>10</a:t>
              </a:r>
            </a:p>
          </p:txBody>
        </p:sp>
        <p:sp>
          <p:nvSpPr>
            <p:cNvPr id="92192" name="Text Box 32"/>
            <p:cNvSpPr txBox="1">
              <a:spLocks noChangeArrowheads="1"/>
            </p:cNvSpPr>
            <p:nvPr/>
          </p:nvSpPr>
          <p:spPr bwMode="auto">
            <a:xfrm>
              <a:off x="3832" y="1632"/>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n</a:t>
              </a:r>
            </a:p>
          </p:txBody>
        </p:sp>
        <p:sp>
          <p:nvSpPr>
            <p:cNvPr id="92193" name="Rectangle 33"/>
            <p:cNvSpPr>
              <a:spLocks noChangeArrowheads="1"/>
            </p:cNvSpPr>
            <p:nvPr/>
          </p:nvSpPr>
          <p:spPr bwMode="auto">
            <a:xfrm>
              <a:off x="4600" y="1816"/>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194" name="Text Box 34"/>
            <p:cNvSpPr txBox="1">
              <a:spLocks noChangeArrowheads="1"/>
            </p:cNvSpPr>
            <p:nvPr/>
          </p:nvSpPr>
          <p:spPr bwMode="auto">
            <a:xfrm>
              <a:off x="4576" y="1632"/>
              <a:ext cx="752"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array</a:t>
              </a:r>
            </a:p>
          </p:txBody>
        </p:sp>
        <p:sp>
          <p:nvSpPr>
            <p:cNvPr id="92195" name="Rectangle 35"/>
            <p:cNvSpPr>
              <a:spLocks noChangeArrowheads="1"/>
            </p:cNvSpPr>
            <p:nvPr/>
          </p:nvSpPr>
          <p:spPr bwMode="auto">
            <a:xfrm>
              <a:off x="3120" y="1816"/>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196" name="Text Box 36"/>
            <p:cNvSpPr txBox="1">
              <a:spLocks noChangeArrowheads="1"/>
            </p:cNvSpPr>
            <p:nvPr/>
          </p:nvSpPr>
          <p:spPr bwMode="auto">
            <a:xfrm>
              <a:off x="3096" y="1632"/>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i</a:t>
              </a:r>
            </a:p>
          </p:txBody>
        </p:sp>
      </p:grpSp>
      <p:sp>
        <p:nvSpPr>
          <p:cNvPr id="92197" name="Rectangle 37"/>
          <p:cNvSpPr>
            <a:spLocks noChangeArrowheads="1"/>
          </p:cNvSpPr>
          <p:nvPr/>
        </p:nvSpPr>
        <p:spPr bwMode="auto">
          <a:xfrm>
            <a:off x="1117600" y="1847850"/>
            <a:ext cx="3238500" cy="274638"/>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98" name="Rectangle 38"/>
          <p:cNvSpPr>
            <a:spLocks noChangeArrowheads="1"/>
          </p:cNvSpPr>
          <p:nvPr/>
        </p:nvSpPr>
        <p:spPr bwMode="auto">
          <a:xfrm>
            <a:off x="1117600" y="2114550"/>
            <a:ext cx="4040188" cy="806450"/>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199" name="Rectangle 39"/>
          <p:cNvSpPr>
            <a:spLocks noChangeArrowheads="1"/>
          </p:cNvSpPr>
          <p:nvPr/>
        </p:nvSpPr>
        <p:spPr bwMode="auto">
          <a:xfrm>
            <a:off x="1117600" y="2922588"/>
            <a:ext cx="1731963" cy="2746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grpSp>
        <p:nvGrpSpPr>
          <p:cNvPr id="5" name="Group 40"/>
          <p:cNvGrpSpPr>
            <a:grpSpLocks/>
          </p:cNvGrpSpPr>
          <p:nvPr/>
        </p:nvGrpSpPr>
        <p:grpSpPr bwMode="auto">
          <a:xfrm>
            <a:off x="5265738" y="3290888"/>
            <a:ext cx="677862" cy="366712"/>
            <a:chOff x="784" y="2552"/>
            <a:chExt cx="427" cy="231"/>
          </a:xfrm>
        </p:grpSpPr>
        <p:sp>
          <p:nvSpPr>
            <p:cNvPr id="92201" name="Rectangle 41"/>
            <p:cNvSpPr>
              <a:spLocks noChangeArrowheads="1"/>
            </p:cNvSpPr>
            <p:nvPr/>
          </p:nvSpPr>
          <p:spPr bwMode="auto">
            <a:xfrm>
              <a:off x="808"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02" name="Rectangle 42"/>
            <p:cNvSpPr>
              <a:spLocks noChangeArrowheads="1"/>
            </p:cNvSpPr>
            <p:nvPr/>
          </p:nvSpPr>
          <p:spPr bwMode="auto">
            <a:xfrm>
              <a:off x="784"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0</a:t>
              </a:r>
            </a:p>
          </p:txBody>
        </p:sp>
      </p:grpSp>
      <p:grpSp>
        <p:nvGrpSpPr>
          <p:cNvPr id="6" name="Group 43"/>
          <p:cNvGrpSpPr>
            <a:grpSpLocks/>
          </p:cNvGrpSpPr>
          <p:nvPr/>
        </p:nvGrpSpPr>
        <p:grpSpPr bwMode="auto">
          <a:xfrm>
            <a:off x="5265738" y="3290888"/>
            <a:ext cx="677862" cy="366712"/>
            <a:chOff x="1205" y="2552"/>
            <a:chExt cx="427" cy="231"/>
          </a:xfrm>
        </p:grpSpPr>
        <p:sp>
          <p:nvSpPr>
            <p:cNvPr id="92204" name="Rectangle 44"/>
            <p:cNvSpPr>
              <a:spLocks noChangeArrowheads="1"/>
            </p:cNvSpPr>
            <p:nvPr/>
          </p:nvSpPr>
          <p:spPr bwMode="auto">
            <a:xfrm>
              <a:off x="1229"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05" name="Rectangle 45"/>
            <p:cNvSpPr>
              <a:spLocks noChangeArrowheads="1"/>
            </p:cNvSpPr>
            <p:nvPr/>
          </p:nvSpPr>
          <p:spPr bwMode="auto">
            <a:xfrm>
              <a:off x="1205"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1</a:t>
              </a:r>
            </a:p>
          </p:txBody>
        </p:sp>
      </p:grpSp>
      <p:grpSp>
        <p:nvGrpSpPr>
          <p:cNvPr id="7" name="Group 46"/>
          <p:cNvGrpSpPr>
            <a:grpSpLocks/>
          </p:cNvGrpSpPr>
          <p:nvPr/>
        </p:nvGrpSpPr>
        <p:grpSpPr bwMode="auto">
          <a:xfrm>
            <a:off x="5265738" y="3290888"/>
            <a:ext cx="677862" cy="366712"/>
            <a:chOff x="1640" y="2552"/>
            <a:chExt cx="427" cy="231"/>
          </a:xfrm>
        </p:grpSpPr>
        <p:sp>
          <p:nvSpPr>
            <p:cNvPr id="92207" name="Rectangle 47"/>
            <p:cNvSpPr>
              <a:spLocks noChangeArrowheads="1"/>
            </p:cNvSpPr>
            <p:nvPr/>
          </p:nvSpPr>
          <p:spPr bwMode="auto">
            <a:xfrm>
              <a:off x="1664"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08" name="Rectangle 48"/>
            <p:cNvSpPr>
              <a:spLocks noChangeArrowheads="1"/>
            </p:cNvSpPr>
            <p:nvPr/>
          </p:nvSpPr>
          <p:spPr bwMode="auto">
            <a:xfrm>
              <a:off x="1640"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2</a:t>
              </a:r>
            </a:p>
          </p:txBody>
        </p:sp>
      </p:grpSp>
      <p:grpSp>
        <p:nvGrpSpPr>
          <p:cNvPr id="8" name="Group 49"/>
          <p:cNvGrpSpPr>
            <a:grpSpLocks/>
          </p:cNvGrpSpPr>
          <p:nvPr/>
        </p:nvGrpSpPr>
        <p:grpSpPr bwMode="auto">
          <a:xfrm>
            <a:off x="5265738" y="3290888"/>
            <a:ext cx="677862" cy="366712"/>
            <a:chOff x="2080" y="2552"/>
            <a:chExt cx="427" cy="231"/>
          </a:xfrm>
        </p:grpSpPr>
        <p:sp>
          <p:nvSpPr>
            <p:cNvPr id="92210" name="Rectangle 50"/>
            <p:cNvSpPr>
              <a:spLocks noChangeArrowheads="1"/>
            </p:cNvSpPr>
            <p:nvPr/>
          </p:nvSpPr>
          <p:spPr bwMode="auto">
            <a:xfrm>
              <a:off x="2104"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11" name="Rectangle 51"/>
            <p:cNvSpPr>
              <a:spLocks noChangeArrowheads="1"/>
            </p:cNvSpPr>
            <p:nvPr/>
          </p:nvSpPr>
          <p:spPr bwMode="auto">
            <a:xfrm>
              <a:off x="2080"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3</a:t>
              </a:r>
            </a:p>
          </p:txBody>
        </p:sp>
      </p:grpSp>
      <p:grpSp>
        <p:nvGrpSpPr>
          <p:cNvPr id="9" name="Group 52"/>
          <p:cNvGrpSpPr>
            <a:grpSpLocks/>
          </p:cNvGrpSpPr>
          <p:nvPr/>
        </p:nvGrpSpPr>
        <p:grpSpPr bwMode="auto">
          <a:xfrm>
            <a:off x="5265738" y="3290888"/>
            <a:ext cx="677862" cy="366712"/>
            <a:chOff x="2509" y="2552"/>
            <a:chExt cx="427" cy="231"/>
          </a:xfrm>
        </p:grpSpPr>
        <p:sp>
          <p:nvSpPr>
            <p:cNvPr id="92213" name="Rectangle 53"/>
            <p:cNvSpPr>
              <a:spLocks noChangeArrowheads="1"/>
            </p:cNvSpPr>
            <p:nvPr/>
          </p:nvSpPr>
          <p:spPr bwMode="auto">
            <a:xfrm>
              <a:off x="2533"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14" name="Rectangle 54"/>
            <p:cNvSpPr>
              <a:spLocks noChangeArrowheads="1"/>
            </p:cNvSpPr>
            <p:nvPr/>
          </p:nvSpPr>
          <p:spPr bwMode="auto">
            <a:xfrm>
              <a:off x="2509"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4</a:t>
              </a:r>
            </a:p>
          </p:txBody>
        </p:sp>
      </p:grpSp>
      <p:grpSp>
        <p:nvGrpSpPr>
          <p:cNvPr id="10" name="Group 55"/>
          <p:cNvGrpSpPr>
            <a:grpSpLocks/>
          </p:cNvGrpSpPr>
          <p:nvPr/>
        </p:nvGrpSpPr>
        <p:grpSpPr bwMode="auto">
          <a:xfrm>
            <a:off x="5265738" y="3290888"/>
            <a:ext cx="677862" cy="366712"/>
            <a:chOff x="2936" y="2552"/>
            <a:chExt cx="427" cy="231"/>
          </a:xfrm>
        </p:grpSpPr>
        <p:sp>
          <p:nvSpPr>
            <p:cNvPr id="92216" name="Rectangle 56"/>
            <p:cNvSpPr>
              <a:spLocks noChangeArrowheads="1"/>
            </p:cNvSpPr>
            <p:nvPr/>
          </p:nvSpPr>
          <p:spPr bwMode="auto">
            <a:xfrm>
              <a:off x="2960"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17" name="Rectangle 57"/>
            <p:cNvSpPr>
              <a:spLocks noChangeArrowheads="1"/>
            </p:cNvSpPr>
            <p:nvPr/>
          </p:nvSpPr>
          <p:spPr bwMode="auto">
            <a:xfrm>
              <a:off x="2936"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5</a:t>
              </a:r>
            </a:p>
          </p:txBody>
        </p:sp>
      </p:grpSp>
      <p:grpSp>
        <p:nvGrpSpPr>
          <p:cNvPr id="11" name="Group 58"/>
          <p:cNvGrpSpPr>
            <a:grpSpLocks/>
          </p:cNvGrpSpPr>
          <p:nvPr/>
        </p:nvGrpSpPr>
        <p:grpSpPr bwMode="auto">
          <a:xfrm>
            <a:off x="5265738" y="3290888"/>
            <a:ext cx="677862" cy="366712"/>
            <a:chOff x="3368" y="2552"/>
            <a:chExt cx="427" cy="231"/>
          </a:xfrm>
        </p:grpSpPr>
        <p:sp>
          <p:nvSpPr>
            <p:cNvPr id="92219" name="Rectangle 59"/>
            <p:cNvSpPr>
              <a:spLocks noChangeArrowheads="1"/>
            </p:cNvSpPr>
            <p:nvPr/>
          </p:nvSpPr>
          <p:spPr bwMode="auto">
            <a:xfrm>
              <a:off x="3392"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20" name="Rectangle 60"/>
            <p:cNvSpPr>
              <a:spLocks noChangeArrowheads="1"/>
            </p:cNvSpPr>
            <p:nvPr/>
          </p:nvSpPr>
          <p:spPr bwMode="auto">
            <a:xfrm>
              <a:off x="3368"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6</a:t>
              </a:r>
            </a:p>
          </p:txBody>
        </p:sp>
      </p:grpSp>
      <p:grpSp>
        <p:nvGrpSpPr>
          <p:cNvPr id="12" name="Group 61"/>
          <p:cNvGrpSpPr>
            <a:grpSpLocks/>
          </p:cNvGrpSpPr>
          <p:nvPr/>
        </p:nvGrpSpPr>
        <p:grpSpPr bwMode="auto">
          <a:xfrm>
            <a:off x="5265738" y="3290888"/>
            <a:ext cx="677862" cy="366712"/>
            <a:chOff x="3800" y="2552"/>
            <a:chExt cx="427" cy="231"/>
          </a:xfrm>
        </p:grpSpPr>
        <p:sp>
          <p:nvSpPr>
            <p:cNvPr id="92222" name="Rectangle 62"/>
            <p:cNvSpPr>
              <a:spLocks noChangeArrowheads="1"/>
            </p:cNvSpPr>
            <p:nvPr/>
          </p:nvSpPr>
          <p:spPr bwMode="auto">
            <a:xfrm>
              <a:off x="3824"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23" name="Rectangle 63"/>
            <p:cNvSpPr>
              <a:spLocks noChangeArrowheads="1"/>
            </p:cNvSpPr>
            <p:nvPr/>
          </p:nvSpPr>
          <p:spPr bwMode="auto">
            <a:xfrm>
              <a:off x="3800"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7</a:t>
              </a:r>
            </a:p>
          </p:txBody>
        </p:sp>
      </p:grpSp>
      <p:grpSp>
        <p:nvGrpSpPr>
          <p:cNvPr id="13" name="Group 64"/>
          <p:cNvGrpSpPr>
            <a:grpSpLocks/>
          </p:cNvGrpSpPr>
          <p:nvPr/>
        </p:nvGrpSpPr>
        <p:grpSpPr bwMode="auto">
          <a:xfrm>
            <a:off x="5265738" y="3290888"/>
            <a:ext cx="677862" cy="366712"/>
            <a:chOff x="4232" y="2552"/>
            <a:chExt cx="427" cy="231"/>
          </a:xfrm>
        </p:grpSpPr>
        <p:sp>
          <p:nvSpPr>
            <p:cNvPr id="92225" name="Rectangle 65"/>
            <p:cNvSpPr>
              <a:spLocks noChangeArrowheads="1"/>
            </p:cNvSpPr>
            <p:nvPr/>
          </p:nvSpPr>
          <p:spPr bwMode="auto">
            <a:xfrm>
              <a:off x="4256"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26" name="Rectangle 66"/>
            <p:cNvSpPr>
              <a:spLocks noChangeArrowheads="1"/>
            </p:cNvSpPr>
            <p:nvPr/>
          </p:nvSpPr>
          <p:spPr bwMode="auto">
            <a:xfrm>
              <a:off x="4232"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8</a:t>
              </a:r>
            </a:p>
          </p:txBody>
        </p:sp>
      </p:grpSp>
      <p:grpSp>
        <p:nvGrpSpPr>
          <p:cNvPr id="14" name="Group 67"/>
          <p:cNvGrpSpPr>
            <a:grpSpLocks/>
          </p:cNvGrpSpPr>
          <p:nvPr/>
        </p:nvGrpSpPr>
        <p:grpSpPr bwMode="auto">
          <a:xfrm>
            <a:off x="5265738" y="3290888"/>
            <a:ext cx="677862" cy="366712"/>
            <a:chOff x="4664" y="2552"/>
            <a:chExt cx="427" cy="231"/>
          </a:xfrm>
        </p:grpSpPr>
        <p:sp>
          <p:nvSpPr>
            <p:cNvPr id="92228" name="Rectangle 68"/>
            <p:cNvSpPr>
              <a:spLocks noChangeArrowheads="1"/>
            </p:cNvSpPr>
            <p:nvPr/>
          </p:nvSpPr>
          <p:spPr bwMode="auto">
            <a:xfrm>
              <a:off x="4688"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29" name="Rectangle 69"/>
            <p:cNvSpPr>
              <a:spLocks noChangeArrowheads="1"/>
            </p:cNvSpPr>
            <p:nvPr/>
          </p:nvSpPr>
          <p:spPr bwMode="auto">
            <a:xfrm>
              <a:off x="4664"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dirty="0">
                  <a:latin typeface="Times New Roman" pitchFamily="1" charset="0"/>
                </a:rPr>
                <a:t>9</a:t>
              </a:r>
            </a:p>
          </p:txBody>
        </p:sp>
      </p:grpSp>
      <p:grpSp>
        <p:nvGrpSpPr>
          <p:cNvPr id="15" name="Group 70"/>
          <p:cNvGrpSpPr>
            <a:grpSpLocks/>
          </p:cNvGrpSpPr>
          <p:nvPr/>
        </p:nvGrpSpPr>
        <p:grpSpPr bwMode="auto">
          <a:xfrm>
            <a:off x="5265738" y="3290888"/>
            <a:ext cx="677862" cy="366712"/>
            <a:chOff x="5088" y="2552"/>
            <a:chExt cx="427" cy="231"/>
          </a:xfrm>
        </p:grpSpPr>
        <p:sp>
          <p:nvSpPr>
            <p:cNvPr id="92231" name="Rectangle 71"/>
            <p:cNvSpPr>
              <a:spLocks noChangeArrowheads="1"/>
            </p:cNvSpPr>
            <p:nvPr/>
          </p:nvSpPr>
          <p:spPr bwMode="auto">
            <a:xfrm>
              <a:off x="5112"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32" name="Rectangle 72"/>
            <p:cNvSpPr>
              <a:spLocks noChangeArrowheads="1"/>
            </p:cNvSpPr>
            <p:nvPr/>
          </p:nvSpPr>
          <p:spPr bwMode="auto">
            <a:xfrm>
              <a:off x="5088"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10</a:t>
              </a:r>
            </a:p>
          </p:txBody>
        </p:sp>
      </p:grpSp>
      <p:grpSp>
        <p:nvGrpSpPr>
          <p:cNvPr id="16" name="Group 73"/>
          <p:cNvGrpSpPr>
            <a:grpSpLocks/>
          </p:cNvGrpSpPr>
          <p:nvPr/>
        </p:nvGrpSpPr>
        <p:grpSpPr bwMode="auto">
          <a:xfrm>
            <a:off x="1231900" y="4449763"/>
            <a:ext cx="6858000" cy="744537"/>
            <a:chOff x="776" y="2552"/>
            <a:chExt cx="4320" cy="469"/>
          </a:xfrm>
        </p:grpSpPr>
        <p:sp>
          <p:nvSpPr>
            <p:cNvPr id="92234" name="Text Box 74"/>
            <p:cNvSpPr txBox="1">
              <a:spLocks noChangeArrowheads="1"/>
            </p:cNvSpPr>
            <p:nvPr/>
          </p:nvSpPr>
          <p:spPr bwMode="auto">
            <a:xfrm>
              <a:off x="824"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0</a:t>
              </a:r>
              <a:endParaRPr lang="en-US" sz="1000">
                <a:latin typeface="Times New Roman" pitchFamily="1" charset="0"/>
              </a:endParaRPr>
            </a:p>
          </p:txBody>
        </p:sp>
        <p:sp>
          <p:nvSpPr>
            <p:cNvPr id="92235" name="Text Box 75"/>
            <p:cNvSpPr txBox="1">
              <a:spLocks noChangeArrowheads="1"/>
            </p:cNvSpPr>
            <p:nvPr/>
          </p:nvSpPr>
          <p:spPr bwMode="auto">
            <a:xfrm>
              <a:off x="1256"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1</a:t>
              </a:r>
              <a:endParaRPr lang="en-US" sz="1000">
                <a:latin typeface="Times New Roman" pitchFamily="1" charset="0"/>
              </a:endParaRPr>
            </a:p>
          </p:txBody>
        </p:sp>
        <p:sp>
          <p:nvSpPr>
            <p:cNvPr id="92236" name="Text Box 76"/>
            <p:cNvSpPr txBox="1">
              <a:spLocks noChangeArrowheads="1"/>
            </p:cNvSpPr>
            <p:nvPr/>
          </p:nvSpPr>
          <p:spPr bwMode="auto">
            <a:xfrm>
              <a:off x="1688"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2</a:t>
              </a:r>
              <a:endParaRPr lang="en-US" sz="1000">
                <a:latin typeface="Times New Roman" pitchFamily="1" charset="0"/>
              </a:endParaRPr>
            </a:p>
          </p:txBody>
        </p:sp>
        <p:sp>
          <p:nvSpPr>
            <p:cNvPr id="92237" name="Text Box 77"/>
            <p:cNvSpPr txBox="1">
              <a:spLocks noChangeArrowheads="1"/>
            </p:cNvSpPr>
            <p:nvPr/>
          </p:nvSpPr>
          <p:spPr bwMode="auto">
            <a:xfrm>
              <a:off x="2120"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3</a:t>
              </a:r>
              <a:endParaRPr lang="en-US" sz="1000">
                <a:latin typeface="Times New Roman" pitchFamily="1" charset="0"/>
              </a:endParaRPr>
            </a:p>
          </p:txBody>
        </p:sp>
        <p:sp>
          <p:nvSpPr>
            <p:cNvPr id="92238" name="Text Box 78"/>
            <p:cNvSpPr txBox="1">
              <a:spLocks noChangeArrowheads="1"/>
            </p:cNvSpPr>
            <p:nvPr/>
          </p:nvSpPr>
          <p:spPr bwMode="auto">
            <a:xfrm>
              <a:off x="2552"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4</a:t>
              </a:r>
              <a:endParaRPr lang="en-US" sz="1000">
                <a:latin typeface="Times New Roman" pitchFamily="1" charset="0"/>
              </a:endParaRPr>
            </a:p>
          </p:txBody>
        </p:sp>
        <p:sp>
          <p:nvSpPr>
            <p:cNvPr id="92239" name="Text Box 79"/>
            <p:cNvSpPr txBox="1">
              <a:spLocks noChangeArrowheads="1"/>
            </p:cNvSpPr>
            <p:nvPr/>
          </p:nvSpPr>
          <p:spPr bwMode="auto">
            <a:xfrm>
              <a:off x="2984"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5</a:t>
              </a:r>
              <a:endParaRPr lang="en-US" sz="1000">
                <a:latin typeface="Times New Roman" pitchFamily="1" charset="0"/>
              </a:endParaRPr>
            </a:p>
          </p:txBody>
        </p:sp>
        <p:sp>
          <p:nvSpPr>
            <p:cNvPr id="92240" name="Text Box 80"/>
            <p:cNvSpPr txBox="1">
              <a:spLocks noChangeArrowheads="1"/>
            </p:cNvSpPr>
            <p:nvPr/>
          </p:nvSpPr>
          <p:spPr bwMode="auto">
            <a:xfrm>
              <a:off x="3416"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6</a:t>
              </a:r>
              <a:endParaRPr lang="en-US" sz="1000">
                <a:latin typeface="Times New Roman" pitchFamily="1" charset="0"/>
              </a:endParaRPr>
            </a:p>
          </p:txBody>
        </p:sp>
        <p:sp>
          <p:nvSpPr>
            <p:cNvPr id="92241" name="Text Box 81"/>
            <p:cNvSpPr txBox="1">
              <a:spLocks noChangeArrowheads="1"/>
            </p:cNvSpPr>
            <p:nvPr/>
          </p:nvSpPr>
          <p:spPr bwMode="auto">
            <a:xfrm>
              <a:off x="3848"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7</a:t>
              </a:r>
              <a:endParaRPr lang="en-US" sz="1000">
                <a:latin typeface="Times New Roman" pitchFamily="1" charset="0"/>
              </a:endParaRPr>
            </a:p>
          </p:txBody>
        </p:sp>
        <p:sp>
          <p:nvSpPr>
            <p:cNvPr id="92242" name="Text Box 82"/>
            <p:cNvSpPr txBox="1">
              <a:spLocks noChangeArrowheads="1"/>
            </p:cNvSpPr>
            <p:nvPr/>
          </p:nvSpPr>
          <p:spPr bwMode="auto">
            <a:xfrm>
              <a:off x="4280"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8</a:t>
              </a:r>
              <a:endParaRPr lang="en-US" sz="1000">
                <a:latin typeface="Times New Roman" pitchFamily="1" charset="0"/>
              </a:endParaRPr>
            </a:p>
          </p:txBody>
        </p:sp>
        <p:sp>
          <p:nvSpPr>
            <p:cNvPr id="92243" name="Rectangle 83"/>
            <p:cNvSpPr>
              <a:spLocks noChangeArrowheads="1"/>
            </p:cNvSpPr>
            <p:nvPr/>
          </p:nvSpPr>
          <p:spPr bwMode="auto">
            <a:xfrm>
              <a:off x="776"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44" name="Rectangle 84"/>
            <p:cNvSpPr>
              <a:spLocks noChangeArrowheads="1"/>
            </p:cNvSpPr>
            <p:nvPr/>
          </p:nvSpPr>
          <p:spPr bwMode="auto">
            <a:xfrm>
              <a:off x="1208"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45" name="Rectangle 85"/>
            <p:cNvSpPr>
              <a:spLocks noChangeArrowheads="1"/>
            </p:cNvSpPr>
            <p:nvPr/>
          </p:nvSpPr>
          <p:spPr bwMode="auto">
            <a:xfrm>
              <a:off x="1640"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46" name="Rectangle 86"/>
            <p:cNvSpPr>
              <a:spLocks noChangeArrowheads="1"/>
            </p:cNvSpPr>
            <p:nvPr/>
          </p:nvSpPr>
          <p:spPr bwMode="auto">
            <a:xfrm>
              <a:off x="2072"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47" name="Rectangle 87"/>
            <p:cNvSpPr>
              <a:spLocks noChangeArrowheads="1"/>
            </p:cNvSpPr>
            <p:nvPr/>
          </p:nvSpPr>
          <p:spPr bwMode="auto">
            <a:xfrm>
              <a:off x="2504"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48" name="Rectangle 88"/>
            <p:cNvSpPr>
              <a:spLocks noChangeArrowheads="1"/>
            </p:cNvSpPr>
            <p:nvPr/>
          </p:nvSpPr>
          <p:spPr bwMode="auto">
            <a:xfrm>
              <a:off x="2936"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49" name="Rectangle 89"/>
            <p:cNvSpPr>
              <a:spLocks noChangeArrowheads="1"/>
            </p:cNvSpPr>
            <p:nvPr/>
          </p:nvSpPr>
          <p:spPr bwMode="auto">
            <a:xfrm>
              <a:off x="3368"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50" name="Rectangle 90"/>
            <p:cNvSpPr>
              <a:spLocks noChangeArrowheads="1"/>
            </p:cNvSpPr>
            <p:nvPr/>
          </p:nvSpPr>
          <p:spPr bwMode="auto">
            <a:xfrm>
              <a:off x="3800"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51" name="Rectangle 91"/>
            <p:cNvSpPr>
              <a:spLocks noChangeArrowheads="1"/>
            </p:cNvSpPr>
            <p:nvPr/>
          </p:nvSpPr>
          <p:spPr bwMode="auto">
            <a:xfrm>
              <a:off x="4232"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52" name="Rectangle 92"/>
            <p:cNvSpPr>
              <a:spLocks noChangeArrowheads="1"/>
            </p:cNvSpPr>
            <p:nvPr/>
          </p:nvSpPr>
          <p:spPr bwMode="auto">
            <a:xfrm>
              <a:off x="4664"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253" name="Text Box 93"/>
            <p:cNvSpPr txBox="1">
              <a:spLocks noChangeArrowheads="1"/>
            </p:cNvSpPr>
            <p:nvPr/>
          </p:nvSpPr>
          <p:spPr bwMode="auto">
            <a:xfrm>
              <a:off x="4712"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dirty="0">
                  <a:latin typeface="Times New Roman" pitchFamily="1" charset="0"/>
                </a:rPr>
                <a:t>9</a:t>
              </a:r>
              <a:endParaRPr lang="en-US" sz="1000" dirty="0">
                <a:latin typeface="Times New Roman" pitchFamily="1" charset="0"/>
              </a:endParaRPr>
            </a:p>
          </p:txBody>
        </p:sp>
        <p:grpSp>
          <p:nvGrpSpPr>
            <p:cNvPr id="17" name="Group 94"/>
            <p:cNvGrpSpPr>
              <a:grpSpLocks/>
            </p:cNvGrpSpPr>
            <p:nvPr/>
          </p:nvGrpSpPr>
          <p:grpSpPr bwMode="auto">
            <a:xfrm>
              <a:off x="4656" y="2557"/>
              <a:ext cx="432" cy="288"/>
              <a:chOff x="4656" y="3672"/>
              <a:chExt cx="432" cy="288"/>
            </a:xfrm>
          </p:grpSpPr>
          <p:sp>
            <p:nvSpPr>
              <p:cNvPr id="92255" name="Rectangle 95"/>
              <p:cNvSpPr>
                <a:spLocks noChangeArrowheads="1"/>
              </p:cNvSpPr>
              <p:nvPr/>
            </p:nvSpPr>
            <p:spPr bwMode="auto">
              <a:xfrm>
                <a:off x="4694" y="3706"/>
                <a:ext cx="362" cy="219"/>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56" name="Rectangle 96"/>
              <p:cNvSpPr>
                <a:spLocks noChangeArrowheads="1"/>
              </p:cNvSpPr>
              <p:nvPr/>
            </p:nvSpPr>
            <p:spPr bwMode="auto">
              <a:xfrm>
                <a:off x="4656" y="3672"/>
                <a:ext cx="432"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0</a:t>
                </a:r>
              </a:p>
            </p:txBody>
          </p:sp>
        </p:grpSp>
      </p:grpSp>
      <p:grpSp>
        <p:nvGrpSpPr>
          <p:cNvPr id="18" name="Group 97"/>
          <p:cNvGrpSpPr>
            <a:grpSpLocks/>
          </p:cNvGrpSpPr>
          <p:nvPr/>
        </p:nvGrpSpPr>
        <p:grpSpPr bwMode="auto">
          <a:xfrm>
            <a:off x="1244600" y="4462463"/>
            <a:ext cx="677863" cy="457200"/>
            <a:chOff x="240" y="3120"/>
            <a:chExt cx="427" cy="288"/>
          </a:xfrm>
        </p:grpSpPr>
        <p:sp>
          <p:nvSpPr>
            <p:cNvPr id="92258" name="Rectangle 98"/>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59" name="Rectangle 99"/>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dirty="0">
                  <a:latin typeface="Times New Roman" pitchFamily="1" charset="0"/>
                </a:rPr>
                <a:t>9</a:t>
              </a:r>
            </a:p>
          </p:txBody>
        </p:sp>
      </p:grpSp>
      <p:grpSp>
        <p:nvGrpSpPr>
          <p:cNvPr id="19" name="Group 100"/>
          <p:cNvGrpSpPr>
            <a:grpSpLocks/>
          </p:cNvGrpSpPr>
          <p:nvPr/>
        </p:nvGrpSpPr>
        <p:grpSpPr bwMode="auto">
          <a:xfrm>
            <a:off x="1912938" y="4449763"/>
            <a:ext cx="677862" cy="457200"/>
            <a:chOff x="240" y="3120"/>
            <a:chExt cx="427" cy="288"/>
          </a:xfrm>
        </p:grpSpPr>
        <p:sp>
          <p:nvSpPr>
            <p:cNvPr id="92261" name="Rectangle 101"/>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62" name="Rectangle 102"/>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1</a:t>
              </a:r>
            </a:p>
          </p:txBody>
        </p:sp>
      </p:grpSp>
      <p:grpSp>
        <p:nvGrpSpPr>
          <p:cNvPr id="20" name="Group 103"/>
          <p:cNvGrpSpPr>
            <a:grpSpLocks/>
          </p:cNvGrpSpPr>
          <p:nvPr/>
        </p:nvGrpSpPr>
        <p:grpSpPr bwMode="auto">
          <a:xfrm>
            <a:off x="1912938" y="4462463"/>
            <a:ext cx="677862" cy="457200"/>
            <a:chOff x="240" y="3120"/>
            <a:chExt cx="427" cy="288"/>
          </a:xfrm>
        </p:grpSpPr>
        <p:sp>
          <p:nvSpPr>
            <p:cNvPr id="92264" name="Rectangle 104"/>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65" name="Rectangle 105"/>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8</a:t>
              </a:r>
            </a:p>
          </p:txBody>
        </p:sp>
      </p:grpSp>
      <p:grpSp>
        <p:nvGrpSpPr>
          <p:cNvPr id="21" name="Group 106"/>
          <p:cNvGrpSpPr>
            <a:grpSpLocks/>
          </p:cNvGrpSpPr>
          <p:nvPr/>
        </p:nvGrpSpPr>
        <p:grpSpPr bwMode="auto">
          <a:xfrm>
            <a:off x="2603500" y="4449763"/>
            <a:ext cx="677863" cy="457200"/>
            <a:chOff x="240" y="3120"/>
            <a:chExt cx="427" cy="288"/>
          </a:xfrm>
        </p:grpSpPr>
        <p:sp>
          <p:nvSpPr>
            <p:cNvPr id="92267" name="Rectangle 107"/>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68" name="Rectangle 108"/>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2</a:t>
              </a:r>
            </a:p>
          </p:txBody>
        </p:sp>
      </p:grpSp>
      <p:grpSp>
        <p:nvGrpSpPr>
          <p:cNvPr id="22" name="Group 109"/>
          <p:cNvGrpSpPr>
            <a:grpSpLocks/>
          </p:cNvGrpSpPr>
          <p:nvPr/>
        </p:nvGrpSpPr>
        <p:grpSpPr bwMode="auto">
          <a:xfrm>
            <a:off x="2603500" y="4462463"/>
            <a:ext cx="677863" cy="457200"/>
            <a:chOff x="240" y="3120"/>
            <a:chExt cx="427" cy="288"/>
          </a:xfrm>
        </p:grpSpPr>
        <p:sp>
          <p:nvSpPr>
            <p:cNvPr id="92270" name="Rectangle 110"/>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71" name="Rectangle 111"/>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7</a:t>
              </a:r>
            </a:p>
          </p:txBody>
        </p:sp>
      </p:grpSp>
      <p:grpSp>
        <p:nvGrpSpPr>
          <p:cNvPr id="23" name="Group 112"/>
          <p:cNvGrpSpPr>
            <a:grpSpLocks/>
          </p:cNvGrpSpPr>
          <p:nvPr/>
        </p:nvGrpSpPr>
        <p:grpSpPr bwMode="auto">
          <a:xfrm>
            <a:off x="3302000" y="4449763"/>
            <a:ext cx="677863" cy="457200"/>
            <a:chOff x="240" y="3120"/>
            <a:chExt cx="427" cy="288"/>
          </a:xfrm>
        </p:grpSpPr>
        <p:sp>
          <p:nvSpPr>
            <p:cNvPr id="92273" name="Rectangle 113"/>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74" name="Rectangle 114"/>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3</a:t>
              </a:r>
            </a:p>
          </p:txBody>
        </p:sp>
      </p:grpSp>
      <p:grpSp>
        <p:nvGrpSpPr>
          <p:cNvPr id="24" name="Group 115"/>
          <p:cNvGrpSpPr>
            <a:grpSpLocks/>
          </p:cNvGrpSpPr>
          <p:nvPr/>
        </p:nvGrpSpPr>
        <p:grpSpPr bwMode="auto">
          <a:xfrm>
            <a:off x="3302000" y="4462463"/>
            <a:ext cx="677863" cy="457200"/>
            <a:chOff x="240" y="3120"/>
            <a:chExt cx="427" cy="288"/>
          </a:xfrm>
        </p:grpSpPr>
        <p:sp>
          <p:nvSpPr>
            <p:cNvPr id="92276" name="Rectangle 116"/>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77" name="Rectangle 117"/>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6</a:t>
              </a:r>
            </a:p>
          </p:txBody>
        </p:sp>
      </p:grpSp>
      <p:grpSp>
        <p:nvGrpSpPr>
          <p:cNvPr id="25" name="Group 118"/>
          <p:cNvGrpSpPr>
            <a:grpSpLocks/>
          </p:cNvGrpSpPr>
          <p:nvPr/>
        </p:nvGrpSpPr>
        <p:grpSpPr bwMode="auto">
          <a:xfrm>
            <a:off x="3983038" y="4449763"/>
            <a:ext cx="677862" cy="457200"/>
            <a:chOff x="240" y="3120"/>
            <a:chExt cx="427" cy="288"/>
          </a:xfrm>
        </p:grpSpPr>
        <p:sp>
          <p:nvSpPr>
            <p:cNvPr id="92279" name="Rectangle 119"/>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80" name="Rectangle 120"/>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4</a:t>
              </a:r>
            </a:p>
          </p:txBody>
        </p:sp>
      </p:grpSp>
      <p:grpSp>
        <p:nvGrpSpPr>
          <p:cNvPr id="26" name="Group 121"/>
          <p:cNvGrpSpPr>
            <a:grpSpLocks/>
          </p:cNvGrpSpPr>
          <p:nvPr/>
        </p:nvGrpSpPr>
        <p:grpSpPr bwMode="auto">
          <a:xfrm>
            <a:off x="3983038" y="4462463"/>
            <a:ext cx="677862" cy="457200"/>
            <a:chOff x="240" y="3120"/>
            <a:chExt cx="427" cy="288"/>
          </a:xfrm>
        </p:grpSpPr>
        <p:sp>
          <p:nvSpPr>
            <p:cNvPr id="92282" name="Rectangle 122"/>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83" name="Rectangle 123"/>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5</a:t>
              </a:r>
            </a:p>
          </p:txBody>
        </p:sp>
      </p:grpSp>
      <p:grpSp>
        <p:nvGrpSpPr>
          <p:cNvPr id="27" name="Group 124"/>
          <p:cNvGrpSpPr>
            <a:grpSpLocks/>
          </p:cNvGrpSpPr>
          <p:nvPr/>
        </p:nvGrpSpPr>
        <p:grpSpPr bwMode="auto">
          <a:xfrm>
            <a:off x="4660900" y="4449763"/>
            <a:ext cx="677863" cy="457200"/>
            <a:chOff x="240" y="3120"/>
            <a:chExt cx="427" cy="288"/>
          </a:xfrm>
        </p:grpSpPr>
        <p:sp>
          <p:nvSpPr>
            <p:cNvPr id="92285" name="Rectangle 125"/>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86" name="Rectangle 126"/>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5</a:t>
              </a:r>
            </a:p>
          </p:txBody>
        </p:sp>
      </p:grpSp>
      <p:grpSp>
        <p:nvGrpSpPr>
          <p:cNvPr id="28" name="Group 127"/>
          <p:cNvGrpSpPr>
            <a:grpSpLocks/>
          </p:cNvGrpSpPr>
          <p:nvPr/>
        </p:nvGrpSpPr>
        <p:grpSpPr bwMode="auto">
          <a:xfrm>
            <a:off x="4660900" y="4462463"/>
            <a:ext cx="677863" cy="457200"/>
            <a:chOff x="240" y="3120"/>
            <a:chExt cx="427" cy="288"/>
          </a:xfrm>
        </p:grpSpPr>
        <p:sp>
          <p:nvSpPr>
            <p:cNvPr id="92288" name="Rectangle 128"/>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89" name="Rectangle 129"/>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4</a:t>
              </a:r>
            </a:p>
          </p:txBody>
        </p:sp>
      </p:grpSp>
      <p:grpSp>
        <p:nvGrpSpPr>
          <p:cNvPr id="29" name="Group 130"/>
          <p:cNvGrpSpPr>
            <a:grpSpLocks/>
          </p:cNvGrpSpPr>
          <p:nvPr/>
        </p:nvGrpSpPr>
        <p:grpSpPr bwMode="auto">
          <a:xfrm>
            <a:off x="5346700" y="4449763"/>
            <a:ext cx="677863" cy="457200"/>
            <a:chOff x="240" y="3120"/>
            <a:chExt cx="427" cy="288"/>
          </a:xfrm>
        </p:grpSpPr>
        <p:sp>
          <p:nvSpPr>
            <p:cNvPr id="92291" name="Rectangle 131"/>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92" name="Rectangle 132"/>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6</a:t>
              </a:r>
            </a:p>
          </p:txBody>
        </p:sp>
      </p:grpSp>
      <p:grpSp>
        <p:nvGrpSpPr>
          <p:cNvPr id="30" name="Group 133"/>
          <p:cNvGrpSpPr>
            <a:grpSpLocks/>
          </p:cNvGrpSpPr>
          <p:nvPr/>
        </p:nvGrpSpPr>
        <p:grpSpPr bwMode="auto">
          <a:xfrm>
            <a:off x="5346700" y="4462463"/>
            <a:ext cx="677863" cy="457200"/>
            <a:chOff x="240" y="3120"/>
            <a:chExt cx="427" cy="288"/>
          </a:xfrm>
        </p:grpSpPr>
        <p:sp>
          <p:nvSpPr>
            <p:cNvPr id="92294" name="Rectangle 134"/>
            <p:cNvSpPr>
              <a:spLocks noChangeArrowheads="1"/>
            </p:cNvSpPr>
            <p:nvPr/>
          </p:nvSpPr>
          <p:spPr bwMode="auto">
            <a:xfrm>
              <a:off x="264" y="3125"/>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95" name="Rectangle 135"/>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3</a:t>
              </a:r>
            </a:p>
          </p:txBody>
        </p:sp>
      </p:grpSp>
      <p:grpSp>
        <p:nvGrpSpPr>
          <p:cNvPr id="31" name="Group 136"/>
          <p:cNvGrpSpPr>
            <a:grpSpLocks/>
          </p:cNvGrpSpPr>
          <p:nvPr/>
        </p:nvGrpSpPr>
        <p:grpSpPr bwMode="auto">
          <a:xfrm>
            <a:off x="6032500" y="4449763"/>
            <a:ext cx="677863" cy="457200"/>
            <a:chOff x="240" y="3120"/>
            <a:chExt cx="427" cy="288"/>
          </a:xfrm>
        </p:grpSpPr>
        <p:sp>
          <p:nvSpPr>
            <p:cNvPr id="92297" name="Rectangle 137"/>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298" name="Rectangle 138"/>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7</a:t>
              </a:r>
            </a:p>
          </p:txBody>
        </p:sp>
      </p:grpSp>
      <p:grpSp>
        <p:nvGrpSpPr>
          <p:cNvPr id="92160" name="Group 139"/>
          <p:cNvGrpSpPr>
            <a:grpSpLocks/>
          </p:cNvGrpSpPr>
          <p:nvPr/>
        </p:nvGrpSpPr>
        <p:grpSpPr bwMode="auto">
          <a:xfrm>
            <a:off x="6032500" y="4462463"/>
            <a:ext cx="677863" cy="457200"/>
            <a:chOff x="240" y="3120"/>
            <a:chExt cx="427" cy="288"/>
          </a:xfrm>
        </p:grpSpPr>
        <p:sp>
          <p:nvSpPr>
            <p:cNvPr id="92300" name="Rectangle 140"/>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01" name="Rectangle 141"/>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2</a:t>
              </a:r>
            </a:p>
          </p:txBody>
        </p:sp>
      </p:grpSp>
      <p:grpSp>
        <p:nvGrpSpPr>
          <p:cNvPr id="92161" name="Group 142"/>
          <p:cNvGrpSpPr>
            <a:grpSpLocks/>
          </p:cNvGrpSpPr>
          <p:nvPr/>
        </p:nvGrpSpPr>
        <p:grpSpPr bwMode="auto">
          <a:xfrm>
            <a:off x="6718300" y="4449763"/>
            <a:ext cx="677863" cy="457200"/>
            <a:chOff x="240" y="3120"/>
            <a:chExt cx="427" cy="288"/>
          </a:xfrm>
        </p:grpSpPr>
        <p:sp>
          <p:nvSpPr>
            <p:cNvPr id="92303" name="Rectangle 143"/>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04" name="Rectangle 144"/>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8</a:t>
              </a:r>
            </a:p>
          </p:txBody>
        </p:sp>
      </p:grpSp>
      <p:grpSp>
        <p:nvGrpSpPr>
          <p:cNvPr id="92177" name="Group 145"/>
          <p:cNvGrpSpPr>
            <a:grpSpLocks/>
          </p:cNvGrpSpPr>
          <p:nvPr/>
        </p:nvGrpSpPr>
        <p:grpSpPr bwMode="auto">
          <a:xfrm>
            <a:off x="6718300" y="4462463"/>
            <a:ext cx="677863" cy="457200"/>
            <a:chOff x="240" y="3120"/>
            <a:chExt cx="427" cy="288"/>
          </a:xfrm>
        </p:grpSpPr>
        <p:sp>
          <p:nvSpPr>
            <p:cNvPr id="92306" name="Rectangle 146"/>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07" name="Rectangle 147"/>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1</a:t>
              </a:r>
            </a:p>
          </p:txBody>
        </p:sp>
      </p:grpSp>
      <p:grpSp>
        <p:nvGrpSpPr>
          <p:cNvPr id="92181" name="Group 148"/>
          <p:cNvGrpSpPr>
            <a:grpSpLocks/>
          </p:cNvGrpSpPr>
          <p:nvPr/>
        </p:nvGrpSpPr>
        <p:grpSpPr bwMode="auto">
          <a:xfrm>
            <a:off x="7404100" y="4449763"/>
            <a:ext cx="677863" cy="457200"/>
            <a:chOff x="240" y="3120"/>
            <a:chExt cx="427" cy="288"/>
          </a:xfrm>
        </p:grpSpPr>
        <p:sp>
          <p:nvSpPr>
            <p:cNvPr id="92309" name="Rectangle 149"/>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10" name="Rectangle 150"/>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9</a:t>
              </a:r>
            </a:p>
          </p:txBody>
        </p:sp>
      </p:grpSp>
      <p:grpSp>
        <p:nvGrpSpPr>
          <p:cNvPr id="92188" name="Group 151"/>
          <p:cNvGrpSpPr>
            <a:grpSpLocks/>
          </p:cNvGrpSpPr>
          <p:nvPr/>
        </p:nvGrpSpPr>
        <p:grpSpPr bwMode="auto">
          <a:xfrm>
            <a:off x="7404100" y="4462463"/>
            <a:ext cx="677863" cy="457200"/>
            <a:chOff x="240" y="3120"/>
            <a:chExt cx="427" cy="288"/>
          </a:xfrm>
        </p:grpSpPr>
        <p:sp>
          <p:nvSpPr>
            <p:cNvPr id="92312" name="Rectangle 152"/>
            <p:cNvSpPr>
              <a:spLocks noChangeArrowheads="1"/>
            </p:cNvSpPr>
            <p:nvPr/>
          </p:nvSpPr>
          <p:spPr bwMode="auto">
            <a:xfrm>
              <a:off x="264" y="3133"/>
              <a:ext cx="377" cy="241"/>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13" name="Rectangle 153"/>
            <p:cNvSpPr>
              <a:spLocks noChangeArrowheads="1"/>
            </p:cNvSpPr>
            <p:nvPr/>
          </p:nvSpPr>
          <p:spPr bwMode="auto">
            <a:xfrm>
              <a:off x="240" y="3120"/>
              <a:ext cx="427"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0</a:t>
              </a:r>
            </a:p>
          </p:txBody>
        </p:sp>
      </p:grpSp>
      <p:sp>
        <p:nvSpPr>
          <p:cNvPr id="92314" name="Oval 154"/>
          <p:cNvSpPr>
            <a:spLocks noChangeArrowheads="1"/>
          </p:cNvSpPr>
          <p:nvPr/>
        </p:nvSpPr>
        <p:spPr bwMode="auto">
          <a:xfrm>
            <a:off x="7921625" y="3468688"/>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endParaRPr lang="en-US"/>
          </a:p>
        </p:txBody>
      </p:sp>
      <p:cxnSp>
        <p:nvCxnSpPr>
          <p:cNvPr id="92315" name="AutoShape 155"/>
          <p:cNvCxnSpPr>
            <a:cxnSpLocks noChangeShapeType="1"/>
            <a:stCxn id="92314" idx="4"/>
            <a:endCxn id="92243" idx="1"/>
          </p:cNvCxnSpPr>
          <p:nvPr/>
        </p:nvCxnSpPr>
        <p:spPr bwMode="auto">
          <a:xfrm rot="5400000">
            <a:off x="4025106" y="750094"/>
            <a:ext cx="1141413" cy="6727825"/>
          </a:xfrm>
          <a:prstGeom prst="bentConnector4">
            <a:avLst>
              <a:gd name="adj1" fmla="val 54380"/>
              <a:gd name="adj2" fmla="val 103398"/>
            </a:avLst>
          </a:prstGeom>
          <a:noFill/>
          <a:ln w="9525">
            <a:solidFill>
              <a:schemeClr val="tx1"/>
            </a:solidFill>
            <a:miter lim="800000"/>
            <a:headEnd/>
            <a:tailEnd type="triangle" w="med" len="med"/>
          </a:ln>
          <a:effectLst/>
        </p:spPr>
      </p:cxnSp>
      <p:sp>
        <p:nvSpPr>
          <p:cNvPr id="92316" name="Oval 156"/>
          <p:cNvSpPr>
            <a:spLocks noChangeArrowheads="1"/>
          </p:cNvSpPr>
          <p:nvPr/>
        </p:nvSpPr>
        <p:spPr bwMode="auto">
          <a:xfrm>
            <a:off x="7772400" y="3151188"/>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endParaRPr lang="en-US"/>
          </a:p>
        </p:txBody>
      </p:sp>
      <p:cxnSp>
        <p:nvCxnSpPr>
          <p:cNvPr id="92317" name="AutoShape 157"/>
          <p:cNvCxnSpPr>
            <a:cxnSpLocks noChangeShapeType="1"/>
            <a:stCxn id="92316" idx="4"/>
            <a:endCxn id="92243" idx="1"/>
          </p:cNvCxnSpPr>
          <p:nvPr/>
        </p:nvCxnSpPr>
        <p:spPr bwMode="auto">
          <a:xfrm rot="5400000">
            <a:off x="3791743" y="665957"/>
            <a:ext cx="1458913" cy="6578600"/>
          </a:xfrm>
          <a:prstGeom prst="bentConnector4">
            <a:avLst>
              <a:gd name="adj1" fmla="val 64088"/>
              <a:gd name="adj2" fmla="val 103477"/>
            </a:avLst>
          </a:prstGeom>
          <a:noFill/>
          <a:ln w="9525">
            <a:solidFill>
              <a:schemeClr val="tx1"/>
            </a:solidFill>
            <a:miter lim="800000"/>
            <a:headEnd/>
            <a:tailEnd type="triangle" w="med" len="med"/>
          </a:ln>
          <a:effectLst/>
        </p:spPr>
      </p:cxnSp>
      <p:grpSp>
        <p:nvGrpSpPr>
          <p:cNvPr id="92200" name="Group 158"/>
          <p:cNvGrpSpPr>
            <a:grpSpLocks/>
          </p:cNvGrpSpPr>
          <p:nvPr/>
        </p:nvGrpSpPr>
        <p:grpSpPr bwMode="auto">
          <a:xfrm>
            <a:off x="609600" y="1436688"/>
            <a:ext cx="8032750" cy="2735262"/>
            <a:chOff x="384" y="905"/>
            <a:chExt cx="5060" cy="1723"/>
          </a:xfrm>
        </p:grpSpPr>
        <p:sp>
          <p:nvSpPr>
            <p:cNvPr id="92319" name="Rectangle 159"/>
            <p:cNvSpPr>
              <a:spLocks noChangeArrowheads="1"/>
            </p:cNvSpPr>
            <p:nvPr/>
          </p:nvSpPr>
          <p:spPr bwMode="auto">
            <a:xfrm>
              <a:off x="384" y="905"/>
              <a:ext cx="5060" cy="1723"/>
            </a:xfrm>
            <a:prstGeom prst="rect">
              <a:avLst/>
            </a:prstGeom>
            <a:solidFill>
              <a:schemeClr val="bg1"/>
            </a:solidFill>
            <a:ln w="19050">
              <a:solidFill>
                <a:schemeClr val="tx1"/>
              </a:solidFill>
              <a:miter lim="800000"/>
              <a:headEnd/>
              <a:tailEnd/>
            </a:ln>
            <a:effectLst/>
          </p:spPr>
          <p:txBody>
            <a:bodyPr wrap="none" anchor="ctr">
              <a:prstTxWarp prst="textNoShape">
                <a:avLst/>
              </a:prstTxWarp>
            </a:bodyPr>
            <a:lstStyle/>
            <a:p>
              <a:endParaRPr lang="en-US"/>
            </a:p>
          </p:txBody>
        </p:sp>
        <p:sp>
          <p:nvSpPr>
            <p:cNvPr id="92320" name="Text Box 160"/>
            <p:cNvSpPr txBox="1">
              <a:spLocks noChangeArrowheads="1"/>
            </p:cNvSpPr>
            <p:nvPr/>
          </p:nvSpPr>
          <p:spPr bwMode="auto">
            <a:xfrm>
              <a:off x="456" y="945"/>
              <a:ext cx="4905" cy="1290"/>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private String arrayToString(int[] array) {</a:t>
              </a:r>
            </a:p>
            <a:p>
              <a:r>
                <a:rPr lang="en-US" sz="1600" b="1">
                  <a:latin typeface="Courier New" pitchFamily="1" charset="0"/>
                </a:rPr>
                <a:t>   String str = "";</a:t>
              </a:r>
            </a:p>
            <a:p>
              <a:r>
                <a:rPr lang="en-US" sz="1600" b="1">
                  <a:latin typeface="Courier New" pitchFamily="1" charset="0"/>
                </a:rPr>
                <a:t>   for (int i = 0; i &lt; array.length; i++) {</a:t>
              </a:r>
            </a:p>
            <a:p>
              <a:r>
                <a:rPr lang="en-US" sz="1600" b="1">
                  <a:latin typeface="Courier New" pitchFamily="1" charset="0"/>
                </a:rPr>
                <a:t>      if (i &gt; 0) str += ", ";</a:t>
              </a:r>
            </a:p>
            <a:p>
              <a:r>
                <a:rPr lang="en-US" sz="1600" b="1">
                  <a:latin typeface="Courier New" pitchFamily="1" charset="0"/>
                </a:rPr>
                <a:t>      str += array[i];</a:t>
              </a:r>
            </a:p>
            <a:p>
              <a:r>
                <a:rPr lang="en-US" sz="1600" b="1">
                  <a:latin typeface="Courier New" pitchFamily="1" charset="0"/>
                </a:rPr>
                <a:t>   }</a:t>
              </a:r>
            </a:p>
            <a:p>
              <a:r>
                <a:rPr lang="en-US" sz="1600" b="1">
                  <a:latin typeface="Courier New" pitchFamily="1" charset="0"/>
                </a:rPr>
                <a:t>   return "[" + str + "]";</a:t>
              </a:r>
            </a:p>
            <a:p>
              <a:r>
                <a:rPr lang="en-US" sz="1600" b="1">
                  <a:latin typeface="Courier New" pitchFamily="1" charset="0"/>
                </a:rPr>
                <a:t>}</a:t>
              </a:r>
              <a:endParaRPr sz="1600" b="1" noProof="1">
                <a:latin typeface="Courier New" pitchFamily="1" charset="0"/>
              </a:endParaRPr>
            </a:p>
          </p:txBody>
        </p:sp>
        <p:sp>
          <p:nvSpPr>
            <p:cNvPr id="92321" name="Rectangle 161"/>
            <p:cNvSpPr>
              <a:spLocks noChangeArrowheads="1"/>
            </p:cNvSpPr>
            <p:nvPr/>
          </p:nvSpPr>
          <p:spPr bwMode="auto">
            <a:xfrm>
              <a:off x="4704" y="2312"/>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322" name="Text Box 162"/>
            <p:cNvSpPr txBox="1">
              <a:spLocks noChangeArrowheads="1"/>
            </p:cNvSpPr>
            <p:nvPr/>
          </p:nvSpPr>
          <p:spPr bwMode="auto">
            <a:xfrm>
              <a:off x="4680" y="2128"/>
              <a:ext cx="752"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array</a:t>
              </a:r>
            </a:p>
          </p:txBody>
        </p:sp>
        <p:sp>
          <p:nvSpPr>
            <p:cNvPr id="92323" name="Rectangle 163"/>
            <p:cNvSpPr>
              <a:spLocks noChangeArrowheads="1"/>
            </p:cNvSpPr>
            <p:nvPr/>
          </p:nvSpPr>
          <p:spPr bwMode="auto">
            <a:xfrm>
              <a:off x="3936" y="2312"/>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324" name="Text Box 164"/>
            <p:cNvSpPr txBox="1">
              <a:spLocks noChangeArrowheads="1"/>
            </p:cNvSpPr>
            <p:nvPr/>
          </p:nvSpPr>
          <p:spPr bwMode="auto">
            <a:xfrm>
              <a:off x="3912" y="2128"/>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i</a:t>
              </a:r>
            </a:p>
          </p:txBody>
        </p:sp>
        <p:sp>
          <p:nvSpPr>
            <p:cNvPr id="92325" name="Rectangle 165"/>
            <p:cNvSpPr>
              <a:spLocks noChangeArrowheads="1"/>
            </p:cNvSpPr>
            <p:nvPr/>
          </p:nvSpPr>
          <p:spPr bwMode="auto">
            <a:xfrm>
              <a:off x="1392" y="2312"/>
              <a:ext cx="2392"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326" name="Text Box 166"/>
            <p:cNvSpPr txBox="1">
              <a:spLocks noChangeArrowheads="1"/>
            </p:cNvSpPr>
            <p:nvPr/>
          </p:nvSpPr>
          <p:spPr bwMode="auto">
            <a:xfrm>
              <a:off x="1384" y="2128"/>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str</a:t>
              </a:r>
            </a:p>
          </p:txBody>
        </p:sp>
      </p:grpSp>
      <p:sp>
        <p:nvSpPr>
          <p:cNvPr id="92327" name="Rectangle 167"/>
          <p:cNvSpPr>
            <a:spLocks noChangeArrowheads="1"/>
          </p:cNvSpPr>
          <p:nvPr/>
        </p:nvSpPr>
        <p:spPr bwMode="auto">
          <a:xfrm>
            <a:off x="1117600" y="1808163"/>
            <a:ext cx="2159000" cy="2619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328" name="Rectangle 168"/>
          <p:cNvSpPr>
            <a:spLocks noChangeArrowheads="1"/>
          </p:cNvSpPr>
          <p:nvPr/>
        </p:nvSpPr>
        <p:spPr bwMode="auto">
          <a:xfrm>
            <a:off x="1117600" y="2051050"/>
            <a:ext cx="5130800" cy="1009650"/>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329" name="Rectangle 169"/>
          <p:cNvSpPr>
            <a:spLocks noChangeArrowheads="1"/>
          </p:cNvSpPr>
          <p:nvPr/>
        </p:nvSpPr>
        <p:spPr bwMode="auto">
          <a:xfrm>
            <a:off x="1117600" y="3040063"/>
            <a:ext cx="3073400" cy="2746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grpSp>
        <p:nvGrpSpPr>
          <p:cNvPr id="92203" name="Group 170"/>
          <p:cNvGrpSpPr>
            <a:grpSpLocks/>
          </p:cNvGrpSpPr>
          <p:nvPr/>
        </p:nvGrpSpPr>
        <p:grpSpPr bwMode="auto">
          <a:xfrm>
            <a:off x="6388100" y="3670300"/>
            <a:ext cx="677863" cy="366713"/>
            <a:chOff x="784" y="2552"/>
            <a:chExt cx="427" cy="231"/>
          </a:xfrm>
        </p:grpSpPr>
        <p:sp>
          <p:nvSpPr>
            <p:cNvPr id="92331" name="Rectangle 171"/>
            <p:cNvSpPr>
              <a:spLocks noChangeArrowheads="1"/>
            </p:cNvSpPr>
            <p:nvPr/>
          </p:nvSpPr>
          <p:spPr bwMode="auto">
            <a:xfrm>
              <a:off x="808"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32" name="Rectangle 172"/>
            <p:cNvSpPr>
              <a:spLocks noChangeArrowheads="1"/>
            </p:cNvSpPr>
            <p:nvPr/>
          </p:nvSpPr>
          <p:spPr bwMode="auto">
            <a:xfrm>
              <a:off x="784"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0</a:t>
              </a:r>
            </a:p>
          </p:txBody>
        </p:sp>
      </p:grpSp>
      <p:grpSp>
        <p:nvGrpSpPr>
          <p:cNvPr id="92206" name="Group 173"/>
          <p:cNvGrpSpPr>
            <a:grpSpLocks/>
          </p:cNvGrpSpPr>
          <p:nvPr/>
        </p:nvGrpSpPr>
        <p:grpSpPr bwMode="auto">
          <a:xfrm>
            <a:off x="6388100" y="3670300"/>
            <a:ext cx="677863" cy="366713"/>
            <a:chOff x="1205" y="2552"/>
            <a:chExt cx="427" cy="231"/>
          </a:xfrm>
        </p:grpSpPr>
        <p:sp>
          <p:nvSpPr>
            <p:cNvPr id="92334" name="Rectangle 174"/>
            <p:cNvSpPr>
              <a:spLocks noChangeArrowheads="1"/>
            </p:cNvSpPr>
            <p:nvPr/>
          </p:nvSpPr>
          <p:spPr bwMode="auto">
            <a:xfrm>
              <a:off x="1229"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35" name="Rectangle 175"/>
            <p:cNvSpPr>
              <a:spLocks noChangeArrowheads="1"/>
            </p:cNvSpPr>
            <p:nvPr/>
          </p:nvSpPr>
          <p:spPr bwMode="auto">
            <a:xfrm>
              <a:off x="1205"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1</a:t>
              </a:r>
            </a:p>
          </p:txBody>
        </p:sp>
      </p:grpSp>
      <p:grpSp>
        <p:nvGrpSpPr>
          <p:cNvPr id="92209" name="Group 176"/>
          <p:cNvGrpSpPr>
            <a:grpSpLocks/>
          </p:cNvGrpSpPr>
          <p:nvPr/>
        </p:nvGrpSpPr>
        <p:grpSpPr bwMode="auto">
          <a:xfrm>
            <a:off x="6388100" y="3670300"/>
            <a:ext cx="677863" cy="366713"/>
            <a:chOff x="1640" y="2552"/>
            <a:chExt cx="427" cy="231"/>
          </a:xfrm>
        </p:grpSpPr>
        <p:sp>
          <p:nvSpPr>
            <p:cNvPr id="92337" name="Rectangle 177"/>
            <p:cNvSpPr>
              <a:spLocks noChangeArrowheads="1"/>
            </p:cNvSpPr>
            <p:nvPr/>
          </p:nvSpPr>
          <p:spPr bwMode="auto">
            <a:xfrm>
              <a:off x="1664"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38" name="Rectangle 178"/>
            <p:cNvSpPr>
              <a:spLocks noChangeArrowheads="1"/>
            </p:cNvSpPr>
            <p:nvPr/>
          </p:nvSpPr>
          <p:spPr bwMode="auto">
            <a:xfrm>
              <a:off x="1640"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2</a:t>
              </a:r>
            </a:p>
          </p:txBody>
        </p:sp>
      </p:grpSp>
      <p:grpSp>
        <p:nvGrpSpPr>
          <p:cNvPr id="92212" name="Group 179"/>
          <p:cNvGrpSpPr>
            <a:grpSpLocks/>
          </p:cNvGrpSpPr>
          <p:nvPr/>
        </p:nvGrpSpPr>
        <p:grpSpPr bwMode="auto">
          <a:xfrm>
            <a:off x="6388100" y="3670300"/>
            <a:ext cx="677863" cy="366713"/>
            <a:chOff x="2080" y="2552"/>
            <a:chExt cx="427" cy="231"/>
          </a:xfrm>
        </p:grpSpPr>
        <p:sp>
          <p:nvSpPr>
            <p:cNvPr id="92340" name="Rectangle 180"/>
            <p:cNvSpPr>
              <a:spLocks noChangeArrowheads="1"/>
            </p:cNvSpPr>
            <p:nvPr/>
          </p:nvSpPr>
          <p:spPr bwMode="auto">
            <a:xfrm>
              <a:off x="2104"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41" name="Rectangle 181"/>
            <p:cNvSpPr>
              <a:spLocks noChangeArrowheads="1"/>
            </p:cNvSpPr>
            <p:nvPr/>
          </p:nvSpPr>
          <p:spPr bwMode="auto">
            <a:xfrm>
              <a:off x="2080"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3</a:t>
              </a:r>
            </a:p>
          </p:txBody>
        </p:sp>
      </p:grpSp>
      <p:grpSp>
        <p:nvGrpSpPr>
          <p:cNvPr id="92215" name="Group 182"/>
          <p:cNvGrpSpPr>
            <a:grpSpLocks/>
          </p:cNvGrpSpPr>
          <p:nvPr/>
        </p:nvGrpSpPr>
        <p:grpSpPr bwMode="auto">
          <a:xfrm>
            <a:off x="6388100" y="3670300"/>
            <a:ext cx="677863" cy="366713"/>
            <a:chOff x="2509" y="2552"/>
            <a:chExt cx="427" cy="231"/>
          </a:xfrm>
        </p:grpSpPr>
        <p:sp>
          <p:nvSpPr>
            <p:cNvPr id="92343" name="Rectangle 183"/>
            <p:cNvSpPr>
              <a:spLocks noChangeArrowheads="1"/>
            </p:cNvSpPr>
            <p:nvPr/>
          </p:nvSpPr>
          <p:spPr bwMode="auto">
            <a:xfrm>
              <a:off x="2533"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44" name="Rectangle 184"/>
            <p:cNvSpPr>
              <a:spLocks noChangeArrowheads="1"/>
            </p:cNvSpPr>
            <p:nvPr/>
          </p:nvSpPr>
          <p:spPr bwMode="auto">
            <a:xfrm>
              <a:off x="2509"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4</a:t>
              </a:r>
            </a:p>
          </p:txBody>
        </p:sp>
      </p:grpSp>
      <p:grpSp>
        <p:nvGrpSpPr>
          <p:cNvPr id="92218" name="Group 185"/>
          <p:cNvGrpSpPr>
            <a:grpSpLocks/>
          </p:cNvGrpSpPr>
          <p:nvPr/>
        </p:nvGrpSpPr>
        <p:grpSpPr bwMode="auto">
          <a:xfrm>
            <a:off x="6388100" y="3670300"/>
            <a:ext cx="677863" cy="366713"/>
            <a:chOff x="2936" y="2552"/>
            <a:chExt cx="427" cy="231"/>
          </a:xfrm>
        </p:grpSpPr>
        <p:sp>
          <p:nvSpPr>
            <p:cNvPr id="92346" name="Rectangle 186"/>
            <p:cNvSpPr>
              <a:spLocks noChangeArrowheads="1"/>
            </p:cNvSpPr>
            <p:nvPr/>
          </p:nvSpPr>
          <p:spPr bwMode="auto">
            <a:xfrm>
              <a:off x="2960"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47" name="Rectangle 187"/>
            <p:cNvSpPr>
              <a:spLocks noChangeArrowheads="1"/>
            </p:cNvSpPr>
            <p:nvPr/>
          </p:nvSpPr>
          <p:spPr bwMode="auto">
            <a:xfrm>
              <a:off x="2936"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5</a:t>
              </a:r>
            </a:p>
          </p:txBody>
        </p:sp>
      </p:grpSp>
      <p:grpSp>
        <p:nvGrpSpPr>
          <p:cNvPr id="92221" name="Group 188"/>
          <p:cNvGrpSpPr>
            <a:grpSpLocks/>
          </p:cNvGrpSpPr>
          <p:nvPr/>
        </p:nvGrpSpPr>
        <p:grpSpPr bwMode="auto">
          <a:xfrm>
            <a:off x="6388100" y="3670300"/>
            <a:ext cx="677863" cy="366713"/>
            <a:chOff x="3368" y="2552"/>
            <a:chExt cx="427" cy="231"/>
          </a:xfrm>
        </p:grpSpPr>
        <p:sp>
          <p:nvSpPr>
            <p:cNvPr id="92349" name="Rectangle 189"/>
            <p:cNvSpPr>
              <a:spLocks noChangeArrowheads="1"/>
            </p:cNvSpPr>
            <p:nvPr/>
          </p:nvSpPr>
          <p:spPr bwMode="auto">
            <a:xfrm>
              <a:off x="3392"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50" name="Rectangle 190"/>
            <p:cNvSpPr>
              <a:spLocks noChangeArrowheads="1"/>
            </p:cNvSpPr>
            <p:nvPr/>
          </p:nvSpPr>
          <p:spPr bwMode="auto">
            <a:xfrm>
              <a:off x="3368"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6</a:t>
              </a:r>
            </a:p>
          </p:txBody>
        </p:sp>
      </p:grpSp>
      <p:grpSp>
        <p:nvGrpSpPr>
          <p:cNvPr id="92224" name="Group 191"/>
          <p:cNvGrpSpPr>
            <a:grpSpLocks/>
          </p:cNvGrpSpPr>
          <p:nvPr/>
        </p:nvGrpSpPr>
        <p:grpSpPr bwMode="auto">
          <a:xfrm>
            <a:off x="6388100" y="3670300"/>
            <a:ext cx="677863" cy="366713"/>
            <a:chOff x="3800" y="2552"/>
            <a:chExt cx="427" cy="231"/>
          </a:xfrm>
        </p:grpSpPr>
        <p:sp>
          <p:nvSpPr>
            <p:cNvPr id="92352" name="Rectangle 192"/>
            <p:cNvSpPr>
              <a:spLocks noChangeArrowheads="1"/>
            </p:cNvSpPr>
            <p:nvPr/>
          </p:nvSpPr>
          <p:spPr bwMode="auto">
            <a:xfrm>
              <a:off x="3824"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53" name="Rectangle 193"/>
            <p:cNvSpPr>
              <a:spLocks noChangeArrowheads="1"/>
            </p:cNvSpPr>
            <p:nvPr/>
          </p:nvSpPr>
          <p:spPr bwMode="auto">
            <a:xfrm>
              <a:off x="3800"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7</a:t>
              </a:r>
            </a:p>
          </p:txBody>
        </p:sp>
      </p:grpSp>
      <p:grpSp>
        <p:nvGrpSpPr>
          <p:cNvPr id="92227" name="Group 194"/>
          <p:cNvGrpSpPr>
            <a:grpSpLocks/>
          </p:cNvGrpSpPr>
          <p:nvPr/>
        </p:nvGrpSpPr>
        <p:grpSpPr bwMode="auto">
          <a:xfrm>
            <a:off x="6388100" y="3670300"/>
            <a:ext cx="677863" cy="366713"/>
            <a:chOff x="4232" y="2552"/>
            <a:chExt cx="427" cy="231"/>
          </a:xfrm>
        </p:grpSpPr>
        <p:sp>
          <p:nvSpPr>
            <p:cNvPr id="92355" name="Rectangle 195"/>
            <p:cNvSpPr>
              <a:spLocks noChangeArrowheads="1"/>
            </p:cNvSpPr>
            <p:nvPr/>
          </p:nvSpPr>
          <p:spPr bwMode="auto">
            <a:xfrm>
              <a:off x="4256"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56" name="Rectangle 196"/>
            <p:cNvSpPr>
              <a:spLocks noChangeArrowheads="1"/>
            </p:cNvSpPr>
            <p:nvPr/>
          </p:nvSpPr>
          <p:spPr bwMode="auto">
            <a:xfrm>
              <a:off x="4232"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8</a:t>
              </a:r>
            </a:p>
          </p:txBody>
        </p:sp>
      </p:grpSp>
      <p:grpSp>
        <p:nvGrpSpPr>
          <p:cNvPr id="92230" name="Group 197"/>
          <p:cNvGrpSpPr>
            <a:grpSpLocks/>
          </p:cNvGrpSpPr>
          <p:nvPr/>
        </p:nvGrpSpPr>
        <p:grpSpPr bwMode="auto">
          <a:xfrm>
            <a:off x="6388100" y="3670300"/>
            <a:ext cx="677863" cy="366713"/>
            <a:chOff x="4664" y="2552"/>
            <a:chExt cx="427" cy="231"/>
          </a:xfrm>
        </p:grpSpPr>
        <p:sp>
          <p:nvSpPr>
            <p:cNvPr id="92358" name="Rectangle 198"/>
            <p:cNvSpPr>
              <a:spLocks noChangeArrowheads="1"/>
            </p:cNvSpPr>
            <p:nvPr/>
          </p:nvSpPr>
          <p:spPr bwMode="auto">
            <a:xfrm>
              <a:off x="4688"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59" name="Rectangle 199"/>
            <p:cNvSpPr>
              <a:spLocks noChangeArrowheads="1"/>
            </p:cNvSpPr>
            <p:nvPr/>
          </p:nvSpPr>
          <p:spPr bwMode="auto">
            <a:xfrm>
              <a:off x="4664"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9</a:t>
              </a:r>
            </a:p>
          </p:txBody>
        </p:sp>
      </p:grpSp>
      <p:grpSp>
        <p:nvGrpSpPr>
          <p:cNvPr id="92233" name="Group 200"/>
          <p:cNvGrpSpPr>
            <a:grpSpLocks/>
          </p:cNvGrpSpPr>
          <p:nvPr/>
        </p:nvGrpSpPr>
        <p:grpSpPr bwMode="auto">
          <a:xfrm>
            <a:off x="6388100" y="3670300"/>
            <a:ext cx="677863" cy="366713"/>
            <a:chOff x="5088" y="2552"/>
            <a:chExt cx="427" cy="231"/>
          </a:xfrm>
        </p:grpSpPr>
        <p:sp>
          <p:nvSpPr>
            <p:cNvPr id="92361" name="Rectangle 201"/>
            <p:cNvSpPr>
              <a:spLocks noChangeArrowheads="1"/>
            </p:cNvSpPr>
            <p:nvPr/>
          </p:nvSpPr>
          <p:spPr bwMode="auto">
            <a:xfrm>
              <a:off x="5112"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62" name="Rectangle 202"/>
            <p:cNvSpPr>
              <a:spLocks noChangeArrowheads="1"/>
            </p:cNvSpPr>
            <p:nvPr/>
          </p:nvSpPr>
          <p:spPr bwMode="auto">
            <a:xfrm>
              <a:off x="5088"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10</a:t>
              </a:r>
            </a:p>
          </p:txBody>
        </p:sp>
      </p:grpSp>
      <p:grpSp>
        <p:nvGrpSpPr>
          <p:cNvPr id="92254" name="Group 203"/>
          <p:cNvGrpSpPr>
            <a:grpSpLocks/>
          </p:cNvGrpSpPr>
          <p:nvPr/>
        </p:nvGrpSpPr>
        <p:grpSpPr bwMode="auto">
          <a:xfrm>
            <a:off x="2235200" y="3657600"/>
            <a:ext cx="3733800" cy="376238"/>
            <a:chOff x="1008" y="2692"/>
            <a:chExt cx="2160" cy="237"/>
          </a:xfrm>
        </p:grpSpPr>
        <p:sp>
          <p:nvSpPr>
            <p:cNvPr id="92364" name="Rectangle 204"/>
            <p:cNvSpPr>
              <a:spLocks noChangeArrowheads="1"/>
            </p:cNvSpPr>
            <p:nvPr/>
          </p:nvSpPr>
          <p:spPr bwMode="auto">
            <a:xfrm>
              <a:off x="1008" y="2737"/>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65" name="Rectangle 205"/>
            <p:cNvSpPr>
              <a:spLocks noChangeArrowheads="1"/>
            </p:cNvSpPr>
            <p:nvPr/>
          </p:nvSpPr>
          <p:spPr bwMode="auto">
            <a:xfrm>
              <a:off x="1008" y="2692"/>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p>
          </p:txBody>
        </p:sp>
      </p:grpSp>
      <p:grpSp>
        <p:nvGrpSpPr>
          <p:cNvPr id="92257" name="Group 206"/>
          <p:cNvGrpSpPr>
            <a:grpSpLocks/>
          </p:cNvGrpSpPr>
          <p:nvPr/>
        </p:nvGrpSpPr>
        <p:grpSpPr bwMode="auto">
          <a:xfrm>
            <a:off x="2235200" y="3657600"/>
            <a:ext cx="3733800" cy="366713"/>
            <a:chOff x="1008" y="2980"/>
            <a:chExt cx="2160" cy="231"/>
          </a:xfrm>
        </p:grpSpPr>
        <p:sp>
          <p:nvSpPr>
            <p:cNvPr id="92367" name="Rectangle 207"/>
            <p:cNvSpPr>
              <a:spLocks noChangeArrowheads="1"/>
            </p:cNvSpPr>
            <p:nvPr/>
          </p:nvSpPr>
          <p:spPr bwMode="auto">
            <a:xfrm>
              <a:off x="1008" y="2993"/>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68" name="Rectangle 208"/>
            <p:cNvSpPr>
              <a:spLocks noChangeArrowheads="1"/>
            </p:cNvSpPr>
            <p:nvPr/>
          </p:nvSpPr>
          <p:spPr bwMode="auto">
            <a:xfrm>
              <a:off x="1008" y="2980"/>
              <a:ext cx="2160" cy="231"/>
            </a:xfrm>
            <a:prstGeom prst="rect">
              <a:avLst/>
            </a:prstGeom>
            <a:noFill/>
            <a:ln w="9525">
              <a:noFill/>
              <a:miter lim="800000"/>
              <a:headEnd/>
              <a:tailEnd/>
            </a:ln>
            <a:effectLst/>
          </p:spPr>
          <p:txBody>
            <a:bodyPr>
              <a:prstTxWarp prst="textNoShape">
                <a:avLst/>
              </a:prstTxWarp>
              <a:spAutoFit/>
            </a:bodyPr>
            <a:lstStyle/>
            <a:p>
              <a:r>
                <a:rPr lang="en-US" sz="1800" b="1" dirty="0">
                  <a:latin typeface="Courier New" pitchFamily="1" charset="0"/>
                </a:rPr>
                <a:t>0,</a:t>
              </a:r>
              <a:r>
                <a:rPr lang="en-US" sz="1200" b="1" dirty="0">
                  <a:latin typeface="Courier New" pitchFamily="1" charset="0"/>
                </a:rPr>
                <a:t> </a:t>
              </a:r>
              <a:r>
                <a:rPr lang="en-US" sz="1800" b="1" dirty="0">
                  <a:latin typeface="Courier New" pitchFamily="1" charset="0"/>
                </a:rPr>
                <a:t>1</a:t>
              </a:r>
            </a:p>
          </p:txBody>
        </p:sp>
      </p:grpSp>
      <p:grpSp>
        <p:nvGrpSpPr>
          <p:cNvPr id="92260" name="Group 209"/>
          <p:cNvGrpSpPr>
            <a:grpSpLocks/>
          </p:cNvGrpSpPr>
          <p:nvPr/>
        </p:nvGrpSpPr>
        <p:grpSpPr bwMode="auto">
          <a:xfrm>
            <a:off x="2235200" y="3657600"/>
            <a:ext cx="3733800" cy="366713"/>
            <a:chOff x="1008" y="3268"/>
            <a:chExt cx="2160" cy="231"/>
          </a:xfrm>
        </p:grpSpPr>
        <p:sp>
          <p:nvSpPr>
            <p:cNvPr id="92370" name="Rectangle 210"/>
            <p:cNvSpPr>
              <a:spLocks noChangeArrowheads="1"/>
            </p:cNvSpPr>
            <p:nvPr/>
          </p:nvSpPr>
          <p:spPr bwMode="auto">
            <a:xfrm>
              <a:off x="1008" y="3305"/>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71" name="Rectangle 211"/>
            <p:cNvSpPr>
              <a:spLocks noChangeArrowheads="1"/>
            </p:cNvSpPr>
            <p:nvPr/>
          </p:nvSpPr>
          <p:spPr bwMode="auto">
            <a:xfrm>
              <a:off x="1008" y="3268"/>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r>
                <a:rPr lang="en-US" sz="1200" b="1">
                  <a:latin typeface="Courier New" pitchFamily="1" charset="0"/>
                </a:rPr>
                <a:t> </a:t>
              </a:r>
              <a:r>
                <a:rPr lang="en-US" sz="1800" b="1">
                  <a:latin typeface="Courier New" pitchFamily="1" charset="0"/>
                </a:rPr>
                <a:t>1,</a:t>
              </a:r>
              <a:r>
                <a:rPr lang="en-US" sz="1200" b="1">
                  <a:latin typeface="Courier New" pitchFamily="1" charset="0"/>
                </a:rPr>
                <a:t> </a:t>
              </a:r>
              <a:r>
                <a:rPr lang="en-US" sz="1800" b="1">
                  <a:latin typeface="Courier New" pitchFamily="1" charset="0"/>
                </a:rPr>
                <a:t>2</a:t>
              </a:r>
            </a:p>
          </p:txBody>
        </p:sp>
      </p:grpSp>
      <p:grpSp>
        <p:nvGrpSpPr>
          <p:cNvPr id="92263" name="Group 212"/>
          <p:cNvGrpSpPr>
            <a:grpSpLocks/>
          </p:cNvGrpSpPr>
          <p:nvPr/>
        </p:nvGrpSpPr>
        <p:grpSpPr bwMode="auto">
          <a:xfrm>
            <a:off x="2235200" y="3657599"/>
            <a:ext cx="3733800" cy="366713"/>
            <a:chOff x="1008" y="3556"/>
            <a:chExt cx="2160" cy="231"/>
          </a:xfrm>
        </p:grpSpPr>
        <p:sp>
          <p:nvSpPr>
            <p:cNvPr id="92373" name="Rectangle 213"/>
            <p:cNvSpPr>
              <a:spLocks noChangeArrowheads="1"/>
            </p:cNvSpPr>
            <p:nvPr/>
          </p:nvSpPr>
          <p:spPr bwMode="auto">
            <a:xfrm>
              <a:off x="1008" y="3569"/>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74" name="Rectangle 214"/>
            <p:cNvSpPr>
              <a:spLocks noChangeArrowheads="1"/>
            </p:cNvSpPr>
            <p:nvPr/>
          </p:nvSpPr>
          <p:spPr bwMode="auto">
            <a:xfrm>
              <a:off x="1008" y="3556"/>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r>
                <a:rPr lang="en-US" sz="1200" b="1">
                  <a:latin typeface="Courier New" pitchFamily="1" charset="0"/>
                </a:rPr>
                <a:t> </a:t>
              </a:r>
              <a:r>
                <a:rPr lang="en-US" sz="1800" b="1">
                  <a:latin typeface="Courier New" pitchFamily="1" charset="0"/>
                </a:rPr>
                <a:t>1,</a:t>
              </a:r>
              <a:r>
                <a:rPr lang="en-US" sz="1200" b="1">
                  <a:latin typeface="Courier New" pitchFamily="1" charset="0"/>
                </a:rPr>
                <a:t> </a:t>
              </a:r>
              <a:r>
                <a:rPr lang="en-US" sz="1800" b="1">
                  <a:latin typeface="Courier New" pitchFamily="1" charset="0"/>
                </a:rPr>
                <a:t>2,</a:t>
              </a:r>
              <a:r>
                <a:rPr lang="en-US" sz="1200" b="1">
                  <a:latin typeface="Courier New" pitchFamily="1" charset="0"/>
                </a:rPr>
                <a:t> </a:t>
              </a:r>
              <a:r>
                <a:rPr lang="en-US" sz="1800" b="1">
                  <a:latin typeface="Courier New" pitchFamily="1" charset="0"/>
                </a:rPr>
                <a:t>3</a:t>
              </a:r>
            </a:p>
          </p:txBody>
        </p:sp>
      </p:grpSp>
      <p:grpSp>
        <p:nvGrpSpPr>
          <p:cNvPr id="92266" name="Group 215"/>
          <p:cNvGrpSpPr>
            <a:grpSpLocks/>
          </p:cNvGrpSpPr>
          <p:nvPr/>
        </p:nvGrpSpPr>
        <p:grpSpPr bwMode="auto">
          <a:xfrm>
            <a:off x="2235200" y="3657599"/>
            <a:ext cx="3733800" cy="366713"/>
            <a:chOff x="1008" y="3844"/>
            <a:chExt cx="2160" cy="231"/>
          </a:xfrm>
        </p:grpSpPr>
        <p:sp>
          <p:nvSpPr>
            <p:cNvPr id="92376" name="Rectangle 216"/>
            <p:cNvSpPr>
              <a:spLocks noChangeArrowheads="1"/>
            </p:cNvSpPr>
            <p:nvPr/>
          </p:nvSpPr>
          <p:spPr bwMode="auto">
            <a:xfrm>
              <a:off x="1008" y="3857"/>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77" name="Rectangle 217"/>
            <p:cNvSpPr>
              <a:spLocks noChangeArrowheads="1"/>
            </p:cNvSpPr>
            <p:nvPr/>
          </p:nvSpPr>
          <p:spPr bwMode="auto">
            <a:xfrm>
              <a:off x="1008" y="3844"/>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r>
                <a:rPr lang="en-US" sz="1200" b="1">
                  <a:latin typeface="Courier New" pitchFamily="1" charset="0"/>
                </a:rPr>
                <a:t> </a:t>
              </a:r>
              <a:r>
                <a:rPr lang="en-US" sz="1800" b="1">
                  <a:latin typeface="Courier New" pitchFamily="1" charset="0"/>
                </a:rPr>
                <a:t>1,</a:t>
              </a:r>
              <a:r>
                <a:rPr lang="en-US" sz="1200" b="1">
                  <a:latin typeface="Courier New" pitchFamily="1" charset="0"/>
                </a:rPr>
                <a:t> </a:t>
              </a:r>
              <a:r>
                <a:rPr lang="en-US" sz="1800" b="1">
                  <a:latin typeface="Courier New" pitchFamily="1" charset="0"/>
                </a:rPr>
                <a:t>2,</a:t>
              </a:r>
              <a:r>
                <a:rPr lang="en-US" sz="1200" b="1">
                  <a:latin typeface="Courier New" pitchFamily="1" charset="0"/>
                </a:rPr>
                <a:t> </a:t>
              </a:r>
              <a:r>
                <a:rPr lang="en-US" sz="1800" b="1">
                  <a:latin typeface="Courier New" pitchFamily="1" charset="0"/>
                </a:rPr>
                <a:t>3,</a:t>
              </a:r>
              <a:r>
                <a:rPr lang="en-US" sz="1200" b="1">
                  <a:latin typeface="Courier New" pitchFamily="1" charset="0"/>
                </a:rPr>
                <a:t> </a:t>
              </a:r>
              <a:r>
                <a:rPr lang="en-US" sz="1800" b="1">
                  <a:latin typeface="Courier New" pitchFamily="1" charset="0"/>
                </a:rPr>
                <a:t>4</a:t>
              </a:r>
            </a:p>
          </p:txBody>
        </p:sp>
      </p:grpSp>
      <p:grpSp>
        <p:nvGrpSpPr>
          <p:cNvPr id="92269" name="Group 218"/>
          <p:cNvGrpSpPr>
            <a:grpSpLocks/>
          </p:cNvGrpSpPr>
          <p:nvPr/>
        </p:nvGrpSpPr>
        <p:grpSpPr bwMode="auto">
          <a:xfrm>
            <a:off x="2235200" y="3657600"/>
            <a:ext cx="3733800" cy="366713"/>
            <a:chOff x="1008" y="4132"/>
            <a:chExt cx="2160" cy="231"/>
          </a:xfrm>
        </p:grpSpPr>
        <p:sp>
          <p:nvSpPr>
            <p:cNvPr id="92379" name="Rectangle 219"/>
            <p:cNvSpPr>
              <a:spLocks noChangeArrowheads="1"/>
            </p:cNvSpPr>
            <p:nvPr/>
          </p:nvSpPr>
          <p:spPr bwMode="auto">
            <a:xfrm>
              <a:off x="1008" y="4145"/>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80" name="Rectangle 220"/>
            <p:cNvSpPr>
              <a:spLocks noChangeArrowheads="1"/>
            </p:cNvSpPr>
            <p:nvPr/>
          </p:nvSpPr>
          <p:spPr bwMode="auto">
            <a:xfrm>
              <a:off x="1008" y="4132"/>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r>
                <a:rPr lang="en-US" sz="1200" b="1">
                  <a:latin typeface="Courier New" pitchFamily="1" charset="0"/>
                </a:rPr>
                <a:t> </a:t>
              </a:r>
              <a:r>
                <a:rPr lang="en-US" sz="1800" b="1">
                  <a:latin typeface="Courier New" pitchFamily="1" charset="0"/>
                </a:rPr>
                <a:t>1,</a:t>
              </a:r>
              <a:r>
                <a:rPr lang="en-US" sz="1200" b="1">
                  <a:latin typeface="Courier New" pitchFamily="1" charset="0"/>
                </a:rPr>
                <a:t> </a:t>
              </a:r>
              <a:r>
                <a:rPr lang="en-US" sz="1800" b="1">
                  <a:latin typeface="Courier New" pitchFamily="1" charset="0"/>
                </a:rPr>
                <a:t>2,</a:t>
              </a:r>
              <a:r>
                <a:rPr lang="en-US" sz="1200" b="1">
                  <a:latin typeface="Courier New" pitchFamily="1" charset="0"/>
                </a:rPr>
                <a:t> </a:t>
              </a:r>
              <a:r>
                <a:rPr lang="en-US" sz="1800" b="1">
                  <a:latin typeface="Courier New" pitchFamily="1" charset="0"/>
                </a:rPr>
                <a:t>3,</a:t>
              </a:r>
              <a:r>
                <a:rPr lang="en-US" sz="1200" b="1">
                  <a:latin typeface="Courier New" pitchFamily="1" charset="0"/>
                </a:rPr>
                <a:t> </a:t>
              </a:r>
              <a:r>
                <a:rPr lang="en-US" sz="1800" b="1">
                  <a:latin typeface="Courier New" pitchFamily="1" charset="0"/>
                </a:rPr>
                <a:t>4,</a:t>
              </a:r>
              <a:r>
                <a:rPr lang="en-US" sz="1200" b="1">
                  <a:latin typeface="Courier New" pitchFamily="1" charset="0"/>
                </a:rPr>
                <a:t> </a:t>
              </a:r>
              <a:r>
                <a:rPr lang="en-US" sz="1800" b="1">
                  <a:latin typeface="Courier New" pitchFamily="1" charset="0"/>
                </a:rPr>
                <a:t>5</a:t>
              </a:r>
            </a:p>
          </p:txBody>
        </p:sp>
      </p:grpSp>
      <p:grpSp>
        <p:nvGrpSpPr>
          <p:cNvPr id="92272" name="Group 221"/>
          <p:cNvGrpSpPr>
            <a:grpSpLocks/>
          </p:cNvGrpSpPr>
          <p:nvPr/>
        </p:nvGrpSpPr>
        <p:grpSpPr bwMode="auto">
          <a:xfrm>
            <a:off x="2235200" y="3657600"/>
            <a:ext cx="3733800" cy="366713"/>
            <a:chOff x="1008" y="4420"/>
            <a:chExt cx="2160" cy="231"/>
          </a:xfrm>
        </p:grpSpPr>
        <p:sp>
          <p:nvSpPr>
            <p:cNvPr id="92382" name="Rectangle 222"/>
            <p:cNvSpPr>
              <a:spLocks noChangeArrowheads="1"/>
            </p:cNvSpPr>
            <p:nvPr/>
          </p:nvSpPr>
          <p:spPr bwMode="auto">
            <a:xfrm>
              <a:off x="1008" y="4433"/>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83" name="Rectangle 223"/>
            <p:cNvSpPr>
              <a:spLocks noChangeArrowheads="1"/>
            </p:cNvSpPr>
            <p:nvPr/>
          </p:nvSpPr>
          <p:spPr bwMode="auto">
            <a:xfrm>
              <a:off x="1008" y="4420"/>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r>
                <a:rPr lang="en-US" sz="1200" b="1">
                  <a:latin typeface="Courier New" pitchFamily="1" charset="0"/>
                </a:rPr>
                <a:t> </a:t>
              </a:r>
              <a:r>
                <a:rPr lang="en-US" sz="1800" b="1">
                  <a:latin typeface="Courier New" pitchFamily="1" charset="0"/>
                </a:rPr>
                <a:t>1,</a:t>
              </a:r>
              <a:r>
                <a:rPr lang="en-US" sz="1200" b="1">
                  <a:latin typeface="Courier New" pitchFamily="1" charset="0"/>
                </a:rPr>
                <a:t> </a:t>
              </a:r>
              <a:r>
                <a:rPr lang="en-US" sz="1800" b="1">
                  <a:latin typeface="Courier New" pitchFamily="1" charset="0"/>
                </a:rPr>
                <a:t>2,</a:t>
              </a:r>
              <a:r>
                <a:rPr lang="en-US" sz="1200" b="1">
                  <a:latin typeface="Courier New" pitchFamily="1" charset="0"/>
                </a:rPr>
                <a:t> </a:t>
              </a:r>
              <a:r>
                <a:rPr lang="en-US" sz="1800" b="1">
                  <a:latin typeface="Courier New" pitchFamily="1" charset="0"/>
                </a:rPr>
                <a:t>3,</a:t>
              </a:r>
              <a:r>
                <a:rPr lang="en-US" sz="1200" b="1">
                  <a:latin typeface="Courier New" pitchFamily="1" charset="0"/>
                </a:rPr>
                <a:t> </a:t>
              </a:r>
              <a:r>
                <a:rPr lang="en-US" sz="1800" b="1">
                  <a:latin typeface="Courier New" pitchFamily="1" charset="0"/>
                </a:rPr>
                <a:t>4,</a:t>
              </a:r>
              <a:r>
                <a:rPr lang="en-US" sz="1200" b="1">
                  <a:latin typeface="Courier New" pitchFamily="1" charset="0"/>
                </a:rPr>
                <a:t> </a:t>
              </a:r>
              <a:r>
                <a:rPr lang="en-US" sz="1800" b="1">
                  <a:latin typeface="Courier New" pitchFamily="1" charset="0"/>
                </a:rPr>
                <a:t>5,</a:t>
              </a:r>
              <a:r>
                <a:rPr lang="en-US" sz="1200" b="1">
                  <a:latin typeface="Courier New" pitchFamily="1" charset="0"/>
                </a:rPr>
                <a:t> </a:t>
              </a:r>
              <a:r>
                <a:rPr lang="en-US" sz="1800" b="1">
                  <a:latin typeface="Courier New" pitchFamily="1" charset="0"/>
                </a:rPr>
                <a:t>6</a:t>
              </a:r>
            </a:p>
          </p:txBody>
        </p:sp>
      </p:grpSp>
      <p:grpSp>
        <p:nvGrpSpPr>
          <p:cNvPr id="92275" name="Group 224"/>
          <p:cNvGrpSpPr>
            <a:grpSpLocks/>
          </p:cNvGrpSpPr>
          <p:nvPr/>
        </p:nvGrpSpPr>
        <p:grpSpPr bwMode="auto">
          <a:xfrm>
            <a:off x="2235200" y="3657600"/>
            <a:ext cx="3733800" cy="366713"/>
            <a:chOff x="1008" y="4708"/>
            <a:chExt cx="2160" cy="231"/>
          </a:xfrm>
        </p:grpSpPr>
        <p:sp>
          <p:nvSpPr>
            <p:cNvPr id="92385" name="Rectangle 225"/>
            <p:cNvSpPr>
              <a:spLocks noChangeArrowheads="1"/>
            </p:cNvSpPr>
            <p:nvPr/>
          </p:nvSpPr>
          <p:spPr bwMode="auto">
            <a:xfrm>
              <a:off x="1008" y="4737"/>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86" name="Rectangle 226"/>
            <p:cNvSpPr>
              <a:spLocks noChangeArrowheads="1"/>
            </p:cNvSpPr>
            <p:nvPr/>
          </p:nvSpPr>
          <p:spPr bwMode="auto">
            <a:xfrm>
              <a:off x="1008" y="4708"/>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r>
                <a:rPr lang="en-US" sz="1200" b="1">
                  <a:latin typeface="Courier New" pitchFamily="1" charset="0"/>
                </a:rPr>
                <a:t> </a:t>
              </a:r>
              <a:r>
                <a:rPr lang="en-US" sz="1800" b="1">
                  <a:latin typeface="Courier New" pitchFamily="1" charset="0"/>
                </a:rPr>
                <a:t>1,</a:t>
              </a:r>
              <a:r>
                <a:rPr lang="en-US" sz="1200" b="1">
                  <a:latin typeface="Courier New" pitchFamily="1" charset="0"/>
                </a:rPr>
                <a:t> </a:t>
              </a:r>
              <a:r>
                <a:rPr lang="en-US" sz="1800" b="1">
                  <a:latin typeface="Courier New" pitchFamily="1" charset="0"/>
                </a:rPr>
                <a:t>2,</a:t>
              </a:r>
              <a:r>
                <a:rPr lang="en-US" sz="1200" b="1">
                  <a:latin typeface="Courier New" pitchFamily="1" charset="0"/>
                </a:rPr>
                <a:t> </a:t>
              </a:r>
              <a:r>
                <a:rPr lang="en-US" sz="1800" b="1">
                  <a:latin typeface="Courier New" pitchFamily="1" charset="0"/>
                </a:rPr>
                <a:t>3,</a:t>
              </a:r>
              <a:r>
                <a:rPr lang="en-US" sz="1200" b="1">
                  <a:latin typeface="Courier New" pitchFamily="1" charset="0"/>
                </a:rPr>
                <a:t> </a:t>
              </a:r>
              <a:r>
                <a:rPr lang="en-US" sz="1800" b="1">
                  <a:latin typeface="Courier New" pitchFamily="1" charset="0"/>
                </a:rPr>
                <a:t>4,</a:t>
              </a:r>
              <a:r>
                <a:rPr lang="en-US" sz="1200" b="1">
                  <a:latin typeface="Courier New" pitchFamily="1" charset="0"/>
                </a:rPr>
                <a:t> </a:t>
              </a:r>
              <a:r>
                <a:rPr lang="en-US" sz="1800" b="1">
                  <a:latin typeface="Courier New" pitchFamily="1" charset="0"/>
                </a:rPr>
                <a:t>5,</a:t>
              </a:r>
              <a:r>
                <a:rPr lang="en-US" sz="1200" b="1">
                  <a:latin typeface="Courier New" pitchFamily="1" charset="0"/>
                </a:rPr>
                <a:t> </a:t>
              </a:r>
              <a:r>
                <a:rPr lang="en-US" sz="1800" b="1">
                  <a:latin typeface="Courier New" pitchFamily="1" charset="0"/>
                </a:rPr>
                <a:t>6,</a:t>
              </a:r>
              <a:r>
                <a:rPr lang="en-US" sz="1200" b="1">
                  <a:latin typeface="Courier New" pitchFamily="1" charset="0"/>
                </a:rPr>
                <a:t> </a:t>
              </a:r>
              <a:r>
                <a:rPr lang="en-US" sz="1800" b="1">
                  <a:latin typeface="Courier New" pitchFamily="1" charset="0"/>
                </a:rPr>
                <a:t>7</a:t>
              </a:r>
            </a:p>
          </p:txBody>
        </p:sp>
      </p:grpSp>
      <p:grpSp>
        <p:nvGrpSpPr>
          <p:cNvPr id="92278" name="Group 227"/>
          <p:cNvGrpSpPr>
            <a:grpSpLocks/>
          </p:cNvGrpSpPr>
          <p:nvPr/>
        </p:nvGrpSpPr>
        <p:grpSpPr bwMode="auto">
          <a:xfrm>
            <a:off x="2235200" y="3657600"/>
            <a:ext cx="3733800" cy="366713"/>
            <a:chOff x="1008" y="4996"/>
            <a:chExt cx="2160" cy="231"/>
          </a:xfrm>
        </p:grpSpPr>
        <p:sp>
          <p:nvSpPr>
            <p:cNvPr id="92388" name="Rectangle 228"/>
            <p:cNvSpPr>
              <a:spLocks noChangeArrowheads="1"/>
            </p:cNvSpPr>
            <p:nvPr/>
          </p:nvSpPr>
          <p:spPr bwMode="auto">
            <a:xfrm>
              <a:off x="1008" y="5025"/>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89" name="Rectangle 229"/>
            <p:cNvSpPr>
              <a:spLocks noChangeArrowheads="1"/>
            </p:cNvSpPr>
            <p:nvPr/>
          </p:nvSpPr>
          <p:spPr bwMode="auto">
            <a:xfrm>
              <a:off x="1008" y="4996"/>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r>
                <a:rPr lang="en-US" sz="1200" b="1">
                  <a:latin typeface="Courier New" pitchFamily="1" charset="0"/>
                </a:rPr>
                <a:t> </a:t>
              </a:r>
              <a:r>
                <a:rPr lang="en-US" sz="1800" b="1">
                  <a:latin typeface="Courier New" pitchFamily="1" charset="0"/>
                </a:rPr>
                <a:t>1,</a:t>
              </a:r>
              <a:r>
                <a:rPr lang="en-US" sz="1200" b="1">
                  <a:latin typeface="Courier New" pitchFamily="1" charset="0"/>
                </a:rPr>
                <a:t> </a:t>
              </a:r>
              <a:r>
                <a:rPr lang="en-US" sz="1800" b="1">
                  <a:latin typeface="Courier New" pitchFamily="1" charset="0"/>
                </a:rPr>
                <a:t>2,</a:t>
              </a:r>
              <a:r>
                <a:rPr lang="en-US" sz="1200" b="1">
                  <a:latin typeface="Courier New" pitchFamily="1" charset="0"/>
                </a:rPr>
                <a:t> </a:t>
              </a:r>
              <a:r>
                <a:rPr lang="en-US" sz="1800" b="1">
                  <a:latin typeface="Courier New" pitchFamily="1" charset="0"/>
                </a:rPr>
                <a:t>3,</a:t>
              </a:r>
              <a:r>
                <a:rPr lang="en-US" sz="1200" b="1">
                  <a:latin typeface="Courier New" pitchFamily="1" charset="0"/>
                </a:rPr>
                <a:t> </a:t>
              </a:r>
              <a:r>
                <a:rPr lang="en-US" sz="1800" b="1">
                  <a:latin typeface="Courier New" pitchFamily="1" charset="0"/>
                </a:rPr>
                <a:t>4,</a:t>
              </a:r>
              <a:r>
                <a:rPr lang="en-US" sz="1200" b="1">
                  <a:latin typeface="Courier New" pitchFamily="1" charset="0"/>
                </a:rPr>
                <a:t> </a:t>
              </a:r>
              <a:r>
                <a:rPr lang="en-US" sz="1800" b="1">
                  <a:latin typeface="Courier New" pitchFamily="1" charset="0"/>
                </a:rPr>
                <a:t>5,</a:t>
              </a:r>
              <a:r>
                <a:rPr lang="en-US" sz="1200" b="1">
                  <a:latin typeface="Courier New" pitchFamily="1" charset="0"/>
                </a:rPr>
                <a:t> </a:t>
              </a:r>
              <a:r>
                <a:rPr lang="en-US" sz="1800" b="1">
                  <a:latin typeface="Courier New" pitchFamily="1" charset="0"/>
                </a:rPr>
                <a:t>6,</a:t>
              </a:r>
              <a:r>
                <a:rPr lang="en-US" sz="1200" b="1">
                  <a:latin typeface="Courier New" pitchFamily="1" charset="0"/>
                </a:rPr>
                <a:t> </a:t>
              </a:r>
              <a:r>
                <a:rPr lang="en-US" sz="1800" b="1">
                  <a:latin typeface="Courier New" pitchFamily="1" charset="0"/>
                </a:rPr>
                <a:t>7,</a:t>
              </a:r>
              <a:r>
                <a:rPr lang="en-US" sz="1200" b="1">
                  <a:latin typeface="Courier New" pitchFamily="1" charset="0"/>
                </a:rPr>
                <a:t> </a:t>
              </a:r>
              <a:r>
                <a:rPr lang="en-US" sz="1800" b="1">
                  <a:latin typeface="Courier New" pitchFamily="1" charset="0"/>
                </a:rPr>
                <a:t>8</a:t>
              </a:r>
            </a:p>
          </p:txBody>
        </p:sp>
      </p:grpSp>
      <p:grpSp>
        <p:nvGrpSpPr>
          <p:cNvPr id="92281" name="Group 230"/>
          <p:cNvGrpSpPr>
            <a:grpSpLocks/>
          </p:cNvGrpSpPr>
          <p:nvPr/>
        </p:nvGrpSpPr>
        <p:grpSpPr bwMode="auto">
          <a:xfrm>
            <a:off x="2235200" y="3657600"/>
            <a:ext cx="3733800" cy="366713"/>
            <a:chOff x="1008" y="5284"/>
            <a:chExt cx="2160" cy="231"/>
          </a:xfrm>
        </p:grpSpPr>
        <p:sp>
          <p:nvSpPr>
            <p:cNvPr id="92391" name="Rectangle 231"/>
            <p:cNvSpPr>
              <a:spLocks noChangeArrowheads="1"/>
            </p:cNvSpPr>
            <p:nvPr/>
          </p:nvSpPr>
          <p:spPr bwMode="auto">
            <a:xfrm>
              <a:off x="1008" y="5313"/>
              <a:ext cx="2053" cy="19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392" name="Rectangle 232"/>
            <p:cNvSpPr>
              <a:spLocks noChangeArrowheads="1"/>
            </p:cNvSpPr>
            <p:nvPr/>
          </p:nvSpPr>
          <p:spPr bwMode="auto">
            <a:xfrm>
              <a:off x="1008" y="5284"/>
              <a:ext cx="2160" cy="231"/>
            </a:xfrm>
            <a:prstGeom prst="rect">
              <a:avLst/>
            </a:prstGeom>
            <a:noFill/>
            <a:ln w="9525">
              <a:noFill/>
              <a:miter lim="800000"/>
              <a:headEnd/>
              <a:tailEnd/>
            </a:ln>
            <a:effectLst/>
          </p:spPr>
          <p:txBody>
            <a:bodyPr>
              <a:prstTxWarp prst="textNoShape">
                <a:avLst/>
              </a:prstTxWarp>
              <a:spAutoFit/>
            </a:bodyPr>
            <a:lstStyle/>
            <a:p>
              <a:r>
                <a:rPr lang="en-US" sz="1800" b="1">
                  <a:latin typeface="Courier New" pitchFamily="1" charset="0"/>
                </a:rPr>
                <a:t>0,</a:t>
              </a:r>
              <a:r>
                <a:rPr lang="en-US" sz="1200" b="1">
                  <a:latin typeface="Courier New" pitchFamily="1" charset="0"/>
                </a:rPr>
                <a:t> </a:t>
              </a:r>
              <a:r>
                <a:rPr lang="en-US" sz="1800" b="1">
                  <a:latin typeface="Courier New" pitchFamily="1" charset="0"/>
                </a:rPr>
                <a:t>1,</a:t>
              </a:r>
              <a:r>
                <a:rPr lang="en-US" sz="1200" b="1">
                  <a:latin typeface="Courier New" pitchFamily="1" charset="0"/>
                </a:rPr>
                <a:t> </a:t>
              </a:r>
              <a:r>
                <a:rPr lang="en-US" sz="1800" b="1">
                  <a:latin typeface="Courier New" pitchFamily="1" charset="0"/>
                </a:rPr>
                <a:t>2,</a:t>
              </a:r>
              <a:r>
                <a:rPr lang="en-US" sz="1200" b="1">
                  <a:latin typeface="Courier New" pitchFamily="1" charset="0"/>
                </a:rPr>
                <a:t> </a:t>
              </a:r>
              <a:r>
                <a:rPr lang="en-US" sz="1800" b="1">
                  <a:latin typeface="Courier New" pitchFamily="1" charset="0"/>
                </a:rPr>
                <a:t>3,</a:t>
              </a:r>
              <a:r>
                <a:rPr lang="en-US" sz="1200" b="1">
                  <a:latin typeface="Courier New" pitchFamily="1" charset="0"/>
                </a:rPr>
                <a:t> </a:t>
              </a:r>
              <a:r>
                <a:rPr lang="en-US" sz="1800" b="1">
                  <a:latin typeface="Courier New" pitchFamily="1" charset="0"/>
                </a:rPr>
                <a:t>4,</a:t>
              </a:r>
              <a:r>
                <a:rPr lang="en-US" sz="1200" b="1">
                  <a:latin typeface="Courier New" pitchFamily="1" charset="0"/>
                </a:rPr>
                <a:t> </a:t>
              </a:r>
              <a:r>
                <a:rPr lang="en-US" sz="1800" b="1">
                  <a:latin typeface="Courier New" pitchFamily="1" charset="0"/>
                </a:rPr>
                <a:t>5,</a:t>
              </a:r>
              <a:r>
                <a:rPr lang="en-US" sz="1200" b="1">
                  <a:latin typeface="Courier New" pitchFamily="1" charset="0"/>
                </a:rPr>
                <a:t> </a:t>
              </a:r>
              <a:r>
                <a:rPr lang="en-US" sz="1800" b="1">
                  <a:latin typeface="Courier New" pitchFamily="1" charset="0"/>
                </a:rPr>
                <a:t>6,</a:t>
              </a:r>
              <a:r>
                <a:rPr lang="en-US" sz="1200" b="1">
                  <a:latin typeface="Courier New" pitchFamily="1" charset="0"/>
                </a:rPr>
                <a:t> </a:t>
              </a:r>
              <a:r>
                <a:rPr lang="en-US" sz="1800" b="1">
                  <a:latin typeface="Courier New" pitchFamily="1" charset="0"/>
                </a:rPr>
                <a:t>7,</a:t>
              </a:r>
              <a:r>
                <a:rPr lang="en-US" sz="1200" b="1">
                  <a:latin typeface="Courier New" pitchFamily="1" charset="0"/>
                </a:rPr>
                <a:t> </a:t>
              </a:r>
              <a:r>
                <a:rPr lang="en-US" sz="1800" b="1">
                  <a:latin typeface="Courier New" pitchFamily="1" charset="0"/>
                </a:rPr>
                <a:t>8,</a:t>
              </a:r>
              <a:r>
                <a:rPr lang="en-US" sz="1200" b="1">
                  <a:latin typeface="Courier New" pitchFamily="1" charset="0"/>
                </a:rPr>
                <a:t> </a:t>
              </a:r>
              <a:r>
                <a:rPr lang="en-US" sz="1800" b="1">
                  <a:latin typeface="Courier New" pitchFamily="1" charset="0"/>
                </a:rPr>
                <a:t>9</a:t>
              </a:r>
            </a:p>
          </p:txBody>
        </p:sp>
      </p:grpSp>
      <p:sp>
        <p:nvSpPr>
          <p:cNvPr id="92393" name="Oval 233"/>
          <p:cNvSpPr>
            <a:spLocks noChangeArrowheads="1"/>
          </p:cNvSpPr>
          <p:nvPr/>
        </p:nvSpPr>
        <p:spPr bwMode="auto">
          <a:xfrm>
            <a:off x="7921625" y="3824288"/>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endParaRPr lang="en-US"/>
          </a:p>
        </p:txBody>
      </p:sp>
      <p:cxnSp>
        <p:nvCxnSpPr>
          <p:cNvPr id="92394" name="AutoShape 234"/>
          <p:cNvCxnSpPr>
            <a:cxnSpLocks noChangeShapeType="1"/>
            <a:stCxn id="92393" idx="4"/>
            <a:endCxn id="92243" idx="1"/>
          </p:cNvCxnSpPr>
          <p:nvPr/>
        </p:nvCxnSpPr>
        <p:spPr bwMode="auto">
          <a:xfrm rot="5400000">
            <a:off x="4202906" y="927894"/>
            <a:ext cx="785813" cy="6727825"/>
          </a:xfrm>
          <a:prstGeom prst="bentConnector4">
            <a:avLst>
              <a:gd name="adj1" fmla="val 51514"/>
              <a:gd name="adj2" fmla="val 103398"/>
            </a:avLst>
          </a:prstGeom>
          <a:noFill/>
          <a:ln w="9525">
            <a:solidFill>
              <a:schemeClr val="tx1"/>
            </a:solidFill>
            <a:miter lim="800000"/>
            <a:headEnd/>
            <a:tailEnd type="triangle" w="med" len="med"/>
          </a:ln>
          <a:effectLst/>
        </p:spPr>
      </p:cxnSp>
      <p:grpSp>
        <p:nvGrpSpPr>
          <p:cNvPr id="92284" name="Group 235"/>
          <p:cNvGrpSpPr>
            <a:grpSpLocks/>
          </p:cNvGrpSpPr>
          <p:nvPr/>
        </p:nvGrpSpPr>
        <p:grpSpPr bwMode="auto">
          <a:xfrm>
            <a:off x="609600" y="1420813"/>
            <a:ext cx="8032750" cy="2236787"/>
            <a:chOff x="384" y="895"/>
            <a:chExt cx="5060" cy="1409"/>
          </a:xfrm>
        </p:grpSpPr>
        <p:sp>
          <p:nvSpPr>
            <p:cNvPr id="92396" name="Rectangle 236"/>
            <p:cNvSpPr>
              <a:spLocks noChangeArrowheads="1"/>
            </p:cNvSpPr>
            <p:nvPr/>
          </p:nvSpPr>
          <p:spPr bwMode="auto">
            <a:xfrm>
              <a:off x="384" y="895"/>
              <a:ext cx="5060" cy="1409"/>
            </a:xfrm>
            <a:prstGeom prst="rect">
              <a:avLst/>
            </a:prstGeom>
            <a:solidFill>
              <a:schemeClr val="bg1"/>
            </a:solidFill>
            <a:ln w="19050">
              <a:solidFill>
                <a:schemeClr val="tx1"/>
              </a:solidFill>
              <a:miter lim="800000"/>
              <a:headEnd/>
              <a:tailEnd/>
            </a:ln>
            <a:effectLst/>
          </p:spPr>
          <p:txBody>
            <a:bodyPr wrap="none" anchor="ctr">
              <a:prstTxWarp prst="textNoShape">
                <a:avLst/>
              </a:prstTxWarp>
            </a:bodyPr>
            <a:lstStyle/>
            <a:p>
              <a:endParaRPr lang="en-US"/>
            </a:p>
          </p:txBody>
        </p:sp>
        <p:sp>
          <p:nvSpPr>
            <p:cNvPr id="92397" name="Text Box 237"/>
            <p:cNvSpPr txBox="1">
              <a:spLocks noChangeArrowheads="1"/>
            </p:cNvSpPr>
            <p:nvPr/>
          </p:nvSpPr>
          <p:spPr bwMode="auto">
            <a:xfrm>
              <a:off x="456" y="945"/>
              <a:ext cx="4905" cy="903"/>
            </a:xfrm>
            <a:prstGeom prst="rect">
              <a:avLst/>
            </a:prstGeom>
            <a:noFill/>
            <a:ln w="9525">
              <a:noFill/>
              <a:miter lim="800000"/>
              <a:headEnd/>
              <a:tailEnd/>
            </a:ln>
            <a:effectLst/>
          </p:spPr>
          <p:txBody>
            <a:bodyPr>
              <a:prstTxWarp prst="textNoShape">
                <a:avLst/>
              </a:prstTxWarp>
              <a:spAutoFit/>
            </a:bodyPr>
            <a:lstStyle/>
            <a:p>
              <a:pPr>
                <a:lnSpc>
                  <a:spcPct val="110000"/>
                </a:lnSpc>
              </a:pPr>
              <a:r>
                <a:rPr lang="en-US" sz="1600" b="1">
                  <a:latin typeface="Courier New" pitchFamily="1" charset="0"/>
                </a:rPr>
                <a:t>private void reverseArray(int[] array) {</a:t>
              </a:r>
            </a:p>
            <a:p>
              <a:pPr>
                <a:lnSpc>
                  <a:spcPct val="110000"/>
                </a:lnSpc>
              </a:pPr>
              <a:r>
                <a:rPr lang="en-US" sz="1600" b="1">
                  <a:latin typeface="Courier New" pitchFamily="1" charset="0"/>
                </a:rPr>
                <a:t>   for (int i = 0; i &lt; array.length / 2; i++) {</a:t>
              </a:r>
            </a:p>
            <a:p>
              <a:pPr>
                <a:lnSpc>
                  <a:spcPct val="110000"/>
                </a:lnSpc>
              </a:pPr>
              <a:r>
                <a:rPr lang="en-US" sz="1600" b="1">
                  <a:latin typeface="Courier New" pitchFamily="1" charset="0"/>
                </a:rPr>
                <a:t>      swapElements(array, i, array.length - i - 1);</a:t>
              </a:r>
            </a:p>
            <a:p>
              <a:pPr>
                <a:lnSpc>
                  <a:spcPct val="110000"/>
                </a:lnSpc>
              </a:pPr>
              <a:r>
                <a:rPr lang="en-US" sz="1600" b="1">
                  <a:latin typeface="Courier New" pitchFamily="1" charset="0"/>
                </a:rPr>
                <a:t>   }</a:t>
              </a:r>
            </a:p>
            <a:p>
              <a:pPr>
                <a:lnSpc>
                  <a:spcPct val="110000"/>
                </a:lnSpc>
              </a:pPr>
              <a:r>
                <a:rPr lang="en-US" sz="1600" b="1">
                  <a:latin typeface="Courier New" pitchFamily="1" charset="0"/>
                </a:rPr>
                <a:t>}</a:t>
              </a:r>
              <a:endParaRPr sz="1600" b="1" noProof="1">
                <a:latin typeface="Courier New" pitchFamily="1" charset="0"/>
              </a:endParaRPr>
            </a:p>
          </p:txBody>
        </p:sp>
        <p:sp>
          <p:nvSpPr>
            <p:cNvPr id="92398" name="Rectangle 238"/>
            <p:cNvSpPr>
              <a:spLocks noChangeArrowheads="1"/>
            </p:cNvSpPr>
            <p:nvPr/>
          </p:nvSpPr>
          <p:spPr bwMode="auto">
            <a:xfrm>
              <a:off x="4704" y="2010"/>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399" name="Text Box 239"/>
            <p:cNvSpPr txBox="1">
              <a:spLocks noChangeArrowheads="1"/>
            </p:cNvSpPr>
            <p:nvPr/>
          </p:nvSpPr>
          <p:spPr bwMode="auto">
            <a:xfrm>
              <a:off x="4680" y="1826"/>
              <a:ext cx="752"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array</a:t>
              </a:r>
            </a:p>
          </p:txBody>
        </p:sp>
        <p:sp>
          <p:nvSpPr>
            <p:cNvPr id="92400" name="Rectangle 240"/>
            <p:cNvSpPr>
              <a:spLocks noChangeArrowheads="1"/>
            </p:cNvSpPr>
            <p:nvPr/>
          </p:nvSpPr>
          <p:spPr bwMode="auto">
            <a:xfrm>
              <a:off x="3912" y="2010"/>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401" name="Text Box 241"/>
            <p:cNvSpPr txBox="1">
              <a:spLocks noChangeArrowheads="1"/>
            </p:cNvSpPr>
            <p:nvPr/>
          </p:nvSpPr>
          <p:spPr bwMode="auto">
            <a:xfrm>
              <a:off x="3888" y="1826"/>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i</a:t>
              </a:r>
            </a:p>
          </p:txBody>
        </p:sp>
      </p:grpSp>
      <p:sp>
        <p:nvSpPr>
          <p:cNvPr id="92402" name="Rectangle 242"/>
          <p:cNvSpPr>
            <a:spLocks noChangeArrowheads="1"/>
          </p:cNvSpPr>
          <p:nvPr/>
        </p:nvSpPr>
        <p:spPr bwMode="auto">
          <a:xfrm>
            <a:off x="1117600" y="1846263"/>
            <a:ext cx="5664200" cy="2619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403" name="Rectangle 243"/>
          <p:cNvSpPr>
            <a:spLocks noChangeArrowheads="1"/>
          </p:cNvSpPr>
          <p:nvPr/>
        </p:nvSpPr>
        <p:spPr bwMode="auto">
          <a:xfrm>
            <a:off x="1498600" y="2108200"/>
            <a:ext cx="5684838" cy="274638"/>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404" name="Oval 244"/>
          <p:cNvSpPr>
            <a:spLocks noChangeArrowheads="1"/>
          </p:cNvSpPr>
          <p:nvPr/>
        </p:nvSpPr>
        <p:spPr bwMode="auto">
          <a:xfrm>
            <a:off x="7921625" y="33528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endParaRPr lang="en-US"/>
          </a:p>
        </p:txBody>
      </p:sp>
      <p:cxnSp>
        <p:nvCxnSpPr>
          <p:cNvPr id="92405" name="AutoShape 245"/>
          <p:cNvCxnSpPr>
            <a:cxnSpLocks noChangeShapeType="1"/>
            <a:stCxn id="92404" idx="4"/>
            <a:endCxn id="92243" idx="1"/>
          </p:cNvCxnSpPr>
          <p:nvPr/>
        </p:nvCxnSpPr>
        <p:spPr bwMode="auto">
          <a:xfrm rot="5400000">
            <a:off x="3967163" y="692150"/>
            <a:ext cx="1257300" cy="6727825"/>
          </a:xfrm>
          <a:prstGeom prst="bentConnector4">
            <a:avLst>
              <a:gd name="adj1" fmla="val 58838"/>
              <a:gd name="adj2" fmla="val 103398"/>
            </a:avLst>
          </a:prstGeom>
          <a:noFill/>
          <a:ln w="9525">
            <a:solidFill>
              <a:schemeClr val="tx1"/>
            </a:solidFill>
            <a:miter lim="800000"/>
            <a:headEnd/>
            <a:tailEnd type="triangle" w="med" len="med"/>
          </a:ln>
          <a:effectLst/>
        </p:spPr>
      </p:cxnSp>
      <p:grpSp>
        <p:nvGrpSpPr>
          <p:cNvPr id="92287" name="Group 246"/>
          <p:cNvGrpSpPr>
            <a:grpSpLocks/>
          </p:cNvGrpSpPr>
          <p:nvPr/>
        </p:nvGrpSpPr>
        <p:grpSpPr bwMode="auto">
          <a:xfrm>
            <a:off x="6350000" y="3187700"/>
            <a:ext cx="677863" cy="366713"/>
            <a:chOff x="784" y="2552"/>
            <a:chExt cx="427" cy="231"/>
          </a:xfrm>
        </p:grpSpPr>
        <p:sp>
          <p:nvSpPr>
            <p:cNvPr id="92407" name="Rectangle 247"/>
            <p:cNvSpPr>
              <a:spLocks noChangeArrowheads="1"/>
            </p:cNvSpPr>
            <p:nvPr/>
          </p:nvSpPr>
          <p:spPr bwMode="auto">
            <a:xfrm>
              <a:off x="808"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408" name="Rectangle 248"/>
            <p:cNvSpPr>
              <a:spLocks noChangeArrowheads="1"/>
            </p:cNvSpPr>
            <p:nvPr/>
          </p:nvSpPr>
          <p:spPr bwMode="auto">
            <a:xfrm>
              <a:off x="784"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0</a:t>
              </a:r>
            </a:p>
          </p:txBody>
        </p:sp>
      </p:grpSp>
      <p:grpSp>
        <p:nvGrpSpPr>
          <p:cNvPr id="92290" name="Group 249"/>
          <p:cNvGrpSpPr>
            <a:grpSpLocks/>
          </p:cNvGrpSpPr>
          <p:nvPr/>
        </p:nvGrpSpPr>
        <p:grpSpPr bwMode="auto">
          <a:xfrm>
            <a:off x="6350000" y="3187700"/>
            <a:ext cx="677863" cy="366713"/>
            <a:chOff x="1205" y="2552"/>
            <a:chExt cx="427" cy="231"/>
          </a:xfrm>
        </p:grpSpPr>
        <p:sp>
          <p:nvSpPr>
            <p:cNvPr id="92410" name="Rectangle 250"/>
            <p:cNvSpPr>
              <a:spLocks noChangeArrowheads="1"/>
            </p:cNvSpPr>
            <p:nvPr/>
          </p:nvSpPr>
          <p:spPr bwMode="auto">
            <a:xfrm>
              <a:off x="1229"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411" name="Rectangle 251"/>
            <p:cNvSpPr>
              <a:spLocks noChangeArrowheads="1"/>
            </p:cNvSpPr>
            <p:nvPr/>
          </p:nvSpPr>
          <p:spPr bwMode="auto">
            <a:xfrm>
              <a:off x="1205"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1</a:t>
              </a:r>
            </a:p>
          </p:txBody>
        </p:sp>
      </p:grpSp>
      <p:grpSp>
        <p:nvGrpSpPr>
          <p:cNvPr id="92293" name="Group 252"/>
          <p:cNvGrpSpPr>
            <a:grpSpLocks/>
          </p:cNvGrpSpPr>
          <p:nvPr/>
        </p:nvGrpSpPr>
        <p:grpSpPr bwMode="auto">
          <a:xfrm>
            <a:off x="6350000" y="3187700"/>
            <a:ext cx="677863" cy="366713"/>
            <a:chOff x="1640" y="2552"/>
            <a:chExt cx="427" cy="231"/>
          </a:xfrm>
        </p:grpSpPr>
        <p:sp>
          <p:nvSpPr>
            <p:cNvPr id="92413" name="Rectangle 253"/>
            <p:cNvSpPr>
              <a:spLocks noChangeArrowheads="1"/>
            </p:cNvSpPr>
            <p:nvPr/>
          </p:nvSpPr>
          <p:spPr bwMode="auto">
            <a:xfrm>
              <a:off x="1664"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414" name="Rectangle 254"/>
            <p:cNvSpPr>
              <a:spLocks noChangeArrowheads="1"/>
            </p:cNvSpPr>
            <p:nvPr/>
          </p:nvSpPr>
          <p:spPr bwMode="auto">
            <a:xfrm>
              <a:off x="1640"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2</a:t>
              </a:r>
            </a:p>
          </p:txBody>
        </p:sp>
      </p:grpSp>
      <p:grpSp>
        <p:nvGrpSpPr>
          <p:cNvPr id="92296" name="Group 255"/>
          <p:cNvGrpSpPr>
            <a:grpSpLocks/>
          </p:cNvGrpSpPr>
          <p:nvPr/>
        </p:nvGrpSpPr>
        <p:grpSpPr bwMode="auto">
          <a:xfrm>
            <a:off x="6350000" y="3187700"/>
            <a:ext cx="677863" cy="366713"/>
            <a:chOff x="2080" y="2552"/>
            <a:chExt cx="427" cy="231"/>
          </a:xfrm>
        </p:grpSpPr>
        <p:sp>
          <p:nvSpPr>
            <p:cNvPr id="92416" name="Rectangle 256"/>
            <p:cNvSpPr>
              <a:spLocks noChangeArrowheads="1"/>
            </p:cNvSpPr>
            <p:nvPr/>
          </p:nvSpPr>
          <p:spPr bwMode="auto">
            <a:xfrm>
              <a:off x="2104"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417" name="Rectangle 257"/>
            <p:cNvSpPr>
              <a:spLocks noChangeArrowheads="1"/>
            </p:cNvSpPr>
            <p:nvPr/>
          </p:nvSpPr>
          <p:spPr bwMode="auto">
            <a:xfrm>
              <a:off x="2080"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3</a:t>
              </a:r>
            </a:p>
          </p:txBody>
        </p:sp>
      </p:grpSp>
      <p:grpSp>
        <p:nvGrpSpPr>
          <p:cNvPr id="92299" name="Group 258"/>
          <p:cNvGrpSpPr>
            <a:grpSpLocks/>
          </p:cNvGrpSpPr>
          <p:nvPr/>
        </p:nvGrpSpPr>
        <p:grpSpPr bwMode="auto">
          <a:xfrm>
            <a:off x="6350000" y="3187700"/>
            <a:ext cx="677863" cy="366713"/>
            <a:chOff x="2509" y="2552"/>
            <a:chExt cx="427" cy="231"/>
          </a:xfrm>
        </p:grpSpPr>
        <p:sp>
          <p:nvSpPr>
            <p:cNvPr id="92419" name="Rectangle 259"/>
            <p:cNvSpPr>
              <a:spLocks noChangeArrowheads="1"/>
            </p:cNvSpPr>
            <p:nvPr/>
          </p:nvSpPr>
          <p:spPr bwMode="auto">
            <a:xfrm>
              <a:off x="2533"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420" name="Rectangle 260"/>
            <p:cNvSpPr>
              <a:spLocks noChangeArrowheads="1"/>
            </p:cNvSpPr>
            <p:nvPr/>
          </p:nvSpPr>
          <p:spPr bwMode="auto">
            <a:xfrm>
              <a:off x="2509"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4</a:t>
              </a:r>
            </a:p>
          </p:txBody>
        </p:sp>
      </p:grpSp>
      <p:grpSp>
        <p:nvGrpSpPr>
          <p:cNvPr id="92302" name="Group 261"/>
          <p:cNvGrpSpPr>
            <a:grpSpLocks/>
          </p:cNvGrpSpPr>
          <p:nvPr/>
        </p:nvGrpSpPr>
        <p:grpSpPr bwMode="auto">
          <a:xfrm>
            <a:off x="6350000" y="3187700"/>
            <a:ext cx="677863" cy="366713"/>
            <a:chOff x="2936" y="2552"/>
            <a:chExt cx="427" cy="231"/>
          </a:xfrm>
        </p:grpSpPr>
        <p:sp>
          <p:nvSpPr>
            <p:cNvPr id="92422" name="Rectangle 262"/>
            <p:cNvSpPr>
              <a:spLocks noChangeArrowheads="1"/>
            </p:cNvSpPr>
            <p:nvPr/>
          </p:nvSpPr>
          <p:spPr bwMode="auto">
            <a:xfrm>
              <a:off x="2960"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423" name="Rectangle 263"/>
            <p:cNvSpPr>
              <a:spLocks noChangeArrowheads="1"/>
            </p:cNvSpPr>
            <p:nvPr/>
          </p:nvSpPr>
          <p:spPr bwMode="auto">
            <a:xfrm>
              <a:off x="2936"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5</a:t>
              </a:r>
            </a:p>
          </p:txBody>
        </p:sp>
      </p:grpSp>
      <p:grpSp>
        <p:nvGrpSpPr>
          <p:cNvPr id="92305" name="Group 264"/>
          <p:cNvGrpSpPr>
            <a:grpSpLocks/>
          </p:cNvGrpSpPr>
          <p:nvPr/>
        </p:nvGrpSpPr>
        <p:grpSpPr bwMode="auto">
          <a:xfrm>
            <a:off x="781050" y="1844675"/>
            <a:ext cx="8032750" cy="2041525"/>
            <a:chOff x="492" y="1162"/>
            <a:chExt cx="5060" cy="1286"/>
          </a:xfrm>
        </p:grpSpPr>
        <p:sp>
          <p:nvSpPr>
            <p:cNvPr id="92425" name="Rectangle 265"/>
            <p:cNvSpPr>
              <a:spLocks noChangeArrowheads="1"/>
            </p:cNvSpPr>
            <p:nvPr/>
          </p:nvSpPr>
          <p:spPr bwMode="auto">
            <a:xfrm>
              <a:off x="492" y="1162"/>
              <a:ext cx="5060" cy="1286"/>
            </a:xfrm>
            <a:prstGeom prst="rect">
              <a:avLst/>
            </a:prstGeom>
            <a:solidFill>
              <a:schemeClr val="bg1"/>
            </a:solidFill>
            <a:ln w="19050">
              <a:solidFill>
                <a:schemeClr val="tx1"/>
              </a:solidFill>
              <a:miter lim="800000"/>
              <a:headEnd/>
              <a:tailEnd/>
            </a:ln>
            <a:effectLst/>
          </p:spPr>
          <p:txBody>
            <a:bodyPr wrap="none" anchor="ctr">
              <a:prstTxWarp prst="textNoShape">
                <a:avLst/>
              </a:prstTxWarp>
            </a:bodyPr>
            <a:lstStyle/>
            <a:p>
              <a:endParaRPr lang="en-US"/>
            </a:p>
          </p:txBody>
        </p:sp>
        <p:sp>
          <p:nvSpPr>
            <p:cNvPr id="92426" name="Text Box 266"/>
            <p:cNvSpPr txBox="1">
              <a:spLocks noChangeArrowheads="1"/>
            </p:cNvSpPr>
            <p:nvPr/>
          </p:nvSpPr>
          <p:spPr bwMode="auto">
            <a:xfrm>
              <a:off x="564" y="1203"/>
              <a:ext cx="4905" cy="903"/>
            </a:xfrm>
            <a:prstGeom prst="rect">
              <a:avLst/>
            </a:prstGeom>
            <a:noFill/>
            <a:ln w="9525">
              <a:noFill/>
              <a:miter lim="800000"/>
              <a:headEnd/>
              <a:tailEnd/>
            </a:ln>
            <a:effectLst/>
          </p:spPr>
          <p:txBody>
            <a:bodyPr>
              <a:prstTxWarp prst="textNoShape">
                <a:avLst/>
              </a:prstTxWarp>
              <a:spAutoFit/>
            </a:bodyPr>
            <a:lstStyle/>
            <a:p>
              <a:pPr>
                <a:lnSpc>
                  <a:spcPct val="110000"/>
                </a:lnSpc>
              </a:pPr>
              <a:r>
                <a:rPr lang="en-US" sz="1600" b="1">
                  <a:latin typeface="Courier New" pitchFamily="1" charset="0"/>
                </a:rPr>
                <a:t>private void swapElements(int[] array, int p1, int p2) {</a:t>
              </a:r>
            </a:p>
            <a:p>
              <a:pPr>
                <a:lnSpc>
                  <a:spcPct val="110000"/>
                </a:lnSpc>
              </a:pPr>
              <a:r>
                <a:rPr lang="en-US" sz="1600" b="1">
                  <a:latin typeface="Courier New" pitchFamily="1" charset="0"/>
                </a:rPr>
                <a:t>   int temp = array[p1];</a:t>
              </a:r>
            </a:p>
            <a:p>
              <a:pPr>
                <a:lnSpc>
                  <a:spcPct val="110000"/>
                </a:lnSpc>
              </a:pPr>
              <a:r>
                <a:rPr lang="en-US" sz="1600" b="1">
                  <a:latin typeface="Courier New" pitchFamily="1" charset="0"/>
                </a:rPr>
                <a:t>   array[p1] = array[p2];</a:t>
              </a:r>
            </a:p>
            <a:p>
              <a:pPr>
                <a:lnSpc>
                  <a:spcPct val="110000"/>
                </a:lnSpc>
              </a:pPr>
              <a:r>
                <a:rPr lang="en-US" sz="1600" b="1">
                  <a:latin typeface="Courier New" pitchFamily="1" charset="0"/>
                </a:rPr>
                <a:t>   array[p2] = temp;</a:t>
              </a:r>
            </a:p>
            <a:p>
              <a:pPr>
                <a:lnSpc>
                  <a:spcPct val="110000"/>
                </a:lnSpc>
              </a:pPr>
              <a:r>
                <a:rPr lang="en-US" sz="1600" b="1">
                  <a:latin typeface="Courier New" pitchFamily="1" charset="0"/>
                </a:rPr>
                <a:t>}</a:t>
              </a:r>
              <a:endParaRPr sz="1600" b="1" noProof="1">
                <a:latin typeface="Courier New" pitchFamily="1" charset="0"/>
              </a:endParaRPr>
            </a:p>
          </p:txBody>
        </p:sp>
        <p:sp>
          <p:nvSpPr>
            <p:cNvPr id="92427" name="Rectangle 267"/>
            <p:cNvSpPr>
              <a:spLocks noChangeArrowheads="1"/>
            </p:cNvSpPr>
            <p:nvPr/>
          </p:nvSpPr>
          <p:spPr bwMode="auto">
            <a:xfrm>
              <a:off x="4812" y="2154"/>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428" name="Text Box 268"/>
            <p:cNvSpPr txBox="1">
              <a:spLocks noChangeArrowheads="1"/>
            </p:cNvSpPr>
            <p:nvPr/>
          </p:nvSpPr>
          <p:spPr bwMode="auto">
            <a:xfrm>
              <a:off x="4788" y="1970"/>
              <a:ext cx="752"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array</a:t>
              </a:r>
            </a:p>
          </p:txBody>
        </p:sp>
        <p:sp>
          <p:nvSpPr>
            <p:cNvPr id="92429" name="Rectangle 269"/>
            <p:cNvSpPr>
              <a:spLocks noChangeArrowheads="1"/>
            </p:cNvSpPr>
            <p:nvPr/>
          </p:nvSpPr>
          <p:spPr bwMode="auto">
            <a:xfrm>
              <a:off x="4020" y="2154"/>
              <a:ext cx="624" cy="240"/>
            </a:xfrm>
            <a:prstGeom prst="rect">
              <a:avLst/>
            </a:prstGeom>
            <a:noFill/>
            <a:ln w="9525">
              <a:solidFill>
                <a:schemeClr val="tx1"/>
              </a:solidFill>
              <a:miter lim="800000"/>
              <a:headEnd/>
              <a:tailEnd/>
            </a:ln>
            <a:effectLst/>
          </p:spPr>
          <p:txBody>
            <a:bodyPr wrap="none" anchor="ctr">
              <a:prstTxWarp prst="textNoShape">
                <a:avLst/>
              </a:prstTxWarp>
            </a:bodyPr>
            <a:lstStyle/>
            <a:p>
              <a:pPr algn="ctr"/>
              <a:r>
                <a:rPr lang="en-US" sz="1800">
                  <a:latin typeface="Times New Roman" pitchFamily="1" charset="0"/>
                </a:rPr>
                <a:t>9</a:t>
              </a:r>
            </a:p>
          </p:txBody>
        </p:sp>
        <p:sp>
          <p:nvSpPr>
            <p:cNvPr id="92430" name="Text Box 270"/>
            <p:cNvSpPr txBox="1">
              <a:spLocks noChangeArrowheads="1"/>
            </p:cNvSpPr>
            <p:nvPr/>
          </p:nvSpPr>
          <p:spPr bwMode="auto">
            <a:xfrm>
              <a:off x="3996" y="1970"/>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p2</a:t>
              </a:r>
            </a:p>
          </p:txBody>
        </p:sp>
        <p:sp>
          <p:nvSpPr>
            <p:cNvPr id="92431" name="Rectangle 271"/>
            <p:cNvSpPr>
              <a:spLocks noChangeArrowheads="1"/>
            </p:cNvSpPr>
            <p:nvPr/>
          </p:nvSpPr>
          <p:spPr bwMode="auto">
            <a:xfrm>
              <a:off x="3220" y="2154"/>
              <a:ext cx="624" cy="240"/>
            </a:xfrm>
            <a:prstGeom prst="rect">
              <a:avLst/>
            </a:prstGeom>
            <a:noFill/>
            <a:ln w="9525">
              <a:solidFill>
                <a:schemeClr val="tx1"/>
              </a:solidFill>
              <a:miter lim="800000"/>
              <a:headEnd/>
              <a:tailEnd/>
            </a:ln>
            <a:effectLst/>
          </p:spPr>
          <p:txBody>
            <a:bodyPr wrap="none" anchor="ctr">
              <a:prstTxWarp prst="textNoShape">
                <a:avLst/>
              </a:prstTxWarp>
            </a:bodyPr>
            <a:lstStyle/>
            <a:p>
              <a:pPr algn="ctr"/>
              <a:r>
                <a:rPr lang="en-US" sz="1800">
                  <a:latin typeface="Times New Roman" pitchFamily="1" charset="0"/>
                </a:rPr>
                <a:t>0</a:t>
              </a:r>
            </a:p>
          </p:txBody>
        </p:sp>
        <p:sp>
          <p:nvSpPr>
            <p:cNvPr id="92432" name="Text Box 272"/>
            <p:cNvSpPr txBox="1">
              <a:spLocks noChangeArrowheads="1"/>
            </p:cNvSpPr>
            <p:nvPr/>
          </p:nvSpPr>
          <p:spPr bwMode="auto">
            <a:xfrm>
              <a:off x="3196" y="1970"/>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p1</a:t>
              </a:r>
            </a:p>
          </p:txBody>
        </p:sp>
        <p:sp>
          <p:nvSpPr>
            <p:cNvPr id="92433" name="Rectangle 273"/>
            <p:cNvSpPr>
              <a:spLocks noChangeArrowheads="1"/>
            </p:cNvSpPr>
            <p:nvPr/>
          </p:nvSpPr>
          <p:spPr bwMode="auto">
            <a:xfrm>
              <a:off x="2420" y="2154"/>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434" name="Text Box 274"/>
            <p:cNvSpPr txBox="1">
              <a:spLocks noChangeArrowheads="1"/>
            </p:cNvSpPr>
            <p:nvPr/>
          </p:nvSpPr>
          <p:spPr bwMode="auto">
            <a:xfrm>
              <a:off x="2396" y="1970"/>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temp</a:t>
              </a:r>
            </a:p>
          </p:txBody>
        </p:sp>
      </p:grpSp>
      <p:sp>
        <p:nvSpPr>
          <p:cNvPr id="92435" name="Rectangle 275"/>
          <p:cNvSpPr>
            <a:spLocks noChangeArrowheads="1"/>
          </p:cNvSpPr>
          <p:nvPr/>
        </p:nvSpPr>
        <p:spPr bwMode="auto">
          <a:xfrm>
            <a:off x="1289050" y="2255838"/>
            <a:ext cx="2692400" cy="2619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436" name="Rectangle 276"/>
          <p:cNvSpPr>
            <a:spLocks noChangeArrowheads="1"/>
          </p:cNvSpPr>
          <p:nvPr/>
        </p:nvSpPr>
        <p:spPr bwMode="auto">
          <a:xfrm>
            <a:off x="1289050" y="2535238"/>
            <a:ext cx="2847975" cy="26193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437" name="Rectangle 277"/>
          <p:cNvSpPr>
            <a:spLocks noChangeArrowheads="1"/>
          </p:cNvSpPr>
          <p:nvPr/>
        </p:nvSpPr>
        <p:spPr bwMode="auto">
          <a:xfrm>
            <a:off x="1289050" y="2801938"/>
            <a:ext cx="2203450" cy="255587"/>
          </a:xfrm>
          <a:prstGeom prst="rect">
            <a:avLst/>
          </a:prstGeom>
          <a:noFill/>
          <a:ln w="19050">
            <a:solidFill>
              <a:srgbClr val="FF0000"/>
            </a:solidFill>
            <a:miter lim="800000"/>
            <a:headEnd/>
            <a:tailEnd/>
          </a:ln>
          <a:effectLst/>
        </p:spPr>
        <p:txBody>
          <a:bodyPr wrap="none" anchor="ctr">
            <a:prstTxWarp prst="textNoShape">
              <a:avLst/>
            </a:prstTxWarp>
          </a:bodyPr>
          <a:lstStyle/>
          <a:p>
            <a:endParaRPr lang="en-US"/>
          </a:p>
        </p:txBody>
      </p:sp>
      <p:sp>
        <p:nvSpPr>
          <p:cNvPr id="92438" name="Rectangle 278"/>
          <p:cNvSpPr>
            <a:spLocks noChangeArrowheads="1"/>
          </p:cNvSpPr>
          <p:nvPr/>
        </p:nvSpPr>
        <p:spPr bwMode="auto">
          <a:xfrm>
            <a:off x="3981450" y="3419475"/>
            <a:ext cx="677863" cy="366713"/>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0</a:t>
            </a:r>
          </a:p>
        </p:txBody>
      </p:sp>
      <p:sp>
        <p:nvSpPr>
          <p:cNvPr id="92439" name="Oval 279"/>
          <p:cNvSpPr>
            <a:spLocks noChangeArrowheads="1"/>
          </p:cNvSpPr>
          <p:nvPr/>
        </p:nvSpPr>
        <p:spPr bwMode="auto">
          <a:xfrm>
            <a:off x="8099425" y="35814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endParaRPr lang="en-US"/>
          </a:p>
        </p:txBody>
      </p:sp>
      <p:cxnSp>
        <p:nvCxnSpPr>
          <p:cNvPr id="92440" name="AutoShape 280"/>
          <p:cNvCxnSpPr>
            <a:cxnSpLocks noChangeShapeType="1"/>
            <a:stCxn id="92439" idx="4"/>
            <a:endCxn id="92243" idx="1"/>
          </p:cNvCxnSpPr>
          <p:nvPr/>
        </p:nvCxnSpPr>
        <p:spPr bwMode="auto">
          <a:xfrm rot="5400000">
            <a:off x="4170363" y="717550"/>
            <a:ext cx="1028700" cy="6905625"/>
          </a:xfrm>
          <a:prstGeom prst="bentConnector4">
            <a:avLst>
              <a:gd name="adj1" fmla="val 49995"/>
              <a:gd name="adj2" fmla="val 103310"/>
            </a:avLst>
          </a:prstGeom>
          <a:noFill/>
          <a:ln w="9525">
            <a:solidFill>
              <a:schemeClr val="tx1"/>
            </a:solidFill>
            <a:miter lim="800000"/>
            <a:headEnd/>
            <a:tailEnd type="triangle" w="med" len="med"/>
          </a:ln>
          <a:effectLst/>
        </p:spPr>
      </p:cxnSp>
      <p:grpSp>
        <p:nvGrpSpPr>
          <p:cNvPr id="92308" name="Group 281"/>
          <p:cNvGrpSpPr>
            <a:grpSpLocks/>
          </p:cNvGrpSpPr>
          <p:nvPr/>
        </p:nvGrpSpPr>
        <p:grpSpPr bwMode="auto">
          <a:xfrm>
            <a:off x="381000" y="990600"/>
            <a:ext cx="8534400" cy="4203700"/>
            <a:chOff x="240" y="624"/>
            <a:chExt cx="5376" cy="2648"/>
          </a:xfrm>
        </p:grpSpPr>
        <p:sp>
          <p:nvSpPr>
            <p:cNvPr id="92442" name="Rectangle 282"/>
            <p:cNvSpPr>
              <a:spLocks noChangeArrowheads="1"/>
            </p:cNvSpPr>
            <p:nvPr/>
          </p:nvSpPr>
          <p:spPr bwMode="auto">
            <a:xfrm>
              <a:off x="240" y="624"/>
              <a:ext cx="5376" cy="2640"/>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92443" name="Rectangle 283"/>
            <p:cNvSpPr>
              <a:spLocks noChangeArrowheads="1"/>
            </p:cNvSpPr>
            <p:nvPr/>
          </p:nvSpPr>
          <p:spPr bwMode="auto">
            <a:xfrm>
              <a:off x="280" y="648"/>
              <a:ext cx="5060" cy="1563"/>
            </a:xfrm>
            <a:prstGeom prst="rect">
              <a:avLst/>
            </a:prstGeom>
            <a:solidFill>
              <a:schemeClr val="bg1"/>
            </a:solidFill>
            <a:ln w="19050">
              <a:solidFill>
                <a:schemeClr val="tx1"/>
              </a:solidFill>
              <a:miter lim="800000"/>
              <a:headEnd/>
              <a:tailEnd/>
            </a:ln>
            <a:effectLst/>
          </p:spPr>
          <p:txBody>
            <a:bodyPr wrap="none" anchor="ctr">
              <a:prstTxWarp prst="textNoShape">
                <a:avLst/>
              </a:prstTxWarp>
            </a:bodyPr>
            <a:lstStyle/>
            <a:p>
              <a:endParaRPr lang="en-US"/>
            </a:p>
          </p:txBody>
        </p:sp>
        <p:sp>
          <p:nvSpPr>
            <p:cNvPr id="92444" name="Text Box 284"/>
            <p:cNvSpPr txBox="1">
              <a:spLocks noChangeArrowheads="1"/>
            </p:cNvSpPr>
            <p:nvPr/>
          </p:nvSpPr>
          <p:spPr bwMode="auto">
            <a:xfrm>
              <a:off x="352" y="688"/>
              <a:ext cx="5016" cy="1241"/>
            </a:xfrm>
            <a:prstGeom prst="rect">
              <a:avLst/>
            </a:prstGeom>
            <a:noFill/>
            <a:ln w="9525">
              <a:noFill/>
              <a:miter lim="800000"/>
              <a:headEnd/>
              <a:tailEnd/>
            </a:ln>
            <a:effectLst/>
          </p:spPr>
          <p:txBody>
            <a:bodyPr>
              <a:prstTxWarp prst="textNoShape">
                <a:avLst/>
              </a:prstTxWarp>
              <a:spAutoFit/>
            </a:bodyPr>
            <a:lstStyle/>
            <a:p>
              <a:pPr>
                <a:lnSpc>
                  <a:spcPct val="110000"/>
                </a:lnSpc>
              </a:pPr>
              <a:r>
                <a:rPr sz="1600" b="1" noProof="1">
                  <a:latin typeface="Courier New" pitchFamily="1" charset="0"/>
                </a:rPr>
                <a:t>public void run() {</a:t>
              </a:r>
            </a:p>
            <a:p>
              <a:pPr>
                <a:lnSpc>
                  <a:spcPct val="110000"/>
                </a:lnSpc>
              </a:pPr>
              <a:r>
                <a:rPr sz="1600" b="1" noProof="1">
                  <a:latin typeface="Courier New" pitchFamily="1" charset="0"/>
                </a:rPr>
                <a:t>   int n = readInt("Enter number of elements: ");</a:t>
              </a:r>
            </a:p>
            <a:p>
              <a:pPr>
                <a:lnSpc>
                  <a:spcPct val="110000"/>
                </a:lnSpc>
              </a:pPr>
              <a:r>
                <a:rPr sz="1600" b="1" noProof="1">
                  <a:latin typeface="Courier New" pitchFamily="1" charset="0"/>
                </a:rPr>
                <a:t>   int[] intArray = createIndexArray(n);</a:t>
              </a:r>
            </a:p>
            <a:p>
              <a:pPr>
                <a:lnSpc>
                  <a:spcPct val="110000"/>
                </a:lnSpc>
              </a:pPr>
              <a:r>
                <a:rPr sz="1600" b="1" noProof="1">
                  <a:latin typeface="Courier New" pitchFamily="1" charset="0"/>
                </a:rPr>
                <a:t>   println("Forward: " + arrayToString(intArray));</a:t>
              </a:r>
            </a:p>
            <a:p>
              <a:pPr>
                <a:lnSpc>
                  <a:spcPct val="110000"/>
                </a:lnSpc>
              </a:pPr>
              <a:r>
                <a:rPr sz="1600" b="1" noProof="1">
                  <a:latin typeface="Courier New" pitchFamily="1" charset="0"/>
                </a:rPr>
                <a:t>   reverseArray(intArray);</a:t>
              </a:r>
            </a:p>
            <a:p>
              <a:pPr>
                <a:lnSpc>
                  <a:spcPct val="110000"/>
                </a:lnSpc>
              </a:pPr>
              <a:r>
                <a:rPr sz="1600" b="1" noProof="1">
                  <a:latin typeface="Courier New" pitchFamily="1" charset="0"/>
                </a:rPr>
                <a:t>   println("Reverse: " + arrayToString(intArray));</a:t>
              </a:r>
            </a:p>
            <a:p>
              <a:pPr>
                <a:lnSpc>
                  <a:spcPct val="110000"/>
                </a:lnSpc>
              </a:pPr>
              <a:r>
                <a:rPr sz="1600" b="1" noProof="1">
                  <a:latin typeface="Courier New" pitchFamily="1" charset="0"/>
                </a:rPr>
                <a:t>}</a:t>
              </a:r>
            </a:p>
          </p:txBody>
        </p:sp>
        <p:sp>
          <p:nvSpPr>
            <p:cNvPr id="92445" name="Rectangle 285"/>
            <p:cNvSpPr>
              <a:spLocks noChangeArrowheads="1"/>
            </p:cNvSpPr>
            <p:nvPr/>
          </p:nvSpPr>
          <p:spPr bwMode="auto">
            <a:xfrm>
              <a:off x="3856" y="1888"/>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446" name="Text Box 286"/>
            <p:cNvSpPr txBox="1">
              <a:spLocks noChangeArrowheads="1"/>
            </p:cNvSpPr>
            <p:nvPr/>
          </p:nvSpPr>
          <p:spPr bwMode="auto">
            <a:xfrm>
              <a:off x="3832" y="1704"/>
              <a:ext cx="680"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n</a:t>
              </a:r>
            </a:p>
          </p:txBody>
        </p:sp>
        <p:sp>
          <p:nvSpPr>
            <p:cNvPr id="92447" name="Rectangle 287"/>
            <p:cNvSpPr>
              <a:spLocks noChangeArrowheads="1"/>
            </p:cNvSpPr>
            <p:nvPr/>
          </p:nvSpPr>
          <p:spPr bwMode="auto">
            <a:xfrm>
              <a:off x="4600" y="1888"/>
              <a:ext cx="624" cy="24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2448" name="Text Box 288"/>
            <p:cNvSpPr txBox="1">
              <a:spLocks noChangeArrowheads="1"/>
            </p:cNvSpPr>
            <p:nvPr/>
          </p:nvSpPr>
          <p:spPr bwMode="auto">
            <a:xfrm>
              <a:off x="4576" y="1704"/>
              <a:ext cx="752" cy="212"/>
            </a:xfrm>
            <a:prstGeom prst="rect">
              <a:avLst/>
            </a:prstGeom>
            <a:noFill/>
            <a:ln w="9525">
              <a:noFill/>
              <a:miter lim="800000"/>
              <a:headEnd/>
              <a:tailEnd/>
            </a:ln>
            <a:effectLst/>
          </p:spPr>
          <p:txBody>
            <a:bodyPr>
              <a:prstTxWarp prst="textNoShape">
                <a:avLst/>
              </a:prstTxWarp>
              <a:spAutoFit/>
            </a:bodyPr>
            <a:lstStyle/>
            <a:p>
              <a:r>
                <a:rPr lang="en-US" sz="1600" b="1">
                  <a:latin typeface="Courier New" pitchFamily="1" charset="0"/>
                </a:rPr>
                <a:t>intArray</a:t>
              </a:r>
            </a:p>
          </p:txBody>
        </p:sp>
        <p:grpSp>
          <p:nvGrpSpPr>
            <p:cNvPr id="92311" name="Group 289"/>
            <p:cNvGrpSpPr>
              <a:grpSpLocks/>
            </p:cNvGrpSpPr>
            <p:nvPr/>
          </p:nvGrpSpPr>
          <p:grpSpPr bwMode="auto">
            <a:xfrm>
              <a:off x="776" y="2803"/>
              <a:ext cx="4320" cy="469"/>
              <a:chOff x="776" y="2552"/>
              <a:chExt cx="4320" cy="469"/>
            </a:xfrm>
          </p:grpSpPr>
          <p:sp>
            <p:nvSpPr>
              <p:cNvPr id="92450" name="Text Box 290"/>
              <p:cNvSpPr txBox="1">
                <a:spLocks noChangeArrowheads="1"/>
              </p:cNvSpPr>
              <p:nvPr/>
            </p:nvSpPr>
            <p:spPr bwMode="auto">
              <a:xfrm>
                <a:off x="824"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0</a:t>
                </a:r>
                <a:endParaRPr lang="en-US" sz="1000">
                  <a:latin typeface="Times New Roman" pitchFamily="1" charset="0"/>
                </a:endParaRPr>
              </a:p>
            </p:txBody>
          </p:sp>
          <p:sp>
            <p:nvSpPr>
              <p:cNvPr id="92451" name="Text Box 291"/>
              <p:cNvSpPr txBox="1">
                <a:spLocks noChangeArrowheads="1"/>
              </p:cNvSpPr>
              <p:nvPr/>
            </p:nvSpPr>
            <p:spPr bwMode="auto">
              <a:xfrm>
                <a:off x="1256"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1</a:t>
                </a:r>
                <a:endParaRPr lang="en-US" sz="1000">
                  <a:latin typeface="Times New Roman" pitchFamily="1" charset="0"/>
                </a:endParaRPr>
              </a:p>
            </p:txBody>
          </p:sp>
          <p:sp>
            <p:nvSpPr>
              <p:cNvPr id="92452" name="Text Box 292"/>
              <p:cNvSpPr txBox="1">
                <a:spLocks noChangeArrowheads="1"/>
              </p:cNvSpPr>
              <p:nvPr/>
            </p:nvSpPr>
            <p:spPr bwMode="auto">
              <a:xfrm>
                <a:off x="1688"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2</a:t>
                </a:r>
                <a:endParaRPr lang="en-US" sz="1000">
                  <a:latin typeface="Times New Roman" pitchFamily="1" charset="0"/>
                </a:endParaRPr>
              </a:p>
            </p:txBody>
          </p:sp>
          <p:sp>
            <p:nvSpPr>
              <p:cNvPr id="92453" name="Text Box 293"/>
              <p:cNvSpPr txBox="1">
                <a:spLocks noChangeArrowheads="1"/>
              </p:cNvSpPr>
              <p:nvPr/>
            </p:nvSpPr>
            <p:spPr bwMode="auto">
              <a:xfrm>
                <a:off x="2120"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3</a:t>
                </a:r>
                <a:endParaRPr lang="en-US" sz="1000">
                  <a:latin typeface="Times New Roman" pitchFamily="1" charset="0"/>
                </a:endParaRPr>
              </a:p>
            </p:txBody>
          </p:sp>
          <p:sp>
            <p:nvSpPr>
              <p:cNvPr id="92454" name="Text Box 294"/>
              <p:cNvSpPr txBox="1">
                <a:spLocks noChangeArrowheads="1"/>
              </p:cNvSpPr>
              <p:nvPr/>
            </p:nvSpPr>
            <p:spPr bwMode="auto">
              <a:xfrm>
                <a:off x="2552"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4</a:t>
                </a:r>
                <a:endParaRPr lang="en-US" sz="1000">
                  <a:latin typeface="Times New Roman" pitchFamily="1" charset="0"/>
                </a:endParaRPr>
              </a:p>
            </p:txBody>
          </p:sp>
          <p:sp>
            <p:nvSpPr>
              <p:cNvPr id="92455" name="Text Box 295"/>
              <p:cNvSpPr txBox="1">
                <a:spLocks noChangeArrowheads="1"/>
              </p:cNvSpPr>
              <p:nvPr/>
            </p:nvSpPr>
            <p:spPr bwMode="auto">
              <a:xfrm>
                <a:off x="2984"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5</a:t>
                </a:r>
                <a:endParaRPr lang="en-US" sz="1000">
                  <a:latin typeface="Times New Roman" pitchFamily="1" charset="0"/>
                </a:endParaRPr>
              </a:p>
            </p:txBody>
          </p:sp>
          <p:sp>
            <p:nvSpPr>
              <p:cNvPr id="92456" name="Text Box 296"/>
              <p:cNvSpPr txBox="1">
                <a:spLocks noChangeArrowheads="1"/>
              </p:cNvSpPr>
              <p:nvPr/>
            </p:nvSpPr>
            <p:spPr bwMode="auto">
              <a:xfrm>
                <a:off x="3416"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6</a:t>
                </a:r>
                <a:endParaRPr lang="en-US" sz="1000">
                  <a:latin typeface="Times New Roman" pitchFamily="1" charset="0"/>
                </a:endParaRPr>
              </a:p>
            </p:txBody>
          </p:sp>
          <p:sp>
            <p:nvSpPr>
              <p:cNvPr id="92457" name="Text Box 297"/>
              <p:cNvSpPr txBox="1">
                <a:spLocks noChangeArrowheads="1"/>
              </p:cNvSpPr>
              <p:nvPr/>
            </p:nvSpPr>
            <p:spPr bwMode="auto">
              <a:xfrm>
                <a:off x="3848"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7</a:t>
                </a:r>
                <a:endParaRPr lang="en-US" sz="1000">
                  <a:latin typeface="Times New Roman" pitchFamily="1" charset="0"/>
                </a:endParaRPr>
              </a:p>
            </p:txBody>
          </p:sp>
          <p:sp>
            <p:nvSpPr>
              <p:cNvPr id="92458" name="Text Box 298"/>
              <p:cNvSpPr txBox="1">
                <a:spLocks noChangeArrowheads="1"/>
              </p:cNvSpPr>
              <p:nvPr/>
            </p:nvSpPr>
            <p:spPr bwMode="auto">
              <a:xfrm>
                <a:off x="4280"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8</a:t>
                </a:r>
                <a:endParaRPr lang="en-US" sz="1000">
                  <a:latin typeface="Times New Roman" pitchFamily="1" charset="0"/>
                </a:endParaRPr>
              </a:p>
            </p:txBody>
          </p:sp>
          <p:sp>
            <p:nvSpPr>
              <p:cNvPr id="92459" name="Rectangle 299"/>
              <p:cNvSpPr>
                <a:spLocks noChangeArrowheads="1"/>
              </p:cNvSpPr>
              <p:nvPr/>
            </p:nvSpPr>
            <p:spPr bwMode="auto">
              <a:xfrm>
                <a:off x="776"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dirty="0">
                    <a:latin typeface="Times New Roman" pitchFamily="1" charset="0"/>
                  </a:rPr>
                  <a:t>9</a:t>
                </a:r>
              </a:p>
            </p:txBody>
          </p:sp>
          <p:sp>
            <p:nvSpPr>
              <p:cNvPr id="92460" name="Rectangle 300"/>
              <p:cNvSpPr>
                <a:spLocks noChangeArrowheads="1"/>
              </p:cNvSpPr>
              <p:nvPr/>
            </p:nvSpPr>
            <p:spPr bwMode="auto">
              <a:xfrm>
                <a:off x="1208"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8</a:t>
                </a:r>
              </a:p>
            </p:txBody>
          </p:sp>
          <p:sp>
            <p:nvSpPr>
              <p:cNvPr id="92461" name="Rectangle 301"/>
              <p:cNvSpPr>
                <a:spLocks noChangeArrowheads="1"/>
              </p:cNvSpPr>
              <p:nvPr/>
            </p:nvSpPr>
            <p:spPr bwMode="auto">
              <a:xfrm>
                <a:off x="1640"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7</a:t>
                </a:r>
              </a:p>
            </p:txBody>
          </p:sp>
          <p:sp>
            <p:nvSpPr>
              <p:cNvPr id="92462" name="Rectangle 302"/>
              <p:cNvSpPr>
                <a:spLocks noChangeArrowheads="1"/>
              </p:cNvSpPr>
              <p:nvPr/>
            </p:nvSpPr>
            <p:spPr bwMode="auto">
              <a:xfrm>
                <a:off x="2072"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6</a:t>
                </a:r>
              </a:p>
            </p:txBody>
          </p:sp>
          <p:sp>
            <p:nvSpPr>
              <p:cNvPr id="92463" name="Rectangle 303"/>
              <p:cNvSpPr>
                <a:spLocks noChangeArrowheads="1"/>
              </p:cNvSpPr>
              <p:nvPr/>
            </p:nvSpPr>
            <p:spPr bwMode="auto">
              <a:xfrm>
                <a:off x="2504"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5</a:t>
                </a:r>
              </a:p>
            </p:txBody>
          </p:sp>
          <p:sp>
            <p:nvSpPr>
              <p:cNvPr id="92464" name="Rectangle 304"/>
              <p:cNvSpPr>
                <a:spLocks noChangeArrowheads="1"/>
              </p:cNvSpPr>
              <p:nvPr/>
            </p:nvSpPr>
            <p:spPr bwMode="auto">
              <a:xfrm>
                <a:off x="2936"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4</a:t>
                </a:r>
              </a:p>
            </p:txBody>
          </p:sp>
          <p:sp>
            <p:nvSpPr>
              <p:cNvPr id="92465" name="Rectangle 305"/>
              <p:cNvSpPr>
                <a:spLocks noChangeArrowheads="1"/>
              </p:cNvSpPr>
              <p:nvPr/>
            </p:nvSpPr>
            <p:spPr bwMode="auto">
              <a:xfrm>
                <a:off x="3368"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3</a:t>
                </a:r>
              </a:p>
            </p:txBody>
          </p:sp>
          <p:sp>
            <p:nvSpPr>
              <p:cNvPr id="92466" name="Rectangle 306"/>
              <p:cNvSpPr>
                <a:spLocks noChangeArrowheads="1"/>
              </p:cNvSpPr>
              <p:nvPr/>
            </p:nvSpPr>
            <p:spPr bwMode="auto">
              <a:xfrm>
                <a:off x="3800"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2</a:t>
                </a:r>
              </a:p>
            </p:txBody>
          </p:sp>
          <p:sp>
            <p:nvSpPr>
              <p:cNvPr id="92467" name="Rectangle 307"/>
              <p:cNvSpPr>
                <a:spLocks noChangeArrowheads="1"/>
              </p:cNvSpPr>
              <p:nvPr/>
            </p:nvSpPr>
            <p:spPr bwMode="auto">
              <a:xfrm>
                <a:off x="4232"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1</a:t>
                </a:r>
              </a:p>
            </p:txBody>
          </p:sp>
          <p:sp>
            <p:nvSpPr>
              <p:cNvPr id="92468" name="Rectangle 308"/>
              <p:cNvSpPr>
                <a:spLocks noChangeArrowheads="1"/>
              </p:cNvSpPr>
              <p:nvPr/>
            </p:nvSpPr>
            <p:spPr bwMode="auto">
              <a:xfrm>
                <a:off x="4664" y="2552"/>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en-US" sz="2400">
                    <a:latin typeface="Times New Roman" pitchFamily="1" charset="0"/>
                  </a:rPr>
                  <a:t>0</a:t>
                </a:r>
              </a:p>
            </p:txBody>
          </p:sp>
          <p:sp>
            <p:nvSpPr>
              <p:cNvPr id="92469" name="Text Box 309"/>
              <p:cNvSpPr txBox="1">
                <a:spLocks noChangeArrowheads="1"/>
              </p:cNvSpPr>
              <p:nvPr/>
            </p:nvSpPr>
            <p:spPr bwMode="auto">
              <a:xfrm>
                <a:off x="4712" y="2848"/>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9</a:t>
                </a:r>
                <a:endParaRPr lang="en-US" sz="1000">
                  <a:latin typeface="Times New Roman" pitchFamily="1" charset="0"/>
                </a:endParaRPr>
              </a:p>
            </p:txBody>
          </p:sp>
          <p:grpSp>
            <p:nvGrpSpPr>
              <p:cNvPr id="92318" name="Group 310"/>
              <p:cNvGrpSpPr>
                <a:grpSpLocks/>
              </p:cNvGrpSpPr>
              <p:nvPr/>
            </p:nvGrpSpPr>
            <p:grpSpPr bwMode="auto">
              <a:xfrm>
                <a:off x="4656" y="2557"/>
                <a:ext cx="432" cy="288"/>
                <a:chOff x="4656" y="3672"/>
                <a:chExt cx="432" cy="288"/>
              </a:xfrm>
            </p:grpSpPr>
            <p:sp>
              <p:nvSpPr>
                <p:cNvPr id="92471" name="Rectangle 311"/>
                <p:cNvSpPr>
                  <a:spLocks noChangeArrowheads="1"/>
                </p:cNvSpPr>
                <p:nvPr/>
              </p:nvSpPr>
              <p:spPr bwMode="auto">
                <a:xfrm>
                  <a:off x="4694" y="3706"/>
                  <a:ext cx="362" cy="219"/>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472" name="Rectangle 312"/>
                <p:cNvSpPr>
                  <a:spLocks noChangeArrowheads="1"/>
                </p:cNvSpPr>
                <p:nvPr/>
              </p:nvSpPr>
              <p:spPr bwMode="auto">
                <a:xfrm>
                  <a:off x="4656" y="3672"/>
                  <a:ext cx="432" cy="288"/>
                </a:xfrm>
                <a:prstGeom prst="rect">
                  <a:avLst/>
                </a:prstGeom>
                <a:noFill/>
                <a:ln w="9525">
                  <a:noFill/>
                  <a:miter lim="800000"/>
                  <a:headEnd/>
                  <a:tailEnd/>
                </a:ln>
                <a:effectLst/>
              </p:spPr>
              <p:txBody>
                <a:bodyPr>
                  <a:prstTxWarp prst="textNoShape">
                    <a:avLst/>
                  </a:prstTxWarp>
                  <a:spAutoFit/>
                </a:bodyPr>
                <a:lstStyle/>
                <a:p>
                  <a:pPr algn="ctr"/>
                  <a:r>
                    <a:rPr lang="en-US" sz="2400">
                      <a:latin typeface="Times New Roman" pitchFamily="1" charset="0"/>
                    </a:rPr>
                    <a:t>0</a:t>
                  </a:r>
                </a:p>
              </p:txBody>
            </p:sp>
          </p:grpSp>
        </p:grpSp>
        <p:sp>
          <p:nvSpPr>
            <p:cNvPr id="92473" name="Oval 313"/>
            <p:cNvSpPr>
              <a:spLocks noChangeArrowheads="1"/>
            </p:cNvSpPr>
            <p:nvPr/>
          </p:nvSpPr>
          <p:spPr bwMode="auto">
            <a:xfrm>
              <a:off x="4896" y="1985"/>
              <a:ext cx="47" cy="47"/>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endParaRPr lang="en-US"/>
            </a:p>
          </p:txBody>
        </p:sp>
        <p:cxnSp>
          <p:nvCxnSpPr>
            <p:cNvPr id="92474" name="AutoShape 314"/>
            <p:cNvCxnSpPr>
              <a:cxnSpLocks noChangeShapeType="1"/>
              <a:stCxn id="92473" idx="4"/>
              <a:endCxn id="92459" idx="1"/>
            </p:cNvCxnSpPr>
            <p:nvPr/>
          </p:nvCxnSpPr>
          <p:spPr bwMode="auto">
            <a:xfrm rot="5400000">
              <a:off x="2388" y="420"/>
              <a:ext cx="919" cy="4144"/>
            </a:xfrm>
            <a:prstGeom prst="bentConnector4">
              <a:avLst>
                <a:gd name="adj1" fmla="val 64852"/>
                <a:gd name="adj2" fmla="val 103477"/>
              </a:avLst>
            </a:prstGeom>
            <a:noFill/>
            <a:ln w="9525">
              <a:solidFill>
                <a:schemeClr val="tx1"/>
              </a:solidFill>
              <a:miter lim="800000"/>
              <a:headEnd/>
              <a:tailEnd type="triangle" w="med" len="med"/>
            </a:ln>
            <a:effectLst/>
          </p:spPr>
        </p:cxnSp>
        <p:grpSp>
          <p:nvGrpSpPr>
            <p:cNvPr id="92330" name="Group 315"/>
            <p:cNvGrpSpPr>
              <a:grpSpLocks/>
            </p:cNvGrpSpPr>
            <p:nvPr/>
          </p:nvGrpSpPr>
          <p:grpSpPr bwMode="auto">
            <a:xfrm>
              <a:off x="3944" y="1888"/>
              <a:ext cx="427" cy="231"/>
              <a:chOff x="5088" y="2552"/>
              <a:chExt cx="427" cy="231"/>
            </a:xfrm>
          </p:grpSpPr>
          <p:sp>
            <p:nvSpPr>
              <p:cNvPr id="92476" name="Rectangle 316"/>
              <p:cNvSpPr>
                <a:spLocks noChangeArrowheads="1"/>
              </p:cNvSpPr>
              <p:nvPr/>
            </p:nvSpPr>
            <p:spPr bwMode="auto">
              <a:xfrm>
                <a:off x="5112" y="2595"/>
                <a:ext cx="377" cy="18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92477" name="Rectangle 317"/>
              <p:cNvSpPr>
                <a:spLocks noChangeArrowheads="1"/>
              </p:cNvSpPr>
              <p:nvPr/>
            </p:nvSpPr>
            <p:spPr bwMode="auto">
              <a:xfrm>
                <a:off x="5088" y="2552"/>
                <a:ext cx="427" cy="231"/>
              </a:xfrm>
              <a:prstGeom prst="rect">
                <a:avLst/>
              </a:prstGeom>
              <a:noFill/>
              <a:ln w="9525">
                <a:noFill/>
                <a:miter lim="800000"/>
                <a:headEnd/>
                <a:tailEnd/>
              </a:ln>
              <a:effectLst/>
            </p:spPr>
            <p:txBody>
              <a:bodyPr>
                <a:prstTxWarp prst="textNoShape">
                  <a:avLst/>
                </a:prstTxWarp>
                <a:spAutoFit/>
              </a:bodyPr>
              <a:lstStyle/>
              <a:p>
                <a:pPr algn="ctr"/>
                <a:r>
                  <a:rPr lang="en-US" sz="1800">
                    <a:latin typeface="Times New Roman" pitchFamily="1" charset="0"/>
                  </a:rPr>
                  <a:t>10</a:t>
                </a:r>
                <a:endParaRPr lang="en-US" sz="2400">
                  <a:latin typeface="Times New Roman" pitchFamily="1"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2166"/>
                                        </p:tgtEl>
                                        <p:attrNameLst>
                                          <p:attrName>style.visibility</p:attrName>
                                        </p:attrNameLst>
                                      </p:cBhvr>
                                      <p:to>
                                        <p:strVal val="visible"/>
                                      </p:to>
                                    </p:set>
                                  </p:childTnLst>
                                  <p:subTnLst>
                                    <p:set>
                                      <p:cBhvr override="childStyle">
                                        <p:cTn dur="1" fill="hold" display="0" masterRel="nextClick" afterEffect="1"/>
                                        <p:tgtEl>
                                          <p:spTgt spid="9216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84">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92167"/>
                                        </p:tgtEl>
                                        <p:attrNameLst>
                                          <p:attrName>style.visibility</p:attrName>
                                        </p:attrNameLst>
                                      </p:cBhvr>
                                      <p:to>
                                        <p:strVal val="visible"/>
                                      </p:to>
                                    </p:set>
                                  </p:childTnLst>
                                  <p:subTnLst>
                                    <p:set>
                                      <p:cBhvr override="childStyle">
                                        <p:cTn dur="1" fill="hold" display="0" masterRel="nextClick" afterEffect="1"/>
                                        <p:tgtEl>
                                          <p:spTgt spid="9216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2185">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92168"/>
                                        </p:tgtEl>
                                        <p:attrNameLst>
                                          <p:attrName>style.visibility</p:attrName>
                                        </p:attrNameLst>
                                      </p:cBhvr>
                                      <p:to>
                                        <p:strVal val="visible"/>
                                      </p:to>
                                    </p:set>
                                  </p:childTnLst>
                                  <p:subTnLst>
                                    <p:set>
                                      <p:cBhvr override="childStyle">
                                        <p:cTn dur="1" fill="hold" display="0" masterRel="nextClick" afterEffect="1"/>
                                        <p:tgtEl>
                                          <p:spTgt spid="9216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92169"/>
                                        </p:tgtEl>
                                        <p:attrNameLst>
                                          <p:attrName>style.visibility</p:attrName>
                                        </p:attrNameLst>
                                      </p:cBhvr>
                                      <p:to>
                                        <p:strVal val="visible"/>
                                      </p:to>
                                    </p:set>
                                  </p:childTnLst>
                                  <p:subTnLst>
                                    <p:set>
                                      <p:cBhvr override="childStyle">
                                        <p:cTn dur="1" fill="hold" display="0" masterRel="nextClick" afterEffect="1"/>
                                        <p:tgtEl>
                                          <p:spTgt spid="9216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1+#ppt_w/2"/>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92197"/>
                                        </p:tgtEl>
                                        <p:attrNameLst>
                                          <p:attrName>style.visibility</p:attrName>
                                        </p:attrNameLst>
                                      </p:cBhvr>
                                      <p:to>
                                        <p:strVal val="visible"/>
                                      </p:to>
                                    </p:set>
                                  </p:childTnLst>
                                  <p:subTnLst>
                                    <p:set>
                                      <p:cBhvr override="childStyle">
                                        <p:cTn dur="1" fill="hold" display="0" masterRel="nextClick" afterEffect="1"/>
                                        <p:tgtEl>
                                          <p:spTgt spid="92197"/>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6"/>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92314"/>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nodeType="afterEffect">
                                  <p:stCondLst>
                                    <p:cond delay="0"/>
                                  </p:stCondLst>
                                  <p:childTnLst>
                                    <p:set>
                                      <p:cBhvr>
                                        <p:cTn id="46" dur="1" fill="hold">
                                          <p:stCondLst>
                                            <p:cond delay="499"/>
                                          </p:stCondLst>
                                        </p:cTn>
                                        <p:tgtEl>
                                          <p:spTgt spid="92315"/>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499"/>
                                          </p:stCondLst>
                                        </p:cTn>
                                        <p:tgtEl>
                                          <p:spTgt spid="9219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nodeType="afterEffect">
                                  <p:stCondLst>
                                    <p:cond delay="100"/>
                                  </p:stCondLst>
                                  <p:childTnLst>
                                    <p:set>
                                      <p:cBhvr>
                                        <p:cTn id="56" dur="1" fill="hold">
                                          <p:stCondLst>
                                            <p:cond delay="499"/>
                                          </p:stCondLst>
                                        </p:cTn>
                                        <p:tgtEl>
                                          <p:spTgt spid="6"/>
                                        </p:tgtEl>
                                        <p:attrNameLst>
                                          <p:attrName>style.visibility</p:attrName>
                                        </p:attrNameLst>
                                      </p:cBhvr>
                                      <p:to>
                                        <p:strVal val="visible"/>
                                      </p:to>
                                    </p:set>
                                  </p:childTnLst>
                                </p:cTn>
                              </p:par>
                            </p:childTnLst>
                          </p:cTn>
                        </p:par>
                        <p:par>
                          <p:cTn id="57" fill="hold">
                            <p:stCondLst>
                              <p:cond delay="1100"/>
                            </p:stCondLst>
                            <p:childTnLst>
                              <p:par>
                                <p:cTn id="58" presetID="1" presetClass="entr" presetSubtype="0" fill="hold" nodeType="afterEffect">
                                  <p:stCondLst>
                                    <p:cond delay="100"/>
                                  </p:stCondLst>
                                  <p:childTnLst>
                                    <p:set>
                                      <p:cBhvr>
                                        <p:cTn id="59" dur="1" fill="hold">
                                          <p:stCondLst>
                                            <p:cond delay="499"/>
                                          </p:stCondLst>
                                        </p:cTn>
                                        <p:tgtEl>
                                          <p:spTgt spid="19"/>
                                        </p:tgtEl>
                                        <p:attrNameLst>
                                          <p:attrName>style.visibility</p:attrName>
                                        </p:attrNameLst>
                                      </p:cBhvr>
                                      <p:to>
                                        <p:strVal val="visible"/>
                                      </p:to>
                                    </p:set>
                                  </p:childTnLst>
                                </p:cTn>
                              </p:par>
                            </p:childTnLst>
                          </p:cTn>
                        </p:par>
                        <p:par>
                          <p:cTn id="60" fill="hold">
                            <p:stCondLst>
                              <p:cond delay="1700"/>
                            </p:stCondLst>
                            <p:childTnLst>
                              <p:par>
                                <p:cTn id="61" presetID="1" presetClass="entr" presetSubtype="0" fill="hold" nodeType="afterEffect">
                                  <p:stCondLst>
                                    <p:cond delay="100"/>
                                  </p:stCondLst>
                                  <p:childTnLst>
                                    <p:set>
                                      <p:cBhvr>
                                        <p:cTn id="62" dur="1" fill="hold">
                                          <p:stCondLst>
                                            <p:cond delay="499"/>
                                          </p:stCondLst>
                                        </p:cTn>
                                        <p:tgtEl>
                                          <p:spTgt spid="7"/>
                                        </p:tgtEl>
                                        <p:attrNameLst>
                                          <p:attrName>style.visibility</p:attrName>
                                        </p:attrNameLst>
                                      </p:cBhvr>
                                      <p:to>
                                        <p:strVal val="visible"/>
                                      </p:to>
                                    </p:set>
                                  </p:childTnLst>
                                </p:cTn>
                              </p:par>
                            </p:childTnLst>
                          </p:cTn>
                        </p:par>
                        <p:par>
                          <p:cTn id="63" fill="hold">
                            <p:stCondLst>
                              <p:cond delay="2300"/>
                            </p:stCondLst>
                            <p:childTnLst>
                              <p:par>
                                <p:cTn id="64" presetID="1" presetClass="entr" presetSubtype="0" fill="hold" nodeType="afterEffect">
                                  <p:stCondLst>
                                    <p:cond delay="100"/>
                                  </p:stCondLst>
                                  <p:childTnLst>
                                    <p:set>
                                      <p:cBhvr>
                                        <p:cTn id="65" dur="1" fill="hold">
                                          <p:stCondLst>
                                            <p:cond delay="499"/>
                                          </p:stCondLst>
                                        </p:cTn>
                                        <p:tgtEl>
                                          <p:spTgt spid="21"/>
                                        </p:tgtEl>
                                        <p:attrNameLst>
                                          <p:attrName>style.visibility</p:attrName>
                                        </p:attrNameLst>
                                      </p:cBhvr>
                                      <p:to>
                                        <p:strVal val="visible"/>
                                      </p:to>
                                    </p:set>
                                  </p:childTnLst>
                                </p:cTn>
                              </p:par>
                            </p:childTnLst>
                          </p:cTn>
                        </p:par>
                        <p:par>
                          <p:cTn id="66" fill="hold">
                            <p:stCondLst>
                              <p:cond delay="2900"/>
                            </p:stCondLst>
                            <p:childTnLst>
                              <p:par>
                                <p:cTn id="67" presetID="1" presetClass="entr" presetSubtype="0" fill="hold" nodeType="afterEffect">
                                  <p:stCondLst>
                                    <p:cond delay="100"/>
                                  </p:stCondLst>
                                  <p:childTnLst>
                                    <p:set>
                                      <p:cBhvr>
                                        <p:cTn id="68" dur="1" fill="hold">
                                          <p:stCondLst>
                                            <p:cond delay="499"/>
                                          </p:stCondLst>
                                        </p:cTn>
                                        <p:tgtEl>
                                          <p:spTgt spid="8"/>
                                        </p:tgtEl>
                                        <p:attrNameLst>
                                          <p:attrName>style.visibility</p:attrName>
                                        </p:attrNameLst>
                                      </p:cBhvr>
                                      <p:to>
                                        <p:strVal val="visible"/>
                                      </p:to>
                                    </p:set>
                                  </p:childTnLst>
                                </p:cTn>
                              </p:par>
                            </p:childTnLst>
                          </p:cTn>
                        </p:par>
                        <p:par>
                          <p:cTn id="69" fill="hold">
                            <p:stCondLst>
                              <p:cond delay="3500"/>
                            </p:stCondLst>
                            <p:childTnLst>
                              <p:par>
                                <p:cTn id="70" presetID="1" presetClass="entr" presetSubtype="0" fill="hold" nodeType="afterEffect">
                                  <p:stCondLst>
                                    <p:cond delay="100"/>
                                  </p:stCondLst>
                                  <p:childTnLst>
                                    <p:set>
                                      <p:cBhvr>
                                        <p:cTn id="71" dur="1" fill="hold">
                                          <p:stCondLst>
                                            <p:cond delay="499"/>
                                          </p:stCondLst>
                                        </p:cTn>
                                        <p:tgtEl>
                                          <p:spTgt spid="23"/>
                                        </p:tgtEl>
                                        <p:attrNameLst>
                                          <p:attrName>style.visibility</p:attrName>
                                        </p:attrNameLst>
                                      </p:cBhvr>
                                      <p:to>
                                        <p:strVal val="visible"/>
                                      </p:to>
                                    </p:set>
                                  </p:childTnLst>
                                </p:cTn>
                              </p:par>
                            </p:childTnLst>
                          </p:cTn>
                        </p:par>
                        <p:par>
                          <p:cTn id="72" fill="hold">
                            <p:stCondLst>
                              <p:cond delay="4100"/>
                            </p:stCondLst>
                            <p:childTnLst>
                              <p:par>
                                <p:cTn id="73" presetID="1" presetClass="entr" presetSubtype="0" fill="hold" nodeType="afterEffect">
                                  <p:stCondLst>
                                    <p:cond delay="100"/>
                                  </p:stCondLst>
                                  <p:childTnLst>
                                    <p:set>
                                      <p:cBhvr>
                                        <p:cTn id="74" dur="1" fill="hold">
                                          <p:stCondLst>
                                            <p:cond delay="499"/>
                                          </p:stCondLst>
                                        </p:cTn>
                                        <p:tgtEl>
                                          <p:spTgt spid="9"/>
                                        </p:tgtEl>
                                        <p:attrNameLst>
                                          <p:attrName>style.visibility</p:attrName>
                                        </p:attrNameLst>
                                      </p:cBhvr>
                                      <p:to>
                                        <p:strVal val="visible"/>
                                      </p:to>
                                    </p:set>
                                  </p:childTnLst>
                                </p:cTn>
                              </p:par>
                            </p:childTnLst>
                          </p:cTn>
                        </p:par>
                        <p:par>
                          <p:cTn id="75" fill="hold">
                            <p:stCondLst>
                              <p:cond delay="4700"/>
                            </p:stCondLst>
                            <p:childTnLst>
                              <p:par>
                                <p:cTn id="76" presetID="1" presetClass="entr" presetSubtype="0" fill="hold" nodeType="afterEffect">
                                  <p:stCondLst>
                                    <p:cond delay="100"/>
                                  </p:stCondLst>
                                  <p:childTnLst>
                                    <p:set>
                                      <p:cBhvr>
                                        <p:cTn id="77" dur="1" fill="hold">
                                          <p:stCondLst>
                                            <p:cond delay="499"/>
                                          </p:stCondLst>
                                        </p:cTn>
                                        <p:tgtEl>
                                          <p:spTgt spid="25"/>
                                        </p:tgtEl>
                                        <p:attrNameLst>
                                          <p:attrName>style.visibility</p:attrName>
                                        </p:attrNameLst>
                                      </p:cBhvr>
                                      <p:to>
                                        <p:strVal val="visible"/>
                                      </p:to>
                                    </p:set>
                                  </p:childTnLst>
                                </p:cTn>
                              </p:par>
                            </p:childTnLst>
                          </p:cTn>
                        </p:par>
                        <p:par>
                          <p:cTn id="78" fill="hold">
                            <p:stCondLst>
                              <p:cond delay="5300"/>
                            </p:stCondLst>
                            <p:childTnLst>
                              <p:par>
                                <p:cTn id="79" presetID="1" presetClass="entr" presetSubtype="0" fill="hold" nodeType="afterEffect">
                                  <p:stCondLst>
                                    <p:cond delay="100"/>
                                  </p:stCondLst>
                                  <p:childTnLst>
                                    <p:set>
                                      <p:cBhvr>
                                        <p:cTn id="80" dur="1" fill="hold">
                                          <p:stCondLst>
                                            <p:cond delay="499"/>
                                          </p:stCondLst>
                                        </p:cTn>
                                        <p:tgtEl>
                                          <p:spTgt spid="10"/>
                                        </p:tgtEl>
                                        <p:attrNameLst>
                                          <p:attrName>style.visibility</p:attrName>
                                        </p:attrNameLst>
                                      </p:cBhvr>
                                      <p:to>
                                        <p:strVal val="visible"/>
                                      </p:to>
                                    </p:set>
                                  </p:childTnLst>
                                </p:cTn>
                              </p:par>
                            </p:childTnLst>
                          </p:cTn>
                        </p:par>
                        <p:par>
                          <p:cTn id="81" fill="hold">
                            <p:stCondLst>
                              <p:cond delay="5900"/>
                            </p:stCondLst>
                            <p:childTnLst>
                              <p:par>
                                <p:cTn id="82" presetID="1" presetClass="entr" presetSubtype="0" fill="hold" nodeType="afterEffect">
                                  <p:stCondLst>
                                    <p:cond delay="100"/>
                                  </p:stCondLst>
                                  <p:childTnLst>
                                    <p:set>
                                      <p:cBhvr>
                                        <p:cTn id="83" dur="1" fill="hold">
                                          <p:stCondLst>
                                            <p:cond delay="499"/>
                                          </p:stCondLst>
                                        </p:cTn>
                                        <p:tgtEl>
                                          <p:spTgt spid="27"/>
                                        </p:tgtEl>
                                        <p:attrNameLst>
                                          <p:attrName>style.visibility</p:attrName>
                                        </p:attrNameLst>
                                      </p:cBhvr>
                                      <p:to>
                                        <p:strVal val="visible"/>
                                      </p:to>
                                    </p:set>
                                  </p:childTnLst>
                                </p:cTn>
                              </p:par>
                            </p:childTnLst>
                          </p:cTn>
                        </p:par>
                        <p:par>
                          <p:cTn id="84" fill="hold">
                            <p:stCondLst>
                              <p:cond delay="6500"/>
                            </p:stCondLst>
                            <p:childTnLst>
                              <p:par>
                                <p:cTn id="85" presetID="1" presetClass="entr" presetSubtype="0" fill="hold" nodeType="afterEffect">
                                  <p:stCondLst>
                                    <p:cond delay="100"/>
                                  </p:stCondLst>
                                  <p:childTnLst>
                                    <p:set>
                                      <p:cBhvr>
                                        <p:cTn id="86" dur="1" fill="hold">
                                          <p:stCondLst>
                                            <p:cond delay="499"/>
                                          </p:stCondLst>
                                        </p:cTn>
                                        <p:tgtEl>
                                          <p:spTgt spid="11"/>
                                        </p:tgtEl>
                                        <p:attrNameLst>
                                          <p:attrName>style.visibility</p:attrName>
                                        </p:attrNameLst>
                                      </p:cBhvr>
                                      <p:to>
                                        <p:strVal val="visible"/>
                                      </p:to>
                                    </p:set>
                                  </p:childTnLst>
                                </p:cTn>
                              </p:par>
                            </p:childTnLst>
                          </p:cTn>
                        </p:par>
                        <p:par>
                          <p:cTn id="87" fill="hold">
                            <p:stCondLst>
                              <p:cond delay="7100"/>
                            </p:stCondLst>
                            <p:childTnLst>
                              <p:par>
                                <p:cTn id="88" presetID="1" presetClass="entr" presetSubtype="0" fill="hold" nodeType="afterEffect">
                                  <p:stCondLst>
                                    <p:cond delay="100"/>
                                  </p:stCondLst>
                                  <p:childTnLst>
                                    <p:set>
                                      <p:cBhvr>
                                        <p:cTn id="89" dur="1" fill="hold">
                                          <p:stCondLst>
                                            <p:cond delay="499"/>
                                          </p:stCondLst>
                                        </p:cTn>
                                        <p:tgtEl>
                                          <p:spTgt spid="29"/>
                                        </p:tgtEl>
                                        <p:attrNameLst>
                                          <p:attrName>style.visibility</p:attrName>
                                        </p:attrNameLst>
                                      </p:cBhvr>
                                      <p:to>
                                        <p:strVal val="visible"/>
                                      </p:to>
                                    </p:set>
                                  </p:childTnLst>
                                </p:cTn>
                              </p:par>
                            </p:childTnLst>
                          </p:cTn>
                        </p:par>
                        <p:par>
                          <p:cTn id="90" fill="hold">
                            <p:stCondLst>
                              <p:cond delay="7700"/>
                            </p:stCondLst>
                            <p:childTnLst>
                              <p:par>
                                <p:cTn id="91" presetID="1" presetClass="entr" presetSubtype="0" fill="hold" nodeType="afterEffect">
                                  <p:stCondLst>
                                    <p:cond delay="100"/>
                                  </p:stCondLst>
                                  <p:childTnLst>
                                    <p:set>
                                      <p:cBhvr>
                                        <p:cTn id="92" dur="1" fill="hold">
                                          <p:stCondLst>
                                            <p:cond delay="499"/>
                                          </p:stCondLst>
                                        </p:cTn>
                                        <p:tgtEl>
                                          <p:spTgt spid="12"/>
                                        </p:tgtEl>
                                        <p:attrNameLst>
                                          <p:attrName>style.visibility</p:attrName>
                                        </p:attrNameLst>
                                      </p:cBhvr>
                                      <p:to>
                                        <p:strVal val="visible"/>
                                      </p:to>
                                    </p:set>
                                  </p:childTnLst>
                                </p:cTn>
                              </p:par>
                            </p:childTnLst>
                          </p:cTn>
                        </p:par>
                        <p:par>
                          <p:cTn id="93" fill="hold">
                            <p:stCondLst>
                              <p:cond delay="8300"/>
                            </p:stCondLst>
                            <p:childTnLst>
                              <p:par>
                                <p:cTn id="94" presetID="1" presetClass="entr" presetSubtype="0" fill="hold" nodeType="afterEffect">
                                  <p:stCondLst>
                                    <p:cond delay="100"/>
                                  </p:stCondLst>
                                  <p:childTnLst>
                                    <p:set>
                                      <p:cBhvr>
                                        <p:cTn id="95" dur="1" fill="hold">
                                          <p:stCondLst>
                                            <p:cond delay="499"/>
                                          </p:stCondLst>
                                        </p:cTn>
                                        <p:tgtEl>
                                          <p:spTgt spid="31"/>
                                        </p:tgtEl>
                                        <p:attrNameLst>
                                          <p:attrName>style.visibility</p:attrName>
                                        </p:attrNameLst>
                                      </p:cBhvr>
                                      <p:to>
                                        <p:strVal val="visible"/>
                                      </p:to>
                                    </p:set>
                                  </p:childTnLst>
                                </p:cTn>
                              </p:par>
                            </p:childTnLst>
                          </p:cTn>
                        </p:par>
                        <p:par>
                          <p:cTn id="96" fill="hold">
                            <p:stCondLst>
                              <p:cond delay="8900"/>
                            </p:stCondLst>
                            <p:childTnLst>
                              <p:par>
                                <p:cTn id="97" presetID="1" presetClass="entr" presetSubtype="0" fill="hold" nodeType="afterEffect">
                                  <p:stCondLst>
                                    <p:cond delay="100"/>
                                  </p:stCondLst>
                                  <p:childTnLst>
                                    <p:set>
                                      <p:cBhvr>
                                        <p:cTn id="98" dur="1" fill="hold">
                                          <p:stCondLst>
                                            <p:cond delay="499"/>
                                          </p:stCondLst>
                                        </p:cTn>
                                        <p:tgtEl>
                                          <p:spTgt spid="13"/>
                                        </p:tgtEl>
                                        <p:attrNameLst>
                                          <p:attrName>style.visibility</p:attrName>
                                        </p:attrNameLst>
                                      </p:cBhvr>
                                      <p:to>
                                        <p:strVal val="visible"/>
                                      </p:to>
                                    </p:set>
                                  </p:childTnLst>
                                </p:cTn>
                              </p:par>
                            </p:childTnLst>
                          </p:cTn>
                        </p:par>
                        <p:par>
                          <p:cTn id="99" fill="hold">
                            <p:stCondLst>
                              <p:cond delay="9500"/>
                            </p:stCondLst>
                            <p:childTnLst>
                              <p:par>
                                <p:cTn id="100" presetID="1" presetClass="entr" presetSubtype="0" fill="hold" nodeType="afterEffect">
                                  <p:stCondLst>
                                    <p:cond delay="100"/>
                                  </p:stCondLst>
                                  <p:childTnLst>
                                    <p:set>
                                      <p:cBhvr>
                                        <p:cTn id="101" dur="1" fill="hold">
                                          <p:stCondLst>
                                            <p:cond delay="499"/>
                                          </p:stCondLst>
                                        </p:cTn>
                                        <p:tgtEl>
                                          <p:spTgt spid="92161"/>
                                        </p:tgtEl>
                                        <p:attrNameLst>
                                          <p:attrName>style.visibility</p:attrName>
                                        </p:attrNameLst>
                                      </p:cBhvr>
                                      <p:to>
                                        <p:strVal val="visible"/>
                                      </p:to>
                                    </p:set>
                                  </p:childTnLst>
                                </p:cTn>
                              </p:par>
                            </p:childTnLst>
                          </p:cTn>
                        </p:par>
                        <p:par>
                          <p:cTn id="102" fill="hold">
                            <p:stCondLst>
                              <p:cond delay="10100"/>
                            </p:stCondLst>
                            <p:childTnLst>
                              <p:par>
                                <p:cTn id="103" presetID="1" presetClass="entr" presetSubtype="0" fill="hold" nodeType="afterEffect">
                                  <p:stCondLst>
                                    <p:cond delay="100"/>
                                  </p:stCondLst>
                                  <p:childTnLst>
                                    <p:set>
                                      <p:cBhvr>
                                        <p:cTn id="104" dur="1" fill="hold">
                                          <p:stCondLst>
                                            <p:cond delay="499"/>
                                          </p:stCondLst>
                                        </p:cTn>
                                        <p:tgtEl>
                                          <p:spTgt spid="14"/>
                                        </p:tgtEl>
                                        <p:attrNameLst>
                                          <p:attrName>style.visibility</p:attrName>
                                        </p:attrNameLst>
                                      </p:cBhvr>
                                      <p:to>
                                        <p:strVal val="visible"/>
                                      </p:to>
                                    </p:set>
                                  </p:childTnLst>
                                </p:cTn>
                              </p:par>
                            </p:childTnLst>
                          </p:cTn>
                        </p:par>
                        <p:par>
                          <p:cTn id="105" fill="hold">
                            <p:stCondLst>
                              <p:cond delay="10700"/>
                            </p:stCondLst>
                            <p:childTnLst>
                              <p:par>
                                <p:cTn id="106" presetID="1" presetClass="entr" presetSubtype="0" fill="hold" nodeType="afterEffect">
                                  <p:stCondLst>
                                    <p:cond delay="100"/>
                                  </p:stCondLst>
                                  <p:childTnLst>
                                    <p:set>
                                      <p:cBhvr>
                                        <p:cTn id="107" dur="1" fill="hold">
                                          <p:stCondLst>
                                            <p:cond delay="499"/>
                                          </p:stCondLst>
                                        </p:cTn>
                                        <p:tgtEl>
                                          <p:spTgt spid="92181"/>
                                        </p:tgtEl>
                                        <p:attrNameLst>
                                          <p:attrName>style.visibility</p:attrName>
                                        </p:attrNameLst>
                                      </p:cBhvr>
                                      <p:to>
                                        <p:strVal val="visible"/>
                                      </p:to>
                                    </p:set>
                                  </p:childTnLst>
                                </p:cTn>
                              </p:par>
                            </p:childTnLst>
                          </p:cTn>
                        </p:par>
                        <p:par>
                          <p:cTn id="108" fill="hold">
                            <p:stCondLst>
                              <p:cond delay="11300"/>
                            </p:stCondLst>
                            <p:childTnLst>
                              <p:par>
                                <p:cTn id="109" presetID="1" presetClass="entr" presetSubtype="0" fill="hold" nodeType="afterEffect">
                                  <p:stCondLst>
                                    <p:cond delay="100"/>
                                  </p:stCondLst>
                                  <p:childTnLst>
                                    <p:set>
                                      <p:cBhvr>
                                        <p:cTn id="110" dur="1" fill="hold">
                                          <p:stCondLst>
                                            <p:cond delay="499"/>
                                          </p:stCondLst>
                                        </p:cTn>
                                        <p:tgtEl>
                                          <p:spTgt spid="15"/>
                                        </p:tgtEl>
                                        <p:attrNameLst>
                                          <p:attrName>style.visibility</p:attrName>
                                        </p:attrNameLst>
                                      </p:cBhvr>
                                      <p:to>
                                        <p:strVal val="visible"/>
                                      </p:to>
                                    </p:set>
                                  </p:childTnLst>
                                </p:cTn>
                              </p:par>
                            </p:childTnLst>
                          </p:cTn>
                        </p:par>
                        <p:par>
                          <p:cTn id="111" fill="hold">
                            <p:stCondLst>
                              <p:cond delay="11900"/>
                            </p:stCondLst>
                            <p:childTnLst>
                              <p:par>
                                <p:cTn id="112" presetID="1" presetClass="exit" presetSubtype="0" fill="hold" grpId="1" nodeType="afterEffect">
                                  <p:stCondLst>
                                    <p:cond delay="0"/>
                                  </p:stCondLst>
                                  <p:childTnLst>
                                    <p:set>
                                      <p:cBhvr>
                                        <p:cTn id="113" dur="1" fill="hold">
                                          <p:stCondLst>
                                            <p:cond delay="499"/>
                                          </p:stCondLst>
                                        </p:cTn>
                                        <p:tgtEl>
                                          <p:spTgt spid="92198"/>
                                        </p:tgtEl>
                                        <p:attrNameLst>
                                          <p:attrName>style.visibility</p:attrName>
                                        </p:attrNameLst>
                                      </p:cBhvr>
                                      <p:to>
                                        <p:strVal val="hidden"/>
                                      </p:to>
                                    </p:set>
                                  </p:childTnLst>
                                </p:cTn>
                              </p:par>
                            </p:childTnLst>
                          </p:cTn>
                        </p:par>
                        <p:par>
                          <p:cTn id="114" fill="hold">
                            <p:stCondLst>
                              <p:cond delay="12400"/>
                            </p:stCondLst>
                            <p:childTnLst>
                              <p:par>
                                <p:cTn id="115" presetID="1" presetClass="entr" presetSubtype="0" fill="hold" grpId="0" nodeType="afterEffect">
                                  <p:stCondLst>
                                    <p:cond delay="50"/>
                                  </p:stCondLst>
                                  <p:childTnLst>
                                    <p:set>
                                      <p:cBhvr>
                                        <p:cTn id="116" dur="1" fill="hold">
                                          <p:stCondLst>
                                            <p:cond delay="499"/>
                                          </p:stCondLst>
                                        </p:cTn>
                                        <p:tgtEl>
                                          <p:spTgt spid="92199"/>
                                        </p:tgtEl>
                                        <p:attrNameLst>
                                          <p:attrName>style.visibility</p:attrName>
                                        </p:attrNameLst>
                                      </p:cBhvr>
                                      <p:to>
                                        <p:strVal val="visible"/>
                                      </p:to>
                                    </p:set>
                                  </p:childTnLst>
                                  <p:subTnLst>
                                    <p:set>
                                      <p:cBhvr override="childStyle">
                                        <p:cTn dur="1" fill="hold" display="0" masterRel="nextClick" afterEffect="1"/>
                                        <p:tgtEl>
                                          <p:spTgt spid="92199"/>
                                        </p:tgtEl>
                                        <p:attrNameLst>
                                          <p:attrName>style.visibility</p:attrName>
                                        </p:attrNameLst>
                                      </p:cBhvr>
                                      <p:to>
                                        <p:strVal val="hidden"/>
                                      </p:to>
                                    </p:set>
                                  </p:sub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499"/>
                                          </p:stCondLst>
                                        </p:cTn>
                                        <p:tgtEl>
                                          <p:spTgt spid="5"/>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499"/>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499"/>
                                          </p:stCondLst>
                                        </p:cTn>
                                        <p:tgtEl>
                                          <p:spTgt spid="7"/>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499"/>
                                          </p:stCondLst>
                                        </p:cTn>
                                        <p:tgtEl>
                                          <p:spTgt spid="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499"/>
                                          </p:stCondLst>
                                        </p:cTn>
                                        <p:tgtEl>
                                          <p:spTgt spid="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499"/>
                                          </p:stCondLst>
                                        </p:cTn>
                                        <p:tgtEl>
                                          <p:spTgt spid="10"/>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499"/>
                                          </p:stCondLst>
                                        </p:cTn>
                                        <p:tgtEl>
                                          <p:spTgt spid="11"/>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499"/>
                                          </p:stCondLst>
                                        </p:cTn>
                                        <p:tgtEl>
                                          <p:spTgt spid="12"/>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499"/>
                                          </p:stCondLst>
                                        </p:cTn>
                                        <p:tgtEl>
                                          <p:spTgt spid="13"/>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499"/>
                                          </p:stCondLst>
                                        </p:cTn>
                                        <p:tgtEl>
                                          <p:spTgt spid="14"/>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499"/>
                                          </p:stCondLst>
                                        </p:cTn>
                                        <p:tgtEl>
                                          <p:spTgt spid="1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499"/>
                                          </p:stCondLst>
                                        </p:cTn>
                                        <p:tgtEl>
                                          <p:spTgt spid="9231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499"/>
                                          </p:stCondLst>
                                        </p:cTn>
                                        <p:tgtEl>
                                          <p:spTgt spid="92315"/>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499"/>
                                          </p:stCondLst>
                                        </p:cTn>
                                        <p:tgtEl>
                                          <p:spTgt spid="9231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499"/>
                                          </p:stCondLst>
                                        </p:cTn>
                                        <p:tgtEl>
                                          <p:spTgt spid="92317"/>
                                        </p:tgtEl>
                                        <p:attrNameLst>
                                          <p:attrName>style.visibility</p:attrName>
                                        </p:attrNameLst>
                                      </p:cBhvr>
                                      <p:to>
                                        <p:strVal val="visible"/>
                                      </p:to>
                                    </p:set>
                                  </p:childTnLst>
                                </p:cTn>
                              </p:par>
                            </p:childTnLst>
                          </p:cTn>
                        </p:par>
                        <p:par>
                          <p:cTn id="149" fill="hold">
                            <p:stCondLst>
                              <p:cond delay="500"/>
                            </p:stCondLst>
                            <p:childTnLst>
                              <p:par>
                                <p:cTn id="150" presetID="53" presetClass="exit" presetSubtype="0" fill="hold" nodeType="afterEffect">
                                  <p:stCondLst>
                                    <p:cond delay="0"/>
                                  </p:stCondLst>
                                  <p:childTnLst>
                                    <p:anim calcmode="lin" valueType="num">
                                      <p:cBhvr>
                                        <p:cTn id="151" dur="500"/>
                                        <p:tgtEl>
                                          <p:spTgt spid="4"/>
                                        </p:tgtEl>
                                        <p:attrNameLst>
                                          <p:attrName>ppt_w</p:attrName>
                                        </p:attrNameLst>
                                      </p:cBhvr>
                                      <p:tavLst>
                                        <p:tav tm="0">
                                          <p:val>
                                            <p:strVal val="ppt_w"/>
                                          </p:val>
                                        </p:tav>
                                        <p:tav tm="100000">
                                          <p:val>
                                            <p:fltVal val="0"/>
                                          </p:val>
                                        </p:tav>
                                      </p:tavLst>
                                    </p:anim>
                                    <p:anim calcmode="lin" valueType="num">
                                      <p:cBhvr>
                                        <p:cTn id="152" dur="500"/>
                                        <p:tgtEl>
                                          <p:spTgt spid="4"/>
                                        </p:tgtEl>
                                        <p:attrNameLst>
                                          <p:attrName>ppt_h</p:attrName>
                                        </p:attrNameLst>
                                      </p:cBhvr>
                                      <p:tavLst>
                                        <p:tav tm="0">
                                          <p:val>
                                            <p:strVal val="ppt_h"/>
                                          </p:val>
                                        </p:tav>
                                        <p:tav tm="100000">
                                          <p:val>
                                            <p:fltVal val="0"/>
                                          </p:val>
                                        </p:tav>
                                      </p:tavLst>
                                    </p:anim>
                                    <p:animEffect transition="out" filter="fade">
                                      <p:cBhvr>
                                        <p:cTn id="153" dur="500"/>
                                        <p:tgtEl>
                                          <p:spTgt spid="4"/>
                                        </p:tgtEl>
                                      </p:cBhvr>
                                    </p:animEffect>
                                    <p:set>
                                      <p:cBhvr>
                                        <p:cTn id="154" dur="1" fill="hold">
                                          <p:stCondLst>
                                            <p:cond delay="499"/>
                                          </p:stCondLst>
                                        </p:cTn>
                                        <p:tgtEl>
                                          <p:spTgt spid="4"/>
                                        </p:tgtEl>
                                        <p:attrNameLst>
                                          <p:attrName>style.visibility</p:attrName>
                                        </p:attrNameLst>
                                      </p:cBhvr>
                                      <p:to>
                                        <p:strVal val="hidden"/>
                                      </p:to>
                                    </p:set>
                                  </p:childTnLst>
                                </p:cTn>
                              </p:par>
                            </p:childTnLst>
                          </p:cTn>
                        </p:par>
                        <p:par>
                          <p:cTn id="155" fill="hold">
                            <p:stCondLst>
                              <p:cond delay="1000"/>
                            </p:stCondLst>
                            <p:childTnLst>
                              <p:par>
                                <p:cTn id="156" presetID="1" presetClass="entr" presetSubtype="0" fill="hold" grpId="0" nodeType="afterEffect">
                                  <p:stCondLst>
                                    <p:cond delay="0"/>
                                  </p:stCondLst>
                                  <p:childTnLst>
                                    <p:set>
                                      <p:cBhvr>
                                        <p:cTn id="157" dur="1" fill="hold">
                                          <p:stCondLst>
                                            <p:cond delay="0"/>
                                          </p:stCondLst>
                                        </p:cTn>
                                        <p:tgtEl>
                                          <p:spTgt spid="92170"/>
                                        </p:tgtEl>
                                        <p:attrNameLst>
                                          <p:attrName>style.visibility</p:attrName>
                                        </p:attrNameLst>
                                      </p:cBhvr>
                                      <p:to>
                                        <p:strVal val="visible"/>
                                      </p:to>
                                    </p:set>
                                  </p:childTnLst>
                                  <p:subTnLst>
                                    <p:set>
                                      <p:cBhvr override="childStyle">
                                        <p:cTn dur="1" fill="hold" display="0" masterRel="nextClick" afterEffect="1"/>
                                        <p:tgtEl>
                                          <p:spTgt spid="92170"/>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92171"/>
                                        </p:tgtEl>
                                        <p:attrNameLst>
                                          <p:attrName>style.visibility</p:attrName>
                                        </p:attrNameLst>
                                      </p:cBhvr>
                                      <p:to>
                                        <p:strVal val="visible"/>
                                      </p:to>
                                    </p:set>
                                  </p:childTnLst>
                                  <p:subTnLst>
                                    <p:set>
                                      <p:cBhvr override="childStyle">
                                        <p:cTn dur="1" fill="hold" display="0" masterRel="nextClick" afterEffect="1"/>
                                        <p:tgtEl>
                                          <p:spTgt spid="92171"/>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2" presetClass="entr" presetSubtype="6" fill="hold" nodeType="clickEffect">
                                  <p:stCondLst>
                                    <p:cond delay="0"/>
                                  </p:stCondLst>
                                  <p:childTnLst>
                                    <p:set>
                                      <p:cBhvr>
                                        <p:cTn id="165" dur="1" fill="hold">
                                          <p:stCondLst>
                                            <p:cond delay="0"/>
                                          </p:stCondLst>
                                        </p:cTn>
                                        <p:tgtEl>
                                          <p:spTgt spid="92200"/>
                                        </p:tgtEl>
                                        <p:attrNameLst>
                                          <p:attrName>style.visibility</p:attrName>
                                        </p:attrNameLst>
                                      </p:cBhvr>
                                      <p:to>
                                        <p:strVal val="visible"/>
                                      </p:to>
                                    </p:set>
                                    <p:anim calcmode="lin" valueType="num">
                                      <p:cBhvr additive="base">
                                        <p:cTn id="166" dur="500" fill="hold"/>
                                        <p:tgtEl>
                                          <p:spTgt spid="92200"/>
                                        </p:tgtEl>
                                        <p:attrNameLst>
                                          <p:attrName>ppt_x</p:attrName>
                                        </p:attrNameLst>
                                      </p:cBhvr>
                                      <p:tavLst>
                                        <p:tav tm="0">
                                          <p:val>
                                            <p:strVal val="1+#ppt_w/2"/>
                                          </p:val>
                                        </p:tav>
                                        <p:tav tm="100000">
                                          <p:val>
                                            <p:strVal val="#ppt_x"/>
                                          </p:val>
                                        </p:tav>
                                      </p:tavLst>
                                    </p:anim>
                                    <p:anim calcmode="lin" valueType="num">
                                      <p:cBhvr additive="base">
                                        <p:cTn id="167" dur="500" fill="hold"/>
                                        <p:tgtEl>
                                          <p:spTgt spid="92200"/>
                                        </p:tgtEl>
                                        <p:attrNameLst>
                                          <p:attrName>ppt_y</p:attrName>
                                        </p:attrNameLst>
                                      </p:cBhvr>
                                      <p:tavLst>
                                        <p:tav tm="0">
                                          <p:val>
                                            <p:strVal val="1+#ppt_h/2"/>
                                          </p:val>
                                        </p:tav>
                                        <p:tav tm="100000">
                                          <p:val>
                                            <p:strVal val="#ppt_y"/>
                                          </p:val>
                                        </p:tav>
                                      </p:tavLst>
                                    </p:anim>
                                  </p:childTnLst>
                                </p:cTn>
                              </p:par>
                              <p:par>
                                <p:cTn id="168" presetID="1" presetClass="exit" presetSubtype="0" fill="hold" grpId="1" nodeType="withEffect">
                                  <p:stCondLst>
                                    <p:cond delay="0"/>
                                  </p:stCondLst>
                                  <p:childTnLst>
                                    <p:set>
                                      <p:cBhvr>
                                        <p:cTn id="169" dur="1" fill="hold">
                                          <p:stCondLst>
                                            <p:cond delay="0"/>
                                          </p:stCondLst>
                                        </p:cTn>
                                        <p:tgtEl>
                                          <p:spTgt spid="92316"/>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92317"/>
                                        </p:tgtEl>
                                        <p:attrNameLst>
                                          <p:attrName>style.visibility</p:attrName>
                                        </p:attrNameLst>
                                      </p:cBhvr>
                                      <p:to>
                                        <p:strVal val="hidden"/>
                                      </p:to>
                                    </p:set>
                                  </p:childTnLst>
                                </p:cTn>
                              </p:par>
                            </p:childTnLst>
                          </p:cTn>
                        </p:par>
                        <p:par>
                          <p:cTn id="172" fill="hold">
                            <p:stCondLst>
                              <p:cond delay="500"/>
                            </p:stCondLst>
                            <p:childTnLst>
                              <p:par>
                                <p:cTn id="173" presetID="1" presetClass="entr" presetSubtype="0" fill="hold" grpId="0" nodeType="afterEffect">
                                  <p:stCondLst>
                                    <p:cond delay="0"/>
                                  </p:stCondLst>
                                  <p:childTnLst>
                                    <p:set>
                                      <p:cBhvr>
                                        <p:cTn id="174" dur="1" fill="hold">
                                          <p:stCondLst>
                                            <p:cond delay="499"/>
                                          </p:stCondLst>
                                        </p:cTn>
                                        <p:tgtEl>
                                          <p:spTgt spid="9239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499"/>
                                          </p:stCondLst>
                                        </p:cTn>
                                        <p:tgtEl>
                                          <p:spTgt spid="92394"/>
                                        </p:tgtEl>
                                        <p:attrNameLst>
                                          <p:attrName>style.visibility</p:attrName>
                                        </p:attrNameLst>
                                      </p:cBhvr>
                                      <p:to>
                                        <p:strVal val="visible"/>
                                      </p:to>
                                    </p:se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499"/>
                                          </p:stCondLst>
                                        </p:cTn>
                                        <p:tgtEl>
                                          <p:spTgt spid="92327"/>
                                        </p:tgtEl>
                                        <p:attrNameLst>
                                          <p:attrName>style.visibility</p:attrName>
                                        </p:attrNameLst>
                                      </p:cBhvr>
                                      <p:to>
                                        <p:strVal val="visible"/>
                                      </p:to>
                                    </p:set>
                                  </p:childTnLst>
                                  <p:subTnLst>
                                    <p:set>
                                      <p:cBhvr override="childStyle">
                                        <p:cTn dur="1" fill="hold" display="0" masterRel="nextClick" afterEffect="1"/>
                                        <p:tgtEl>
                                          <p:spTgt spid="92327"/>
                                        </p:tgtEl>
                                        <p:attrNameLst>
                                          <p:attrName>style.visibility</p:attrName>
                                        </p:attrNameLst>
                                      </p:cBhvr>
                                      <p:to>
                                        <p:strVal val="hidden"/>
                                      </p:to>
                                    </p:set>
                                  </p:sub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92328"/>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92203"/>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nodeType="afterEffect">
                                  <p:stCondLst>
                                    <p:cond delay="100"/>
                                  </p:stCondLst>
                                  <p:childTnLst>
                                    <p:set>
                                      <p:cBhvr>
                                        <p:cTn id="190" dur="1" fill="hold">
                                          <p:stCondLst>
                                            <p:cond delay="499"/>
                                          </p:stCondLst>
                                        </p:cTn>
                                        <p:tgtEl>
                                          <p:spTgt spid="92254"/>
                                        </p:tgtEl>
                                        <p:attrNameLst>
                                          <p:attrName>style.visibility</p:attrName>
                                        </p:attrNameLst>
                                      </p:cBhvr>
                                      <p:to>
                                        <p:strVal val="visible"/>
                                      </p:to>
                                    </p:set>
                                  </p:childTnLst>
                                </p:cTn>
                              </p:par>
                            </p:childTnLst>
                          </p:cTn>
                        </p:par>
                        <p:par>
                          <p:cTn id="191" fill="hold">
                            <p:stCondLst>
                              <p:cond delay="600"/>
                            </p:stCondLst>
                            <p:childTnLst>
                              <p:par>
                                <p:cTn id="192" presetID="1" presetClass="entr" presetSubtype="0" fill="hold" nodeType="afterEffect">
                                  <p:stCondLst>
                                    <p:cond delay="100"/>
                                  </p:stCondLst>
                                  <p:childTnLst>
                                    <p:set>
                                      <p:cBhvr>
                                        <p:cTn id="193" dur="1" fill="hold">
                                          <p:stCondLst>
                                            <p:cond delay="0"/>
                                          </p:stCondLst>
                                        </p:cTn>
                                        <p:tgtEl>
                                          <p:spTgt spid="92206"/>
                                        </p:tgtEl>
                                        <p:attrNameLst>
                                          <p:attrName>style.visibility</p:attrName>
                                        </p:attrNameLst>
                                      </p:cBhvr>
                                      <p:to>
                                        <p:strVal val="visible"/>
                                      </p:to>
                                    </p:set>
                                  </p:childTnLst>
                                </p:cTn>
                              </p:par>
                            </p:childTnLst>
                          </p:cTn>
                        </p:par>
                        <p:par>
                          <p:cTn id="194" fill="hold">
                            <p:stCondLst>
                              <p:cond delay="700"/>
                            </p:stCondLst>
                            <p:childTnLst>
                              <p:par>
                                <p:cTn id="195" presetID="1" presetClass="entr" presetSubtype="0" fill="hold" nodeType="afterEffect">
                                  <p:stCondLst>
                                    <p:cond delay="100"/>
                                  </p:stCondLst>
                                  <p:childTnLst>
                                    <p:set>
                                      <p:cBhvr>
                                        <p:cTn id="196" dur="1" fill="hold">
                                          <p:stCondLst>
                                            <p:cond delay="499"/>
                                          </p:stCondLst>
                                        </p:cTn>
                                        <p:tgtEl>
                                          <p:spTgt spid="92257"/>
                                        </p:tgtEl>
                                        <p:attrNameLst>
                                          <p:attrName>style.visibility</p:attrName>
                                        </p:attrNameLst>
                                      </p:cBhvr>
                                      <p:to>
                                        <p:strVal val="visible"/>
                                      </p:to>
                                    </p:set>
                                  </p:childTnLst>
                                </p:cTn>
                              </p:par>
                            </p:childTnLst>
                          </p:cTn>
                        </p:par>
                        <p:par>
                          <p:cTn id="197" fill="hold">
                            <p:stCondLst>
                              <p:cond delay="1300"/>
                            </p:stCondLst>
                            <p:childTnLst>
                              <p:par>
                                <p:cTn id="198" presetID="1" presetClass="entr" presetSubtype="0" fill="hold" nodeType="afterEffect">
                                  <p:stCondLst>
                                    <p:cond delay="100"/>
                                  </p:stCondLst>
                                  <p:childTnLst>
                                    <p:set>
                                      <p:cBhvr>
                                        <p:cTn id="199" dur="1" fill="hold">
                                          <p:stCondLst>
                                            <p:cond delay="0"/>
                                          </p:stCondLst>
                                        </p:cTn>
                                        <p:tgtEl>
                                          <p:spTgt spid="92209"/>
                                        </p:tgtEl>
                                        <p:attrNameLst>
                                          <p:attrName>style.visibility</p:attrName>
                                        </p:attrNameLst>
                                      </p:cBhvr>
                                      <p:to>
                                        <p:strVal val="visible"/>
                                      </p:to>
                                    </p:set>
                                  </p:childTnLst>
                                </p:cTn>
                              </p:par>
                            </p:childTnLst>
                          </p:cTn>
                        </p:par>
                        <p:par>
                          <p:cTn id="200" fill="hold">
                            <p:stCondLst>
                              <p:cond delay="1400"/>
                            </p:stCondLst>
                            <p:childTnLst>
                              <p:par>
                                <p:cTn id="201" presetID="1" presetClass="entr" presetSubtype="0" fill="hold" nodeType="afterEffect">
                                  <p:stCondLst>
                                    <p:cond delay="100"/>
                                  </p:stCondLst>
                                  <p:childTnLst>
                                    <p:set>
                                      <p:cBhvr>
                                        <p:cTn id="202" dur="1" fill="hold">
                                          <p:stCondLst>
                                            <p:cond delay="499"/>
                                          </p:stCondLst>
                                        </p:cTn>
                                        <p:tgtEl>
                                          <p:spTgt spid="92260"/>
                                        </p:tgtEl>
                                        <p:attrNameLst>
                                          <p:attrName>style.visibility</p:attrName>
                                        </p:attrNameLst>
                                      </p:cBhvr>
                                      <p:to>
                                        <p:strVal val="visible"/>
                                      </p:to>
                                    </p:set>
                                  </p:childTnLst>
                                </p:cTn>
                              </p:par>
                            </p:childTnLst>
                          </p:cTn>
                        </p:par>
                        <p:par>
                          <p:cTn id="203" fill="hold">
                            <p:stCondLst>
                              <p:cond delay="2000"/>
                            </p:stCondLst>
                            <p:childTnLst>
                              <p:par>
                                <p:cTn id="204" presetID="1" presetClass="entr" presetSubtype="0" fill="hold" nodeType="afterEffect">
                                  <p:stCondLst>
                                    <p:cond delay="100"/>
                                  </p:stCondLst>
                                  <p:childTnLst>
                                    <p:set>
                                      <p:cBhvr>
                                        <p:cTn id="205" dur="1" fill="hold">
                                          <p:stCondLst>
                                            <p:cond delay="0"/>
                                          </p:stCondLst>
                                        </p:cTn>
                                        <p:tgtEl>
                                          <p:spTgt spid="92212"/>
                                        </p:tgtEl>
                                        <p:attrNameLst>
                                          <p:attrName>style.visibility</p:attrName>
                                        </p:attrNameLst>
                                      </p:cBhvr>
                                      <p:to>
                                        <p:strVal val="visible"/>
                                      </p:to>
                                    </p:set>
                                  </p:childTnLst>
                                </p:cTn>
                              </p:par>
                            </p:childTnLst>
                          </p:cTn>
                        </p:par>
                        <p:par>
                          <p:cTn id="206" fill="hold">
                            <p:stCondLst>
                              <p:cond delay="2100"/>
                            </p:stCondLst>
                            <p:childTnLst>
                              <p:par>
                                <p:cTn id="207" presetID="1" presetClass="entr" presetSubtype="0" fill="hold" nodeType="afterEffect">
                                  <p:stCondLst>
                                    <p:cond delay="100"/>
                                  </p:stCondLst>
                                  <p:childTnLst>
                                    <p:set>
                                      <p:cBhvr>
                                        <p:cTn id="208" dur="1" fill="hold">
                                          <p:stCondLst>
                                            <p:cond delay="499"/>
                                          </p:stCondLst>
                                        </p:cTn>
                                        <p:tgtEl>
                                          <p:spTgt spid="92263"/>
                                        </p:tgtEl>
                                        <p:attrNameLst>
                                          <p:attrName>style.visibility</p:attrName>
                                        </p:attrNameLst>
                                      </p:cBhvr>
                                      <p:to>
                                        <p:strVal val="visible"/>
                                      </p:to>
                                    </p:set>
                                  </p:childTnLst>
                                </p:cTn>
                              </p:par>
                            </p:childTnLst>
                          </p:cTn>
                        </p:par>
                        <p:par>
                          <p:cTn id="209" fill="hold">
                            <p:stCondLst>
                              <p:cond delay="2700"/>
                            </p:stCondLst>
                            <p:childTnLst>
                              <p:par>
                                <p:cTn id="210" presetID="1" presetClass="entr" presetSubtype="0" fill="hold" nodeType="afterEffect">
                                  <p:stCondLst>
                                    <p:cond delay="100"/>
                                  </p:stCondLst>
                                  <p:childTnLst>
                                    <p:set>
                                      <p:cBhvr>
                                        <p:cTn id="211" dur="1" fill="hold">
                                          <p:stCondLst>
                                            <p:cond delay="0"/>
                                          </p:stCondLst>
                                        </p:cTn>
                                        <p:tgtEl>
                                          <p:spTgt spid="92215"/>
                                        </p:tgtEl>
                                        <p:attrNameLst>
                                          <p:attrName>style.visibility</p:attrName>
                                        </p:attrNameLst>
                                      </p:cBhvr>
                                      <p:to>
                                        <p:strVal val="visible"/>
                                      </p:to>
                                    </p:set>
                                  </p:childTnLst>
                                </p:cTn>
                              </p:par>
                            </p:childTnLst>
                          </p:cTn>
                        </p:par>
                        <p:par>
                          <p:cTn id="212" fill="hold">
                            <p:stCondLst>
                              <p:cond delay="2800"/>
                            </p:stCondLst>
                            <p:childTnLst>
                              <p:par>
                                <p:cTn id="213" presetID="1" presetClass="entr" presetSubtype="0" fill="hold" nodeType="afterEffect">
                                  <p:stCondLst>
                                    <p:cond delay="100"/>
                                  </p:stCondLst>
                                  <p:childTnLst>
                                    <p:set>
                                      <p:cBhvr>
                                        <p:cTn id="214" dur="1" fill="hold">
                                          <p:stCondLst>
                                            <p:cond delay="499"/>
                                          </p:stCondLst>
                                        </p:cTn>
                                        <p:tgtEl>
                                          <p:spTgt spid="92266"/>
                                        </p:tgtEl>
                                        <p:attrNameLst>
                                          <p:attrName>style.visibility</p:attrName>
                                        </p:attrNameLst>
                                      </p:cBhvr>
                                      <p:to>
                                        <p:strVal val="visible"/>
                                      </p:to>
                                    </p:set>
                                  </p:childTnLst>
                                </p:cTn>
                              </p:par>
                            </p:childTnLst>
                          </p:cTn>
                        </p:par>
                        <p:par>
                          <p:cTn id="215" fill="hold">
                            <p:stCondLst>
                              <p:cond delay="3400"/>
                            </p:stCondLst>
                            <p:childTnLst>
                              <p:par>
                                <p:cTn id="216" presetID="1" presetClass="entr" presetSubtype="0" fill="hold" nodeType="afterEffect">
                                  <p:stCondLst>
                                    <p:cond delay="100"/>
                                  </p:stCondLst>
                                  <p:childTnLst>
                                    <p:set>
                                      <p:cBhvr>
                                        <p:cTn id="217" dur="1" fill="hold">
                                          <p:stCondLst>
                                            <p:cond delay="0"/>
                                          </p:stCondLst>
                                        </p:cTn>
                                        <p:tgtEl>
                                          <p:spTgt spid="92218"/>
                                        </p:tgtEl>
                                        <p:attrNameLst>
                                          <p:attrName>style.visibility</p:attrName>
                                        </p:attrNameLst>
                                      </p:cBhvr>
                                      <p:to>
                                        <p:strVal val="visible"/>
                                      </p:to>
                                    </p:set>
                                  </p:childTnLst>
                                </p:cTn>
                              </p:par>
                            </p:childTnLst>
                          </p:cTn>
                        </p:par>
                        <p:par>
                          <p:cTn id="218" fill="hold">
                            <p:stCondLst>
                              <p:cond delay="3500"/>
                            </p:stCondLst>
                            <p:childTnLst>
                              <p:par>
                                <p:cTn id="219" presetID="1" presetClass="entr" presetSubtype="0" fill="hold" nodeType="afterEffect">
                                  <p:stCondLst>
                                    <p:cond delay="100"/>
                                  </p:stCondLst>
                                  <p:childTnLst>
                                    <p:set>
                                      <p:cBhvr>
                                        <p:cTn id="220" dur="1" fill="hold">
                                          <p:stCondLst>
                                            <p:cond delay="499"/>
                                          </p:stCondLst>
                                        </p:cTn>
                                        <p:tgtEl>
                                          <p:spTgt spid="92269"/>
                                        </p:tgtEl>
                                        <p:attrNameLst>
                                          <p:attrName>style.visibility</p:attrName>
                                        </p:attrNameLst>
                                      </p:cBhvr>
                                      <p:to>
                                        <p:strVal val="visible"/>
                                      </p:to>
                                    </p:set>
                                  </p:childTnLst>
                                </p:cTn>
                              </p:par>
                            </p:childTnLst>
                          </p:cTn>
                        </p:par>
                        <p:par>
                          <p:cTn id="221" fill="hold">
                            <p:stCondLst>
                              <p:cond delay="4100"/>
                            </p:stCondLst>
                            <p:childTnLst>
                              <p:par>
                                <p:cTn id="222" presetID="1" presetClass="entr" presetSubtype="0" fill="hold" nodeType="afterEffect">
                                  <p:stCondLst>
                                    <p:cond delay="100"/>
                                  </p:stCondLst>
                                  <p:childTnLst>
                                    <p:set>
                                      <p:cBhvr>
                                        <p:cTn id="223" dur="1" fill="hold">
                                          <p:stCondLst>
                                            <p:cond delay="0"/>
                                          </p:stCondLst>
                                        </p:cTn>
                                        <p:tgtEl>
                                          <p:spTgt spid="92221"/>
                                        </p:tgtEl>
                                        <p:attrNameLst>
                                          <p:attrName>style.visibility</p:attrName>
                                        </p:attrNameLst>
                                      </p:cBhvr>
                                      <p:to>
                                        <p:strVal val="visible"/>
                                      </p:to>
                                    </p:set>
                                  </p:childTnLst>
                                </p:cTn>
                              </p:par>
                            </p:childTnLst>
                          </p:cTn>
                        </p:par>
                        <p:par>
                          <p:cTn id="224" fill="hold">
                            <p:stCondLst>
                              <p:cond delay="4200"/>
                            </p:stCondLst>
                            <p:childTnLst>
                              <p:par>
                                <p:cTn id="225" presetID="1" presetClass="entr" presetSubtype="0" fill="hold" nodeType="afterEffect">
                                  <p:stCondLst>
                                    <p:cond delay="100"/>
                                  </p:stCondLst>
                                  <p:childTnLst>
                                    <p:set>
                                      <p:cBhvr>
                                        <p:cTn id="226" dur="1" fill="hold">
                                          <p:stCondLst>
                                            <p:cond delay="499"/>
                                          </p:stCondLst>
                                        </p:cTn>
                                        <p:tgtEl>
                                          <p:spTgt spid="92272"/>
                                        </p:tgtEl>
                                        <p:attrNameLst>
                                          <p:attrName>style.visibility</p:attrName>
                                        </p:attrNameLst>
                                      </p:cBhvr>
                                      <p:to>
                                        <p:strVal val="visible"/>
                                      </p:to>
                                    </p:set>
                                  </p:childTnLst>
                                </p:cTn>
                              </p:par>
                            </p:childTnLst>
                          </p:cTn>
                        </p:par>
                        <p:par>
                          <p:cTn id="227" fill="hold">
                            <p:stCondLst>
                              <p:cond delay="4800"/>
                            </p:stCondLst>
                            <p:childTnLst>
                              <p:par>
                                <p:cTn id="228" presetID="1" presetClass="entr" presetSubtype="0" fill="hold" nodeType="afterEffect">
                                  <p:stCondLst>
                                    <p:cond delay="100"/>
                                  </p:stCondLst>
                                  <p:childTnLst>
                                    <p:set>
                                      <p:cBhvr>
                                        <p:cTn id="229" dur="1" fill="hold">
                                          <p:stCondLst>
                                            <p:cond delay="0"/>
                                          </p:stCondLst>
                                        </p:cTn>
                                        <p:tgtEl>
                                          <p:spTgt spid="92224"/>
                                        </p:tgtEl>
                                        <p:attrNameLst>
                                          <p:attrName>style.visibility</p:attrName>
                                        </p:attrNameLst>
                                      </p:cBhvr>
                                      <p:to>
                                        <p:strVal val="visible"/>
                                      </p:to>
                                    </p:set>
                                  </p:childTnLst>
                                </p:cTn>
                              </p:par>
                            </p:childTnLst>
                          </p:cTn>
                        </p:par>
                        <p:par>
                          <p:cTn id="230" fill="hold">
                            <p:stCondLst>
                              <p:cond delay="4900"/>
                            </p:stCondLst>
                            <p:childTnLst>
                              <p:par>
                                <p:cTn id="231" presetID="1" presetClass="entr" presetSubtype="0" fill="hold" nodeType="afterEffect">
                                  <p:stCondLst>
                                    <p:cond delay="100"/>
                                  </p:stCondLst>
                                  <p:childTnLst>
                                    <p:set>
                                      <p:cBhvr>
                                        <p:cTn id="232" dur="1" fill="hold">
                                          <p:stCondLst>
                                            <p:cond delay="499"/>
                                          </p:stCondLst>
                                        </p:cTn>
                                        <p:tgtEl>
                                          <p:spTgt spid="92275"/>
                                        </p:tgtEl>
                                        <p:attrNameLst>
                                          <p:attrName>style.visibility</p:attrName>
                                        </p:attrNameLst>
                                      </p:cBhvr>
                                      <p:to>
                                        <p:strVal val="visible"/>
                                      </p:to>
                                    </p:set>
                                  </p:childTnLst>
                                </p:cTn>
                              </p:par>
                            </p:childTnLst>
                          </p:cTn>
                        </p:par>
                        <p:par>
                          <p:cTn id="233" fill="hold">
                            <p:stCondLst>
                              <p:cond delay="5500"/>
                            </p:stCondLst>
                            <p:childTnLst>
                              <p:par>
                                <p:cTn id="234" presetID="1" presetClass="entr" presetSubtype="0" fill="hold" nodeType="afterEffect">
                                  <p:stCondLst>
                                    <p:cond delay="100"/>
                                  </p:stCondLst>
                                  <p:childTnLst>
                                    <p:set>
                                      <p:cBhvr>
                                        <p:cTn id="235" dur="1" fill="hold">
                                          <p:stCondLst>
                                            <p:cond delay="0"/>
                                          </p:stCondLst>
                                        </p:cTn>
                                        <p:tgtEl>
                                          <p:spTgt spid="92227"/>
                                        </p:tgtEl>
                                        <p:attrNameLst>
                                          <p:attrName>style.visibility</p:attrName>
                                        </p:attrNameLst>
                                      </p:cBhvr>
                                      <p:to>
                                        <p:strVal val="visible"/>
                                      </p:to>
                                    </p:set>
                                  </p:childTnLst>
                                </p:cTn>
                              </p:par>
                            </p:childTnLst>
                          </p:cTn>
                        </p:par>
                        <p:par>
                          <p:cTn id="236" fill="hold">
                            <p:stCondLst>
                              <p:cond delay="5600"/>
                            </p:stCondLst>
                            <p:childTnLst>
                              <p:par>
                                <p:cTn id="237" presetID="1" presetClass="entr" presetSubtype="0" fill="hold" nodeType="afterEffect">
                                  <p:stCondLst>
                                    <p:cond delay="100"/>
                                  </p:stCondLst>
                                  <p:childTnLst>
                                    <p:set>
                                      <p:cBhvr>
                                        <p:cTn id="238" dur="1" fill="hold">
                                          <p:stCondLst>
                                            <p:cond delay="499"/>
                                          </p:stCondLst>
                                        </p:cTn>
                                        <p:tgtEl>
                                          <p:spTgt spid="92278"/>
                                        </p:tgtEl>
                                        <p:attrNameLst>
                                          <p:attrName>style.visibility</p:attrName>
                                        </p:attrNameLst>
                                      </p:cBhvr>
                                      <p:to>
                                        <p:strVal val="visible"/>
                                      </p:to>
                                    </p:set>
                                  </p:childTnLst>
                                </p:cTn>
                              </p:par>
                            </p:childTnLst>
                          </p:cTn>
                        </p:par>
                        <p:par>
                          <p:cTn id="239" fill="hold">
                            <p:stCondLst>
                              <p:cond delay="6200"/>
                            </p:stCondLst>
                            <p:childTnLst>
                              <p:par>
                                <p:cTn id="240" presetID="1" presetClass="entr" presetSubtype="0" fill="hold" nodeType="afterEffect">
                                  <p:stCondLst>
                                    <p:cond delay="100"/>
                                  </p:stCondLst>
                                  <p:childTnLst>
                                    <p:set>
                                      <p:cBhvr>
                                        <p:cTn id="241" dur="1" fill="hold">
                                          <p:stCondLst>
                                            <p:cond delay="0"/>
                                          </p:stCondLst>
                                        </p:cTn>
                                        <p:tgtEl>
                                          <p:spTgt spid="92230"/>
                                        </p:tgtEl>
                                        <p:attrNameLst>
                                          <p:attrName>style.visibility</p:attrName>
                                        </p:attrNameLst>
                                      </p:cBhvr>
                                      <p:to>
                                        <p:strVal val="visible"/>
                                      </p:to>
                                    </p:set>
                                  </p:childTnLst>
                                </p:cTn>
                              </p:par>
                            </p:childTnLst>
                          </p:cTn>
                        </p:par>
                        <p:par>
                          <p:cTn id="242" fill="hold">
                            <p:stCondLst>
                              <p:cond delay="6300"/>
                            </p:stCondLst>
                            <p:childTnLst>
                              <p:par>
                                <p:cTn id="243" presetID="1" presetClass="entr" presetSubtype="0" fill="hold" nodeType="afterEffect">
                                  <p:stCondLst>
                                    <p:cond delay="100"/>
                                  </p:stCondLst>
                                  <p:childTnLst>
                                    <p:set>
                                      <p:cBhvr>
                                        <p:cTn id="244" dur="1" fill="hold">
                                          <p:stCondLst>
                                            <p:cond delay="499"/>
                                          </p:stCondLst>
                                        </p:cTn>
                                        <p:tgtEl>
                                          <p:spTgt spid="92281"/>
                                        </p:tgtEl>
                                        <p:attrNameLst>
                                          <p:attrName>style.visibility</p:attrName>
                                        </p:attrNameLst>
                                      </p:cBhvr>
                                      <p:to>
                                        <p:strVal val="visible"/>
                                      </p:to>
                                    </p:set>
                                  </p:childTnLst>
                                </p:cTn>
                              </p:par>
                            </p:childTnLst>
                          </p:cTn>
                        </p:par>
                        <p:par>
                          <p:cTn id="245" fill="hold">
                            <p:stCondLst>
                              <p:cond delay="6900"/>
                            </p:stCondLst>
                            <p:childTnLst>
                              <p:par>
                                <p:cTn id="246" presetID="1" presetClass="entr" presetSubtype="0" fill="hold" nodeType="afterEffect">
                                  <p:stCondLst>
                                    <p:cond delay="100"/>
                                  </p:stCondLst>
                                  <p:childTnLst>
                                    <p:set>
                                      <p:cBhvr>
                                        <p:cTn id="247" dur="1" fill="hold">
                                          <p:stCondLst>
                                            <p:cond delay="0"/>
                                          </p:stCondLst>
                                        </p:cTn>
                                        <p:tgtEl>
                                          <p:spTgt spid="92233"/>
                                        </p:tgtEl>
                                        <p:attrNameLst>
                                          <p:attrName>style.visibility</p:attrName>
                                        </p:attrNameLst>
                                      </p:cBhvr>
                                      <p:to>
                                        <p:strVal val="visible"/>
                                      </p:to>
                                    </p:set>
                                  </p:childTnLst>
                                </p:cTn>
                              </p:par>
                            </p:childTnLst>
                          </p:cTn>
                        </p:par>
                        <p:par>
                          <p:cTn id="248" fill="hold">
                            <p:stCondLst>
                              <p:cond delay="7000"/>
                            </p:stCondLst>
                            <p:childTnLst>
                              <p:par>
                                <p:cTn id="249" presetID="1" presetClass="exit" presetSubtype="0" fill="hold" grpId="1" nodeType="afterEffect">
                                  <p:stCondLst>
                                    <p:cond delay="0"/>
                                  </p:stCondLst>
                                  <p:childTnLst>
                                    <p:set>
                                      <p:cBhvr>
                                        <p:cTn id="250" dur="1" fill="hold">
                                          <p:stCondLst>
                                            <p:cond delay="0"/>
                                          </p:stCondLst>
                                        </p:cTn>
                                        <p:tgtEl>
                                          <p:spTgt spid="92328"/>
                                        </p:tgtEl>
                                        <p:attrNameLst>
                                          <p:attrName>style.visibility</p:attrName>
                                        </p:attrNameLst>
                                      </p:cBhvr>
                                      <p:to>
                                        <p:strVal val="hidden"/>
                                      </p:to>
                                    </p:set>
                                  </p:childTnLst>
                                </p:cTn>
                              </p:par>
                            </p:childTnLst>
                          </p:cTn>
                        </p:par>
                        <p:par>
                          <p:cTn id="251" fill="hold">
                            <p:stCondLst>
                              <p:cond delay="7000"/>
                            </p:stCondLst>
                            <p:childTnLst>
                              <p:par>
                                <p:cTn id="252" presetID="1" presetClass="entr" presetSubtype="0" fill="hold" grpId="0" nodeType="afterEffect">
                                  <p:stCondLst>
                                    <p:cond delay="50"/>
                                  </p:stCondLst>
                                  <p:childTnLst>
                                    <p:set>
                                      <p:cBhvr>
                                        <p:cTn id="253" dur="1" fill="hold">
                                          <p:stCondLst>
                                            <p:cond delay="0"/>
                                          </p:stCondLst>
                                        </p:cTn>
                                        <p:tgtEl>
                                          <p:spTgt spid="92329"/>
                                        </p:tgtEl>
                                        <p:attrNameLst>
                                          <p:attrName>style.visibility</p:attrName>
                                        </p:attrNameLst>
                                      </p:cBhvr>
                                      <p:to>
                                        <p:strVal val="visible"/>
                                      </p:to>
                                    </p:set>
                                  </p:childTnLst>
                                  <p:subTnLst>
                                    <p:set>
                                      <p:cBhvr override="childStyle">
                                        <p:cTn dur="1" fill="hold" display="0" masterRel="nextClick" afterEffect="1"/>
                                        <p:tgtEl>
                                          <p:spTgt spid="92329"/>
                                        </p:tgtEl>
                                        <p:attrNameLst>
                                          <p:attrName>style.visibility</p:attrName>
                                        </p:attrNameLst>
                                      </p:cBhvr>
                                      <p:to>
                                        <p:strVal val="hidden"/>
                                      </p:to>
                                    </p:set>
                                  </p:subTnLst>
                                </p:cTn>
                              </p:par>
                            </p:childTnLst>
                          </p:cTn>
                        </p:par>
                      </p:childTnLst>
                    </p:cTn>
                  </p:par>
                  <p:par>
                    <p:cTn id="254" fill="hold">
                      <p:stCondLst>
                        <p:cond delay="indefinite"/>
                      </p:stCondLst>
                      <p:childTnLst>
                        <p:par>
                          <p:cTn id="255" fill="hold">
                            <p:stCondLst>
                              <p:cond delay="0"/>
                            </p:stCondLst>
                            <p:childTnLst>
                              <p:par>
                                <p:cTn id="256" presetID="1" presetClass="exit" presetSubtype="0" fill="hold" nodeType="clickEffect">
                                  <p:stCondLst>
                                    <p:cond delay="0"/>
                                  </p:stCondLst>
                                  <p:childTnLst>
                                    <p:set>
                                      <p:cBhvr>
                                        <p:cTn id="257" dur="1" fill="hold">
                                          <p:stCondLst>
                                            <p:cond delay="0"/>
                                          </p:stCondLst>
                                        </p:cTn>
                                        <p:tgtEl>
                                          <p:spTgt spid="92203"/>
                                        </p:tgtEl>
                                        <p:attrNameLst>
                                          <p:attrName>style.visibility</p:attrName>
                                        </p:attrNameLst>
                                      </p:cBhvr>
                                      <p:to>
                                        <p:strVal val="hidden"/>
                                      </p:to>
                                    </p:set>
                                  </p:childTnLst>
                                </p:cTn>
                              </p:par>
                              <p:par>
                                <p:cTn id="258" presetID="1" presetClass="exit" presetSubtype="0" fill="hold" nodeType="withEffect">
                                  <p:stCondLst>
                                    <p:cond delay="0"/>
                                  </p:stCondLst>
                                  <p:childTnLst>
                                    <p:set>
                                      <p:cBhvr>
                                        <p:cTn id="259" dur="1" fill="hold">
                                          <p:stCondLst>
                                            <p:cond delay="0"/>
                                          </p:stCondLst>
                                        </p:cTn>
                                        <p:tgtEl>
                                          <p:spTgt spid="92206"/>
                                        </p:tgtEl>
                                        <p:attrNameLst>
                                          <p:attrName>style.visibility</p:attrName>
                                        </p:attrNameLst>
                                      </p:cBhvr>
                                      <p:to>
                                        <p:strVal val="hidden"/>
                                      </p:to>
                                    </p:set>
                                  </p:childTnLst>
                                </p:cTn>
                              </p:par>
                              <p:par>
                                <p:cTn id="260" presetID="1" presetClass="exit" presetSubtype="0" fill="hold" nodeType="withEffect">
                                  <p:stCondLst>
                                    <p:cond delay="0"/>
                                  </p:stCondLst>
                                  <p:childTnLst>
                                    <p:set>
                                      <p:cBhvr>
                                        <p:cTn id="261" dur="1" fill="hold">
                                          <p:stCondLst>
                                            <p:cond delay="0"/>
                                          </p:stCondLst>
                                        </p:cTn>
                                        <p:tgtEl>
                                          <p:spTgt spid="92209"/>
                                        </p:tgtEl>
                                        <p:attrNameLst>
                                          <p:attrName>style.visibility</p:attrName>
                                        </p:attrNameLst>
                                      </p:cBhvr>
                                      <p:to>
                                        <p:strVal val="hidden"/>
                                      </p:to>
                                    </p:set>
                                  </p:childTnLst>
                                </p:cTn>
                              </p:par>
                              <p:par>
                                <p:cTn id="262" presetID="1" presetClass="exit" presetSubtype="0" fill="hold" nodeType="withEffect">
                                  <p:stCondLst>
                                    <p:cond delay="0"/>
                                  </p:stCondLst>
                                  <p:childTnLst>
                                    <p:set>
                                      <p:cBhvr>
                                        <p:cTn id="263" dur="1" fill="hold">
                                          <p:stCondLst>
                                            <p:cond delay="0"/>
                                          </p:stCondLst>
                                        </p:cTn>
                                        <p:tgtEl>
                                          <p:spTgt spid="92212"/>
                                        </p:tgtEl>
                                        <p:attrNameLst>
                                          <p:attrName>style.visibility</p:attrName>
                                        </p:attrNameLst>
                                      </p:cBhvr>
                                      <p:to>
                                        <p:strVal val="hidden"/>
                                      </p:to>
                                    </p:set>
                                  </p:childTnLst>
                                </p:cTn>
                              </p:par>
                              <p:par>
                                <p:cTn id="264" presetID="1" presetClass="exit" presetSubtype="0" fill="hold" nodeType="withEffect">
                                  <p:stCondLst>
                                    <p:cond delay="0"/>
                                  </p:stCondLst>
                                  <p:childTnLst>
                                    <p:set>
                                      <p:cBhvr>
                                        <p:cTn id="265" dur="1" fill="hold">
                                          <p:stCondLst>
                                            <p:cond delay="0"/>
                                          </p:stCondLst>
                                        </p:cTn>
                                        <p:tgtEl>
                                          <p:spTgt spid="92215"/>
                                        </p:tgtEl>
                                        <p:attrNameLst>
                                          <p:attrName>style.visibility</p:attrName>
                                        </p:attrNameLst>
                                      </p:cBhvr>
                                      <p:to>
                                        <p:strVal val="hidden"/>
                                      </p:to>
                                    </p:set>
                                  </p:childTnLst>
                                </p:cTn>
                              </p:par>
                              <p:par>
                                <p:cTn id="266" presetID="1" presetClass="exit" presetSubtype="0" fill="hold" nodeType="withEffect">
                                  <p:stCondLst>
                                    <p:cond delay="0"/>
                                  </p:stCondLst>
                                  <p:childTnLst>
                                    <p:set>
                                      <p:cBhvr>
                                        <p:cTn id="267" dur="1" fill="hold">
                                          <p:stCondLst>
                                            <p:cond delay="0"/>
                                          </p:stCondLst>
                                        </p:cTn>
                                        <p:tgtEl>
                                          <p:spTgt spid="92218"/>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92221"/>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92224"/>
                                        </p:tgtEl>
                                        <p:attrNameLst>
                                          <p:attrName>style.visibility</p:attrName>
                                        </p:attrNameLst>
                                      </p:cBhvr>
                                      <p:to>
                                        <p:strVal val="hidden"/>
                                      </p:to>
                                    </p:set>
                                  </p:childTnLst>
                                </p:cTn>
                              </p:par>
                              <p:par>
                                <p:cTn id="272" presetID="1" presetClass="exit" presetSubtype="0" fill="hold" nodeType="withEffect">
                                  <p:stCondLst>
                                    <p:cond delay="0"/>
                                  </p:stCondLst>
                                  <p:childTnLst>
                                    <p:set>
                                      <p:cBhvr>
                                        <p:cTn id="273" dur="1" fill="hold">
                                          <p:stCondLst>
                                            <p:cond delay="0"/>
                                          </p:stCondLst>
                                        </p:cTn>
                                        <p:tgtEl>
                                          <p:spTgt spid="92227"/>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92230"/>
                                        </p:tgtEl>
                                        <p:attrNameLst>
                                          <p:attrName>style.visibility</p:attrName>
                                        </p:attrNameLst>
                                      </p:cBhvr>
                                      <p:to>
                                        <p:strVal val="hidden"/>
                                      </p:to>
                                    </p:set>
                                  </p:childTnLst>
                                </p:cTn>
                              </p:par>
                              <p:par>
                                <p:cTn id="276" presetID="1" presetClass="exit" presetSubtype="0" fill="hold" nodeType="withEffect">
                                  <p:stCondLst>
                                    <p:cond delay="0"/>
                                  </p:stCondLst>
                                  <p:childTnLst>
                                    <p:set>
                                      <p:cBhvr>
                                        <p:cTn id="277" dur="1" fill="hold">
                                          <p:stCondLst>
                                            <p:cond delay="0"/>
                                          </p:stCondLst>
                                        </p:cTn>
                                        <p:tgtEl>
                                          <p:spTgt spid="92233"/>
                                        </p:tgtEl>
                                        <p:attrNameLst>
                                          <p:attrName>style.visibility</p:attrName>
                                        </p:attrNameLst>
                                      </p:cBhvr>
                                      <p:to>
                                        <p:strVal val="hidden"/>
                                      </p:to>
                                    </p:set>
                                  </p:childTnLst>
                                </p:cTn>
                              </p:par>
                              <p:par>
                                <p:cTn id="278" presetID="1" presetClass="exit" presetSubtype="0" fill="hold" nodeType="withEffect">
                                  <p:stCondLst>
                                    <p:cond delay="0"/>
                                  </p:stCondLst>
                                  <p:childTnLst>
                                    <p:set>
                                      <p:cBhvr>
                                        <p:cTn id="279" dur="1" fill="hold">
                                          <p:stCondLst>
                                            <p:cond delay="0"/>
                                          </p:stCondLst>
                                        </p:cTn>
                                        <p:tgtEl>
                                          <p:spTgt spid="92254"/>
                                        </p:tgtEl>
                                        <p:attrNameLst>
                                          <p:attrName>style.visibility</p:attrName>
                                        </p:attrNameLst>
                                      </p:cBhvr>
                                      <p:to>
                                        <p:strVal val="hidden"/>
                                      </p:to>
                                    </p:set>
                                  </p:childTnLst>
                                </p:cTn>
                              </p:par>
                              <p:par>
                                <p:cTn id="280" presetID="1" presetClass="exit" presetSubtype="0" fill="hold" nodeType="withEffect">
                                  <p:stCondLst>
                                    <p:cond delay="0"/>
                                  </p:stCondLst>
                                  <p:childTnLst>
                                    <p:set>
                                      <p:cBhvr>
                                        <p:cTn id="281" dur="1" fill="hold">
                                          <p:stCondLst>
                                            <p:cond delay="0"/>
                                          </p:stCondLst>
                                        </p:cTn>
                                        <p:tgtEl>
                                          <p:spTgt spid="92257"/>
                                        </p:tgtEl>
                                        <p:attrNameLst>
                                          <p:attrName>style.visibility</p:attrName>
                                        </p:attrNameLst>
                                      </p:cBhvr>
                                      <p:to>
                                        <p:strVal val="hidden"/>
                                      </p:to>
                                    </p:set>
                                  </p:childTnLst>
                                </p:cTn>
                              </p:par>
                              <p:par>
                                <p:cTn id="282" presetID="1" presetClass="exit" presetSubtype="0" fill="hold" nodeType="withEffect">
                                  <p:stCondLst>
                                    <p:cond delay="0"/>
                                  </p:stCondLst>
                                  <p:childTnLst>
                                    <p:set>
                                      <p:cBhvr>
                                        <p:cTn id="283" dur="1" fill="hold">
                                          <p:stCondLst>
                                            <p:cond delay="0"/>
                                          </p:stCondLst>
                                        </p:cTn>
                                        <p:tgtEl>
                                          <p:spTgt spid="92260"/>
                                        </p:tgtEl>
                                        <p:attrNameLst>
                                          <p:attrName>style.visibility</p:attrName>
                                        </p:attrNameLst>
                                      </p:cBhvr>
                                      <p:to>
                                        <p:strVal val="hidden"/>
                                      </p:to>
                                    </p:set>
                                  </p:childTnLst>
                                </p:cTn>
                              </p:par>
                              <p:par>
                                <p:cTn id="284" presetID="1" presetClass="exit" presetSubtype="0" fill="hold" nodeType="withEffect">
                                  <p:stCondLst>
                                    <p:cond delay="0"/>
                                  </p:stCondLst>
                                  <p:childTnLst>
                                    <p:set>
                                      <p:cBhvr>
                                        <p:cTn id="285" dur="1" fill="hold">
                                          <p:stCondLst>
                                            <p:cond delay="0"/>
                                          </p:stCondLst>
                                        </p:cTn>
                                        <p:tgtEl>
                                          <p:spTgt spid="92263"/>
                                        </p:tgtEl>
                                        <p:attrNameLst>
                                          <p:attrName>style.visibility</p:attrName>
                                        </p:attrNameLst>
                                      </p:cBhvr>
                                      <p:to>
                                        <p:strVal val="hidden"/>
                                      </p:to>
                                    </p:set>
                                  </p:childTnLst>
                                </p:cTn>
                              </p:par>
                              <p:par>
                                <p:cTn id="286" presetID="1" presetClass="exit" presetSubtype="0" fill="hold" nodeType="withEffect">
                                  <p:stCondLst>
                                    <p:cond delay="0"/>
                                  </p:stCondLst>
                                  <p:childTnLst>
                                    <p:set>
                                      <p:cBhvr>
                                        <p:cTn id="287" dur="1" fill="hold">
                                          <p:stCondLst>
                                            <p:cond delay="0"/>
                                          </p:stCondLst>
                                        </p:cTn>
                                        <p:tgtEl>
                                          <p:spTgt spid="92266"/>
                                        </p:tgtEl>
                                        <p:attrNameLst>
                                          <p:attrName>style.visibility</p:attrName>
                                        </p:attrNameLst>
                                      </p:cBhvr>
                                      <p:to>
                                        <p:strVal val="hidden"/>
                                      </p:to>
                                    </p:set>
                                  </p:childTnLst>
                                </p:cTn>
                              </p:par>
                              <p:par>
                                <p:cTn id="288" presetID="1" presetClass="exit" presetSubtype="0" fill="hold" nodeType="withEffect">
                                  <p:stCondLst>
                                    <p:cond delay="0"/>
                                  </p:stCondLst>
                                  <p:childTnLst>
                                    <p:set>
                                      <p:cBhvr>
                                        <p:cTn id="289" dur="1" fill="hold">
                                          <p:stCondLst>
                                            <p:cond delay="0"/>
                                          </p:stCondLst>
                                        </p:cTn>
                                        <p:tgtEl>
                                          <p:spTgt spid="92269"/>
                                        </p:tgtEl>
                                        <p:attrNameLst>
                                          <p:attrName>style.visibility</p:attrName>
                                        </p:attrNameLst>
                                      </p:cBhvr>
                                      <p:to>
                                        <p:strVal val="hidden"/>
                                      </p:to>
                                    </p:set>
                                  </p:childTnLst>
                                </p:cTn>
                              </p:par>
                              <p:par>
                                <p:cTn id="290" presetID="1" presetClass="exit" presetSubtype="0" fill="hold" nodeType="withEffect">
                                  <p:stCondLst>
                                    <p:cond delay="0"/>
                                  </p:stCondLst>
                                  <p:childTnLst>
                                    <p:set>
                                      <p:cBhvr>
                                        <p:cTn id="291" dur="1" fill="hold">
                                          <p:stCondLst>
                                            <p:cond delay="0"/>
                                          </p:stCondLst>
                                        </p:cTn>
                                        <p:tgtEl>
                                          <p:spTgt spid="92272"/>
                                        </p:tgtEl>
                                        <p:attrNameLst>
                                          <p:attrName>style.visibility</p:attrName>
                                        </p:attrNameLst>
                                      </p:cBhvr>
                                      <p:to>
                                        <p:strVal val="hidden"/>
                                      </p:to>
                                    </p:set>
                                  </p:childTnLst>
                                </p:cTn>
                              </p:par>
                              <p:par>
                                <p:cTn id="292" presetID="1" presetClass="exit" presetSubtype="0" fill="hold" nodeType="withEffect">
                                  <p:stCondLst>
                                    <p:cond delay="0"/>
                                  </p:stCondLst>
                                  <p:childTnLst>
                                    <p:set>
                                      <p:cBhvr>
                                        <p:cTn id="293" dur="1" fill="hold">
                                          <p:stCondLst>
                                            <p:cond delay="0"/>
                                          </p:stCondLst>
                                        </p:cTn>
                                        <p:tgtEl>
                                          <p:spTgt spid="92275"/>
                                        </p:tgtEl>
                                        <p:attrNameLst>
                                          <p:attrName>style.visibility</p:attrName>
                                        </p:attrNameLst>
                                      </p:cBhvr>
                                      <p:to>
                                        <p:strVal val="hidden"/>
                                      </p:to>
                                    </p:set>
                                  </p:childTnLst>
                                </p:cTn>
                              </p:par>
                              <p:par>
                                <p:cTn id="294" presetID="1" presetClass="exit" presetSubtype="0" fill="hold" nodeType="withEffect">
                                  <p:stCondLst>
                                    <p:cond delay="0"/>
                                  </p:stCondLst>
                                  <p:childTnLst>
                                    <p:set>
                                      <p:cBhvr>
                                        <p:cTn id="295" dur="1" fill="hold">
                                          <p:stCondLst>
                                            <p:cond delay="0"/>
                                          </p:stCondLst>
                                        </p:cTn>
                                        <p:tgtEl>
                                          <p:spTgt spid="92278"/>
                                        </p:tgtEl>
                                        <p:attrNameLst>
                                          <p:attrName>style.visibility</p:attrName>
                                        </p:attrNameLst>
                                      </p:cBhvr>
                                      <p:to>
                                        <p:strVal val="hidden"/>
                                      </p:to>
                                    </p:set>
                                  </p:childTnLst>
                                </p:cTn>
                              </p:par>
                              <p:par>
                                <p:cTn id="296" presetID="1" presetClass="exit" presetSubtype="0" fill="hold" nodeType="withEffect">
                                  <p:stCondLst>
                                    <p:cond delay="0"/>
                                  </p:stCondLst>
                                  <p:childTnLst>
                                    <p:set>
                                      <p:cBhvr>
                                        <p:cTn id="297" dur="1" fill="hold">
                                          <p:stCondLst>
                                            <p:cond delay="0"/>
                                          </p:stCondLst>
                                        </p:cTn>
                                        <p:tgtEl>
                                          <p:spTgt spid="92281"/>
                                        </p:tgtEl>
                                        <p:attrNameLst>
                                          <p:attrName>style.visibility</p:attrName>
                                        </p:attrNameLst>
                                      </p:cBhvr>
                                      <p:to>
                                        <p:strVal val="hidden"/>
                                      </p:to>
                                    </p:set>
                                  </p:childTnLst>
                                </p:cTn>
                              </p:par>
                            </p:childTnLst>
                          </p:cTn>
                        </p:par>
                        <p:par>
                          <p:cTn id="298" fill="hold">
                            <p:stCondLst>
                              <p:cond delay="0"/>
                            </p:stCondLst>
                            <p:childTnLst>
                              <p:par>
                                <p:cTn id="299" presetID="53" presetClass="exit" presetSubtype="0" fill="hold" nodeType="afterEffect">
                                  <p:stCondLst>
                                    <p:cond delay="0"/>
                                  </p:stCondLst>
                                  <p:childTnLst>
                                    <p:anim calcmode="lin" valueType="num">
                                      <p:cBhvr>
                                        <p:cTn id="300" dur="500"/>
                                        <p:tgtEl>
                                          <p:spTgt spid="92200"/>
                                        </p:tgtEl>
                                        <p:attrNameLst>
                                          <p:attrName>ppt_w</p:attrName>
                                        </p:attrNameLst>
                                      </p:cBhvr>
                                      <p:tavLst>
                                        <p:tav tm="0">
                                          <p:val>
                                            <p:strVal val="ppt_w"/>
                                          </p:val>
                                        </p:tav>
                                        <p:tav tm="100000">
                                          <p:val>
                                            <p:fltVal val="0"/>
                                          </p:val>
                                        </p:tav>
                                      </p:tavLst>
                                    </p:anim>
                                    <p:anim calcmode="lin" valueType="num">
                                      <p:cBhvr>
                                        <p:cTn id="301" dur="500"/>
                                        <p:tgtEl>
                                          <p:spTgt spid="92200"/>
                                        </p:tgtEl>
                                        <p:attrNameLst>
                                          <p:attrName>ppt_h</p:attrName>
                                        </p:attrNameLst>
                                      </p:cBhvr>
                                      <p:tavLst>
                                        <p:tav tm="0">
                                          <p:val>
                                            <p:strVal val="ppt_h"/>
                                          </p:val>
                                        </p:tav>
                                        <p:tav tm="100000">
                                          <p:val>
                                            <p:fltVal val="0"/>
                                          </p:val>
                                        </p:tav>
                                      </p:tavLst>
                                    </p:anim>
                                    <p:animEffect transition="out" filter="fade">
                                      <p:cBhvr>
                                        <p:cTn id="302" dur="500"/>
                                        <p:tgtEl>
                                          <p:spTgt spid="92200"/>
                                        </p:tgtEl>
                                      </p:cBhvr>
                                    </p:animEffect>
                                    <p:set>
                                      <p:cBhvr>
                                        <p:cTn id="303" dur="1" fill="hold">
                                          <p:stCondLst>
                                            <p:cond delay="499"/>
                                          </p:stCondLst>
                                        </p:cTn>
                                        <p:tgtEl>
                                          <p:spTgt spid="92200"/>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499"/>
                                          </p:stCondLst>
                                        </p:cTn>
                                        <p:tgtEl>
                                          <p:spTgt spid="92393"/>
                                        </p:tgtEl>
                                        <p:attrNameLst>
                                          <p:attrName>style.visibility</p:attrName>
                                        </p:attrNameLst>
                                      </p:cBhvr>
                                      <p:to>
                                        <p:strVal val="hidden"/>
                                      </p:to>
                                    </p:set>
                                  </p:childTnLst>
                                </p:cTn>
                              </p:par>
                              <p:par>
                                <p:cTn id="306" presetID="1" presetClass="exit" presetSubtype="0" fill="hold" nodeType="withEffect">
                                  <p:stCondLst>
                                    <p:cond delay="0"/>
                                  </p:stCondLst>
                                  <p:childTnLst>
                                    <p:set>
                                      <p:cBhvr>
                                        <p:cTn id="307" dur="1" fill="hold">
                                          <p:stCondLst>
                                            <p:cond delay="499"/>
                                          </p:stCondLst>
                                        </p:cTn>
                                        <p:tgtEl>
                                          <p:spTgt spid="92394"/>
                                        </p:tgtEl>
                                        <p:attrNameLst>
                                          <p:attrName>style.visibility</p:attrName>
                                        </p:attrNameLst>
                                      </p:cBhvr>
                                      <p:to>
                                        <p:strVal val="hidden"/>
                                      </p:to>
                                    </p:set>
                                  </p:childTnLst>
                                </p:cTn>
                              </p:par>
                              <p:par>
                                <p:cTn id="308" presetID="1" presetClass="entr" presetSubtype="0" fill="hold" grpId="2" nodeType="withEffect">
                                  <p:stCondLst>
                                    <p:cond delay="0"/>
                                  </p:stCondLst>
                                  <p:childTnLst>
                                    <p:set>
                                      <p:cBhvr>
                                        <p:cTn id="309" dur="1" fill="hold">
                                          <p:stCondLst>
                                            <p:cond delay="0"/>
                                          </p:stCondLst>
                                        </p:cTn>
                                        <p:tgtEl>
                                          <p:spTgt spid="92316"/>
                                        </p:tgtEl>
                                        <p:attrNameLst>
                                          <p:attrName>style.visibility</p:attrName>
                                        </p:attrNameLst>
                                      </p:cBhvr>
                                      <p:to>
                                        <p:strVal val="visible"/>
                                      </p:to>
                                    </p:set>
                                  </p:childTnLst>
                                </p:cTn>
                              </p:par>
                              <p:par>
                                <p:cTn id="310" presetID="1" presetClass="entr" presetSubtype="0" fill="hold" nodeType="withEffect">
                                  <p:stCondLst>
                                    <p:cond delay="0"/>
                                  </p:stCondLst>
                                  <p:childTnLst>
                                    <p:set>
                                      <p:cBhvr>
                                        <p:cTn id="311" dur="1" fill="hold">
                                          <p:stCondLst>
                                            <p:cond delay="0"/>
                                          </p:stCondLst>
                                        </p:cTn>
                                        <p:tgtEl>
                                          <p:spTgt spid="92317"/>
                                        </p:tgtEl>
                                        <p:attrNameLst>
                                          <p:attrName>style.visibility</p:attrName>
                                        </p:attrNameLst>
                                      </p:cBhvr>
                                      <p:to>
                                        <p:strVal val="visible"/>
                                      </p:to>
                                    </p:set>
                                  </p:childTnLst>
                                </p:cTn>
                              </p:par>
                            </p:childTnLst>
                          </p:cTn>
                        </p:par>
                        <p:par>
                          <p:cTn id="312" fill="hold">
                            <p:stCondLst>
                              <p:cond delay="500"/>
                            </p:stCondLst>
                            <p:childTnLst>
                              <p:par>
                                <p:cTn id="313" presetID="1" presetClass="entr" presetSubtype="0" fill="hold" grpId="0" nodeType="afterEffect">
                                  <p:stCondLst>
                                    <p:cond delay="0"/>
                                  </p:stCondLst>
                                  <p:childTnLst>
                                    <p:set>
                                      <p:cBhvr>
                                        <p:cTn id="314" dur="1" fill="hold">
                                          <p:stCondLst>
                                            <p:cond delay="499"/>
                                          </p:stCondLst>
                                        </p:cTn>
                                        <p:tgtEl>
                                          <p:spTgt spid="92186">
                                            <p:txEl>
                                              <p:pRg st="0" end="0"/>
                                            </p:txEl>
                                          </p:spTgt>
                                        </p:tgtEl>
                                        <p:attrNameLst>
                                          <p:attrName>style.visibility</p:attrName>
                                        </p:attrNameLst>
                                      </p:cBhvr>
                                      <p:to>
                                        <p:strVal val="visible"/>
                                      </p:to>
                                    </p:set>
                                  </p:childTnLst>
                                </p:cTn>
                              </p:par>
                            </p:childTnLst>
                          </p:cTn>
                        </p:par>
                        <p:par>
                          <p:cTn id="315" fill="hold">
                            <p:stCondLst>
                              <p:cond delay="1000"/>
                            </p:stCondLst>
                            <p:childTnLst>
                              <p:par>
                                <p:cTn id="316" presetID="1" presetClass="entr" presetSubtype="0" fill="hold" grpId="0" nodeType="afterEffect">
                                  <p:stCondLst>
                                    <p:cond delay="0"/>
                                  </p:stCondLst>
                                  <p:childTnLst>
                                    <p:set>
                                      <p:cBhvr>
                                        <p:cTn id="317" dur="1" fill="hold">
                                          <p:stCondLst>
                                            <p:cond delay="0"/>
                                          </p:stCondLst>
                                        </p:cTn>
                                        <p:tgtEl>
                                          <p:spTgt spid="92172"/>
                                        </p:tgtEl>
                                        <p:attrNameLst>
                                          <p:attrName>style.visibility</p:attrName>
                                        </p:attrNameLst>
                                      </p:cBhvr>
                                      <p:to>
                                        <p:strVal val="visible"/>
                                      </p:to>
                                    </p:set>
                                  </p:childTnLst>
                                  <p:subTnLst>
                                    <p:set>
                                      <p:cBhvr override="childStyle">
                                        <p:cTn dur="1" fill="hold" display="0" masterRel="nextClick" afterEffect="1"/>
                                        <p:tgtEl>
                                          <p:spTgt spid="92172"/>
                                        </p:tgtEl>
                                        <p:attrNameLst>
                                          <p:attrName>style.visibility</p:attrName>
                                        </p:attrNameLst>
                                      </p:cBhvr>
                                      <p:to>
                                        <p:strVal val="hidden"/>
                                      </p:to>
                                    </p:set>
                                  </p:subTnLst>
                                </p:cTn>
                              </p:par>
                            </p:childTnLst>
                          </p:cTn>
                        </p:par>
                      </p:childTnLst>
                    </p:cTn>
                  </p:par>
                  <p:par>
                    <p:cTn id="318" fill="hold">
                      <p:stCondLst>
                        <p:cond delay="indefinite"/>
                      </p:stCondLst>
                      <p:childTnLst>
                        <p:par>
                          <p:cTn id="319" fill="hold">
                            <p:stCondLst>
                              <p:cond delay="0"/>
                            </p:stCondLst>
                            <p:childTnLst>
                              <p:par>
                                <p:cTn id="320" presetID="2" presetClass="entr" presetSubtype="6" fill="hold" nodeType="clickEffect">
                                  <p:stCondLst>
                                    <p:cond delay="0"/>
                                  </p:stCondLst>
                                  <p:childTnLst>
                                    <p:set>
                                      <p:cBhvr>
                                        <p:cTn id="321" dur="1" fill="hold">
                                          <p:stCondLst>
                                            <p:cond delay="0"/>
                                          </p:stCondLst>
                                        </p:cTn>
                                        <p:tgtEl>
                                          <p:spTgt spid="92284"/>
                                        </p:tgtEl>
                                        <p:attrNameLst>
                                          <p:attrName>style.visibility</p:attrName>
                                        </p:attrNameLst>
                                      </p:cBhvr>
                                      <p:to>
                                        <p:strVal val="visible"/>
                                      </p:to>
                                    </p:set>
                                    <p:anim calcmode="lin" valueType="num">
                                      <p:cBhvr additive="base">
                                        <p:cTn id="322" dur="500" fill="hold"/>
                                        <p:tgtEl>
                                          <p:spTgt spid="92284"/>
                                        </p:tgtEl>
                                        <p:attrNameLst>
                                          <p:attrName>ppt_x</p:attrName>
                                        </p:attrNameLst>
                                      </p:cBhvr>
                                      <p:tavLst>
                                        <p:tav tm="0">
                                          <p:val>
                                            <p:strVal val="1+#ppt_w/2"/>
                                          </p:val>
                                        </p:tav>
                                        <p:tav tm="100000">
                                          <p:val>
                                            <p:strVal val="#ppt_x"/>
                                          </p:val>
                                        </p:tav>
                                      </p:tavLst>
                                    </p:anim>
                                    <p:anim calcmode="lin" valueType="num">
                                      <p:cBhvr additive="base">
                                        <p:cTn id="323" dur="500" fill="hold"/>
                                        <p:tgtEl>
                                          <p:spTgt spid="92284"/>
                                        </p:tgtEl>
                                        <p:attrNameLst>
                                          <p:attrName>ppt_y</p:attrName>
                                        </p:attrNameLst>
                                      </p:cBhvr>
                                      <p:tavLst>
                                        <p:tav tm="0">
                                          <p:val>
                                            <p:strVal val="1+#ppt_h/2"/>
                                          </p:val>
                                        </p:tav>
                                        <p:tav tm="100000">
                                          <p:val>
                                            <p:strVal val="#ppt_y"/>
                                          </p:val>
                                        </p:tav>
                                      </p:tavLst>
                                    </p:anim>
                                  </p:childTnLst>
                                </p:cTn>
                              </p:par>
                            </p:childTnLst>
                          </p:cTn>
                        </p:par>
                        <p:par>
                          <p:cTn id="324" fill="hold">
                            <p:stCondLst>
                              <p:cond delay="500"/>
                            </p:stCondLst>
                            <p:childTnLst>
                              <p:par>
                                <p:cTn id="325" presetID="1" presetClass="exit" presetSubtype="0" fill="hold" grpId="3" nodeType="afterEffect">
                                  <p:stCondLst>
                                    <p:cond delay="0"/>
                                  </p:stCondLst>
                                  <p:childTnLst>
                                    <p:set>
                                      <p:cBhvr>
                                        <p:cTn id="326" dur="1" fill="hold">
                                          <p:stCondLst>
                                            <p:cond delay="0"/>
                                          </p:stCondLst>
                                        </p:cTn>
                                        <p:tgtEl>
                                          <p:spTgt spid="92316"/>
                                        </p:tgtEl>
                                        <p:attrNameLst>
                                          <p:attrName>style.visibility</p:attrName>
                                        </p:attrNameLst>
                                      </p:cBhvr>
                                      <p:to>
                                        <p:strVal val="hidden"/>
                                      </p:to>
                                    </p:set>
                                  </p:childTnLst>
                                </p:cTn>
                              </p:par>
                              <p:par>
                                <p:cTn id="327" presetID="1" presetClass="exit" presetSubtype="0" fill="hold" nodeType="withEffect">
                                  <p:stCondLst>
                                    <p:cond delay="0"/>
                                  </p:stCondLst>
                                  <p:childTnLst>
                                    <p:set>
                                      <p:cBhvr>
                                        <p:cTn id="328" dur="1" fill="hold">
                                          <p:stCondLst>
                                            <p:cond delay="0"/>
                                          </p:stCondLst>
                                        </p:cTn>
                                        <p:tgtEl>
                                          <p:spTgt spid="92317"/>
                                        </p:tgtEl>
                                        <p:attrNameLst>
                                          <p:attrName>style.visibility</p:attrName>
                                        </p:attrNameLst>
                                      </p:cBhvr>
                                      <p:to>
                                        <p:strVal val="hidden"/>
                                      </p:to>
                                    </p:set>
                                  </p:childTnLst>
                                </p:cTn>
                              </p:par>
                              <p:par>
                                <p:cTn id="329" presetID="1" presetClass="entr" presetSubtype="0" fill="hold" grpId="0" nodeType="withEffect">
                                  <p:stCondLst>
                                    <p:cond delay="0"/>
                                  </p:stCondLst>
                                  <p:childTnLst>
                                    <p:set>
                                      <p:cBhvr>
                                        <p:cTn id="330" dur="1" fill="hold">
                                          <p:stCondLst>
                                            <p:cond delay="499"/>
                                          </p:stCondLst>
                                        </p:cTn>
                                        <p:tgtEl>
                                          <p:spTgt spid="92404"/>
                                        </p:tgtEl>
                                        <p:attrNameLst>
                                          <p:attrName>style.visibility</p:attrName>
                                        </p:attrNameLst>
                                      </p:cBhvr>
                                      <p:to>
                                        <p:strVal val="visible"/>
                                      </p:to>
                                    </p:set>
                                  </p:childTnLst>
                                </p:cTn>
                              </p:par>
                              <p:par>
                                <p:cTn id="331" presetID="1" presetClass="entr" presetSubtype="0" fill="hold" nodeType="withEffect">
                                  <p:stCondLst>
                                    <p:cond delay="0"/>
                                  </p:stCondLst>
                                  <p:childTnLst>
                                    <p:set>
                                      <p:cBhvr>
                                        <p:cTn id="332" dur="1" fill="hold">
                                          <p:stCondLst>
                                            <p:cond delay="499"/>
                                          </p:stCondLst>
                                        </p:cTn>
                                        <p:tgtEl>
                                          <p:spTgt spid="92405"/>
                                        </p:tgtEl>
                                        <p:attrNameLst>
                                          <p:attrName>style.visibility</p:attrName>
                                        </p:attrNameLst>
                                      </p:cBhvr>
                                      <p:to>
                                        <p:strVal val="visible"/>
                                      </p:to>
                                    </p:set>
                                  </p:childTnLst>
                                </p:cTn>
                              </p:par>
                            </p:childTnLst>
                          </p:cTn>
                        </p:par>
                        <p:par>
                          <p:cTn id="333" fill="hold">
                            <p:stCondLst>
                              <p:cond delay="1000"/>
                            </p:stCondLst>
                            <p:childTnLst>
                              <p:par>
                                <p:cTn id="334" presetID="1" presetClass="entr" presetSubtype="0" fill="hold" grpId="0" nodeType="afterEffect">
                                  <p:stCondLst>
                                    <p:cond delay="0"/>
                                  </p:stCondLst>
                                  <p:childTnLst>
                                    <p:set>
                                      <p:cBhvr>
                                        <p:cTn id="335" dur="1" fill="hold">
                                          <p:stCondLst>
                                            <p:cond delay="499"/>
                                          </p:stCondLst>
                                        </p:cTn>
                                        <p:tgtEl>
                                          <p:spTgt spid="92402"/>
                                        </p:tgtEl>
                                        <p:attrNameLst>
                                          <p:attrName>style.visibility</p:attrName>
                                        </p:attrNameLst>
                                      </p:cBhvr>
                                      <p:to>
                                        <p:strVal val="visible"/>
                                      </p:to>
                                    </p:set>
                                  </p:childTnLst>
                                  <p:subTnLst>
                                    <p:set>
                                      <p:cBhvr override="childStyle">
                                        <p:cTn dur="1" fill="hold" display="0" masterRel="nextClick" afterEffect="1"/>
                                        <p:tgtEl>
                                          <p:spTgt spid="92402"/>
                                        </p:tgtEl>
                                        <p:attrNameLst>
                                          <p:attrName>style.visibility</p:attrName>
                                        </p:attrNameLst>
                                      </p:cBhvr>
                                      <p:to>
                                        <p:strVal val="hidden"/>
                                      </p:to>
                                    </p:set>
                                  </p:subTnLst>
                                </p:cTn>
                              </p:par>
                            </p:childTnLst>
                          </p:cTn>
                        </p:par>
                      </p:childTnLst>
                    </p:cTn>
                  </p:par>
                  <p:par>
                    <p:cTn id="336" fill="hold">
                      <p:stCondLst>
                        <p:cond delay="indefinite"/>
                      </p:stCondLst>
                      <p:childTnLst>
                        <p:par>
                          <p:cTn id="337" fill="hold">
                            <p:stCondLst>
                              <p:cond delay="0"/>
                            </p:stCondLst>
                            <p:childTnLst>
                              <p:par>
                                <p:cTn id="338" presetID="1" presetClass="entr" presetSubtype="0" fill="hold" nodeType="clickEffect">
                                  <p:stCondLst>
                                    <p:cond delay="0"/>
                                  </p:stCondLst>
                                  <p:childTnLst>
                                    <p:set>
                                      <p:cBhvr>
                                        <p:cTn id="339" dur="1" fill="hold">
                                          <p:stCondLst>
                                            <p:cond delay="0"/>
                                          </p:stCondLst>
                                        </p:cTn>
                                        <p:tgtEl>
                                          <p:spTgt spid="92287"/>
                                        </p:tgtEl>
                                        <p:attrNameLst>
                                          <p:attrName>style.visibility</p:attrName>
                                        </p:attrNameLst>
                                      </p:cBhvr>
                                      <p:to>
                                        <p:strVal val="visible"/>
                                      </p:to>
                                    </p:set>
                                  </p:childTnLst>
                                </p:cTn>
                              </p:par>
                            </p:childTnLst>
                          </p:cTn>
                        </p:par>
                        <p:par>
                          <p:cTn id="340" fill="hold">
                            <p:stCondLst>
                              <p:cond delay="0"/>
                            </p:stCondLst>
                            <p:childTnLst>
                              <p:par>
                                <p:cTn id="341" presetID="1" presetClass="entr" presetSubtype="0" fill="hold" grpId="0" nodeType="afterEffect">
                                  <p:stCondLst>
                                    <p:cond delay="0"/>
                                  </p:stCondLst>
                                  <p:childTnLst>
                                    <p:set>
                                      <p:cBhvr>
                                        <p:cTn id="342" dur="1" fill="hold">
                                          <p:stCondLst>
                                            <p:cond delay="0"/>
                                          </p:stCondLst>
                                        </p:cTn>
                                        <p:tgtEl>
                                          <p:spTgt spid="92403"/>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2" presetClass="entr" presetSubtype="6" fill="hold" nodeType="clickEffect">
                                  <p:stCondLst>
                                    <p:cond delay="0"/>
                                  </p:stCondLst>
                                  <p:childTnLst>
                                    <p:set>
                                      <p:cBhvr>
                                        <p:cTn id="346" dur="1" fill="hold">
                                          <p:stCondLst>
                                            <p:cond delay="0"/>
                                          </p:stCondLst>
                                        </p:cTn>
                                        <p:tgtEl>
                                          <p:spTgt spid="92305"/>
                                        </p:tgtEl>
                                        <p:attrNameLst>
                                          <p:attrName>style.visibility</p:attrName>
                                        </p:attrNameLst>
                                      </p:cBhvr>
                                      <p:to>
                                        <p:strVal val="visible"/>
                                      </p:to>
                                    </p:set>
                                    <p:anim calcmode="lin" valueType="num">
                                      <p:cBhvr additive="base">
                                        <p:cTn id="347" dur="500" fill="hold"/>
                                        <p:tgtEl>
                                          <p:spTgt spid="92305"/>
                                        </p:tgtEl>
                                        <p:attrNameLst>
                                          <p:attrName>ppt_x</p:attrName>
                                        </p:attrNameLst>
                                      </p:cBhvr>
                                      <p:tavLst>
                                        <p:tav tm="0">
                                          <p:val>
                                            <p:strVal val="1+#ppt_w/2"/>
                                          </p:val>
                                        </p:tav>
                                        <p:tav tm="100000">
                                          <p:val>
                                            <p:strVal val="#ppt_x"/>
                                          </p:val>
                                        </p:tav>
                                      </p:tavLst>
                                    </p:anim>
                                    <p:anim calcmode="lin" valueType="num">
                                      <p:cBhvr additive="base">
                                        <p:cTn id="348" dur="500" fill="hold"/>
                                        <p:tgtEl>
                                          <p:spTgt spid="92305"/>
                                        </p:tgtEl>
                                        <p:attrNameLst>
                                          <p:attrName>ppt_y</p:attrName>
                                        </p:attrNameLst>
                                      </p:cBhvr>
                                      <p:tavLst>
                                        <p:tav tm="0">
                                          <p:val>
                                            <p:strVal val="1+#ppt_h/2"/>
                                          </p:val>
                                        </p:tav>
                                        <p:tav tm="100000">
                                          <p:val>
                                            <p:strVal val="#ppt_y"/>
                                          </p:val>
                                        </p:tav>
                                      </p:tavLst>
                                    </p:anim>
                                  </p:childTnLst>
                                </p:cTn>
                              </p:par>
                              <p:par>
                                <p:cTn id="349" presetID="1" presetClass="exit" presetSubtype="0" fill="hold" grpId="1" nodeType="withEffect">
                                  <p:stCondLst>
                                    <p:cond delay="0"/>
                                  </p:stCondLst>
                                  <p:childTnLst>
                                    <p:set>
                                      <p:cBhvr>
                                        <p:cTn id="350" dur="1" fill="hold">
                                          <p:stCondLst>
                                            <p:cond delay="0"/>
                                          </p:stCondLst>
                                        </p:cTn>
                                        <p:tgtEl>
                                          <p:spTgt spid="92404"/>
                                        </p:tgtEl>
                                        <p:attrNameLst>
                                          <p:attrName>style.visibility</p:attrName>
                                        </p:attrNameLst>
                                      </p:cBhvr>
                                      <p:to>
                                        <p:strVal val="hidden"/>
                                      </p:to>
                                    </p:set>
                                  </p:childTnLst>
                                </p:cTn>
                              </p:par>
                              <p:par>
                                <p:cTn id="351" presetID="1" presetClass="exit" presetSubtype="0" fill="hold" nodeType="withEffect">
                                  <p:stCondLst>
                                    <p:cond delay="0"/>
                                  </p:stCondLst>
                                  <p:childTnLst>
                                    <p:set>
                                      <p:cBhvr>
                                        <p:cTn id="352" dur="1" fill="hold">
                                          <p:stCondLst>
                                            <p:cond delay="0"/>
                                          </p:stCondLst>
                                        </p:cTn>
                                        <p:tgtEl>
                                          <p:spTgt spid="92405"/>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499"/>
                                          </p:stCondLst>
                                        </p:cTn>
                                        <p:tgtEl>
                                          <p:spTgt spid="92439"/>
                                        </p:tgtEl>
                                        <p:attrNameLst>
                                          <p:attrName>style.visibility</p:attrName>
                                        </p:attrNameLst>
                                      </p:cBhvr>
                                      <p:to>
                                        <p:strVal val="visible"/>
                                      </p:to>
                                    </p:set>
                                  </p:childTnLst>
                                </p:cTn>
                              </p:par>
                              <p:par>
                                <p:cTn id="355" presetID="1" presetClass="entr" presetSubtype="0" fill="hold" nodeType="withEffect">
                                  <p:stCondLst>
                                    <p:cond delay="0"/>
                                  </p:stCondLst>
                                  <p:childTnLst>
                                    <p:set>
                                      <p:cBhvr>
                                        <p:cTn id="356" dur="1" fill="hold">
                                          <p:stCondLst>
                                            <p:cond delay="499"/>
                                          </p:stCondLst>
                                        </p:cTn>
                                        <p:tgtEl>
                                          <p:spTgt spid="92440"/>
                                        </p:tgtEl>
                                        <p:attrNameLst>
                                          <p:attrName>style.visibility</p:attrName>
                                        </p:attrNameLst>
                                      </p:cBhvr>
                                      <p:to>
                                        <p:strVal val="visible"/>
                                      </p:to>
                                    </p:set>
                                  </p:childTnLst>
                                </p:cTn>
                              </p:par>
                            </p:childTnLst>
                          </p:cTn>
                        </p:par>
                        <p:par>
                          <p:cTn id="357" fill="hold">
                            <p:stCondLst>
                              <p:cond delay="500"/>
                            </p:stCondLst>
                            <p:childTnLst>
                              <p:par>
                                <p:cTn id="358" presetID="1" presetClass="entr" presetSubtype="0" fill="hold" grpId="0" nodeType="afterEffect">
                                  <p:stCondLst>
                                    <p:cond delay="0"/>
                                  </p:stCondLst>
                                  <p:childTnLst>
                                    <p:set>
                                      <p:cBhvr>
                                        <p:cTn id="359" dur="1" fill="hold">
                                          <p:stCondLst>
                                            <p:cond delay="499"/>
                                          </p:stCondLst>
                                        </p:cTn>
                                        <p:tgtEl>
                                          <p:spTgt spid="92435"/>
                                        </p:tgtEl>
                                        <p:attrNameLst>
                                          <p:attrName>style.visibility</p:attrName>
                                        </p:attrNameLst>
                                      </p:cBhvr>
                                      <p:to>
                                        <p:strVal val="visible"/>
                                      </p:to>
                                    </p:set>
                                  </p:childTnLst>
                                  <p:subTnLst>
                                    <p:set>
                                      <p:cBhvr override="childStyle">
                                        <p:cTn dur="1" fill="hold" display="0" masterRel="nextClick" afterEffect="1"/>
                                        <p:tgtEl>
                                          <p:spTgt spid="92435"/>
                                        </p:tgtEl>
                                        <p:attrNameLst>
                                          <p:attrName>style.visibility</p:attrName>
                                        </p:attrNameLst>
                                      </p:cBhvr>
                                      <p:to>
                                        <p:strVal val="hidden"/>
                                      </p:to>
                                    </p:set>
                                  </p:subTnLst>
                                </p:cTn>
                              </p:par>
                            </p:childTnLst>
                          </p:cTn>
                        </p:par>
                      </p:childTnLst>
                    </p:cTn>
                  </p:par>
                  <p:par>
                    <p:cTn id="360" fill="hold">
                      <p:stCondLst>
                        <p:cond delay="indefinite"/>
                      </p:stCondLst>
                      <p:childTnLst>
                        <p:par>
                          <p:cTn id="361" fill="hold">
                            <p:stCondLst>
                              <p:cond delay="0"/>
                            </p:stCondLst>
                            <p:childTnLst>
                              <p:par>
                                <p:cTn id="362" presetID="1" presetClass="entr" presetSubtype="0" fill="hold" grpId="0" nodeType="clickEffect">
                                  <p:stCondLst>
                                    <p:cond delay="0"/>
                                  </p:stCondLst>
                                  <p:childTnLst>
                                    <p:set>
                                      <p:cBhvr>
                                        <p:cTn id="363" dur="1" fill="hold">
                                          <p:stCondLst>
                                            <p:cond delay="0"/>
                                          </p:stCondLst>
                                        </p:cTn>
                                        <p:tgtEl>
                                          <p:spTgt spid="92438"/>
                                        </p:tgtEl>
                                        <p:attrNameLst>
                                          <p:attrName>style.visibility</p:attrName>
                                        </p:attrNameLst>
                                      </p:cBhvr>
                                      <p:to>
                                        <p:strVal val="visible"/>
                                      </p:to>
                                    </p:set>
                                  </p:childTnLst>
                                </p:cTn>
                              </p:par>
                            </p:childTnLst>
                          </p:cTn>
                        </p:par>
                        <p:par>
                          <p:cTn id="364" fill="hold">
                            <p:stCondLst>
                              <p:cond delay="0"/>
                            </p:stCondLst>
                            <p:childTnLst>
                              <p:par>
                                <p:cTn id="365" presetID="1" presetClass="entr" presetSubtype="0" fill="hold" grpId="0" nodeType="afterEffect">
                                  <p:stCondLst>
                                    <p:cond delay="0"/>
                                  </p:stCondLst>
                                  <p:childTnLst>
                                    <p:set>
                                      <p:cBhvr>
                                        <p:cTn id="366" dur="1" fill="hold">
                                          <p:stCondLst>
                                            <p:cond delay="499"/>
                                          </p:stCondLst>
                                        </p:cTn>
                                        <p:tgtEl>
                                          <p:spTgt spid="92436"/>
                                        </p:tgtEl>
                                        <p:attrNameLst>
                                          <p:attrName>style.visibility</p:attrName>
                                        </p:attrNameLst>
                                      </p:cBhvr>
                                      <p:to>
                                        <p:strVal val="visible"/>
                                      </p:to>
                                    </p:set>
                                  </p:childTnLst>
                                  <p:subTnLst>
                                    <p:set>
                                      <p:cBhvr override="childStyle">
                                        <p:cTn dur="1" fill="hold" display="0" masterRel="nextClick" afterEffect="1"/>
                                        <p:tgtEl>
                                          <p:spTgt spid="92436"/>
                                        </p:tgtEl>
                                        <p:attrNameLst>
                                          <p:attrName>style.visibility</p:attrName>
                                        </p:attrNameLst>
                                      </p:cBhvr>
                                      <p:to>
                                        <p:strVal val="hidden"/>
                                      </p:to>
                                    </p:set>
                                  </p:subTnLst>
                                </p:cTn>
                              </p:par>
                            </p:childTnLst>
                          </p:cTn>
                        </p:par>
                      </p:childTnLst>
                    </p:cTn>
                  </p:par>
                  <p:par>
                    <p:cTn id="367" fill="hold">
                      <p:stCondLst>
                        <p:cond delay="indefinite"/>
                      </p:stCondLst>
                      <p:childTnLst>
                        <p:par>
                          <p:cTn id="368" fill="hold">
                            <p:stCondLst>
                              <p:cond delay="0"/>
                            </p:stCondLst>
                            <p:childTnLst>
                              <p:par>
                                <p:cTn id="369" presetID="1" presetClass="entr" presetSubtype="0" fill="hold" nodeType="clickEffect">
                                  <p:stCondLst>
                                    <p:cond delay="0"/>
                                  </p:stCondLst>
                                  <p:childTnLst>
                                    <p:set>
                                      <p:cBhvr>
                                        <p:cTn id="370" dur="1" fill="hold">
                                          <p:stCondLst>
                                            <p:cond delay="0"/>
                                          </p:stCondLst>
                                        </p:cTn>
                                        <p:tgtEl>
                                          <p:spTgt spid="18"/>
                                        </p:tgtEl>
                                        <p:attrNameLst>
                                          <p:attrName>style.visibility</p:attrName>
                                        </p:attrNameLst>
                                      </p:cBhvr>
                                      <p:to>
                                        <p:strVal val="visible"/>
                                      </p:to>
                                    </p:set>
                                  </p:childTnLst>
                                </p:cTn>
                              </p:par>
                            </p:childTnLst>
                          </p:cTn>
                        </p:par>
                        <p:par>
                          <p:cTn id="371" fill="hold">
                            <p:stCondLst>
                              <p:cond delay="0"/>
                            </p:stCondLst>
                            <p:childTnLst>
                              <p:par>
                                <p:cTn id="372" presetID="1" presetClass="entr" presetSubtype="0" fill="hold" grpId="0" nodeType="afterEffect">
                                  <p:stCondLst>
                                    <p:cond delay="0"/>
                                  </p:stCondLst>
                                  <p:childTnLst>
                                    <p:set>
                                      <p:cBhvr>
                                        <p:cTn id="373" dur="1" fill="hold">
                                          <p:stCondLst>
                                            <p:cond delay="499"/>
                                          </p:stCondLst>
                                        </p:cTn>
                                        <p:tgtEl>
                                          <p:spTgt spid="92437"/>
                                        </p:tgtEl>
                                        <p:attrNameLst>
                                          <p:attrName>style.visibility</p:attrName>
                                        </p:attrNameLst>
                                      </p:cBhvr>
                                      <p:to>
                                        <p:strVal val="visible"/>
                                      </p:to>
                                    </p:set>
                                  </p:childTnLst>
                                  <p:subTnLst>
                                    <p:set>
                                      <p:cBhvr override="childStyle">
                                        <p:cTn dur="1" fill="hold" display="0" masterRel="nextClick" afterEffect="1"/>
                                        <p:tgtEl>
                                          <p:spTgt spid="92437"/>
                                        </p:tgtEl>
                                        <p:attrNameLst>
                                          <p:attrName>style.visibility</p:attrName>
                                        </p:attrNameLst>
                                      </p:cBhvr>
                                      <p:to>
                                        <p:strVal val="hidden"/>
                                      </p:to>
                                    </p:set>
                                  </p:subTnLst>
                                </p:cTn>
                              </p:par>
                            </p:childTnLst>
                          </p:cTn>
                        </p:par>
                      </p:childTnLst>
                    </p:cTn>
                  </p:par>
                  <p:par>
                    <p:cTn id="374" fill="hold">
                      <p:stCondLst>
                        <p:cond delay="indefinite"/>
                      </p:stCondLst>
                      <p:childTnLst>
                        <p:par>
                          <p:cTn id="375" fill="hold">
                            <p:stCondLst>
                              <p:cond delay="0"/>
                            </p:stCondLst>
                            <p:childTnLst>
                              <p:par>
                                <p:cTn id="376" presetID="1" presetClass="entr" presetSubtype="0" fill="hold" nodeType="clickEffect">
                                  <p:stCondLst>
                                    <p:cond delay="0"/>
                                  </p:stCondLst>
                                  <p:childTnLst>
                                    <p:set>
                                      <p:cBhvr>
                                        <p:cTn id="377" dur="1" fill="hold">
                                          <p:stCondLst>
                                            <p:cond delay="499"/>
                                          </p:stCondLst>
                                        </p:cTn>
                                        <p:tgtEl>
                                          <p:spTgt spid="92188"/>
                                        </p:tgtEl>
                                        <p:attrNameLst>
                                          <p:attrName>style.visibility</p:attrName>
                                        </p:attrNameLst>
                                      </p:cBhvr>
                                      <p:to>
                                        <p:strVal val="visible"/>
                                      </p:to>
                                    </p:set>
                                  </p:childTnLst>
                                </p:cTn>
                              </p:par>
                              <p:par>
                                <p:cTn id="378" presetID="1" presetClass="exit" presetSubtype="0" fill="hold" grpId="1" nodeType="withEffect">
                                  <p:stCondLst>
                                    <p:cond delay="0"/>
                                  </p:stCondLst>
                                  <p:childTnLst>
                                    <p:set>
                                      <p:cBhvr>
                                        <p:cTn id="379" dur="1" fill="hold">
                                          <p:stCondLst>
                                            <p:cond delay="0"/>
                                          </p:stCondLst>
                                        </p:cTn>
                                        <p:tgtEl>
                                          <p:spTgt spid="92438"/>
                                        </p:tgtEl>
                                        <p:attrNameLst>
                                          <p:attrName>style.visibility</p:attrName>
                                        </p:attrNameLst>
                                      </p:cBhvr>
                                      <p:to>
                                        <p:strVal val="hidden"/>
                                      </p:to>
                                    </p:set>
                                  </p:childTnLst>
                                </p:cTn>
                              </p:par>
                            </p:childTnLst>
                          </p:cTn>
                        </p:par>
                        <p:par>
                          <p:cTn id="380" fill="hold">
                            <p:stCondLst>
                              <p:cond delay="500"/>
                            </p:stCondLst>
                            <p:childTnLst>
                              <p:par>
                                <p:cTn id="381" presetID="53" presetClass="exit" presetSubtype="0" fill="hold" nodeType="afterEffect">
                                  <p:stCondLst>
                                    <p:cond delay="0"/>
                                  </p:stCondLst>
                                  <p:childTnLst>
                                    <p:anim calcmode="lin" valueType="num">
                                      <p:cBhvr>
                                        <p:cTn id="382" dur="500"/>
                                        <p:tgtEl>
                                          <p:spTgt spid="92305"/>
                                        </p:tgtEl>
                                        <p:attrNameLst>
                                          <p:attrName>ppt_w</p:attrName>
                                        </p:attrNameLst>
                                      </p:cBhvr>
                                      <p:tavLst>
                                        <p:tav tm="0">
                                          <p:val>
                                            <p:strVal val="ppt_w"/>
                                          </p:val>
                                        </p:tav>
                                        <p:tav tm="100000">
                                          <p:val>
                                            <p:fltVal val="0"/>
                                          </p:val>
                                        </p:tav>
                                      </p:tavLst>
                                    </p:anim>
                                    <p:anim calcmode="lin" valueType="num">
                                      <p:cBhvr>
                                        <p:cTn id="383" dur="500"/>
                                        <p:tgtEl>
                                          <p:spTgt spid="92305"/>
                                        </p:tgtEl>
                                        <p:attrNameLst>
                                          <p:attrName>ppt_h</p:attrName>
                                        </p:attrNameLst>
                                      </p:cBhvr>
                                      <p:tavLst>
                                        <p:tav tm="0">
                                          <p:val>
                                            <p:strVal val="ppt_h"/>
                                          </p:val>
                                        </p:tav>
                                        <p:tav tm="100000">
                                          <p:val>
                                            <p:fltVal val="0"/>
                                          </p:val>
                                        </p:tav>
                                      </p:tavLst>
                                    </p:anim>
                                    <p:animEffect transition="out" filter="fade">
                                      <p:cBhvr>
                                        <p:cTn id="384" dur="500"/>
                                        <p:tgtEl>
                                          <p:spTgt spid="92305"/>
                                        </p:tgtEl>
                                      </p:cBhvr>
                                    </p:animEffect>
                                    <p:set>
                                      <p:cBhvr>
                                        <p:cTn id="385" dur="1" fill="hold">
                                          <p:stCondLst>
                                            <p:cond delay="499"/>
                                          </p:stCondLst>
                                        </p:cTn>
                                        <p:tgtEl>
                                          <p:spTgt spid="92305"/>
                                        </p:tgtEl>
                                        <p:attrNameLst>
                                          <p:attrName>style.visibility</p:attrName>
                                        </p:attrNameLst>
                                      </p:cBhvr>
                                      <p:to>
                                        <p:strVal val="hidden"/>
                                      </p:to>
                                    </p:set>
                                  </p:childTnLst>
                                </p:cTn>
                              </p:par>
                              <p:par>
                                <p:cTn id="386" presetID="1" presetClass="exit" presetSubtype="0" fill="hold" grpId="1" nodeType="withEffect">
                                  <p:stCondLst>
                                    <p:cond delay="0"/>
                                  </p:stCondLst>
                                  <p:childTnLst>
                                    <p:set>
                                      <p:cBhvr>
                                        <p:cTn id="387" dur="1" fill="hold">
                                          <p:stCondLst>
                                            <p:cond delay="499"/>
                                          </p:stCondLst>
                                        </p:cTn>
                                        <p:tgtEl>
                                          <p:spTgt spid="92439"/>
                                        </p:tgtEl>
                                        <p:attrNameLst>
                                          <p:attrName>style.visibility</p:attrName>
                                        </p:attrNameLst>
                                      </p:cBhvr>
                                      <p:to>
                                        <p:strVal val="hidden"/>
                                      </p:to>
                                    </p:set>
                                  </p:childTnLst>
                                </p:cTn>
                              </p:par>
                              <p:par>
                                <p:cTn id="388" presetID="1" presetClass="exit" presetSubtype="0" fill="hold" nodeType="withEffect">
                                  <p:stCondLst>
                                    <p:cond delay="0"/>
                                  </p:stCondLst>
                                  <p:childTnLst>
                                    <p:set>
                                      <p:cBhvr>
                                        <p:cTn id="389" dur="1" fill="hold">
                                          <p:stCondLst>
                                            <p:cond delay="499"/>
                                          </p:stCondLst>
                                        </p:cTn>
                                        <p:tgtEl>
                                          <p:spTgt spid="92440"/>
                                        </p:tgtEl>
                                        <p:attrNameLst>
                                          <p:attrName>style.visibility</p:attrName>
                                        </p:attrNameLst>
                                      </p:cBhvr>
                                      <p:to>
                                        <p:strVal val="hidden"/>
                                      </p:to>
                                    </p:set>
                                  </p:childTnLst>
                                </p:cTn>
                              </p:par>
                              <p:par>
                                <p:cTn id="390" presetID="1" presetClass="entr" presetSubtype="0" fill="hold" grpId="2" nodeType="withEffect">
                                  <p:stCondLst>
                                    <p:cond delay="0"/>
                                  </p:stCondLst>
                                  <p:childTnLst>
                                    <p:set>
                                      <p:cBhvr>
                                        <p:cTn id="391" dur="1" fill="hold">
                                          <p:stCondLst>
                                            <p:cond delay="0"/>
                                          </p:stCondLst>
                                        </p:cTn>
                                        <p:tgtEl>
                                          <p:spTgt spid="92404"/>
                                        </p:tgtEl>
                                        <p:attrNameLst>
                                          <p:attrName>style.visibility</p:attrName>
                                        </p:attrNameLst>
                                      </p:cBhvr>
                                      <p:to>
                                        <p:strVal val="visible"/>
                                      </p:to>
                                    </p:set>
                                  </p:childTnLst>
                                </p:cTn>
                              </p:par>
                              <p:par>
                                <p:cTn id="392" presetID="1" presetClass="entr" presetSubtype="0" fill="hold" nodeType="withEffect">
                                  <p:stCondLst>
                                    <p:cond delay="0"/>
                                  </p:stCondLst>
                                  <p:childTnLst>
                                    <p:set>
                                      <p:cBhvr>
                                        <p:cTn id="393" dur="1" fill="hold">
                                          <p:stCondLst>
                                            <p:cond delay="0"/>
                                          </p:stCondLst>
                                        </p:cTn>
                                        <p:tgtEl>
                                          <p:spTgt spid="92405"/>
                                        </p:tgtEl>
                                        <p:attrNameLst>
                                          <p:attrName>style.visibility</p:attrName>
                                        </p:attrNameLst>
                                      </p:cBhvr>
                                      <p:to>
                                        <p:strVal val="visible"/>
                                      </p:to>
                                    </p:set>
                                  </p:childTnLst>
                                </p:cTn>
                              </p:par>
                            </p:childTnLst>
                          </p:cTn>
                        </p:par>
                        <p:par>
                          <p:cTn id="394" fill="hold">
                            <p:stCondLst>
                              <p:cond delay="1000"/>
                            </p:stCondLst>
                            <p:childTnLst>
                              <p:par>
                                <p:cTn id="395" presetID="1" presetClass="entr" presetSubtype="0" fill="hold" nodeType="afterEffect">
                                  <p:stCondLst>
                                    <p:cond delay="0"/>
                                  </p:stCondLst>
                                  <p:childTnLst>
                                    <p:set>
                                      <p:cBhvr>
                                        <p:cTn id="396" dur="1" fill="hold">
                                          <p:stCondLst>
                                            <p:cond delay="0"/>
                                          </p:stCondLst>
                                        </p:cTn>
                                        <p:tgtEl>
                                          <p:spTgt spid="9229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ntr" presetSubtype="0" fill="hold" nodeType="clickEffect">
                                  <p:stCondLst>
                                    <p:cond delay="0"/>
                                  </p:stCondLst>
                                  <p:childTnLst>
                                    <p:set>
                                      <p:cBhvr>
                                        <p:cTn id="400" dur="1" fill="hold">
                                          <p:stCondLst>
                                            <p:cond delay="499"/>
                                          </p:stCondLst>
                                        </p:cTn>
                                        <p:tgtEl>
                                          <p:spTgt spid="20"/>
                                        </p:tgtEl>
                                        <p:attrNameLst>
                                          <p:attrName>style.visibility</p:attrName>
                                        </p:attrNameLst>
                                      </p:cBhvr>
                                      <p:to>
                                        <p:strVal val="visible"/>
                                      </p:to>
                                    </p:set>
                                  </p:childTnLst>
                                </p:cTn>
                              </p:par>
                              <p:par>
                                <p:cTn id="401" presetID="1" presetClass="entr" presetSubtype="0" fill="hold" nodeType="withEffect">
                                  <p:stCondLst>
                                    <p:cond delay="0"/>
                                  </p:stCondLst>
                                  <p:childTnLst>
                                    <p:set>
                                      <p:cBhvr>
                                        <p:cTn id="402" dur="1" fill="hold">
                                          <p:stCondLst>
                                            <p:cond delay="499"/>
                                          </p:stCondLst>
                                        </p:cTn>
                                        <p:tgtEl>
                                          <p:spTgt spid="92177"/>
                                        </p:tgtEl>
                                        <p:attrNameLst>
                                          <p:attrName>style.visibility</p:attrName>
                                        </p:attrNameLst>
                                      </p:cBhvr>
                                      <p:to>
                                        <p:strVal val="visible"/>
                                      </p:to>
                                    </p:set>
                                  </p:childTnLst>
                                </p:cTn>
                              </p:par>
                              <p:par>
                                <p:cTn id="403" presetID="1" presetClass="entr" presetSubtype="0" fill="hold" nodeType="withEffect">
                                  <p:stCondLst>
                                    <p:cond delay="0"/>
                                  </p:stCondLst>
                                  <p:childTnLst>
                                    <p:set>
                                      <p:cBhvr>
                                        <p:cTn id="404" dur="1" fill="hold">
                                          <p:stCondLst>
                                            <p:cond delay="0"/>
                                          </p:stCondLst>
                                        </p:cTn>
                                        <p:tgtEl>
                                          <p:spTgt spid="9229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nodeType="clickEffect">
                                  <p:stCondLst>
                                    <p:cond delay="0"/>
                                  </p:stCondLst>
                                  <p:childTnLst>
                                    <p:set>
                                      <p:cBhvr>
                                        <p:cTn id="408" dur="1" fill="hold">
                                          <p:stCondLst>
                                            <p:cond delay="499"/>
                                          </p:stCondLst>
                                        </p:cTn>
                                        <p:tgtEl>
                                          <p:spTgt spid="22"/>
                                        </p:tgtEl>
                                        <p:attrNameLst>
                                          <p:attrName>style.visibility</p:attrName>
                                        </p:attrNameLst>
                                      </p:cBhvr>
                                      <p:to>
                                        <p:strVal val="visible"/>
                                      </p:to>
                                    </p:set>
                                  </p:childTnLst>
                                </p:cTn>
                              </p:par>
                              <p:par>
                                <p:cTn id="409" presetID="1" presetClass="entr" presetSubtype="0" fill="hold" nodeType="withEffect">
                                  <p:stCondLst>
                                    <p:cond delay="0"/>
                                  </p:stCondLst>
                                  <p:childTnLst>
                                    <p:set>
                                      <p:cBhvr>
                                        <p:cTn id="410" dur="1" fill="hold">
                                          <p:stCondLst>
                                            <p:cond delay="499"/>
                                          </p:stCondLst>
                                        </p:cTn>
                                        <p:tgtEl>
                                          <p:spTgt spid="92160"/>
                                        </p:tgtEl>
                                        <p:attrNameLst>
                                          <p:attrName>style.visibility</p:attrName>
                                        </p:attrNameLst>
                                      </p:cBhvr>
                                      <p:to>
                                        <p:strVal val="visible"/>
                                      </p:to>
                                    </p:set>
                                  </p:childTnLst>
                                </p:cTn>
                              </p:par>
                              <p:par>
                                <p:cTn id="411" presetID="1" presetClass="entr" presetSubtype="0" fill="hold" nodeType="withEffect">
                                  <p:stCondLst>
                                    <p:cond delay="0"/>
                                  </p:stCondLst>
                                  <p:childTnLst>
                                    <p:set>
                                      <p:cBhvr>
                                        <p:cTn id="412" dur="1" fill="hold">
                                          <p:stCondLst>
                                            <p:cond delay="0"/>
                                          </p:stCondLst>
                                        </p:cTn>
                                        <p:tgtEl>
                                          <p:spTgt spid="92296"/>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499"/>
                                          </p:stCondLst>
                                        </p:cTn>
                                        <p:tgtEl>
                                          <p:spTgt spid="24"/>
                                        </p:tgtEl>
                                        <p:attrNameLst>
                                          <p:attrName>style.visibility</p:attrName>
                                        </p:attrNameLst>
                                      </p:cBhvr>
                                      <p:to>
                                        <p:strVal val="visible"/>
                                      </p:to>
                                    </p:set>
                                  </p:childTnLst>
                                </p:cTn>
                              </p:par>
                              <p:par>
                                <p:cTn id="417" presetID="1" presetClass="entr" presetSubtype="0" fill="hold" nodeType="withEffect">
                                  <p:stCondLst>
                                    <p:cond delay="0"/>
                                  </p:stCondLst>
                                  <p:childTnLst>
                                    <p:set>
                                      <p:cBhvr>
                                        <p:cTn id="418" dur="1" fill="hold">
                                          <p:stCondLst>
                                            <p:cond delay="499"/>
                                          </p:stCondLst>
                                        </p:cTn>
                                        <p:tgtEl>
                                          <p:spTgt spid="30"/>
                                        </p:tgtEl>
                                        <p:attrNameLst>
                                          <p:attrName>style.visibility</p:attrName>
                                        </p:attrNameLst>
                                      </p:cBhvr>
                                      <p:to>
                                        <p:strVal val="visible"/>
                                      </p:to>
                                    </p:set>
                                  </p:childTnLst>
                                </p:cTn>
                              </p:par>
                              <p:par>
                                <p:cTn id="419" presetID="1" presetClass="entr" presetSubtype="0" fill="hold" nodeType="withEffect">
                                  <p:stCondLst>
                                    <p:cond delay="0"/>
                                  </p:stCondLst>
                                  <p:childTnLst>
                                    <p:set>
                                      <p:cBhvr>
                                        <p:cTn id="420" dur="1" fill="hold">
                                          <p:stCondLst>
                                            <p:cond delay="0"/>
                                          </p:stCondLst>
                                        </p:cTn>
                                        <p:tgtEl>
                                          <p:spTgt spid="92299"/>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presetID="1" presetClass="entr" presetSubtype="0" fill="hold" nodeType="clickEffect">
                                  <p:stCondLst>
                                    <p:cond delay="0"/>
                                  </p:stCondLst>
                                  <p:childTnLst>
                                    <p:set>
                                      <p:cBhvr>
                                        <p:cTn id="424" dur="1" fill="hold">
                                          <p:stCondLst>
                                            <p:cond delay="499"/>
                                          </p:stCondLst>
                                        </p:cTn>
                                        <p:tgtEl>
                                          <p:spTgt spid="26"/>
                                        </p:tgtEl>
                                        <p:attrNameLst>
                                          <p:attrName>style.visibility</p:attrName>
                                        </p:attrNameLst>
                                      </p:cBhvr>
                                      <p:to>
                                        <p:strVal val="visible"/>
                                      </p:to>
                                    </p:set>
                                  </p:childTnLst>
                                </p:cTn>
                              </p:par>
                              <p:par>
                                <p:cTn id="425" presetID="1" presetClass="entr" presetSubtype="0" fill="hold" nodeType="withEffect">
                                  <p:stCondLst>
                                    <p:cond delay="0"/>
                                  </p:stCondLst>
                                  <p:childTnLst>
                                    <p:set>
                                      <p:cBhvr>
                                        <p:cTn id="426" dur="1" fill="hold">
                                          <p:stCondLst>
                                            <p:cond delay="499"/>
                                          </p:stCondLst>
                                        </p:cTn>
                                        <p:tgtEl>
                                          <p:spTgt spid="28"/>
                                        </p:tgtEl>
                                        <p:attrNameLst>
                                          <p:attrName>style.visibility</p:attrName>
                                        </p:attrNameLst>
                                      </p:cBhvr>
                                      <p:to>
                                        <p:strVal val="visible"/>
                                      </p:to>
                                    </p:set>
                                  </p:childTnLst>
                                </p:cTn>
                              </p:par>
                              <p:par>
                                <p:cTn id="427" presetID="1" presetClass="entr" presetSubtype="0" fill="hold" nodeType="withEffect">
                                  <p:stCondLst>
                                    <p:cond delay="0"/>
                                  </p:stCondLst>
                                  <p:childTnLst>
                                    <p:set>
                                      <p:cBhvr>
                                        <p:cTn id="428" dur="1" fill="hold">
                                          <p:stCondLst>
                                            <p:cond delay="0"/>
                                          </p:stCondLst>
                                        </p:cTn>
                                        <p:tgtEl>
                                          <p:spTgt spid="92302"/>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nodeType="clickEffect">
                                  <p:stCondLst>
                                    <p:cond delay="0"/>
                                  </p:stCondLst>
                                  <p:childTnLst>
                                    <p:set>
                                      <p:cBhvr>
                                        <p:cTn id="432" dur="1" fill="hold">
                                          <p:stCondLst>
                                            <p:cond delay="0"/>
                                          </p:stCondLst>
                                        </p:cTn>
                                        <p:tgtEl>
                                          <p:spTgt spid="92287"/>
                                        </p:tgtEl>
                                        <p:attrNameLst>
                                          <p:attrName>style.visibility</p:attrName>
                                        </p:attrNameLst>
                                      </p:cBhvr>
                                      <p:to>
                                        <p:strVal val="hidden"/>
                                      </p:to>
                                    </p:set>
                                  </p:childTnLst>
                                </p:cTn>
                              </p:par>
                            </p:childTnLst>
                          </p:cTn>
                        </p:par>
                        <p:par>
                          <p:cTn id="433" fill="hold">
                            <p:stCondLst>
                              <p:cond delay="0"/>
                            </p:stCondLst>
                            <p:childTnLst>
                              <p:par>
                                <p:cTn id="434" presetID="1" presetClass="exit" presetSubtype="0" fill="hold" grpId="1" nodeType="afterEffect">
                                  <p:stCondLst>
                                    <p:cond delay="0"/>
                                  </p:stCondLst>
                                  <p:childTnLst>
                                    <p:set>
                                      <p:cBhvr>
                                        <p:cTn id="435" dur="1" fill="hold">
                                          <p:stCondLst>
                                            <p:cond delay="0"/>
                                          </p:stCondLst>
                                        </p:cTn>
                                        <p:tgtEl>
                                          <p:spTgt spid="92403"/>
                                        </p:tgtEl>
                                        <p:attrNameLst>
                                          <p:attrName>style.visibility</p:attrName>
                                        </p:attrNameLst>
                                      </p:cBhvr>
                                      <p:to>
                                        <p:strVal val="hidden"/>
                                      </p:to>
                                    </p:set>
                                  </p:childTnLst>
                                </p:cTn>
                              </p:par>
                              <p:par>
                                <p:cTn id="436" presetID="1" presetClass="exit" presetSubtype="0" fill="hold" nodeType="withEffect">
                                  <p:stCondLst>
                                    <p:cond delay="0"/>
                                  </p:stCondLst>
                                  <p:childTnLst>
                                    <p:set>
                                      <p:cBhvr>
                                        <p:cTn id="437" dur="1" fill="hold">
                                          <p:stCondLst>
                                            <p:cond delay="0"/>
                                          </p:stCondLst>
                                        </p:cTn>
                                        <p:tgtEl>
                                          <p:spTgt spid="92290"/>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nodeType="afterEffect">
                                  <p:stCondLst>
                                    <p:cond delay="0"/>
                                  </p:stCondLst>
                                  <p:childTnLst>
                                    <p:set>
                                      <p:cBhvr>
                                        <p:cTn id="440" dur="1" fill="hold">
                                          <p:stCondLst>
                                            <p:cond delay="0"/>
                                          </p:stCondLst>
                                        </p:cTn>
                                        <p:tgtEl>
                                          <p:spTgt spid="92293"/>
                                        </p:tgtEl>
                                        <p:attrNameLst>
                                          <p:attrName>style.visibility</p:attrName>
                                        </p:attrNameLst>
                                      </p:cBhvr>
                                      <p:to>
                                        <p:strVal val="hidden"/>
                                      </p:to>
                                    </p:set>
                                  </p:childTnLst>
                                </p:cTn>
                              </p:par>
                            </p:childTnLst>
                          </p:cTn>
                        </p:par>
                        <p:par>
                          <p:cTn id="441" fill="hold">
                            <p:stCondLst>
                              <p:cond delay="0"/>
                            </p:stCondLst>
                            <p:childTnLst>
                              <p:par>
                                <p:cTn id="442" presetID="1" presetClass="exit" presetSubtype="0" fill="hold" nodeType="afterEffect">
                                  <p:stCondLst>
                                    <p:cond delay="0"/>
                                  </p:stCondLst>
                                  <p:childTnLst>
                                    <p:set>
                                      <p:cBhvr>
                                        <p:cTn id="443" dur="1" fill="hold">
                                          <p:stCondLst>
                                            <p:cond delay="0"/>
                                          </p:stCondLst>
                                        </p:cTn>
                                        <p:tgtEl>
                                          <p:spTgt spid="92296"/>
                                        </p:tgtEl>
                                        <p:attrNameLst>
                                          <p:attrName>style.visibility</p:attrName>
                                        </p:attrNameLst>
                                      </p:cBhvr>
                                      <p:to>
                                        <p:strVal val="hidden"/>
                                      </p:to>
                                    </p:set>
                                  </p:childTnLst>
                                </p:cTn>
                              </p:par>
                            </p:childTnLst>
                          </p:cTn>
                        </p:par>
                        <p:par>
                          <p:cTn id="444" fill="hold">
                            <p:stCondLst>
                              <p:cond delay="0"/>
                            </p:stCondLst>
                            <p:childTnLst>
                              <p:par>
                                <p:cTn id="445" presetID="1" presetClass="exit" presetSubtype="0" fill="hold" nodeType="afterEffect">
                                  <p:stCondLst>
                                    <p:cond delay="0"/>
                                  </p:stCondLst>
                                  <p:childTnLst>
                                    <p:set>
                                      <p:cBhvr>
                                        <p:cTn id="446" dur="1" fill="hold">
                                          <p:stCondLst>
                                            <p:cond delay="0"/>
                                          </p:stCondLst>
                                        </p:cTn>
                                        <p:tgtEl>
                                          <p:spTgt spid="92299"/>
                                        </p:tgtEl>
                                        <p:attrNameLst>
                                          <p:attrName>style.visibility</p:attrName>
                                        </p:attrNameLst>
                                      </p:cBhvr>
                                      <p:to>
                                        <p:strVal val="hidden"/>
                                      </p:to>
                                    </p:set>
                                  </p:childTnLst>
                                </p:cTn>
                              </p:par>
                            </p:childTnLst>
                          </p:cTn>
                        </p:par>
                        <p:par>
                          <p:cTn id="447" fill="hold">
                            <p:stCondLst>
                              <p:cond delay="0"/>
                            </p:stCondLst>
                            <p:childTnLst>
                              <p:par>
                                <p:cTn id="448" presetID="1" presetClass="exit" presetSubtype="0" fill="hold" nodeType="afterEffect">
                                  <p:stCondLst>
                                    <p:cond delay="0"/>
                                  </p:stCondLst>
                                  <p:childTnLst>
                                    <p:set>
                                      <p:cBhvr>
                                        <p:cTn id="449" dur="1" fill="hold">
                                          <p:stCondLst>
                                            <p:cond delay="0"/>
                                          </p:stCondLst>
                                        </p:cTn>
                                        <p:tgtEl>
                                          <p:spTgt spid="92302"/>
                                        </p:tgtEl>
                                        <p:attrNameLst>
                                          <p:attrName>style.visibility</p:attrName>
                                        </p:attrNameLst>
                                      </p:cBhvr>
                                      <p:to>
                                        <p:strVal val="hidden"/>
                                      </p:to>
                                    </p:set>
                                  </p:childTnLst>
                                </p:cTn>
                              </p:par>
                            </p:childTnLst>
                          </p:cTn>
                        </p:par>
                        <p:par>
                          <p:cTn id="450" fill="hold">
                            <p:stCondLst>
                              <p:cond delay="0"/>
                            </p:stCondLst>
                            <p:childTnLst>
                              <p:par>
                                <p:cTn id="451" presetID="53" presetClass="exit" presetSubtype="0" fill="hold" nodeType="afterEffect">
                                  <p:stCondLst>
                                    <p:cond delay="0"/>
                                  </p:stCondLst>
                                  <p:childTnLst>
                                    <p:anim calcmode="lin" valueType="num">
                                      <p:cBhvr>
                                        <p:cTn id="452" dur="500"/>
                                        <p:tgtEl>
                                          <p:spTgt spid="92284"/>
                                        </p:tgtEl>
                                        <p:attrNameLst>
                                          <p:attrName>ppt_w</p:attrName>
                                        </p:attrNameLst>
                                      </p:cBhvr>
                                      <p:tavLst>
                                        <p:tav tm="0">
                                          <p:val>
                                            <p:strVal val="ppt_w"/>
                                          </p:val>
                                        </p:tav>
                                        <p:tav tm="100000">
                                          <p:val>
                                            <p:fltVal val="0"/>
                                          </p:val>
                                        </p:tav>
                                      </p:tavLst>
                                    </p:anim>
                                    <p:anim calcmode="lin" valueType="num">
                                      <p:cBhvr>
                                        <p:cTn id="453" dur="500"/>
                                        <p:tgtEl>
                                          <p:spTgt spid="92284"/>
                                        </p:tgtEl>
                                        <p:attrNameLst>
                                          <p:attrName>ppt_h</p:attrName>
                                        </p:attrNameLst>
                                      </p:cBhvr>
                                      <p:tavLst>
                                        <p:tav tm="0">
                                          <p:val>
                                            <p:strVal val="ppt_h"/>
                                          </p:val>
                                        </p:tav>
                                        <p:tav tm="100000">
                                          <p:val>
                                            <p:fltVal val="0"/>
                                          </p:val>
                                        </p:tav>
                                      </p:tavLst>
                                    </p:anim>
                                    <p:animEffect transition="out" filter="fade">
                                      <p:cBhvr>
                                        <p:cTn id="454" dur="500"/>
                                        <p:tgtEl>
                                          <p:spTgt spid="92284"/>
                                        </p:tgtEl>
                                      </p:cBhvr>
                                    </p:animEffect>
                                    <p:set>
                                      <p:cBhvr>
                                        <p:cTn id="455" dur="1" fill="hold">
                                          <p:stCondLst>
                                            <p:cond delay="499"/>
                                          </p:stCondLst>
                                        </p:cTn>
                                        <p:tgtEl>
                                          <p:spTgt spid="92284"/>
                                        </p:tgtEl>
                                        <p:attrNameLst>
                                          <p:attrName>style.visibility</p:attrName>
                                        </p:attrNameLst>
                                      </p:cBhvr>
                                      <p:to>
                                        <p:strVal val="hidden"/>
                                      </p:to>
                                    </p:set>
                                  </p:childTnLst>
                                </p:cTn>
                              </p:par>
                              <p:par>
                                <p:cTn id="456" presetID="1" presetClass="exit" presetSubtype="0" fill="hold" grpId="3" nodeType="withEffect">
                                  <p:stCondLst>
                                    <p:cond delay="0"/>
                                  </p:stCondLst>
                                  <p:childTnLst>
                                    <p:set>
                                      <p:cBhvr>
                                        <p:cTn id="457" dur="1" fill="hold">
                                          <p:stCondLst>
                                            <p:cond delay="499"/>
                                          </p:stCondLst>
                                        </p:cTn>
                                        <p:tgtEl>
                                          <p:spTgt spid="92404"/>
                                        </p:tgtEl>
                                        <p:attrNameLst>
                                          <p:attrName>style.visibility</p:attrName>
                                        </p:attrNameLst>
                                      </p:cBhvr>
                                      <p:to>
                                        <p:strVal val="hidden"/>
                                      </p:to>
                                    </p:set>
                                  </p:childTnLst>
                                </p:cTn>
                              </p:par>
                              <p:par>
                                <p:cTn id="458" presetID="1" presetClass="exit" presetSubtype="0" fill="hold" nodeType="withEffect">
                                  <p:stCondLst>
                                    <p:cond delay="0"/>
                                  </p:stCondLst>
                                  <p:childTnLst>
                                    <p:set>
                                      <p:cBhvr>
                                        <p:cTn id="459" dur="1" fill="hold">
                                          <p:stCondLst>
                                            <p:cond delay="499"/>
                                          </p:stCondLst>
                                        </p:cTn>
                                        <p:tgtEl>
                                          <p:spTgt spid="92405"/>
                                        </p:tgtEl>
                                        <p:attrNameLst>
                                          <p:attrName>style.visibility</p:attrName>
                                        </p:attrNameLst>
                                      </p:cBhvr>
                                      <p:to>
                                        <p:strVal val="hidden"/>
                                      </p:to>
                                    </p:set>
                                  </p:childTnLst>
                                </p:cTn>
                              </p:par>
                            </p:childTnLst>
                          </p:cTn>
                        </p:par>
                        <p:par>
                          <p:cTn id="460" fill="hold">
                            <p:stCondLst>
                              <p:cond delay="500"/>
                            </p:stCondLst>
                            <p:childTnLst>
                              <p:par>
                                <p:cTn id="461" presetID="1" presetClass="entr" presetSubtype="0" fill="hold" grpId="4" nodeType="afterEffect">
                                  <p:stCondLst>
                                    <p:cond delay="0"/>
                                  </p:stCondLst>
                                  <p:childTnLst>
                                    <p:set>
                                      <p:cBhvr>
                                        <p:cTn id="462" dur="1" fill="hold">
                                          <p:stCondLst>
                                            <p:cond delay="0"/>
                                          </p:stCondLst>
                                        </p:cTn>
                                        <p:tgtEl>
                                          <p:spTgt spid="92316"/>
                                        </p:tgtEl>
                                        <p:attrNameLst>
                                          <p:attrName>style.visibility</p:attrName>
                                        </p:attrNameLst>
                                      </p:cBhvr>
                                      <p:to>
                                        <p:strVal val="visible"/>
                                      </p:to>
                                    </p:set>
                                  </p:childTnLst>
                                </p:cTn>
                              </p:par>
                              <p:par>
                                <p:cTn id="463" presetID="1" presetClass="entr" presetSubtype="0" fill="hold" nodeType="withEffect">
                                  <p:stCondLst>
                                    <p:cond delay="0"/>
                                  </p:stCondLst>
                                  <p:childTnLst>
                                    <p:set>
                                      <p:cBhvr>
                                        <p:cTn id="464" dur="1" fill="hold">
                                          <p:stCondLst>
                                            <p:cond delay="0"/>
                                          </p:stCondLst>
                                        </p:cTn>
                                        <p:tgtEl>
                                          <p:spTgt spid="92317"/>
                                        </p:tgtEl>
                                        <p:attrNameLst>
                                          <p:attrName>style.visibility</p:attrName>
                                        </p:attrNameLst>
                                      </p:cBhvr>
                                      <p:to>
                                        <p:strVal val="visible"/>
                                      </p:to>
                                    </p:set>
                                  </p:childTnLst>
                                </p:cTn>
                              </p:par>
                            </p:childTnLst>
                          </p:cTn>
                        </p:par>
                        <p:par>
                          <p:cTn id="465" fill="hold">
                            <p:stCondLst>
                              <p:cond delay="500"/>
                            </p:stCondLst>
                            <p:childTnLst>
                              <p:par>
                                <p:cTn id="466" presetID="1" presetClass="entr" presetSubtype="0" fill="hold" grpId="0" nodeType="afterEffect">
                                  <p:stCondLst>
                                    <p:cond delay="0"/>
                                  </p:stCondLst>
                                  <p:childTnLst>
                                    <p:set>
                                      <p:cBhvr>
                                        <p:cTn id="467" dur="1" fill="hold">
                                          <p:stCondLst>
                                            <p:cond delay="499"/>
                                          </p:stCondLst>
                                        </p:cTn>
                                        <p:tgtEl>
                                          <p:spTgt spid="92173"/>
                                        </p:tgtEl>
                                        <p:attrNameLst>
                                          <p:attrName>style.visibility</p:attrName>
                                        </p:attrNameLst>
                                      </p:cBhvr>
                                      <p:to>
                                        <p:strVal val="visible"/>
                                      </p:to>
                                    </p:set>
                                  </p:childTnLst>
                                  <p:subTnLst>
                                    <p:set>
                                      <p:cBhvr override="childStyle">
                                        <p:cTn dur="1" fill="hold" display="0" masterRel="nextClick" afterEffect="1"/>
                                        <p:tgtEl>
                                          <p:spTgt spid="92173"/>
                                        </p:tgtEl>
                                        <p:attrNameLst>
                                          <p:attrName>style.visibility</p:attrName>
                                        </p:attrNameLst>
                                      </p:cBhvr>
                                      <p:to>
                                        <p:strVal val="hidden"/>
                                      </p:to>
                                    </p:set>
                                  </p:subTnLst>
                                </p:cTn>
                              </p:par>
                            </p:childTnLst>
                          </p:cTn>
                        </p:par>
                      </p:childTnLst>
                    </p:cTn>
                  </p:par>
                  <p:par>
                    <p:cTn id="468" fill="hold">
                      <p:stCondLst>
                        <p:cond delay="indefinite"/>
                      </p:stCondLst>
                      <p:childTnLst>
                        <p:par>
                          <p:cTn id="469" fill="hold">
                            <p:stCondLst>
                              <p:cond delay="0"/>
                            </p:stCondLst>
                            <p:childTnLst>
                              <p:par>
                                <p:cTn id="470" presetID="1" presetClass="entr" presetSubtype="0" fill="hold" grpId="0" nodeType="clickEffect">
                                  <p:stCondLst>
                                    <p:cond delay="0"/>
                                  </p:stCondLst>
                                  <p:childTnLst>
                                    <p:set>
                                      <p:cBhvr>
                                        <p:cTn id="471" dur="1" fill="hold">
                                          <p:stCondLst>
                                            <p:cond delay="499"/>
                                          </p:stCondLst>
                                        </p:cTn>
                                        <p:tgtEl>
                                          <p:spTgt spid="92187">
                                            <p:txEl>
                                              <p:pRg st="0" end="0"/>
                                            </p:txEl>
                                          </p:spTgt>
                                        </p:tgtEl>
                                        <p:attrNameLst>
                                          <p:attrName>style.visibility</p:attrName>
                                        </p:attrNameLst>
                                      </p:cBhvr>
                                      <p:to>
                                        <p:strVal val="visible"/>
                                      </p:to>
                                    </p:set>
                                  </p:childTnLst>
                                </p:cTn>
                              </p:par>
                            </p:childTnLst>
                          </p:cTn>
                        </p:par>
                        <p:par>
                          <p:cTn id="472" fill="hold">
                            <p:stCondLst>
                              <p:cond delay="500"/>
                            </p:stCondLst>
                            <p:childTnLst>
                              <p:par>
                                <p:cTn id="473" presetID="1" presetClass="entr" presetSubtype="0" fill="hold" nodeType="afterEffect">
                                  <p:stCondLst>
                                    <p:cond delay="0"/>
                                  </p:stCondLst>
                                  <p:childTnLst>
                                    <p:set>
                                      <p:cBhvr>
                                        <p:cTn id="474" dur="1" fill="hold">
                                          <p:stCondLst>
                                            <p:cond delay="499"/>
                                          </p:stCondLst>
                                        </p:cTn>
                                        <p:tgtEl>
                                          <p:spTgt spid="92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7" grpId="0" animBg="1"/>
      <p:bldP spid="92168" grpId="0" animBg="1"/>
      <p:bldP spid="92169" grpId="0" animBg="1"/>
      <p:bldP spid="92170" grpId="0" animBg="1"/>
      <p:bldP spid="92171" grpId="0" animBg="1"/>
      <p:bldP spid="92172" grpId="0" animBg="1"/>
      <p:bldP spid="92173" grpId="0" animBg="1"/>
      <p:bldP spid="92184" grpId="0" build="p" autoUpdateAnimBg="0"/>
      <p:bldP spid="92185" grpId="0" build="p" autoUpdateAnimBg="0"/>
      <p:bldP spid="92186" grpId="0" build="p" autoUpdateAnimBg="0"/>
      <p:bldP spid="92187" grpId="0" build="p" autoUpdateAnimBg="0"/>
      <p:bldP spid="92197" grpId="0" animBg="1"/>
      <p:bldP spid="92198" grpId="0" animBg="1"/>
      <p:bldP spid="92198" grpId="1" animBg="1"/>
      <p:bldP spid="92199" grpId="0" animBg="1"/>
      <p:bldP spid="92314" grpId="0" animBg="1"/>
      <p:bldP spid="92314" grpId="1" animBg="1"/>
      <p:bldP spid="92316" grpId="0" animBg="1"/>
      <p:bldP spid="92316" grpId="1" animBg="1"/>
      <p:bldP spid="92316" grpId="2" animBg="1"/>
      <p:bldP spid="92316" grpId="3" animBg="1"/>
      <p:bldP spid="92316" grpId="4" animBg="1"/>
      <p:bldP spid="92327" grpId="0" animBg="1"/>
      <p:bldP spid="92328" grpId="0" animBg="1"/>
      <p:bldP spid="92328" grpId="1" animBg="1"/>
      <p:bldP spid="92329" grpId="0" animBg="1"/>
      <p:bldP spid="92393" grpId="0" animBg="1"/>
      <p:bldP spid="92393" grpId="1" animBg="1"/>
      <p:bldP spid="92402" grpId="0" animBg="1"/>
      <p:bldP spid="92403" grpId="0" animBg="1"/>
      <p:bldP spid="92403" grpId="1" animBg="1"/>
      <p:bldP spid="92404" grpId="0" animBg="1"/>
      <p:bldP spid="92404" grpId="1" animBg="1"/>
      <p:bldP spid="92404" grpId="2" animBg="1"/>
      <p:bldP spid="92404" grpId="3" animBg="1"/>
      <p:bldP spid="92435" grpId="0" animBg="1"/>
      <p:bldP spid="92436" grpId="0" animBg="1"/>
      <p:bldP spid="92437" grpId="0" animBg="1"/>
      <p:bldP spid="92438" grpId="0"/>
      <p:bldP spid="92438" grpId="1"/>
      <p:bldP spid="92439" grpId="0" animBg="1"/>
      <p:bldP spid="9243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Using Arrays for Tabulation</a:t>
            </a:r>
            <a:endParaRPr lang="en-US">
              <a:solidFill>
                <a:srgbClr val="FF0000"/>
              </a:solidFill>
              <a:latin typeface="Times New Roman" pitchFamily="1" charset="0"/>
            </a:endParaRPr>
          </a:p>
        </p:txBody>
      </p:sp>
      <p:sp>
        <p:nvSpPr>
          <p:cNvPr id="94211" name="Rectangle 3"/>
          <p:cNvSpPr>
            <a:spLocks noChangeArrowheads="1"/>
          </p:cNvSpPr>
          <p:nvPr/>
        </p:nvSpPr>
        <p:spPr bwMode="auto">
          <a:xfrm>
            <a:off x="482600" y="1155700"/>
            <a:ext cx="8128000" cy="1206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a:latin typeface="Times New Roman" pitchFamily="1" charset="0"/>
              </a:rPr>
              <a:t>Arrays turn out to be useful when you have a set of data values and need to count how many values fall into each of a set of ranges.  This process is called </a:t>
            </a:r>
            <a:r>
              <a:rPr lang="en-US" sz="2400" b="1" i="1">
                <a:latin typeface="Times New Roman" pitchFamily="1" charset="0"/>
              </a:rPr>
              <a:t>tabulation</a:t>
            </a:r>
            <a:r>
              <a:rPr lang="en-US" sz="2400" i="1">
                <a:latin typeface="Times New Roman" pitchFamily="1" charset="0"/>
              </a:rPr>
              <a:t>.</a:t>
            </a:r>
            <a:endParaRPr lang="en-US" sz="2400">
              <a:latin typeface="Times New Roman" pitchFamily="1" charset="0"/>
            </a:endParaRPr>
          </a:p>
        </p:txBody>
      </p:sp>
      <p:sp>
        <p:nvSpPr>
          <p:cNvPr id="94212" name="Rectangle 4"/>
          <p:cNvSpPr>
            <a:spLocks noChangeArrowheads="1"/>
          </p:cNvSpPr>
          <p:nvPr/>
        </p:nvSpPr>
        <p:spPr bwMode="auto">
          <a:xfrm>
            <a:off x="482600" y="2278063"/>
            <a:ext cx="8128000" cy="1608137"/>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endParaRPr lang="en-US" sz="2400">
              <a:latin typeface="Times New Roman" pitchFamily="1" charset="0"/>
            </a:endParaRPr>
          </a:p>
        </p:txBody>
      </p:sp>
      <p:sp>
        <p:nvSpPr>
          <p:cNvPr id="94213" name="Rectangle 5"/>
          <p:cNvSpPr>
            <a:spLocks noChangeArrowheads="1"/>
          </p:cNvSpPr>
          <p:nvPr/>
        </p:nvSpPr>
        <p:spPr bwMode="auto">
          <a:xfrm>
            <a:off x="482600" y="4017963"/>
            <a:ext cx="8128000" cy="1668462"/>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a:latin typeface="Times New Roman" pitchFamily="1" charset="0"/>
              </a:rPr>
              <a:t>The example of tabulation used in the text is a program that counts how many times each of the 26 letters appears in a sequence of text lines.  Such a program would be very useful in solving codes and ciphers, as described on the next slide. </a:t>
            </a:r>
          </a:p>
        </p:txBody>
      </p:sp>
      <p:sp>
        <p:nvSpPr>
          <p:cNvPr id="94214" name="Rectangle 6"/>
          <p:cNvSpPr>
            <a:spLocks noChangeArrowheads="1"/>
          </p:cNvSpPr>
          <p:nvPr/>
        </p:nvSpPr>
        <p:spPr bwMode="auto">
          <a:xfrm>
            <a:off x="482600" y="2273300"/>
            <a:ext cx="8128000" cy="17653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a:latin typeface="Times New Roman" pitchFamily="1" charset="0"/>
              </a:rPr>
              <a:t>Tabulation uses arrays in a slightly different way from those applications that use them to store a list of data.  When you implement a tabulation program, you use each data value to compute an index into an integer array that keeps track of how many values fall into that category.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94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2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2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P spid="94213" grpId="0" build="p" autoUpdateAnimBg="0"/>
      <p:bldP spid="9421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Cryptograms</a:t>
            </a:r>
            <a:endParaRPr lang="en-US">
              <a:solidFill>
                <a:srgbClr val="FF0000"/>
              </a:solidFill>
              <a:latin typeface="Times New Roman" pitchFamily="1" charset="0"/>
            </a:endParaRPr>
          </a:p>
        </p:txBody>
      </p:sp>
      <p:sp>
        <p:nvSpPr>
          <p:cNvPr id="96259" name="Rectangle 3"/>
          <p:cNvSpPr>
            <a:spLocks noChangeArrowheads="1"/>
          </p:cNvSpPr>
          <p:nvPr/>
        </p:nvSpPr>
        <p:spPr bwMode="auto">
          <a:xfrm>
            <a:off x="482600" y="1155700"/>
            <a:ext cx="8128000" cy="1739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A </a:t>
            </a:r>
            <a:r>
              <a:rPr lang="en-US" sz="2400" b="1" i="1" dirty="0">
                <a:latin typeface="Times New Roman" pitchFamily="1" charset="0"/>
              </a:rPr>
              <a:t>cryptogram</a:t>
            </a:r>
            <a:r>
              <a:rPr lang="en-US" sz="2400" dirty="0">
                <a:latin typeface="Times New Roman" pitchFamily="1" charset="0"/>
              </a:rPr>
              <a:t> is a puzzle in which a message is encoded by replacing each letter in the original text with some other letter.  The substitution pattern remains the same throughout the message.   Your job in solving a cryptogram is to figure out this correspondence.</a:t>
            </a:r>
          </a:p>
        </p:txBody>
      </p:sp>
      <p:sp>
        <p:nvSpPr>
          <p:cNvPr id="96261" name="Rectangle 5"/>
          <p:cNvSpPr>
            <a:spLocks noChangeArrowheads="1"/>
          </p:cNvSpPr>
          <p:nvPr/>
        </p:nvSpPr>
        <p:spPr bwMode="auto">
          <a:xfrm>
            <a:off x="482600" y="4000500"/>
            <a:ext cx="5689600" cy="1668463"/>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In this story, Poe describes the technique of assuming that the most common letters in the coded message correspond to the most common letters in English, which are </a:t>
            </a:r>
            <a:r>
              <a:rPr lang="en-US" sz="2000" dirty="0">
                <a:latin typeface="Helvetica" pitchFamily="1" charset="0"/>
              </a:rPr>
              <a:t>E</a:t>
            </a:r>
            <a:r>
              <a:rPr lang="en-US" sz="2400" dirty="0">
                <a:latin typeface="Times New Roman" pitchFamily="1" charset="0"/>
              </a:rPr>
              <a:t>, </a:t>
            </a:r>
            <a:r>
              <a:rPr lang="en-US" sz="2000" dirty="0">
                <a:latin typeface="Helvetica" pitchFamily="1" charset="0"/>
              </a:rPr>
              <a:t>T</a:t>
            </a:r>
            <a:r>
              <a:rPr lang="en-US" sz="2400" dirty="0">
                <a:latin typeface="Times New Roman" pitchFamily="1" charset="0"/>
              </a:rPr>
              <a:t>, </a:t>
            </a:r>
            <a:r>
              <a:rPr lang="en-US" sz="2000" dirty="0">
                <a:latin typeface="Helvetica" pitchFamily="1" charset="0"/>
              </a:rPr>
              <a:t>A</a:t>
            </a:r>
            <a:r>
              <a:rPr lang="en-US" sz="2400" dirty="0">
                <a:latin typeface="Times New Roman" pitchFamily="1" charset="0"/>
              </a:rPr>
              <a:t>, </a:t>
            </a:r>
            <a:r>
              <a:rPr lang="en-US" sz="2000" dirty="0">
                <a:latin typeface="Helvetica" pitchFamily="1" charset="0"/>
              </a:rPr>
              <a:t>O</a:t>
            </a:r>
            <a:r>
              <a:rPr lang="en-US" sz="2400" dirty="0">
                <a:latin typeface="Times New Roman" pitchFamily="1" charset="0"/>
              </a:rPr>
              <a:t>, </a:t>
            </a:r>
            <a:r>
              <a:rPr lang="en-US" sz="2000" dirty="0">
                <a:latin typeface="Helvetica" pitchFamily="1" charset="0"/>
              </a:rPr>
              <a:t>I</a:t>
            </a:r>
            <a:r>
              <a:rPr lang="en-US" sz="2400" dirty="0">
                <a:latin typeface="Times New Roman" pitchFamily="1" charset="0"/>
              </a:rPr>
              <a:t>, </a:t>
            </a:r>
            <a:r>
              <a:rPr lang="en-US" sz="2000" dirty="0">
                <a:latin typeface="Helvetica" pitchFamily="1" charset="0"/>
              </a:rPr>
              <a:t>N</a:t>
            </a:r>
            <a:r>
              <a:rPr lang="en-US" sz="2400" dirty="0">
                <a:latin typeface="Times New Roman" pitchFamily="1" charset="0"/>
              </a:rPr>
              <a:t>, </a:t>
            </a:r>
            <a:r>
              <a:rPr lang="en-US" sz="2000" dirty="0">
                <a:latin typeface="Helvetica" pitchFamily="1" charset="0"/>
              </a:rPr>
              <a:t>S</a:t>
            </a:r>
            <a:r>
              <a:rPr lang="en-US" sz="2400" dirty="0">
                <a:latin typeface="Times New Roman" pitchFamily="1" charset="0"/>
              </a:rPr>
              <a:t>, </a:t>
            </a:r>
            <a:r>
              <a:rPr lang="en-US" sz="2000" dirty="0">
                <a:latin typeface="Helvetica" pitchFamily="1" charset="0"/>
              </a:rPr>
              <a:t>H</a:t>
            </a:r>
            <a:r>
              <a:rPr lang="en-US" sz="2400" dirty="0">
                <a:latin typeface="Times New Roman" pitchFamily="1" charset="0"/>
              </a:rPr>
              <a:t>, </a:t>
            </a:r>
            <a:r>
              <a:rPr lang="en-US" sz="2000" dirty="0">
                <a:latin typeface="Helvetica" pitchFamily="1" charset="0"/>
              </a:rPr>
              <a:t>R</a:t>
            </a:r>
            <a:r>
              <a:rPr lang="en-US" sz="2400" dirty="0">
                <a:latin typeface="Times New Roman" pitchFamily="1" charset="0"/>
              </a:rPr>
              <a:t>, </a:t>
            </a:r>
            <a:r>
              <a:rPr lang="en-US" sz="2000" dirty="0">
                <a:latin typeface="Helvetica" pitchFamily="1" charset="0"/>
              </a:rPr>
              <a:t>D</a:t>
            </a:r>
            <a:r>
              <a:rPr lang="en-US" sz="2400" dirty="0">
                <a:latin typeface="Times New Roman" pitchFamily="1" charset="0"/>
              </a:rPr>
              <a:t>, </a:t>
            </a:r>
            <a:r>
              <a:rPr lang="en-US" sz="2000" dirty="0">
                <a:latin typeface="Helvetica" pitchFamily="1" charset="0"/>
              </a:rPr>
              <a:t>L</a:t>
            </a:r>
            <a:r>
              <a:rPr lang="en-US" sz="2400" dirty="0">
                <a:latin typeface="Times New Roman" pitchFamily="1" charset="0"/>
              </a:rPr>
              <a:t>, and </a:t>
            </a:r>
            <a:r>
              <a:rPr lang="en-US" sz="2000" dirty="0">
                <a:latin typeface="Helvetica" pitchFamily="1" charset="0"/>
              </a:rPr>
              <a:t>U</a:t>
            </a:r>
            <a:r>
              <a:rPr lang="en-US" sz="2400" dirty="0">
                <a:latin typeface="Times New Roman" pitchFamily="1" charset="0"/>
              </a:rPr>
              <a:t>.   </a:t>
            </a:r>
          </a:p>
        </p:txBody>
      </p:sp>
      <p:grpSp>
        <p:nvGrpSpPr>
          <p:cNvPr id="96266" name="Group 10"/>
          <p:cNvGrpSpPr>
            <a:grpSpLocks/>
          </p:cNvGrpSpPr>
          <p:nvPr/>
        </p:nvGrpSpPr>
        <p:grpSpPr bwMode="auto">
          <a:xfrm>
            <a:off x="482600" y="2882900"/>
            <a:ext cx="8188325" cy="3365500"/>
            <a:chOff x="304" y="1816"/>
            <a:chExt cx="5158" cy="2120"/>
          </a:xfrm>
        </p:grpSpPr>
        <p:sp>
          <p:nvSpPr>
            <p:cNvPr id="96262" name="Rectangle 6"/>
            <p:cNvSpPr>
              <a:spLocks noChangeArrowheads="1"/>
            </p:cNvSpPr>
            <p:nvPr/>
          </p:nvSpPr>
          <p:spPr bwMode="auto">
            <a:xfrm>
              <a:off x="304" y="1816"/>
              <a:ext cx="3584" cy="68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One of the most famous cryptograms was written by Edgar Allan Poe in his short story “The Gold Bug.”</a:t>
              </a:r>
            </a:p>
          </p:txBody>
        </p:sp>
        <p:sp>
          <p:nvSpPr>
            <p:cNvPr id="96263" name="Text Box 7"/>
            <p:cNvSpPr txBox="1">
              <a:spLocks noChangeArrowheads="1"/>
            </p:cNvSpPr>
            <p:nvPr/>
          </p:nvSpPr>
          <p:spPr bwMode="auto">
            <a:xfrm>
              <a:off x="3830" y="3744"/>
              <a:ext cx="1632" cy="19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dirty="0"/>
                <a:t>Edgar Allan Poe (1809-1849)</a:t>
              </a:r>
              <a:endParaRPr lang="en-US" b="1" dirty="0">
                <a:latin typeface="Times New Roman" pitchFamily="1" charset="0"/>
              </a:endParaRPr>
            </a:p>
          </p:txBody>
        </p:sp>
        <p:pic>
          <p:nvPicPr>
            <p:cNvPr id="96264" name="Picture 8"/>
            <p:cNvPicPr>
              <a:picLocks noChangeAspect="1" noChangeArrowheads="1"/>
            </p:cNvPicPr>
            <p:nvPr/>
          </p:nvPicPr>
          <p:blipFill>
            <a:blip r:embed="rId3"/>
            <a:srcRect l="656" t="479" r="656" b="479"/>
            <a:stretch>
              <a:fillRect/>
            </a:stretch>
          </p:blipFill>
          <p:spPr bwMode="auto">
            <a:xfrm>
              <a:off x="3951" y="1824"/>
              <a:ext cx="1395" cy="1920"/>
            </a:xfrm>
            <a:prstGeom prst="rect">
              <a:avLst/>
            </a:prstGeom>
            <a:noFill/>
            <a:ln w="9525">
              <a:solidFill>
                <a:schemeClr val="tx1"/>
              </a:solid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6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76200"/>
            <a:ext cx="9144000" cy="1143000"/>
          </a:xfrm>
          <a:noFill/>
        </p:spPr>
        <p:txBody>
          <a:bodyPr/>
          <a:lstStyle/>
          <a:p>
            <a:r>
              <a:rPr lang="en-US" sz="4000">
                <a:solidFill>
                  <a:srgbClr val="FF0000"/>
                </a:solidFill>
                <a:latin typeface="Times New Roman" pitchFamily="1" charset="0"/>
              </a:rPr>
              <a:t>Poe’s Cryptogram Puzzle</a:t>
            </a:r>
            <a:endParaRPr lang="en-US">
              <a:solidFill>
                <a:srgbClr val="FF0000"/>
              </a:solidFill>
              <a:latin typeface="Times New Roman" pitchFamily="1" charset="0"/>
            </a:endParaRPr>
          </a:p>
        </p:txBody>
      </p:sp>
      <p:sp>
        <p:nvSpPr>
          <p:cNvPr id="61443" name="Rectangle 3"/>
          <p:cNvSpPr>
            <a:spLocks noChangeArrowheads="1"/>
          </p:cNvSpPr>
          <p:nvPr/>
        </p:nvSpPr>
        <p:spPr bwMode="auto">
          <a:xfrm>
            <a:off x="914400" y="1392238"/>
            <a:ext cx="6253163" cy="170497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61444" name="Group 4"/>
          <p:cNvGrpSpPr>
            <a:grpSpLocks/>
          </p:cNvGrpSpPr>
          <p:nvPr/>
        </p:nvGrpSpPr>
        <p:grpSpPr bwMode="auto">
          <a:xfrm>
            <a:off x="885825" y="1371600"/>
            <a:ext cx="6172200" cy="1763713"/>
            <a:chOff x="576" y="2192"/>
            <a:chExt cx="3888" cy="1111"/>
          </a:xfrm>
        </p:grpSpPr>
        <p:sp>
          <p:nvSpPr>
            <p:cNvPr id="61445" name="Text Box 21"/>
            <p:cNvSpPr txBox="1">
              <a:spLocks noChangeArrowheads="1"/>
            </p:cNvSpPr>
            <p:nvPr/>
          </p:nvSpPr>
          <p:spPr bwMode="auto">
            <a:xfrm>
              <a:off x="57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446" name="Text Box 58"/>
            <p:cNvSpPr txBox="1">
              <a:spLocks noChangeArrowheads="1"/>
            </p:cNvSpPr>
            <p:nvPr/>
          </p:nvSpPr>
          <p:spPr bwMode="auto">
            <a:xfrm>
              <a:off x="68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61447" name="Text Box 59"/>
            <p:cNvSpPr txBox="1">
              <a:spLocks noChangeArrowheads="1"/>
            </p:cNvSpPr>
            <p:nvPr/>
          </p:nvSpPr>
          <p:spPr bwMode="auto">
            <a:xfrm>
              <a:off x="79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48" name="Text Box 60"/>
            <p:cNvSpPr txBox="1">
              <a:spLocks noChangeArrowheads="1"/>
            </p:cNvSpPr>
            <p:nvPr/>
          </p:nvSpPr>
          <p:spPr bwMode="auto">
            <a:xfrm>
              <a:off x="89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49" name="Text Box 61"/>
            <p:cNvSpPr txBox="1">
              <a:spLocks noChangeArrowheads="1"/>
            </p:cNvSpPr>
            <p:nvPr/>
          </p:nvSpPr>
          <p:spPr bwMode="auto">
            <a:xfrm>
              <a:off x="100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50" name="Text Box 62"/>
            <p:cNvSpPr txBox="1">
              <a:spLocks noChangeArrowheads="1"/>
            </p:cNvSpPr>
            <p:nvPr/>
          </p:nvSpPr>
          <p:spPr bwMode="auto">
            <a:xfrm>
              <a:off x="111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61451" name="Text Box 63"/>
            <p:cNvSpPr txBox="1">
              <a:spLocks noChangeArrowheads="1"/>
            </p:cNvSpPr>
            <p:nvPr/>
          </p:nvSpPr>
          <p:spPr bwMode="auto">
            <a:xfrm>
              <a:off x="121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1452" name="Text Box 64"/>
            <p:cNvSpPr txBox="1">
              <a:spLocks noChangeArrowheads="1"/>
            </p:cNvSpPr>
            <p:nvPr/>
          </p:nvSpPr>
          <p:spPr bwMode="auto">
            <a:xfrm>
              <a:off x="132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453" name="Text Box 65"/>
            <p:cNvSpPr txBox="1">
              <a:spLocks noChangeArrowheads="1"/>
            </p:cNvSpPr>
            <p:nvPr/>
          </p:nvSpPr>
          <p:spPr bwMode="auto">
            <a:xfrm>
              <a:off x="143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54" name="Text Box 66"/>
            <p:cNvSpPr txBox="1">
              <a:spLocks noChangeArrowheads="1"/>
            </p:cNvSpPr>
            <p:nvPr/>
          </p:nvSpPr>
          <p:spPr bwMode="auto">
            <a:xfrm>
              <a:off x="153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55" name="Text Box 67"/>
            <p:cNvSpPr txBox="1">
              <a:spLocks noChangeArrowheads="1"/>
            </p:cNvSpPr>
            <p:nvPr/>
          </p:nvSpPr>
          <p:spPr bwMode="auto">
            <a:xfrm>
              <a:off x="164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456" name="Text Box 68"/>
            <p:cNvSpPr txBox="1">
              <a:spLocks noChangeArrowheads="1"/>
            </p:cNvSpPr>
            <p:nvPr/>
          </p:nvSpPr>
          <p:spPr bwMode="auto">
            <a:xfrm>
              <a:off x="175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57" name="Text Box 69"/>
            <p:cNvSpPr txBox="1">
              <a:spLocks noChangeArrowheads="1"/>
            </p:cNvSpPr>
            <p:nvPr/>
          </p:nvSpPr>
          <p:spPr bwMode="auto">
            <a:xfrm>
              <a:off x="186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58" name="Text Box 70"/>
            <p:cNvSpPr txBox="1">
              <a:spLocks noChangeArrowheads="1"/>
            </p:cNvSpPr>
            <p:nvPr/>
          </p:nvSpPr>
          <p:spPr bwMode="auto">
            <a:xfrm>
              <a:off x="196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459" name="Text Box 71"/>
            <p:cNvSpPr txBox="1">
              <a:spLocks noChangeArrowheads="1"/>
            </p:cNvSpPr>
            <p:nvPr/>
          </p:nvSpPr>
          <p:spPr bwMode="auto">
            <a:xfrm>
              <a:off x="207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460" name="Text Box 72"/>
            <p:cNvSpPr txBox="1">
              <a:spLocks noChangeArrowheads="1"/>
            </p:cNvSpPr>
            <p:nvPr/>
          </p:nvSpPr>
          <p:spPr bwMode="auto">
            <a:xfrm>
              <a:off x="218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1461" name="Text Box 73"/>
            <p:cNvSpPr txBox="1">
              <a:spLocks noChangeArrowheads="1"/>
            </p:cNvSpPr>
            <p:nvPr/>
          </p:nvSpPr>
          <p:spPr bwMode="auto">
            <a:xfrm>
              <a:off x="228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462" name="Text Box 74"/>
            <p:cNvSpPr txBox="1">
              <a:spLocks noChangeArrowheads="1"/>
            </p:cNvSpPr>
            <p:nvPr/>
          </p:nvSpPr>
          <p:spPr bwMode="auto">
            <a:xfrm>
              <a:off x="239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63" name="Text Box 75"/>
            <p:cNvSpPr txBox="1">
              <a:spLocks noChangeArrowheads="1"/>
            </p:cNvSpPr>
            <p:nvPr/>
          </p:nvSpPr>
          <p:spPr bwMode="auto">
            <a:xfrm>
              <a:off x="250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464" name="Text Box 76"/>
            <p:cNvSpPr txBox="1">
              <a:spLocks noChangeArrowheads="1"/>
            </p:cNvSpPr>
            <p:nvPr/>
          </p:nvSpPr>
          <p:spPr bwMode="auto">
            <a:xfrm>
              <a:off x="260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65" name="Text Box 77"/>
            <p:cNvSpPr txBox="1">
              <a:spLocks noChangeArrowheads="1"/>
            </p:cNvSpPr>
            <p:nvPr/>
          </p:nvSpPr>
          <p:spPr bwMode="auto">
            <a:xfrm>
              <a:off x="271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66" name="Text Box 78"/>
            <p:cNvSpPr txBox="1">
              <a:spLocks noChangeArrowheads="1"/>
            </p:cNvSpPr>
            <p:nvPr/>
          </p:nvSpPr>
          <p:spPr bwMode="auto">
            <a:xfrm>
              <a:off x="282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67" name="Text Box 79"/>
            <p:cNvSpPr txBox="1">
              <a:spLocks noChangeArrowheads="1"/>
            </p:cNvSpPr>
            <p:nvPr/>
          </p:nvSpPr>
          <p:spPr bwMode="auto">
            <a:xfrm>
              <a:off x="293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468" name="Text Box 80"/>
            <p:cNvSpPr txBox="1">
              <a:spLocks noChangeArrowheads="1"/>
            </p:cNvSpPr>
            <p:nvPr/>
          </p:nvSpPr>
          <p:spPr bwMode="auto">
            <a:xfrm>
              <a:off x="303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69" name="Text Box 81"/>
            <p:cNvSpPr txBox="1">
              <a:spLocks noChangeArrowheads="1"/>
            </p:cNvSpPr>
            <p:nvPr/>
          </p:nvSpPr>
          <p:spPr bwMode="auto">
            <a:xfrm>
              <a:off x="314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70" name="Text Box 82"/>
            <p:cNvSpPr txBox="1">
              <a:spLocks noChangeArrowheads="1"/>
            </p:cNvSpPr>
            <p:nvPr/>
          </p:nvSpPr>
          <p:spPr bwMode="auto">
            <a:xfrm>
              <a:off x="325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71" name="Text Box 83"/>
            <p:cNvSpPr txBox="1">
              <a:spLocks noChangeArrowheads="1"/>
            </p:cNvSpPr>
            <p:nvPr/>
          </p:nvSpPr>
          <p:spPr bwMode="auto">
            <a:xfrm>
              <a:off x="335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472" name="Text Box 84"/>
            <p:cNvSpPr txBox="1">
              <a:spLocks noChangeArrowheads="1"/>
            </p:cNvSpPr>
            <p:nvPr/>
          </p:nvSpPr>
          <p:spPr bwMode="auto">
            <a:xfrm>
              <a:off x="346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1473" name="Text Box 85"/>
            <p:cNvSpPr txBox="1">
              <a:spLocks noChangeArrowheads="1"/>
            </p:cNvSpPr>
            <p:nvPr/>
          </p:nvSpPr>
          <p:spPr bwMode="auto">
            <a:xfrm>
              <a:off x="357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474" name="Text Box 86"/>
            <p:cNvSpPr txBox="1">
              <a:spLocks noChangeArrowheads="1"/>
            </p:cNvSpPr>
            <p:nvPr/>
          </p:nvSpPr>
          <p:spPr bwMode="auto">
            <a:xfrm>
              <a:off x="367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75" name="Text Box 87"/>
            <p:cNvSpPr txBox="1">
              <a:spLocks noChangeArrowheads="1"/>
            </p:cNvSpPr>
            <p:nvPr/>
          </p:nvSpPr>
          <p:spPr bwMode="auto">
            <a:xfrm>
              <a:off x="378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76" name="Text Box 88"/>
            <p:cNvSpPr txBox="1">
              <a:spLocks noChangeArrowheads="1"/>
            </p:cNvSpPr>
            <p:nvPr/>
          </p:nvSpPr>
          <p:spPr bwMode="auto">
            <a:xfrm>
              <a:off x="389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477" name="Text Box 89"/>
            <p:cNvSpPr txBox="1">
              <a:spLocks noChangeArrowheads="1"/>
            </p:cNvSpPr>
            <p:nvPr/>
          </p:nvSpPr>
          <p:spPr bwMode="auto">
            <a:xfrm>
              <a:off x="400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478" name="Text Box 90"/>
            <p:cNvSpPr txBox="1">
              <a:spLocks noChangeArrowheads="1"/>
            </p:cNvSpPr>
            <p:nvPr/>
          </p:nvSpPr>
          <p:spPr bwMode="auto">
            <a:xfrm>
              <a:off x="410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79" name="Text Box 91"/>
            <p:cNvSpPr txBox="1">
              <a:spLocks noChangeArrowheads="1"/>
            </p:cNvSpPr>
            <p:nvPr/>
          </p:nvSpPr>
          <p:spPr bwMode="auto">
            <a:xfrm>
              <a:off x="421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480" name="Text Box 92"/>
            <p:cNvSpPr txBox="1">
              <a:spLocks noChangeArrowheads="1"/>
            </p:cNvSpPr>
            <p:nvPr/>
          </p:nvSpPr>
          <p:spPr bwMode="auto">
            <a:xfrm>
              <a:off x="432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81" name="Text Box 130"/>
            <p:cNvSpPr txBox="1">
              <a:spLocks noChangeArrowheads="1"/>
            </p:cNvSpPr>
            <p:nvPr/>
          </p:nvSpPr>
          <p:spPr bwMode="auto">
            <a:xfrm>
              <a:off x="57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482" name="Text Box 131"/>
            <p:cNvSpPr txBox="1">
              <a:spLocks noChangeArrowheads="1"/>
            </p:cNvSpPr>
            <p:nvPr/>
          </p:nvSpPr>
          <p:spPr bwMode="auto">
            <a:xfrm>
              <a:off x="68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1483" name="Text Box 132"/>
            <p:cNvSpPr txBox="1">
              <a:spLocks noChangeArrowheads="1"/>
            </p:cNvSpPr>
            <p:nvPr/>
          </p:nvSpPr>
          <p:spPr bwMode="auto">
            <a:xfrm>
              <a:off x="79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84" name="Text Box 133"/>
            <p:cNvSpPr txBox="1">
              <a:spLocks noChangeArrowheads="1"/>
            </p:cNvSpPr>
            <p:nvPr/>
          </p:nvSpPr>
          <p:spPr bwMode="auto">
            <a:xfrm>
              <a:off x="89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85" name="Text Box 134"/>
            <p:cNvSpPr txBox="1">
              <a:spLocks noChangeArrowheads="1"/>
            </p:cNvSpPr>
            <p:nvPr/>
          </p:nvSpPr>
          <p:spPr bwMode="auto">
            <a:xfrm>
              <a:off x="100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486" name="Text Box 135"/>
            <p:cNvSpPr txBox="1">
              <a:spLocks noChangeArrowheads="1"/>
            </p:cNvSpPr>
            <p:nvPr/>
          </p:nvSpPr>
          <p:spPr bwMode="auto">
            <a:xfrm>
              <a:off x="111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487" name="Text Box 136"/>
            <p:cNvSpPr txBox="1">
              <a:spLocks noChangeArrowheads="1"/>
            </p:cNvSpPr>
            <p:nvPr/>
          </p:nvSpPr>
          <p:spPr bwMode="auto">
            <a:xfrm>
              <a:off x="121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88" name="Text Box 137"/>
            <p:cNvSpPr txBox="1">
              <a:spLocks noChangeArrowheads="1"/>
            </p:cNvSpPr>
            <p:nvPr/>
          </p:nvSpPr>
          <p:spPr bwMode="auto">
            <a:xfrm>
              <a:off x="132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1489" name="Text Box 138"/>
            <p:cNvSpPr txBox="1">
              <a:spLocks noChangeArrowheads="1"/>
            </p:cNvSpPr>
            <p:nvPr/>
          </p:nvSpPr>
          <p:spPr bwMode="auto">
            <a:xfrm>
              <a:off x="143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90" name="Text Box 139"/>
            <p:cNvSpPr txBox="1">
              <a:spLocks noChangeArrowheads="1"/>
            </p:cNvSpPr>
            <p:nvPr/>
          </p:nvSpPr>
          <p:spPr bwMode="auto">
            <a:xfrm>
              <a:off x="153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91" name="Text Box 140"/>
            <p:cNvSpPr txBox="1">
              <a:spLocks noChangeArrowheads="1"/>
            </p:cNvSpPr>
            <p:nvPr/>
          </p:nvSpPr>
          <p:spPr bwMode="auto">
            <a:xfrm>
              <a:off x="164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92" name="Text Box 141"/>
            <p:cNvSpPr txBox="1">
              <a:spLocks noChangeArrowheads="1"/>
            </p:cNvSpPr>
            <p:nvPr/>
          </p:nvSpPr>
          <p:spPr bwMode="auto">
            <a:xfrm>
              <a:off x="175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93" name="Text Box 142"/>
            <p:cNvSpPr txBox="1">
              <a:spLocks noChangeArrowheads="1"/>
            </p:cNvSpPr>
            <p:nvPr/>
          </p:nvSpPr>
          <p:spPr bwMode="auto">
            <a:xfrm>
              <a:off x="186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94" name="Text Box 143"/>
            <p:cNvSpPr txBox="1">
              <a:spLocks noChangeArrowheads="1"/>
            </p:cNvSpPr>
            <p:nvPr/>
          </p:nvSpPr>
          <p:spPr bwMode="auto">
            <a:xfrm>
              <a:off x="196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95" name="Text Box 144"/>
            <p:cNvSpPr txBox="1">
              <a:spLocks noChangeArrowheads="1"/>
            </p:cNvSpPr>
            <p:nvPr/>
          </p:nvSpPr>
          <p:spPr bwMode="auto">
            <a:xfrm>
              <a:off x="207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496" name="Text Box 145"/>
            <p:cNvSpPr txBox="1">
              <a:spLocks noChangeArrowheads="1"/>
            </p:cNvSpPr>
            <p:nvPr/>
          </p:nvSpPr>
          <p:spPr bwMode="auto">
            <a:xfrm>
              <a:off x="218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497" name="Text Box 146"/>
            <p:cNvSpPr txBox="1">
              <a:spLocks noChangeArrowheads="1"/>
            </p:cNvSpPr>
            <p:nvPr/>
          </p:nvSpPr>
          <p:spPr bwMode="auto">
            <a:xfrm>
              <a:off x="228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498" name="Text Box 147"/>
            <p:cNvSpPr txBox="1">
              <a:spLocks noChangeArrowheads="1"/>
            </p:cNvSpPr>
            <p:nvPr/>
          </p:nvSpPr>
          <p:spPr bwMode="auto">
            <a:xfrm>
              <a:off x="239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61499" name="Text Box 148"/>
            <p:cNvSpPr txBox="1">
              <a:spLocks noChangeArrowheads="1"/>
            </p:cNvSpPr>
            <p:nvPr/>
          </p:nvSpPr>
          <p:spPr bwMode="auto">
            <a:xfrm>
              <a:off x="250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00" name="Text Box 149"/>
            <p:cNvSpPr txBox="1">
              <a:spLocks noChangeArrowheads="1"/>
            </p:cNvSpPr>
            <p:nvPr/>
          </p:nvSpPr>
          <p:spPr bwMode="auto">
            <a:xfrm>
              <a:off x="260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01" name="Text Box 150"/>
            <p:cNvSpPr txBox="1">
              <a:spLocks noChangeArrowheads="1"/>
            </p:cNvSpPr>
            <p:nvPr/>
          </p:nvSpPr>
          <p:spPr bwMode="auto">
            <a:xfrm>
              <a:off x="271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02" name="Text Box 151"/>
            <p:cNvSpPr txBox="1">
              <a:spLocks noChangeArrowheads="1"/>
            </p:cNvSpPr>
            <p:nvPr/>
          </p:nvSpPr>
          <p:spPr bwMode="auto">
            <a:xfrm>
              <a:off x="282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03" name="Text Box 152"/>
            <p:cNvSpPr txBox="1">
              <a:spLocks noChangeArrowheads="1"/>
            </p:cNvSpPr>
            <p:nvPr/>
          </p:nvSpPr>
          <p:spPr bwMode="auto">
            <a:xfrm>
              <a:off x="293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504" name="Text Box 153"/>
            <p:cNvSpPr txBox="1">
              <a:spLocks noChangeArrowheads="1"/>
            </p:cNvSpPr>
            <p:nvPr/>
          </p:nvSpPr>
          <p:spPr bwMode="auto">
            <a:xfrm>
              <a:off x="303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05" name="Text Box 154"/>
            <p:cNvSpPr txBox="1">
              <a:spLocks noChangeArrowheads="1"/>
            </p:cNvSpPr>
            <p:nvPr/>
          </p:nvSpPr>
          <p:spPr bwMode="auto">
            <a:xfrm>
              <a:off x="314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06" name="Text Box 155"/>
            <p:cNvSpPr txBox="1">
              <a:spLocks noChangeArrowheads="1"/>
            </p:cNvSpPr>
            <p:nvPr/>
          </p:nvSpPr>
          <p:spPr bwMode="auto">
            <a:xfrm>
              <a:off x="325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07" name="Text Box 156"/>
            <p:cNvSpPr txBox="1">
              <a:spLocks noChangeArrowheads="1"/>
            </p:cNvSpPr>
            <p:nvPr/>
          </p:nvSpPr>
          <p:spPr bwMode="auto">
            <a:xfrm>
              <a:off x="335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08" name="Text Box 157"/>
            <p:cNvSpPr txBox="1">
              <a:spLocks noChangeArrowheads="1"/>
            </p:cNvSpPr>
            <p:nvPr/>
          </p:nvSpPr>
          <p:spPr bwMode="auto">
            <a:xfrm>
              <a:off x="346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509" name="Text Box 158"/>
            <p:cNvSpPr txBox="1">
              <a:spLocks noChangeArrowheads="1"/>
            </p:cNvSpPr>
            <p:nvPr/>
          </p:nvSpPr>
          <p:spPr bwMode="auto">
            <a:xfrm>
              <a:off x="357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10" name="Text Box 159"/>
            <p:cNvSpPr txBox="1">
              <a:spLocks noChangeArrowheads="1"/>
            </p:cNvSpPr>
            <p:nvPr/>
          </p:nvSpPr>
          <p:spPr bwMode="auto">
            <a:xfrm>
              <a:off x="367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11" name="Text Box 160"/>
            <p:cNvSpPr txBox="1">
              <a:spLocks noChangeArrowheads="1"/>
            </p:cNvSpPr>
            <p:nvPr/>
          </p:nvSpPr>
          <p:spPr bwMode="auto">
            <a:xfrm>
              <a:off x="378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12" name="Text Box 161"/>
            <p:cNvSpPr txBox="1">
              <a:spLocks noChangeArrowheads="1"/>
            </p:cNvSpPr>
            <p:nvPr/>
          </p:nvSpPr>
          <p:spPr bwMode="auto">
            <a:xfrm>
              <a:off x="389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13" name="Text Box 162"/>
            <p:cNvSpPr txBox="1">
              <a:spLocks noChangeArrowheads="1"/>
            </p:cNvSpPr>
            <p:nvPr/>
          </p:nvSpPr>
          <p:spPr bwMode="auto">
            <a:xfrm>
              <a:off x="400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14" name="Text Box 163"/>
            <p:cNvSpPr txBox="1">
              <a:spLocks noChangeArrowheads="1"/>
            </p:cNvSpPr>
            <p:nvPr/>
          </p:nvSpPr>
          <p:spPr bwMode="auto">
            <a:xfrm>
              <a:off x="410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1515" name="Text Box 164"/>
            <p:cNvSpPr txBox="1">
              <a:spLocks noChangeArrowheads="1"/>
            </p:cNvSpPr>
            <p:nvPr/>
          </p:nvSpPr>
          <p:spPr bwMode="auto">
            <a:xfrm>
              <a:off x="421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516" name="Text Box 165"/>
            <p:cNvSpPr txBox="1">
              <a:spLocks noChangeArrowheads="1"/>
            </p:cNvSpPr>
            <p:nvPr/>
          </p:nvSpPr>
          <p:spPr bwMode="auto">
            <a:xfrm>
              <a:off x="432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17" name="Text Box 166"/>
            <p:cNvSpPr txBox="1">
              <a:spLocks noChangeArrowheads="1"/>
            </p:cNvSpPr>
            <p:nvPr/>
          </p:nvSpPr>
          <p:spPr bwMode="auto">
            <a:xfrm>
              <a:off x="57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18" name="Text Box 167"/>
            <p:cNvSpPr txBox="1">
              <a:spLocks noChangeArrowheads="1"/>
            </p:cNvSpPr>
            <p:nvPr/>
          </p:nvSpPr>
          <p:spPr bwMode="auto">
            <a:xfrm>
              <a:off x="68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19" name="Text Box 168"/>
            <p:cNvSpPr txBox="1">
              <a:spLocks noChangeArrowheads="1"/>
            </p:cNvSpPr>
            <p:nvPr/>
          </p:nvSpPr>
          <p:spPr bwMode="auto">
            <a:xfrm>
              <a:off x="79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20" name="Text Box 169"/>
            <p:cNvSpPr txBox="1">
              <a:spLocks noChangeArrowheads="1"/>
            </p:cNvSpPr>
            <p:nvPr/>
          </p:nvSpPr>
          <p:spPr bwMode="auto">
            <a:xfrm>
              <a:off x="89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21" name="Text Box 170"/>
            <p:cNvSpPr txBox="1">
              <a:spLocks noChangeArrowheads="1"/>
            </p:cNvSpPr>
            <p:nvPr/>
          </p:nvSpPr>
          <p:spPr bwMode="auto">
            <a:xfrm>
              <a:off x="100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22" name="Text Box 171"/>
            <p:cNvSpPr txBox="1">
              <a:spLocks noChangeArrowheads="1"/>
            </p:cNvSpPr>
            <p:nvPr/>
          </p:nvSpPr>
          <p:spPr bwMode="auto">
            <a:xfrm>
              <a:off x="111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23" name="Text Box 172"/>
            <p:cNvSpPr txBox="1">
              <a:spLocks noChangeArrowheads="1"/>
            </p:cNvSpPr>
            <p:nvPr/>
          </p:nvSpPr>
          <p:spPr bwMode="auto">
            <a:xfrm>
              <a:off x="121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24" name="Text Box 173"/>
            <p:cNvSpPr txBox="1">
              <a:spLocks noChangeArrowheads="1"/>
            </p:cNvSpPr>
            <p:nvPr/>
          </p:nvSpPr>
          <p:spPr bwMode="auto">
            <a:xfrm>
              <a:off x="132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25" name="Text Box 174"/>
            <p:cNvSpPr txBox="1">
              <a:spLocks noChangeArrowheads="1"/>
            </p:cNvSpPr>
            <p:nvPr/>
          </p:nvSpPr>
          <p:spPr bwMode="auto">
            <a:xfrm>
              <a:off x="143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26" name="Text Box 175"/>
            <p:cNvSpPr txBox="1">
              <a:spLocks noChangeArrowheads="1"/>
            </p:cNvSpPr>
            <p:nvPr/>
          </p:nvSpPr>
          <p:spPr bwMode="auto">
            <a:xfrm>
              <a:off x="153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27" name="Text Box 176"/>
            <p:cNvSpPr txBox="1">
              <a:spLocks noChangeArrowheads="1"/>
            </p:cNvSpPr>
            <p:nvPr/>
          </p:nvSpPr>
          <p:spPr bwMode="auto">
            <a:xfrm>
              <a:off x="164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528" name="Text Box 177"/>
            <p:cNvSpPr txBox="1">
              <a:spLocks noChangeArrowheads="1"/>
            </p:cNvSpPr>
            <p:nvPr/>
          </p:nvSpPr>
          <p:spPr bwMode="auto">
            <a:xfrm>
              <a:off x="175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29" name="Text Box 178"/>
            <p:cNvSpPr txBox="1">
              <a:spLocks noChangeArrowheads="1"/>
            </p:cNvSpPr>
            <p:nvPr/>
          </p:nvSpPr>
          <p:spPr bwMode="auto">
            <a:xfrm>
              <a:off x="186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30" name="Text Box 179"/>
            <p:cNvSpPr txBox="1">
              <a:spLocks noChangeArrowheads="1"/>
            </p:cNvSpPr>
            <p:nvPr/>
          </p:nvSpPr>
          <p:spPr bwMode="auto">
            <a:xfrm>
              <a:off x="196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531" name="Text Box 180"/>
            <p:cNvSpPr txBox="1">
              <a:spLocks noChangeArrowheads="1"/>
            </p:cNvSpPr>
            <p:nvPr/>
          </p:nvSpPr>
          <p:spPr bwMode="auto">
            <a:xfrm>
              <a:off x="207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32" name="Text Box 181"/>
            <p:cNvSpPr txBox="1">
              <a:spLocks noChangeArrowheads="1"/>
            </p:cNvSpPr>
            <p:nvPr/>
          </p:nvSpPr>
          <p:spPr bwMode="auto">
            <a:xfrm>
              <a:off x="218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33" name="Text Box 182"/>
            <p:cNvSpPr txBox="1">
              <a:spLocks noChangeArrowheads="1"/>
            </p:cNvSpPr>
            <p:nvPr/>
          </p:nvSpPr>
          <p:spPr bwMode="auto">
            <a:xfrm>
              <a:off x="228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1534" name="Text Box 183"/>
            <p:cNvSpPr txBox="1">
              <a:spLocks noChangeArrowheads="1"/>
            </p:cNvSpPr>
            <p:nvPr/>
          </p:nvSpPr>
          <p:spPr bwMode="auto">
            <a:xfrm>
              <a:off x="239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35" name="Text Box 184"/>
            <p:cNvSpPr txBox="1">
              <a:spLocks noChangeArrowheads="1"/>
            </p:cNvSpPr>
            <p:nvPr/>
          </p:nvSpPr>
          <p:spPr bwMode="auto">
            <a:xfrm>
              <a:off x="250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36" name="Text Box 185"/>
            <p:cNvSpPr txBox="1">
              <a:spLocks noChangeArrowheads="1"/>
            </p:cNvSpPr>
            <p:nvPr/>
          </p:nvSpPr>
          <p:spPr bwMode="auto">
            <a:xfrm>
              <a:off x="260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37" name="Text Box 186"/>
            <p:cNvSpPr txBox="1">
              <a:spLocks noChangeArrowheads="1"/>
            </p:cNvSpPr>
            <p:nvPr/>
          </p:nvSpPr>
          <p:spPr bwMode="auto">
            <a:xfrm>
              <a:off x="271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38" name="Text Box 187"/>
            <p:cNvSpPr txBox="1">
              <a:spLocks noChangeArrowheads="1"/>
            </p:cNvSpPr>
            <p:nvPr/>
          </p:nvSpPr>
          <p:spPr bwMode="auto">
            <a:xfrm>
              <a:off x="282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39" name="Text Box 188"/>
            <p:cNvSpPr txBox="1">
              <a:spLocks noChangeArrowheads="1"/>
            </p:cNvSpPr>
            <p:nvPr/>
          </p:nvSpPr>
          <p:spPr bwMode="auto">
            <a:xfrm>
              <a:off x="293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40" name="Text Box 189"/>
            <p:cNvSpPr txBox="1">
              <a:spLocks noChangeArrowheads="1"/>
            </p:cNvSpPr>
            <p:nvPr/>
          </p:nvSpPr>
          <p:spPr bwMode="auto">
            <a:xfrm>
              <a:off x="303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1541" name="Text Box 190"/>
            <p:cNvSpPr txBox="1">
              <a:spLocks noChangeArrowheads="1"/>
            </p:cNvSpPr>
            <p:nvPr/>
          </p:nvSpPr>
          <p:spPr bwMode="auto">
            <a:xfrm>
              <a:off x="314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542" name="Text Box 191"/>
            <p:cNvSpPr txBox="1">
              <a:spLocks noChangeArrowheads="1"/>
            </p:cNvSpPr>
            <p:nvPr/>
          </p:nvSpPr>
          <p:spPr bwMode="auto">
            <a:xfrm>
              <a:off x="325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543" name="Text Box 192"/>
            <p:cNvSpPr txBox="1">
              <a:spLocks noChangeArrowheads="1"/>
            </p:cNvSpPr>
            <p:nvPr/>
          </p:nvSpPr>
          <p:spPr bwMode="auto">
            <a:xfrm>
              <a:off x="335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44" name="Text Box 193"/>
            <p:cNvSpPr txBox="1">
              <a:spLocks noChangeArrowheads="1"/>
            </p:cNvSpPr>
            <p:nvPr/>
          </p:nvSpPr>
          <p:spPr bwMode="auto">
            <a:xfrm>
              <a:off x="346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1545" name="Text Box 194"/>
            <p:cNvSpPr txBox="1">
              <a:spLocks noChangeArrowheads="1"/>
            </p:cNvSpPr>
            <p:nvPr/>
          </p:nvSpPr>
          <p:spPr bwMode="auto">
            <a:xfrm>
              <a:off x="357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46" name="Text Box 195"/>
            <p:cNvSpPr txBox="1">
              <a:spLocks noChangeArrowheads="1"/>
            </p:cNvSpPr>
            <p:nvPr/>
          </p:nvSpPr>
          <p:spPr bwMode="auto">
            <a:xfrm>
              <a:off x="367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547" name="Text Box 196"/>
            <p:cNvSpPr txBox="1">
              <a:spLocks noChangeArrowheads="1"/>
            </p:cNvSpPr>
            <p:nvPr/>
          </p:nvSpPr>
          <p:spPr bwMode="auto">
            <a:xfrm>
              <a:off x="378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48" name="Text Box 197"/>
            <p:cNvSpPr txBox="1">
              <a:spLocks noChangeArrowheads="1"/>
            </p:cNvSpPr>
            <p:nvPr/>
          </p:nvSpPr>
          <p:spPr bwMode="auto">
            <a:xfrm>
              <a:off x="389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49" name="Text Box 198"/>
            <p:cNvSpPr txBox="1">
              <a:spLocks noChangeArrowheads="1"/>
            </p:cNvSpPr>
            <p:nvPr/>
          </p:nvSpPr>
          <p:spPr bwMode="auto">
            <a:xfrm>
              <a:off x="400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50" name="Text Box 199"/>
            <p:cNvSpPr txBox="1">
              <a:spLocks noChangeArrowheads="1"/>
            </p:cNvSpPr>
            <p:nvPr/>
          </p:nvSpPr>
          <p:spPr bwMode="auto">
            <a:xfrm>
              <a:off x="410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51" name="Text Box 200"/>
            <p:cNvSpPr txBox="1">
              <a:spLocks noChangeArrowheads="1"/>
            </p:cNvSpPr>
            <p:nvPr/>
          </p:nvSpPr>
          <p:spPr bwMode="auto">
            <a:xfrm>
              <a:off x="421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52" name="Text Box 201"/>
            <p:cNvSpPr txBox="1">
              <a:spLocks noChangeArrowheads="1"/>
            </p:cNvSpPr>
            <p:nvPr/>
          </p:nvSpPr>
          <p:spPr bwMode="auto">
            <a:xfrm>
              <a:off x="432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53" name="Text Box 202"/>
            <p:cNvSpPr txBox="1">
              <a:spLocks noChangeArrowheads="1"/>
            </p:cNvSpPr>
            <p:nvPr/>
          </p:nvSpPr>
          <p:spPr bwMode="auto">
            <a:xfrm>
              <a:off x="57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54" name="Text Box 203"/>
            <p:cNvSpPr txBox="1">
              <a:spLocks noChangeArrowheads="1"/>
            </p:cNvSpPr>
            <p:nvPr/>
          </p:nvSpPr>
          <p:spPr bwMode="auto">
            <a:xfrm>
              <a:off x="68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55" name="Text Box 204"/>
            <p:cNvSpPr txBox="1">
              <a:spLocks noChangeArrowheads="1"/>
            </p:cNvSpPr>
            <p:nvPr/>
          </p:nvSpPr>
          <p:spPr bwMode="auto">
            <a:xfrm>
              <a:off x="79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56" name="Text Box 205"/>
            <p:cNvSpPr txBox="1">
              <a:spLocks noChangeArrowheads="1"/>
            </p:cNvSpPr>
            <p:nvPr/>
          </p:nvSpPr>
          <p:spPr bwMode="auto">
            <a:xfrm>
              <a:off x="89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57" name="Text Box 206"/>
            <p:cNvSpPr txBox="1">
              <a:spLocks noChangeArrowheads="1"/>
            </p:cNvSpPr>
            <p:nvPr/>
          </p:nvSpPr>
          <p:spPr bwMode="auto">
            <a:xfrm>
              <a:off x="100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1558" name="Text Box 207"/>
            <p:cNvSpPr txBox="1">
              <a:spLocks noChangeArrowheads="1"/>
            </p:cNvSpPr>
            <p:nvPr/>
          </p:nvSpPr>
          <p:spPr bwMode="auto">
            <a:xfrm>
              <a:off x="111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559" name="Text Box 208"/>
            <p:cNvSpPr txBox="1">
              <a:spLocks noChangeArrowheads="1"/>
            </p:cNvSpPr>
            <p:nvPr/>
          </p:nvSpPr>
          <p:spPr bwMode="auto">
            <a:xfrm>
              <a:off x="121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1560" name="Text Box 209"/>
            <p:cNvSpPr txBox="1">
              <a:spLocks noChangeArrowheads="1"/>
            </p:cNvSpPr>
            <p:nvPr/>
          </p:nvSpPr>
          <p:spPr bwMode="auto">
            <a:xfrm>
              <a:off x="132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1561" name="Text Box 210"/>
            <p:cNvSpPr txBox="1">
              <a:spLocks noChangeArrowheads="1"/>
            </p:cNvSpPr>
            <p:nvPr/>
          </p:nvSpPr>
          <p:spPr bwMode="auto">
            <a:xfrm>
              <a:off x="143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62" name="Text Box 211"/>
            <p:cNvSpPr txBox="1">
              <a:spLocks noChangeArrowheads="1"/>
            </p:cNvSpPr>
            <p:nvPr/>
          </p:nvSpPr>
          <p:spPr bwMode="auto">
            <a:xfrm>
              <a:off x="153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563" name="Text Box 212"/>
            <p:cNvSpPr txBox="1">
              <a:spLocks noChangeArrowheads="1"/>
            </p:cNvSpPr>
            <p:nvPr/>
          </p:nvSpPr>
          <p:spPr bwMode="auto">
            <a:xfrm>
              <a:off x="164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64" name="Text Box 213"/>
            <p:cNvSpPr txBox="1">
              <a:spLocks noChangeArrowheads="1"/>
            </p:cNvSpPr>
            <p:nvPr/>
          </p:nvSpPr>
          <p:spPr bwMode="auto">
            <a:xfrm>
              <a:off x="175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65" name="Text Box 214"/>
            <p:cNvSpPr txBox="1">
              <a:spLocks noChangeArrowheads="1"/>
            </p:cNvSpPr>
            <p:nvPr/>
          </p:nvSpPr>
          <p:spPr bwMode="auto">
            <a:xfrm>
              <a:off x="186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66" name="Text Box 215"/>
            <p:cNvSpPr txBox="1">
              <a:spLocks noChangeArrowheads="1"/>
            </p:cNvSpPr>
            <p:nvPr/>
          </p:nvSpPr>
          <p:spPr bwMode="auto">
            <a:xfrm>
              <a:off x="196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567" name="Text Box 216"/>
            <p:cNvSpPr txBox="1">
              <a:spLocks noChangeArrowheads="1"/>
            </p:cNvSpPr>
            <p:nvPr/>
          </p:nvSpPr>
          <p:spPr bwMode="auto">
            <a:xfrm>
              <a:off x="207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68" name="Text Box 217"/>
            <p:cNvSpPr txBox="1">
              <a:spLocks noChangeArrowheads="1"/>
            </p:cNvSpPr>
            <p:nvPr/>
          </p:nvSpPr>
          <p:spPr bwMode="auto">
            <a:xfrm>
              <a:off x="218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69" name="Text Box 218"/>
            <p:cNvSpPr txBox="1">
              <a:spLocks noChangeArrowheads="1"/>
            </p:cNvSpPr>
            <p:nvPr/>
          </p:nvSpPr>
          <p:spPr bwMode="auto">
            <a:xfrm>
              <a:off x="228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70" name="Text Box 219"/>
            <p:cNvSpPr txBox="1">
              <a:spLocks noChangeArrowheads="1"/>
            </p:cNvSpPr>
            <p:nvPr/>
          </p:nvSpPr>
          <p:spPr bwMode="auto">
            <a:xfrm>
              <a:off x="239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71" name="Text Box 220"/>
            <p:cNvSpPr txBox="1">
              <a:spLocks noChangeArrowheads="1"/>
            </p:cNvSpPr>
            <p:nvPr/>
          </p:nvSpPr>
          <p:spPr bwMode="auto">
            <a:xfrm>
              <a:off x="250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72" name="Text Box 221"/>
            <p:cNvSpPr txBox="1">
              <a:spLocks noChangeArrowheads="1"/>
            </p:cNvSpPr>
            <p:nvPr/>
          </p:nvSpPr>
          <p:spPr bwMode="auto">
            <a:xfrm>
              <a:off x="260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73" name="Text Box 222"/>
            <p:cNvSpPr txBox="1">
              <a:spLocks noChangeArrowheads="1"/>
            </p:cNvSpPr>
            <p:nvPr/>
          </p:nvSpPr>
          <p:spPr bwMode="auto">
            <a:xfrm>
              <a:off x="271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74" name="Text Box 223"/>
            <p:cNvSpPr txBox="1">
              <a:spLocks noChangeArrowheads="1"/>
            </p:cNvSpPr>
            <p:nvPr/>
          </p:nvSpPr>
          <p:spPr bwMode="auto">
            <a:xfrm>
              <a:off x="282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1575" name="Text Box 224"/>
            <p:cNvSpPr txBox="1">
              <a:spLocks noChangeArrowheads="1"/>
            </p:cNvSpPr>
            <p:nvPr/>
          </p:nvSpPr>
          <p:spPr bwMode="auto">
            <a:xfrm>
              <a:off x="293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76" name="Text Box 225"/>
            <p:cNvSpPr txBox="1">
              <a:spLocks noChangeArrowheads="1"/>
            </p:cNvSpPr>
            <p:nvPr/>
          </p:nvSpPr>
          <p:spPr bwMode="auto">
            <a:xfrm>
              <a:off x="303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77" name="Text Box 226"/>
            <p:cNvSpPr txBox="1">
              <a:spLocks noChangeArrowheads="1"/>
            </p:cNvSpPr>
            <p:nvPr/>
          </p:nvSpPr>
          <p:spPr bwMode="auto">
            <a:xfrm>
              <a:off x="314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1578" name="Text Box 227"/>
            <p:cNvSpPr txBox="1">
              <a:spLocks noChangeArrowheads="1"/>
            </p:cNvSpPr>
            <p:nvPr/>
          </p:nvSpPr>
          <p:spPr bwMode="auto">
            <a:xfrm>
              <a:off x="325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79" name="Text Box 228"/>
            <p:cNvSpPr txBox="1">
              <a:spLocks noChangeArrowheads="1"/>
            </p:cNvSpPr>
            <p:nvPr/>
          </p:nvSpPr>
          <p:spPr bwMode="auto">
            <a:xfrm>
              <a:off x="335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80" name="Text Box 229"/>
            <p:cNvSpPr txBox="1">
              <a:spLocks noChangeArrowheads="1"/>
            </p:cNvSpPr>
            <p:nvPr/>
          </p:nvSpPr>
          <p:spPr bwMode="auto">
            <a:xfrm>
              <a:off x="346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81" name="Text Box 230"/>
            <p:cNvSpPr txBox="1">
              <a:spLocks noChangeArrowheads="1"/>
            </p:cNvSpPr>
            <p:nvPr/>
          </p:nvSpPr>
          <p:spPr bwMode="auto">
            <a:xfrm>
              <a:off x="357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1582" name="Text Box 231"/>
            <p:cNvSpPr txBox="1">
              <a:spLocks noChangeArrowheads="1"/>
            </p:cNvSpPr>
            <p:nvPr/>
          </p:nvSpPr>
          <p:spPr bwMode="auto">
            <a:xfrm>
              <a:off x="367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83" name="Text Box 232"/>
            <p:cNvSpPr txBox="1">
              <a:spLocks noChangeArrowheads="1"/>
            </p:cNvSpPr>
            <p:nvPr/>
          </p:nvSpPr>
          <p:spPr bwMode="auto">
            <a:xfrm>
              <a:off x="378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1584" name="Text Box 233"/>
            <p:cNvSpPr txBox="1">
              <a:spLocks noChangeArrowheads="1"/>
            </p:cNvSpPr>
            <p:nvPr/>
          </p:nvSpPr>
          <p:spPr bwMode="auto">
            <a:xfrm>
              <a:off x="389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85" name="Text Box 234"/>
            <p:cNvSpPr txBox="1">
              <a:spLocks noChangeArrowheads="1"/>
            </p:cNvSpPr>
            <p:nvPr/>
          </p:nvSpPr>
          <p:spPr bwMode="auto">
            <a:xfrm>
              <a:off x="400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86" name="Text Box 235"/>
            <p:cNvSpPr txBox="1">
              <a:spLocks noChangeArrowheads="1"/>
            </p:cNvSpPr>
            <p:nvPr/>
          </p:nvSpPr>
          <p:spPr bwMode="auto">
            <a:xfrm>
              <a:off x="410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87" name="Text Box 236"/>
            <p:cNvSpPr txBox="1">
              <a:spLocks noChangeArrowheads="1"/>
            </p:cNvSpPr>
            <p:nvPr/>
          </p:nvSpPr>
          <p:spPr bwMode="auto">
            <a:xfrm>
              <a:off x="421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88" name="Text Box 237"/>
            <p:cNvSpPr txBox="1">
              <a:spLocks noChangeArrowheads="1"/>
            </p:cNvSpPr>
            <p:nvPr/>
          </p:nvSpPr>
          <p:spPr bwMode="auto">
            <a:xfrm>
              <a:off x="432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89" name="Text Box 238"/>
            <p:cNvSpPr txBox="1">
              <a:spLocks noChangeArrowheads="1"/>
            </p:cNvSpPr>
            <p:nvPr/>
          </p:nvSpPr>
          <p:spPr bwMode="auto">
            <a:xfrm>
              <a:off x="57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1590" name="Text Box 239"/>
            <p:cNvSpPr txBox="1">
              <a:spLocks noChangeArrowheads="1"/>
            </p:cNvSpPr>
            <p:nvPr/>
          </p:nvSpPr>
          <p:spPr bwMode="auto">
            <a:xfrm>
              <a:off x="68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91" name="Text Box 240"/>
            <p:cNvSpPr txBox="1">
              <a:spLocks noChangeArrowheads="1"/>
            </p:cNvSpPr>
            <p:nvPr/>
          </p:nvSpPr>
          <p:spPr bwMode="auto">
            <a:xfrm>
              <a:off x="79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92" name="Text Box 241"/>
            <p:cNvSpPr txBox="1">
              <a:spLocks noChangeArrowheads="1"/>
            </p:cNvSpPr>
            <p:nvPr/>
          </p:nvSpPr>
          <p:spPr bwMode="auto">
            <a:xfrm>
              <a:off x="89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93" name="Text Box 242"/>
            <p:cNvSpPr txBox="1">
              <a:spLocks noChangeArrowheads="1"/>
            </p:cNvSpPr>
            <p:nvPr/>
          </p:nvSpPr>
          <p:spPr bwMode="auto">
            <a:xfrm>
              <a:off x="100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94" name="Text Box 243"/>
            <p:cNvSpPr txBox="1">
              <a:spLocks noChangeArrowheads="1"/>
            </p:cNvSpPr>
            <p:nvPr/>
          </p:nvSpPr>
          <p:spPr bwMode="auto">
            <a:xfrm>
              <a:off x="111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595" name="Text Box 244"/>
            <p:cNvSpPr txBox="1">
              <a:spLocks noChangeArrowheads="1"/>
            </p:cNvSpPr>
            <p:nvPr/>
          </p:nvSpPr>
          <p:spPr bwMode="auto">
            <a:xfrm>
              <a:off x="121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596" name="Text Box 245"/>
            <p:cNvSpPr txBox="1">
              <a:spLocks noChangeArrowheads="1"/>
            </p:cNvSpPr>
            <p:nvPr/>
          </p:nvSpPr>
          <p:spPr bwMode="auto">
            <a:xfrm>
              <a:off x="132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97" name="Text Box 246"/>
            <p:cNvSpPr txBox="1">
              <a:spLocks noChangeArrowheads="1"/>
            </p:cNvSpPr>
            <p:nvPr/>
          </p:nvSpPr>
          <p:spPr bwMode="auto">
            <a:xfrm>
              <a:off x="143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598" name="Text Box 247"/>
            <p:cNvSpPr txBox="1">
              <a:spLocks noChangeArrowheads="1"/>
            </p:cNvSpPr>
            <p:nvPr/>
          </p:nvSpPr>
          <p:spPr bwMode="auto">
            <a:xfrm>
              <a:off x="153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599" name="Text Box 248"/>
            <p:cNvSpPr txBox="1">
              <a:spLocks noChangeArrowheads="1"/>
            </p:cNvSpPr>
            <p:nvPr/>
          </p:nvSpPr>
          <p:spPr bwMode="auto">
            <a:xfrm>
              <a:off x="164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600" name="Text Box 249"/>
            <p:cNvSpPr txBox="1">
              <a:spLocks noChangeArrowheads="1"/>
            </p:cNvSpPr>
            <p:nvPr/>
          </p:nvSpPr>
          <p:spPr bwMode="auto">
            <a:xfrm>
              <a:off x="175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01" name="Text Box 250"/>
            <p:cNvSpPr txBox="1">
              <a:spLocks noChangeArrowheads="1"/>
            </p:cNvSpPr>
            <p:nvPr/>
          </p:nvSpPr>
          <p:spPr bwMode="auto">
            <a:xfrm>
              <a:off x="186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602" name="Text Box 251"/>
            <p:cNvSpPr txBox="1">
              <a:spLocks noChangeArrowheads="1"/>
            </p:cNvSpPr>
            <p:nvPr/>
          </p:nvSpPr>
          <p:spPr bwMode="auto">
            <a:xfrm>
              <a:off x="196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03" name="Text Box 252"/>
            <p:cNvSpPr txBox="1">
              <a:spLocks noChangeArrowheads="1"/>
            </p:cNvSpPr>
            <p:nvPr/>
          </p:nvSpPr>
          <p:spPr bwMode="auto">
            <a:xfrm>
              <a:off x="207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1604" name="Text Box 253"/>
            <p:cNvSpPr txBox="1">
              <a:spLocks noChangeArrowheads="1"/>
            </p:cNvSpPr>
            <p:nvPr/>
          </p:nvSpPr>
          <p:spPr bwMode="auto">
            <a:xfrm>
              <a:off x="218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1605" name="Text Box 254"/>
            <p:cNvSpPr txBox="1">
              <a:spLocks noChangeArrowheads="1"/>
            </p:cNvSpPr>
            <p:nvPr/>
          </p:nvSpPr>
          <p:spPr bwMode="auto">
            <a:xfrm>
              <a:off x="228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06" name="Text Box 255"/>
            <p:cNvSpPr txBox="1">
              <a:spLocks noChangeArrowheads="1"/>
            </p:cNvSpPr>
            <p:nvPr/>
          </p:nvSpPr>
          <p:spPr bwMode="auto">
            <a:xfrm>
              <a:off x="239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07" name="Text Box 256"/>
            <p:cNvSpPr txBox="1">
              <a:spLocks noChangeArrowheads="1"/>
            </p:cNvSpPr>
            <p:nvPr/>
          </p:nvSpPr>
          <p:spPr bwMode="auto">
            <a:xfrm>
              <a:off x="250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1608" name="Text Box 257"/>
            <p:cNvSpPr txBox="1">
              <a:spLocks noChangeArrowheads="1"/>
            </p:cNvSpPr>
            <p:nvPr/>
          </p:nvSpPr>
          <p:spPr bwMode="auto">
            <a:xfrm>
              <a:off x="260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609" name="Text Box 258"/>
            <p:cNvSpPr txBox="1">
              <a:spLocks noChangeArrowheads="1"/>
            </p:cNvSpPr>
            <p:nvPr/>
          </p:nvSpPr>
          <p:spPr bwMode="auto">
            <a:xfrm>
              <a:off x="271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10" name="Text Box 259"/>
            <p:cNvSpPr txBox="1">
              <a:spLocks noChangeArrowheads="1"/>
            </p:cNvSpPr>
            <p:nvPr/>
          </p:nvSpPr>
          <p:spPr bwMode="auto">
            <a:xfrm>
              <a:off x="282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11" name="Text Box 260"/>
            <p:cNvSpPr txBox="1">
              <a:spLocks noChangeArrowheads="1"/>
            </p:cNvSpPr>
            <p:nvPr/>
          </p:nvSpPr>
          <p:spPr bwMode="auto">
            <a:xfrm>
              <a:off x="293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1612" name="Text Box 261"/>
            <p:cNvSpPr txBox="1">
              <a:spLocks noChangeArrowheads="1"/>
            </p:cNvSpPr>
            <p:nvPr/>
          </p:nvSpPr>
          <p:spPr bwMode="auto">
            <a:xfrm>
              <a:off x="303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13" name="Text Box 262"/>
            <p:cNvSpPr txBox="1">
              <a:spLocks noChangeArrowheads="1"/>
            </p:cNvSpPr>
            <p:nvPr/>
          </p:nvSpPr>
          <p:spPr bwMode="auto">
            <a:xfrm>
              <a:off x="314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14" name="Text Box 263"/>
            <p:cNvSpPr txBox="1">
              <a:spLocks noChangeArrowheads="1"/>
            </p:cNvSpPr>
            <p:nvPr/>
          </p:nvSpPr>
          <p:spPr bwMode="auto">
            <a:xfrm>
              <a:off x="325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1615" name="Text Box 264"/>
            <p:cNvSpPr txBox="1">
              <a:spLocks noChangeArrowheads="1"/>
            </p:cNvSpPr>
            <p:nvPr/>
          </p:nvSpPr>
          <p:spPr bwMode="auto">
            <a:xfrm>
              <a:off x="335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16" name="Text Box 265"/>
            <p:cNvSpPr txBox="1">
              <a:spLocks noChangeArrowheads="1"/>
            </p:cNvSpPr>
            <p:nvPr/>
          </p:nvSpPr>
          <p:spPr bwMode="auto">
            <a:xfrm>
              <a:off x="346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617" name="Text Box 266"/>
            <p:cNvSpPr txBox="1">
              <a:spLocks noChangeArrowheads="1"/>
            </p:cNvSpPr>
            <p:nvPr/>
          </p:nvSpPr>
          <p:spPr bwMode="auto">
            <a:xfrm>
              <a:off x="357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18" name="Text Box 267"/>
            <p:cNvSpPr txBox="1">
              <a:spLocks noChangeArrowheads="1"/>
            </p:cNvSpPr>
            <p:nvPr/>
          </p:nvSpPr>
          <p:spPr bwMode="auto">
            <a:xfrm>
              <a:off x="367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19" name="Text Box 268"/>
            <p:cNvSpPr txBox="1">
              <a:spLocks noChangeArrowheads="1"/>
            </p:cNvSpPr>
            <p:nvPr/>
          </p:nvSpPr>
          <p:spPr bwMode="auto">
            <a:xfrm>
              <a:off x="378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20" name="Text Box 269"/>
            <p:cNvSpPr txBox="1">
              <a:spLocks noChangeArrowheads="1"/>
            </p:cNvSpPr>
            <p:nvPr/>
          </p:nvSpPr>
          <p:spPr bwMode="auto">
            <a:xfrm>
              <a:off x="389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21" name="Text Box 270"/>
            <p:cNvSpPr txBox="1">
              <a:spLocks noChangeArrowheads="1"/>
            </p:cNvSpPr>
            <p:nvPr/>
          </p:nvSpPr>
          <p:spPr bwMode="auto">
            <a:xfrm>
              <a:off x="400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22" name="Text Box 271"/>
            <p:cNvSpPr txBox="1">
              <a:spLocks noChangeArrowheads="1"/>
            </p:cNvSpPr>
            <p:nvPr/>
          </p:nvSpPr>
          <p:spPr bwMode="auto">
            <a:xfrm>
              <a:off x="410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23" name="Text Box 272"/>
            <p:cNvSpPr txBox="1">
              <a:spLocks noChangeArrowheads="1"/>
            </p:cNvSpPr>
            <p:nvPr/>
          </p:nvSpPr>
          <p:spPr bwMode="auto">
            <a:xfrm>
              <a:off x="421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624" name="Text Box 273"/>
            <p:cNvSpPr txBox="1">
              <a:spLocks noChangeArrowheads="1"/>
            </p:cNvSpPr>
            <p:nvPr/>
          </p:nvSpPr>
          <p:spPr bwMode="auto">
            <a:xfrm>
              <a:off x="432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25" name="Text Box 274"/>
            <p:cNvSpPr txBox="1">
              <a:spLocks noChangeArrowheads="1"/>
            </p:cNvSpPr>
            <p:nvPr/>
          </p:nvSpPr>
          <p:spPr bwMode="auto">
            <a:xfrm>
              <a:off x="57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26" name="Text Box 275"/>
            <p:cNvSpPr txBox="1">
              <a:spLocks noChangeArrowheads="1"/>
            </p:cNvSpPr>
            <p:nvPr/>
          </p:nvSpPr>
          <p:spPr bwMode="auto">
            <a:xfrm>
              <a:off x="68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27" name="Text Box 276"/>
            <p:cNvSpPr txBox="1">
              <a:spLocks noChangeArrowheads="1"/>
            </p:cNvSpPr>
            <p:nvPr/>
          </p:nvSpPr>
          <p:spPr bwMode="auto">
            <a:xfrm>
              <a:off x="79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61628" name="Text Box 277"/>
            <p:cNvSpPr txBox="1">
              <a:spLocks noChangeArrowheads="1"/>
            </p:cNvSpPr>
            <p:nvPr/>
          </p:nvSpPr>
          <p:spPr bwMode="auto">
            <a:xfrm>
              <a:off x="89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629" name="Text Box 278"/>
            <p:cNvSpPr txBox="1">
              <a:spLocks noChangeArrowheads="1"/>
            </p:cNvSpPr>
            <p:nvPr/>
          </p:nvSpPr>
          <p:spPr bwMode="auto">
            <a:xfrm>
              <a:off x="100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30" name="Text Box 279"/>
            <p:cNvSpPr txBox="1">
              <a:spLocks noChangeArrowheads="1"/>
            </p:cNvSpPr>
            <p:nvPr/>
          </p:nvSpPr>
          <p:spPr bwMode="auto">
            <a:xfrm>
              <a:off x="111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631" name="Text Box 280"/>
            <p:cNvSpPr txBox="1">
              <a:spLocks noChangeArrowheads="1"/>
            </p:cNvSpPr>
            <p:nvPr/>
          </p:nvSpPr>
          <p:spPr bwMode="auto">
            <a:xfrm>
              <a:off x="121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32" name="Text Box 281"/>
            <p:cNvSpPr txBox="1">
              <a:spLocks noChangeArrowheads="1"/>
            </p:cNvSpPr>
            <p:nvPr/>
          </p:nvSpPr>
          <p:spPr bwMode="auto">
            <a:xfrm>
              <a:off x="132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33" name="Text Box 282"/>
            <p:cNvSpPr txBox="1">
              <a:spLocks noChangeArrowheads="1"/>
            </p:cNvSpPr>
            <p:nvPr/>
          </p:nvSpPr>
          <p:spPr bwMode="auto">
            <a:xfrm>
              <a:off x="143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1634" name="Text Box 283"/>
            <p:cNvSpPr txBox="1">
              <a:spLocks noChangeArrowheads="1"/>
            </p:cNvSpPr>
            <p:nvPr/>
          </p:nvSpPr>
          <p:spPr bwMode="auto">
            <a:xfrm>
              <a:off x="153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35" name="Text Box 284"/>
            <p:cNvSpPr txBox="1">
              <a:spLocks noChangeArrowheads="1"/>
            </p:cNvSpPr>
            <p:nvPr/>
          </p:nvSpPr>
          <p:spPr bwMode="auto">
            <a:xfrm>
              <a:off x="164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36" name="Text Box 285"/>
            <p:cNvSpPr txBox="1">
              <a:spLocks noChangeArrowheads="1"/>
            </p:cNvSpPr>
            <p:nvPr/>
          </p:nvSpPr>
          <p:spPr bwMode="auto">
            <a:xfrm>
              <a:off x="175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1637" name="Text Box 286"/>
            <p:cNvSpPr txBox="1">
              <a:spLocks noChangeArrowheads="1"/>
            </p:cNvSpPr>
            <p:nvPr/>
          </p:nvSpPr>
          <p:spPr bwMode="auto">
            <a:xfrm>
              <a:off x="185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1638" name="Text Box 287"/>
            <p:cNvSpPr txBox="1">
              <a:spLocks noChangeArrowheads="1"/>
            </p:cNvSpPr>
            <p:nvPr/>
          </p:nvSpPr>
          <p:spPr bwMode="auto">
            <a:xfrm>
              <a:off x="196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1639" name="Text Box 288"/>
            <p:cNvSpPr txBox="1">
              <a:spLocks noChangeArrowheads="1"/>
            </p:cNvSpPr>
            <p:nvPr/>
          </p:nvSpPr>
          <p:spPr bwMode="auto">
            <a:xfrm>
              <a:off x="207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40" name="Text Box 289"/>
            <p:cNvSpPr txBox="1">
              <a:spLocks noChangeArrowheads="1"/>
            </p:cNvSpPr>
            <p:nvPr/>
          </p:nvSpPr>
          <p:spPr bwMode="auto">
            <a:xfrm>
              <a:off x="218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41" name="Text Box 290"/>
            <p:cNvSpPr txBox="1">
              <a:spLocks noChangeArrowheads="1"/>
            </p:cNvSpPr>
            <p:nvPr/>
          </p:nvSpPr>
          <p:spPr bwMode="auto">
            <a:xfrm>
              <a:off x="228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1642" name="Text Box 291"/>
            <p:cNvSpPr txBox="1">
              <a:spLocks noChangeArrowheads="1"/>
            </p:cNvSpPr>
            <p:nvPr/>
          </p:nvSpPr>
          <p:spPr bwMode="auto">
            <a:xfrm>
              <a:off x="239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43" name="Text Box 292"/>
            <p:cNvSpPr txBox="1">
              <a:spLocks noChangeArrowheads="1"/>
            </p:cNvSpPr>
            <p:nvPr/>
          </p:nvSpPr>
          <p:spPr bwMode="auto">
            <a:xfrm>
              <a:off x="250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1644" name="Text Box 293"/>
            <p:cNvSpPr txBox="1">
              <a:spLocks noChangeArrowheads="1"/>
            </p:cNvSpPr>
            <p:nvPr/>
          </p:nvSpPr>
          <p:spPr bwMode="auto">
            <a:xfrm>
              <a:off x="260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45" name="Text Box 294"/>
            <p:cNvSpPr txBox="1">
              <a:spLocks noChangeArrowheads="1"/>
            </p:cNvSpPr>
            <p:nvPr/>
          </p:nvSpPr>
          <p:spPr bwMode="auto">
            <a:xfrm>
              <a:off x="271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46" name="Text Box 295"/>
            <p:cNvSpPr txBox="1">
              <a:spLocks noChangeArrowheads="1"/>
            </p:cNvSpPr>
            <p:nvPr/>
          </p:nvSpPr>
          <p:spPr bwMode="auto">
            <a:xfrm>
              <a:off x="282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1647" name="Text Box 296"/>
            <p:cNvSpPr txBox="1">
              <a:spLocks noChangeArrowheads="1"/>
            </p:cNvSpPr>
            <p:nvPr/>
          </p:nvSpPr>
          <p:spPr bwMode="auto">
            <a:xfrm>
              <a:off x="292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grpSp>
      <p:grpSp>
        <p:nvGrpSpPr>
          <p:cNvPr id="62260" name="Group 820"/>
          <p:cNvGrpSpPr>
            <a:grpSpLocks/>
          </p:cNvGrpSpPr>
          <p:nvPr/>
        </p:nvGrpSpPr>
        <p:grpSpPr bwMode="auto">
          <a:xfrm>
            <a:off x="7510463" y="1392238"/>
            <a:ext cx="719137" cy="4862512"/>
            <a:chOff x="576" y="960"/>
            <a:chExt cx="453" cy="3063"/>
          </a:xfrm>
        </p:grpSpPr>
        <p:sp>
          <p:nvSpPr>
            <p:cNvPr id="62261" name="Rectangle 821"/>
            <p:cNvSpPr>
              <a:spLocks noChangeArrowheads="1"/>
            </p:cNvSpPr>
            <p:nvPr/>
          </p:nvSpPr>
          <p:spPr bwMode="auto">
            <a:xfrm>
              <a:off x="576" y="960"/>
              <a:ext cx="453" cy="306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62262" name="Text Box 928"/>
            <p:cNvSpPr txBox="1">
              <a:spLocks noChangeArrowheads="1"/>
            </p:cNvSpPr>
            <p:nvPr/>
          </p:nvSpPr>
          <p:spPr bwMode="auto">
            <a:xfrm>
              <a:off x="590" y="987"/>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8</a:t>
              </a:r>
            </a:p>
          </p:txBody>
        </p:sp>
        <p:sp>
          <p:nvSpPr>
            <p:cNvPr id="62263" name="Text Box 1131"/>
            <p:cNvSpPr txBox="1">
              <a:spLocks noChangeArrowheads="1"/>
            </p:cNvSpPr>
            <p:nvPr/>
          </p:nvSpPr>
          <p:spPr bwMode="auto">
            <a:xfrm>
              <a:off x="768" y="980"/>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33</a:t>
              </a:r>
            </a:p>
          </p:txBody>
        </p:sp>
        <p:sp>
          <p:nvSpPr>
            <p:cNvPr id="62264" name="Text Box 964"/>
            <p:cNvSpPr txBox="1">
              <a:spLocks noChangeArrowheads="1"/>
            </p:cNvSpPr>
            <p:nvPr/>
          </p:nvSpPr>
          <p:spPr bwMode="auto">
            <a:xfrm>
              <a:off x="590" y="1138"/>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65" name="Text Box 1132"/>
            <p:cNvSpPr txBox="1">
              <a:spLocks noChangeArrowheads="1"/>
            </p:cNvSpPr>
            <p:nvPr/>
          </p:nvSpPr>
          <p:spPr bwMode="auto">
            <a:xfrm>
              <a:off x="768" y="1131"/>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26</a:t>
              </a:r>
            </a:p>
          </p:txBody>
        </p:sp>
        <p:sp>
          <p:nvSpPr>
            <p:cNvPr id="62266" name="Text Box 1000"/>
            <p:cNvSpPr txBox="1">
              <a:spLocks noChangeArrowheads="1"/>
            </p:cNvSpPr>
            <p:nvPr/>
          </p:nvSpPr>
          <p:spPr bwMode="auto">
            <a:xfrm>
              <a:off x="590" y="1289"/>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4</a:t>
              </a:r>
            </a:p>
          </p:txBody>
        </p:sp>
        <p:sp>
          <p:nvSpPr>
            <p:cNvPr id="62267" name="Text Box 1133"/>
            <p:cNvSpPr txBox="1">
              <a:spLocks noChangeArrowheads="1"/>
            </p:cNvSpPr>
            <p:nvPr/>
          </p:nvSpPr>
          <p:spPr bwMode="auto">
            <a:xfrm>
              <a:off x="768" y="1282"/>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19</a:t>
              </a:r>
            </a:p>
          </p:txBody>
        </p:sp>
        <p:sp>
          <p:nvSpPr>
            <p:cNvPr id="62268" name="Text Box 1036"/>
            <p:cNvSpPr txBox="1">
              <a:spLocks noChangeArrowheads="1"/>
            </p:cNvSpPr>
            <p:nvPr/>
          </p:nvSpPr>
          <p:spPr bwMode="auto">
            <a:xfrm>
              <a:off x="590" y="1432"/>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69" name="Text Box 1134"/>
            <p:cNvSpPr txBox="1">
              <a:spLocks noChangeArrowheads="1"/>
            </p:cNvSpPr>
            <p:nvPr/>
          </p:nvSpPr>
          <p:spPr bwMode="auto">
            <a:xfrm>
              <a:off x="768" y="1432"/>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16</a:t>
              </a:r>
            </a:p>
          </p:txBody>
        </p:sp>
        <p:sp>
          <p:nvSpPr>
            <p:cNvPr id="62270" name="Text Box 1072"/>
            <p:cNvSpPr txBox="1">
              <a:spLocks noChangeArrowheads="1"/>
            </p:cNvSpPr>
            <p:nvPr/>
          </p:nvSpPr>
          <p:spPr bwMode="auto">
            <a:xfrm>
              <a:off x="590" y="1576"/>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71" name="Text Box 1135"/>
            <p:cNvSpPr txBox="1">
              <a:spLocks noChangeArrowheads="1"/>
            </p:cNvSpPr>
            <p:nvPr/>
          </p:nvSpPr>
          <p:spPr bwMode="auto">
            <a:xfrm>
              <a:off x="768" y="1576"/>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16</a:t>
              </a:r>
            </a:p>
          </p:txBody>
        </p:sp>
        <p:sp>
          <p:nvSpPr>
            <p:cNvPr id="62272" name="Text Box 1138"/>
            <p:cNvSpPr txBox="1">
              <a:spLocks noChangeArrowheads="1"/>
            </p:cNvSpPr>
            <p:nvPr/>
          </p:nvSpPr>
          <p:spPr bwMode="auto">
            <a:xfrm>
              <a:off x="590" y="1726"/>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73" name="Text Box 1143"/>
            <p:cNvSpPr txBox="1">
              <a:spLocks noChangeArrowheads="1"/>
            </p:cNvSpPr>
            <p:nvPr/>
          </p:nvSpPr>
          <p:spPr bwMode="auto">
            <a:xfrm>
              <a:off x="768" y="1719"/>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13</a:t>
              </a:r>
            </a:p>
          </p:txBody>
        </p:sp>
        <p:sp>
          <p:nvSpPr>
            <p:cNvPr id="62274" name="Text Box 1139"/>
            <p:cNvSpPr txBox="1">
              <a:spLocks noChangeArrowheads="1"/>
            </p:cNvSpPr>
            <p:nvPr/>
          </p:nvSpPr>
          <p:spPr bwMode="auto">
            <a:xfrm>
              <a:off x="590" y="1877"/>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5</a:t>
              </a:r>
            </a:p>
          </p:txBody>
        </p:sp>
        <p:sp>
          <p:nvSpPr>
            <p:cNvPr id="62275" name="Text Box 1144"/>
            <p:cNvSpPr txBox="1">
              <a:spLocks noChangeArrowheads="1"/>
            </p:cNvSpPr>
            <p:nvPr/>
          </p:nvSpPr>
          <p:spPr bwMode="auto">
            <a:xfrm>
              <a:off x="768" y="1870"/>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12</a:t>
              </a:r>
            </a:p>
          </p:txBody>
        </p:sp>
        <p:sp>
          <p:nvSpPr>
            <p:cNvPr id="62276" name="Text Box 1140"/>
            <p:cNvSpPr txBox="1">
              <a:spLocks noChangeArrowheads="1"/>
            </p:cNvSpPr>
            <p:nvPr/>
          </p:nvSpPr>
          <p:spPr bwMode="auto">
            <a:xfrm>
              <a:off x="590" y="2028"/>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6</a:t>
              </a:r>
            </a:p>
          </p:txBody>
        </p:sp>
        <p:sp>
          <p:nvSpPr>
            <p:cNvPr id="62277" name="Text Box 1145"/>
            <p:cNvSpPr txBox="1">
              <a:spLocks noChangeArrowheads="1"/>
            </p:cNvSpPr>
            <p:nvPr/>
          </p:nvSpPr>
          <p:spPr bwMode="auto">
            <a:xfrm>
              <a:off x="768" y="2021"/>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11</a:t>
              </a:r>
            </a:p>
          </p:txBody>
        </p:sp>
        <p:sp>
          <p:nvSpPr>
            <p:cNvPr id="62278" name="Text Box 1141"/>
            <p:cNvSpPr txBox="1">
              <a:spLocks noChangeArrowheads="1"/>
            </p:cNvSpPr>
            <p:nvPr/>
          </p:nvSpPr>
          <p:spPr bwMode="auto">
            <a:xfrm>
              <a:off x="590" y="2178"/>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79" name="Text Box 1146"/>
            <p:cNvSpPr txBox="1">
              <a:spLocks noChangeArrowheads="1"/>
            </p:cNvSpPr>
            <p:nvPr/>
          </p:nvSpPr>
          <p:spPr bwMode="auto">
            <a:xfrm>
              <a:off x="768" y="2171"/>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10</a:t>
              </a:r>
            </a:p>
          </p:txBody>
        </p:sp>
        <p:sp>
          <p:nvSpPr>
            <p:cNvPr id="62280" name="Text Box 1142"/>
            <p:cNvSpPr txBox="1">
              <a:spLocks noChangeArrowheads="1"/>
            </p:cNvSpPr>
            <p:nvPr/>
          </p:nvSpPr>
          <p:spPr bwMode="auto">
            <a:xfrm>
              <a:off x="590" y="2322"/>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81" name="Text Box 1147"/>
            <p:cNvSpPr txBox="1">
              <a:spLocks noChangeArrowheads="1"/>
            </p:cNvSpPr>
            <p:nvPr/>
          </p:nvSpPr>
          <p:spPr bwMode="auto">
            <a:xfrm>
              <a:off x="768" y="2322"/>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8</a:t>
              </a:r>
            </a:p>
          </p:txBody>
        </p:sp>
        <p:sp>
          <p:nvSpPr>
            <p:cNvPr id="62282" name="Text Box 1149"/>
            <p:cNvSpPr txBox="1">
              <a:spLocks noChangeArrowheads="1"/>
            </p:cNvSpPr>
            <p:nvPr/>
          </p:nvSpPr>
          <p:spPr bwMode="auto">
            <a:xfrm>
              <a:off x="590" y="2472"/>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1</a:t>
              </a:r>
            </a:p>
          </p:txBody>
        </p:sp>
        <p:sp>
          <p:nvSpPr>
            <p:cNvPr id="62283" name="Text Box 1154"/>
            <p:cNvSpPr txBox="1">
              <a:spLocks noChangeArrowheads="1"/>
            </p:cNvSpPr>
            <p:nvPr/>
          </p:nvSpPr>
          <p:spPr bwMode="auto">
            <a:xfrm>
              <a:off x="768" y="2465"/>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8</a:t>
              </a:r>
            </a:p>
          </p:txBody>
        </p:sp>
        <p:sp>
          <p:nvSpPr>
            <p:cNvPr id="62284" name="Text Box 1150"/>
            <p:cNvSpPr txBox="1">
              <a:spLocks noChangeArrowheads="1"/>
            </p:cNvSpPr>
            <p:nvPr/>
          </p:nvSpPr>
          <p:spPr bwMode="auto">
            <a:xfrm>
              <a:off x="590" y="2623"/>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0</a:t>
              </a:r>
            </a:p>
          </p:txBody>
        </p:sp>
        <p:sp>
          <p:nvSpPr>
            <p:cNvPr id="62285" name="Text Box 1155"/>
            <p:cNvSpPr txBox="1">
              <a:spLocks noChangeArrowheads="1"/>
            </p:cNvSpPr>
            <p:nvPr/>
          </p:nvSpPr>
          <p:spPr bwMode="auto">
            <a:xfrm>
              <a:off x="768" y="2616"/>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6</a:t>
              </a:r>
            </a:p>
          </p:txBody>
        </p:sp>
        <p:sp>
          <p:nvSpPr>
            <p:cNvPr id="62286" name="Text Box 1151"/>
            <p:cNvSpPr txBox="1">
              <a:spLocks noChangeArrowheads="1"/>
            </p:cNvSpPr>
            <p:nvPr/>
          </p:nvSpPr>
          <p:spPr bwMode="auto">
            <a:xfrm>
              <a:off x="590" y="2773"/>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9</a:t>
              </a:r>
            </a:p>
          </p:txBody>
        </p:sp>
        <p:sp>
          <p:nvSpPr>
            <p:cNvPr id="62287" name="Text Box 1156"/>
            <p:cNvSpPr txBox="1">
              <a:spLocks noChangeArrowheads="1"/>
            </p:cNvSpPr>
            <p:nvPr/>
          </p:nvSpPr>
          <p:spPr bwMode="auto">
            <a:xfrm>
              <a:off x="768" y="2766"/>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5</a:t>
              </a:r>
            </a:p>
          </p:txBody>
        </p:sp>
        <p:sp>
          <p:nvSpPr>
            <p:cNvPr id="62288" name="Text Box 1152"/>
            <p:cNvSpPr txBox="1">
              <a:spLocks noChangeArrowheads="1"/>
            </p:cNvSpPr>
            <p:nvPr/>
          </p:nvSpPr>
          <p:spPr bwMode="auto">
            <a:xfrm>
              <a:off x="590" y="2924"/>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2</a:t>
              </a:r>
            </a:p>
          </p:txBody>
        </p:sp>
        <p:sp>
          <p:nvSpPr>
            <p:cNvPr id="62289" name="Text Box 1157"/>
            <p:cNvSpPr txBox="1">
              <a:spLocks noChangeArrowheads="1"/>
            </p:cNvSpPr>
            <p:nvPr/>
          </p:nvSpPr>
          <p:spPr bwMode="auto">
            <a:xfrm>
              <a:off x="768" y="2917"/>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5</a:t>
              </a:r>
            </a:p>
          </p:txBody>
        </p:sp>
        <p:sp>
          <p:nvSpPr>
            <p:cNvPr id="62290" name="Text Box 1153"/>
            <p:cNvSpPr txBox="1">
              <a:spLocks noChangeArrowheads="1"/>
            </p:cNvSpPr>
            <p:nvPr/>
          </p:nvSpPr>
          <p:spPr bwMode="auto">
            <a:xfrm>
              <a:off x="590" y="3075"/>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91" name="Text Box 1158"/>
            <p:cNvSpPr txBox="1">
              <a:spLocks noChangeArrowheads="1"/>
            </p:cNvSpPr>
            <p:nvPr/>
          </p:nvSpPr>
          <p:spPr bwMode="auto">
            <a:xfrm>
              <a:off x="768" y="3068"/>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4</a:t>
              </a:r>
            </a:p>
          </p:txBody>
        </p:sp>
        <p:sp>
          <p:nvSpPr>
            <p:cNvPr id="62292" name="Text Box 1160"/>
            <p:cNvSpPr txBox="1">
              <a:spLocks noChangeArrowheads="1"/>
            </p:cNvSpPr>
            <p:nvPr/>
          </p:nvSpPr>
          <p:spPr bwMode="auto">
            <a:xfrm>
              <a:off x="590" y="3225"/>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3</a:t>
              </a:r>
            </a:p>
          </p:txBody>
        </p:sp>
        <p:sp>
          <p:nvSpPr>
            <p:cNvPr id="62293" name="Text Box 1165"/>
            <p:cNvSpPr txBox="1">
              <a:spLocks noChangeArrowheads="1"/>
            </p:cNvSpPr>
            <p:nvPr/>
          </p:nvSpPr>
          <p:spPr bwMode="auto">
            <a:xfrm>
              <a:off x="768" y="3218"/>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4</a:t>
              </a:r>
            </a:p>
          </p:txBody>
        </p:sp>
        <p:sp>
          <p:nvSpPr>
            <p:cNvPr id="62294" name="Text Box 1161"/>
            <p:cNvSpPr txBox="1">
              <a:spLocks noChangeArrowheads="1"/>
            </p:cNvSpPr>
            <p:nvPr/>
          </p:nvSpPr>
          <p:spPr bwMode="auto">
            <a:xfrm>
              <a:off x="590" y="3376"/>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95" name="Text Box 1166"/>
            <p:cNvSpPr txBox="1">
              <a:spLocks noChangeArrowheads="1"/>
            </p:cNvSpPr>
            <p:nvPr/>
          </p:nvSpPr>
          <p:spPr bwMode="auto">
            <a:xfrm>
              <a:off x="768" y="3369"/>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3</a:t>
              </a:r>
            </a:p>
          </p:txBody>
        </p:sp>
        <p:sp>
          <p:nvSpPr>
            <p:cNvPr id="62296" name="Text Box 1162"/>
            <p:cNvSpPr txBox="1">
              <a:spLocks noChangeArrowheads="1"/>
            </p:cNvSpPr>
            <p:nvPr/>
          </p:nvSpPr>
          <p:spPr bwMode="auto">
            <a:xfrm>
              <a:off x="590" y="3526"/>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97" name="Text Box 1167"/>
            <p:cNvSpPr txBox="1">
              <a:spLocks noChangeArrowheads="1"/>
            </p:cNvSpPr>
            <p:nvPr/>
          </p:nvSpPr>
          <p:spPr bwMode="auto">
            <a:xfrm>
              <a:off x="768" y="3519"/>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2</a:t>
              </a:r>
            </a:p>
          </p:txBody>
        </p:sp>
        <p:sp>
          <p:nvSpPr>
            <p:cNvPr id="62298" name="Text Box 1163"/>
            <p:cNvSpPr txBox="1">
              <a:spLocks noChangeArrowheads="1"/>
            </p:cNvSpPr>
            <p:nvPr/>
          </p:nvSpPr>
          <p:spPr bwMode="auto">
            <a:xfrm>
              <a:off x="590" y="3677"/>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299" name="Text Box 1168"/>
            <p:cNvSpPr txBox="1">
              <a:spLocks noChangeArrowheads="1"/>
            </p:cNvSpPr>
            <p:nvPr/>
          </p:nvSpPr>
          <p:spPr bwMode="auto">
            <a:xfrm>
              <a:off x="768" y="3670"/>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a:t>
              </a:r>
            </a:p>
          </p:txBody>
        </p:sp>
        <p:sp>
          <p:nvSpPr>
            <p:cNvPr id="62300" name="Text Box 1164"/>
            <p:cNvSpPr txBox="1">
              <a:spLocks noChangeArrowheads="1"/>
            </p:cNvSpPr>
            <p:nvPr/>
          </p:nvSpPr>
          <p:spPr bwMode="auto">
            <a:xfrm>
              <a:off x="590" y="3827"/>
              <a:ext cx="144" cy="192"/>
            </a:xfrm>
            <a:prstGeom prst="rect">
              <a:avLst/>
            </a:prstGeom>
            <a:noFill/>
            <a:ln w="9525">
              <a:noFill/>
              <a:miter lim="800000"/>
              <a:headEnd/>
              <a:tailEnd/>
            </a:ln>
          </p:spPr>
          <p:txBody>
            <a:bodyPr>
              <a:prstTxWarp prst="textNoShape">
                <a:avLst/>
              </a:prstTxWarp>
              <a:spAutoFit/>
            </a:bodyPr>
            <a:lstStyle/>
            <a:p>
              <a:pPr>
                <a:spcBef>
                  <a:spcPct val="50000"/>
                </a:spcBef>
              </a:pPr>
              <a:r>
                <a:rPr lang="en-US" b="1">
                  <a:latin typeface="Courier New" pitchFamily="1" charset="0"/>
                </a:rPr>
                <a:t>•</a:t>
              </a:r>
            </a:p>
          </p:txBody>
        </p:sp>
        <p:sp>
          <p:nvSpPr>
            <p:cNvPr id="62301" name="Text Box 1169"/>
            <p:cNvSpPr txBox="1">
              <a:spLocks noChangeArrowheads="1"/>
            </p:cNvSpPr>
            <p:nvPr/>
          </p:nvSpPr>
          <p:spPr bwMode="auto">
            <a:xfrm>
              <a:off x="768" y="3820"/>
              <a:ext cx="252" cy="192"/>
            </a:xfrm>
            <a:prstGeom prst="rect">
              <a:avLst/>
            </a:prstGeom>
            <a:noFill/>
            <a:ln w="9525">
              <a:noFill/>
              <a:miter lim="800000"/>
              <a:headEnd/>
              <a:tailEnd/>
            </a:ln>
          </p:spPr>
          <p:txBody>
            <a:bodyPr>
              <a:prstTxWarp prst="textNoShape">
                <a:avLst/>
              </a:prstTxWarp>
              <a:spAutoFit/>
            </a:bodyPr>
            <a:lstStyle/>
            <a:p>
              <a:pPr algn="r">
                <a:spcBef>
                  <a:spcPct val="50000"/>
                </a:spcBef>
              </a:pPr>
              <a:r>
                <a:rPr lang="en-US">
                  <a:latin typeface="Times New Roman" pitchFamily="1" charset="0"/>
                </a:rPr>
                <a:t>1</a:t>
              </a:r>
            </a:p>
          </p:txBody>
        </p:sp>
      </p:grpSp>
      <p:sp>
        <p:nvSpPr>
          <p:cNvPr id="62302" name="Rectangle 862"/>
          <p:cNvSpPr>
            <a:spLocks noChangeArrowheads="1"/>
          </p:cNvSpPr>
          <p:nvPr/>
        </p:nvSpPr>
        <p:spPr bwMode="auto">
          <a:xfrm>
            <a:off x="917575" y="4572000"/>
            <a:ext cx="6253163" cy="170497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62303" name="Group 863"/>
          <p:cNvGrpSpPr>
            <a:grpSpLocks/>
          </p:cNvGrpSpPr>
          <p:nvPr/>
        </p:nvGrpSpPr>
        <p:grpSpPr bwMode="auto">
          <a:xfrm>
            <a:off x="889000" y="4551363"/>
            <a:ext cx="6172200" cy="1763712"/>
            <a:chOff x="576" y="2192"/>
            <a:chExt cx="3888" cy="1111"/>
          </a:xfrm>
        </p:grpSpPr>
        <p:sp>
          <p:nvSpPr>
            <p:cNvPr id="62304" name="Text Box 21"/>
            <p:cNvSpPr txBox="1">
              <a:spLocks noChangeArrowheads="1"/>
            </p:cNvSpPr>
            <p:nvPr/>
          </p:nvSpPr>
          <p:spPr bwMode="auto">
            <a:xfrm>
              <a:off x="57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305" name="Text Box 58"/>
            <p:cNvSpPr txBox="1">
              <a:spLocks noChangeArrowheads="1"/>
            </p:cNvSpPr>
            <p:nvPr/>
          </p:nvSpPr>
          <p:spPr bwMode="auto">
            <a:xfrm>
              <a:off x="68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62306" name="Text Box 59"/>
            <p:cNvSpPr txBox="1">
              <a:spLocks noChangeArrowheads="1"/>
            </p:cNvSpPr>
            <p:nvPr/>
          </p:nvSpPr>
          <p:spPr bwMode="auto">
            <a:xfrm>
              <a:off x="79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07" name="Text Box 60"/>
            <p:cNvSpPr txBox="1">
              <a:spLocks noChangeArrowheads="1"/>
            </p:cNvSpPr>
            <p:nvPr/>
          </p:nvSpPr>
          <p:spPr bwMode="auto">
            <a:xfrm>
              <a:off x="89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08" name="Text Box 61"/>
            <p:cNvSpPr txBox="1">
              <a:spLocks noChangeArrowheads="1"/>
            </p:cNvSpPr>
            <p:nvPr/>
          </p:nvSpPr>
          <p:spPr bwMode="auto">
            <a:xfrm>
              <a:off x="100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09" name="Text Box 62"/>
            <p:cNvSpPr txBox="1">
              <a:spLocks noChangeArrowheads="1"/>
            </p:cNvSpPr>
            <p:nvPr/>
          </p:nvSpPr>
          <p:spPr bwMode="auto">
            <a:xfrm>
              <a:off x="111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62310" name="Text Box 63"/>
            <p:cNvSpPr txBox="1">
              <a:spLocks noChangeArrowheads="1"/>
            </p:cNvSpPr>
            <p:nvPr/>
          </p:nvSpPr>
          <p:spPr bwMode="auto">
            <a:xfrm>
              <a:off x="121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2311" name="Text Box 64"/>
            <p:cNvSpPr txBox="1">
              <a:spLocks noChangeArrowheads="1"/>
            </p:cNvSpPr>
            <p:nvPr/>
          </p:nvSpPr>
          <p:spPr bwMode="auto">
            <a:xfrm>
              <a:off x="132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312" name="Text Box 65"/>
            <p:cNvSpPr txBox="1">
              <a:spLocks noChangeArrowheads="1"/>
            </p:cNvSpPr>
            <p:nvPr/>
          </p:nvSpPr>
          <p:spPr bwMode="auto">
            <a:xfrm>
              <a:off x="143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13" name="Text Box 66"/>
            <p:cNvSpPr txBox="1">
              <a:spLocks noChangeArrowheads="1"/>
            </p:cNvSpPr>
            <p:nvPr/>
          </p:nvSpPr>
          <p:spPr bwMode="auto">
            <a:xfrm>
              <a:off x="153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14" name="Text Box 67"/>
            <p:cNvSpPr txBox="1">
              <a:spLocks noChangeArrowheads="1"/>
            </p:cNvSpPr>
            <p:nvPr/>
          </p:nvSpPr>
          <p:spPr bwMode="auto">
            <a:xfrm>
              <a:off x="164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315" name="Text Box 68"/>
            <p:cNvSpPr txBox="1">
              <a:spLocks noChangeArrowheads="1"/>
            </p:cNvSpPr>
            <p:nvPr/>
          </p:nvSpPr>
          <p:spPr bwMode="auto">
            <a:xfrm>
              <a:off x="175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16" name="Text Box 69"/>
            <p:cNvSpPr txBox="1">
              <a:spLocks noChangeArrowheads="1"/>
            </p:cNvSpPr>
            <p:nvPr/>
          </p:nvSpPr>
          <p:spPr bwMode="auto">
            <a:xfrm>
              <a:off x="186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17" name="Text Box 70"/>
            <p:cNvSpPr txBox="1">
              <a:spLocks noChangeArrowheads="1"/>
            </p:cNvSpPr>
            <p:nvPr/>
          </p:nvSpPr>
          <p:spPr bwMode="auto">
            <a:xfrm>
              <a:off x="196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318" name="Text Box 71"/>
            <p:cNvSpPr txBox="1">
              <a:spLocks noChangeArrowheads="1"/>
            </p:cNvSpPr>
            <p:nvPr/>
          </p:nvSpPr>
          <p:spPr bwMode="auto">
            <a:xfrm>
              <a:off x="207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19" name="Text Box 72"/>
            <p:cNvSpPr txBox="1">
              <a:spLocks noChangeArrowheads="1"/>
            </p:cNvSpPr>
            <p:nvPr/>
          </p:nvSpPr>
          <p:spPr bwMode="auto">
            <a:xfrm>
              <a:off x="218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2320" name="Text Box 73"/>
            <p:cNvSpPr txBox="1">
              <a:spLocks noChangeArrowheads="1"/>
            </p:cNvSpPr>
            <p:nvPr/>
          </p:nvSpPr>
          <p:spPr bwMode="auto">
            <a:xfrm>
              <a:off x="228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321" name="Text Box 74"/>
            <p:cNvSpPr txBox="1">
              <a:spLocks noChangeArrowheads="1"/>
            </p:cNvSpPr>
            <p:nvPr/>
          </p:nvSpPr>
          <p:spPr bwMode="auto">
            <a:xfrm>
              <a:off x="239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22" name="Text Box 75"/>
            <p:cNvSpPr txBox="1">
              <a:spLocks noChangeArrowheads="1"/>
            </p:cNvSpPr>
            <p:nvPr/>
          </p:nvSpPr>
          <p:spPr bwMode="auto">
            <a:xfrm>
              <a:off x="250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323" name="Text Box 76"/>
            <p:cNvSpPr txBox="1">
              <a:spLocks noChangeArrowheads="1"/>
            </p:cNvSpPr>
            <p:nvPr/>
          </p:nvSpPr>
          <p:spPr bwMode="auto">
            <a:xfrm>
              <a:off x="260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24" name="Text Box 77"/>
            <p:cNvSpPr txBox="1">
              <a:spLocks noChangeArrowheads="1"/>
            </p:cNvSpPr>
            <p:nvPr/>
          </p:nvSpPr>
          <p:spPr bwMode="auto">
            <a:xfrm>
              <a:off x="271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25" name="Text Box 78"/>
            <p:cNvSpPr txBox="1">
              <a:spLocks noChangeArrowheads="1"/>
            </p:cNvSpPr>
            <p:nvPr/>
          </p:nvSpPr>
          <p:spPr bwMode="auto">
            <a:xfrm>
              <a:off x="282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26" name="Text Box 79"/>
            <p:cNvSpPr txBox="1">
              <a:spLocks noChangeArrowheads="1"/>
            </p:cNvSpPr>
            <p:nvPr/>
          </p:nvSpPr>
          <p:spPr bwMode="auto">
            <a:xfrm>
              <a:off x="293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327" name="Text Box 80"/>
            <p:cNvSpPr txBox="1">
              <a:spLocks noChangeArrowheads="1"/>
            </p:cNvSpPr>
            <p:nvPr/>
          </p:nvSpPr>
          <p:spPr bwMode="auto">
            <a:xfrm>
              <a:off x="303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28" name="Text Box 81"/>
            <p:cNvSpPr txBox="1">
              <a:spLocks noChangeArrowheads="1"/>
            </p:cNvSpPr>
            <p:nvPr/>
          </p:nvSpPr>
          <p:spPr bwMode="auto">
            <a:xfrm>
              <a:off x="314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29" name="Text Box 82"/>
            <p:cNvSpPr txBox="1">
              <a:spLocks noChangeArrowheads="1"/>
            </p:cNvSpPr>
            <p:nvPr/>
          </p:nvSpPr>
          <p:spPr bwMode="auto">
            <a:xfrm>
              <a:off x="325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30" name="Text Box 83"/>
            <p:cNvSpPr txBox="1">
              <a:spLocks noChangeArrowheads="1"/>
            </p:cNvSpPr>
            <p:nvPr/>
          </p:nvSpPr>
          <p:spPr bwMode="auto">
            <a:xfrm>
              <a:off x="335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31" name="Text Box 84"/>
            <p:cNvSpPr txBox="1">
              <a:spLocks noChangeArrowheads="1"/>
            </p:cNvSpPr>
            <p:nvPr/>
          </p:nvSpPr>
          <p:spPr bwMode="auto">
            <a:xfrm>
              <a:off x="346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2332" name="Text Box 85"/>
            <p:cNvSpPr txBox="1">
              <a:spLocks noChangeArrowheads="1"/>
            </p:cNvSpPr>
            <p:nvPr/>
          </p:nvSpPr>
          <p:spPr bwMode="auto">
            <a:xfrm>
              <a:off x="357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333" name="Text Box 86"/>
            <p:cNvSpPr txBox="1">
              <a:spLocks noChangeArrowheads="1"/>
            </p:cNvSpPr>
            <p:nvPr/>
          </p:nvSpPr>
          <p:spPr bwMode="auto">
            <a:xfrm>
              <a:off x="367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34" name="Text Box 87"/>
            <p:cNvSpPr txBox="1">
              <a:spLocks noChangeArrowheads="1"/>
            </p:cNvSpPr>
            <p:nvPr/>
          </p:nvSpPr>
          <p:spPr bwMode="auto">
            <a:xfrm>
              <a:off x="378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35" name="Text Box 88"/>
            <p:cNvSpPr txBox="1">
              <a:spLocks noChangeArrowheads="1"/>
            </p:cNvSpPr>
            <p:nvPr/>
          </p:nvSpPr>
          <p:spPr bwMode="auto">
            <a:xfrm>
              <a:off x="389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336" name="Text Box 89"/>
            <p:cNvSpPr txBox="1">
              <a:spLocks noChangeArrowheads="1"/>
            </p:cNvSpPr>
            <p:nvPr/>
          </p:nvSpPr>
          <p:spPr bwMode="auto">
            <a:xfrm>
              <a:off x="400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37" name="Text Box 90"/>
            <p:cNvSpPr txBox="1">
              <a:spLocks noChangeArrowheads="1"/>
            </p:cNvSpPr>
            <p:nvPr/>
          </p:nvSpPr>
          <p:spPr bwMode="auto">
            <a:xfrm>
              <a:off x="410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38" name="Text Box 91"/>
            <p:cNvSpPr txBox="1">
              <a:spLocks noChangeArrowheads="1"/>
            </p:cNvSpPr>
            <p:nvPr/>
          </p:nvSpPr>
          <p:spPr bwMode="auto">
            <a:xfrm>
              <a:off x="421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39" name="Text Box 92"/>
            <p:cNvSpPr txBox="1">
              <a:spLocks noChangeArrowheads="1"/>
            </p:cNvSpPr>
            <p:nvPr/>
          </p:nvSpPr>
          <p:spPr bwMode="auto">
            <a:xfrm>
              <a:off x="432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40" name="Text Box 130"/>
            <p:cNvSpPr txBox="1">
              <a:spLocks noChangeArrowheads="1"/>
            </p:cNvSpPr>
            <p:nvPr/>
          </p:nvSpPr>
          <p:spPr bwMode="auto">
            <a:xfrm>
              <a:off x="57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341" name="Text Box 131"/>
            <p:cNvSpPr txBox="1">
              <a:spLocks noChangeArrowheads="1"/>
            </p:cNvSpPr>
            <p:nvPr/>
          </p:nvSpPr>
          <p:spPr bwMode="auto">
            <a:xfrm>
              <a:off x="68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2342" name="Text Box 132"/>
            <p:cNvSpPr txBox="1">
              <a:spLocks noChangeArrowheads="1"/>
            </p:cNvSpPr>
            <p:nvPr/>
          </p:nvSpPr>
          <p:spPr bwMode="auto">
            <a:xfrm>
              <a:off x="79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43" name="Text Box 133"/>
            <p:cNvSpPr txBox="1">
              <a:spLocks noChangeArrowheads="1"/>
            </p:cNvSpPr>
            <p:nvPr/>
          </p:nvSpPr>
          <p:spPr bwMode="auto">
            <a:xfrm>
              <a:off x="89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44" name="Text Box 134"/>
            <p:cNvSpPr txBox="1">
              <a:spLocks noChangeArrowheads="1"/>
            </p:cNvSpPr>
            <p:nvPr/>
          </p:nvSpPr>
          <p:spPr bwMode="auto">
            <a:xfrm>
              <a:off x="100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45" name="Text Box 135"/>
            <p:cNvSpPr txBox="1">
              <a:spLocks noChangeArrowheads="1"/>
            </p:cNvSpPr>
            <p:nvPr/>
          </p:nvSpPr>
          <p:spPr bwMode="auto">
            <a:xfrm>
              <a:off x="111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346" name="Text Box 136"/>
            <p:cNvSpPr txBox="1">
              <a:spLocks noChangeArrowheads="1"/>
            </p:cNvSpPr>
            <p:nvPr/>
          </p:nvSpPr>
          <p:spPr bwMode="auto">
            <a:xfrm>
              <a:off x="121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47" name="Text Box 137"/>
            <p:cNvSpPr txBox="1">
              <a:spLocks noChangeArrowheads="1"/>
            </p:cNvSpPr>
            <p:nvPr/>
          </p:nvSpPr>
          <p:spPr bwMode="auto">
            <a:xfrm>
              <a:off x="132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2348" name="Text Box 138"/>
            <p:cNvSpPr txBox="1">
              <a:spLocks noChangeArrowheads="1"/>
            </p:cNvSpPr>
            <p:nvPr/>
          </p:nvSpPr>
          <p:spPr bwMode="auto">
            <a:xfrm>
              <a:off x="143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49" name="Text Box 139"/>
            <p:cNvSpPr txBox="1">
              <a:spLocks noChangeArrowheads="1"/>
            </p:cNvSpPr>
            <p:nvPr/>
          </p:nvSpPr>
          <p:spPr bwMode="auto">
            <a:xfrm>
              <a:off x="153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50" name="Text Box 140"/>
            <p:cNvSpPr txBox="1">
              <a:spLocks noChangeArrowheads="1"/>
            </p:cNvSpPr>
            <p:nvPr/>
          </p:nvSpPr>
          <p:spPr bwMode="auto">
            <a:xfrm>
              <a:off x="164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51" name="Text Box 141"/>
            <p:cNvSpPr txBox="1">
              <a:spLocks noChangeArrowheads="1"/>
            </p:cNvSpPr>
            <p:nvPr/>
          </p:nvSpPr>
          <p:spPr bwMode="auto">
            <a:xfrm>
              <a:off x="175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52" name="Text Box 142"/>
            <p:cNvSpPr txBox="1">
              <a:spLocks noChangeArrowheads="1"/>
            </p:cNvSpPr>
            <p:nvPr/>
          </p:nvSpPr>
          <p:spPr bwMode="auto">
            <a:xfrm>
              <a:off x="186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53" name="Text Box 143"/>
            <p:cNvSpPr txBox="1">
              <a:spLocks noChangeArrowheads="1"/>
            </p:cNvSpPr>
            <p:nvPr/>
          </p:nvSpPr>
          <p:spPr bwMode="auto">
            <a:xfrm>
              <a:off x="196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54" name="Text Box 144"/>
            <p:cNvSpPr txBox="1">
              <a:spLocks noChangeArrowheads="1"/>
            </p:cNvSpPr>
            <p:nvPr/>
          </p:nvSpPr>
          <p:spPr bwMode="auto">
            <a:xfrm>
              <a:off x="207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55" name="Text Box 145"/>
            <p:cNvSpPr txBox="1">
              <a:spLocks noChangeArrowheads="1"/>
            </p:cNvSpPr>
            <p:nvPr/>
          </p:nvSpPr>
          <p:spPr bwMode="auto">
            <a:xfrm>
              <a:off x="218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56" name="Text Box 146"/>
            <p:cNvSpPr txBox="1">
              <a:spLocks noChangeArrowheads="1"/>
            </p:cNvSpPr>
            <p:nvPr/>
          </p:nvSpPr>
          <p:spPr bwMode="auto">
            <a:xfrm>
              <a:off x="228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57" name="Text Box 147"/>
            <p:cNvSpPr txBox="1">
              <a:spLocks noChangeArrowheads="1"/>
            </p:cNvSpPr>
            <p:nvPr/>
          </p:nvSpPr>
          <p:spPr bwMode="auto">
            <a:xfrm>
              <a:off x="239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62358" name="Text Box 148"/>
            <p:cNvSpPr txBox="1">
              <a:spLocks noChangeArrowheads="1"/>
            </p:cNvSpPr>
            <p:nvPr/>
          </p:nvSpPr>
          <p:spPr bwMode="auto">
            <a:xfrm>
              <a:off x="250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59" name="Text Box 149"/>
            <p:cNvSpPr txBox="1">
              <a:spLocks noChangeArrowheads="1"/>
            </p:cNvSpPr>
            <p:nvPr/>
          </p:nvSpPr>
          <p:spPr bwMode="auto">
            <a:xfrm>
              <a:off x="260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60" name="Text Box 150"/>
            <p:cNvSpPr txBox="1">
              <a:spLocks noChangeArrowheads="1"/>
            </p:cNvSpPr>
            <p:nvPr/>
          </p:nvSpPr>
          <p:spPr bwMode="auto">
            <a:xfrm>
              <a:off x="271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61" name="Text Box 151"/>
            <p:cNvSpPr txBox="1">
              <a:spLocks noChangeArrowheads="1"/>
            </p:cNvSpPr>
            <p:nvPr/>
          </p:nvSpPr>
          <p:spPr bwMode="auto">
            <a:xfrm>
              <a:off x="282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62" name="Text Box 152"/>
            <p:cNvSpPr txBox="1">
              <a:spLocks noChangeArrowheads="1"/>
            </p:cNvSpPr>
            <p:nvPr/>
          </p:nvSpPr>
          <p:spPr bwMode="auto">
            <a:xfrm>
              <a:off x="293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363" name="Text Box 153"/>
            <p:cNvSpPr txBox="1">
              <a:spLocks noChangeArrowheads="1"/>
            </p:cNvSpPr>
            <p:nvPr/>
          </p:nvSpPr>
          <p:spPr bwMode="auto">
            <a:xfrm>
              <a:off x="303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64" name="Text Box 154"/>
            <p:cNvSpPr txBox="1">
              <a:spLocks noChangeArrowheads="1"/>
            </p:cNvSpPr>
            <p:nvPr/>
          </p:nvSpPr>
          <p:spPr bwMode="auto">
            <a:xfrm>
              <a:off x="314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65" name="Text Box 155"/>
            <p:cNvSpPr txBox="1">
              <a:spLocks noChangeArrowheads="1"/>
            </p:cNvSpPr>
            <p:nvPr/>
          </p:nvSpPr>
          <p:spPr bwMode="auto">
            <a:xfrm>
              <a:off x="325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66" name="Text Box 156"/>
            <p:cNvSpPr txBox="1">
              <a:spLocks noChangeArrowheads="1"/>
            </p:cNvSpPr>
            <p:nvPr/>
          </p:nvSpPr>
          <p:spPr bwMode="auto">
            <a:xfrm>
              <a:off x="335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367" name="Text Box 157"/>
            <p:cNvSpPr txBox="1">
              <a:spLocks noChangeArrowheads="1"/>
            </p:cNvSpPr>
            <p:nvPr/>
          </p:nvSpPr>
          <p:spPr bwMode="auto">
            <a:xfrm>
              <a:off x="346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368" name="Text Box 158"/>
            <p:cNvSpPr txBox="1">
              <a:spLocks noChangeArrowheads="1"/>
            </p:cNvSpPr>
            <p:nvPr/>
          </p:nvSpPr>
          <p:spPr bwMode="auto">
            <a:xfrm>
              <a:off x="357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69" name="Text Box 159"/>
            <p:cNvSpPr txBox="1">
              <a:spLocks noChangeArrowheads="1"/>
            </p:cNvSpPr>
            <p:nvPr/>
          </p:nvSpPr>
          <p:spPr bwMode="auto">
            <a:xfrm>
              <a:off x="367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70" name="Text Box 160"/>
            <p:cNvSpPr txBox="1">
              <a:spLocks noChangeArrowheads="1"/>
            </p:cNvSpPr>
            <p:nvPr/>
          </p:nvSpPr>
          <p:spPr bwMode="auto">
            <a:xfrm>
              <a:off x="378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71" name="Text Box 161"/>
            <p:cNvSpPr txBox="1">
              <a:spLocks noChangeArrowheads="1"/>
            </p:cNvSpPr>
            <p:nvPr/>
          </p:nvSpPr>
          <p:spPr bwMode="auto">
            <a:xfrm>
              <a:off x="389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72" name="Text Box 162"/>
            <p:cNvSpPr txBox="1">
              <a:spLocks noChangeArrowheads="1"/>
            </p:cNvSpPr>
            <p:nvPr/>
          </p:nvSpPr>
          <p:spPr bwMode="auto">
            <a:xfrm>
              <a:off x="400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73" name="Text Box 163"/>
            <p:cNvSpPr txBox="1">
              <a:spLocks noChangeArrowheads="1"/>
            </p:cNvSpPr>
            <p:nvPr/>
          </p:nvSpPr>
          <p:spPr bwMode="auto">
            <a:xfrm>
              <a:off x="410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2374" name="Text Box 164"/>
            <p:cNvSpPr txBox="1">
              <a:spLocks noChangeArrowheads="1"/>
            </p:cNvSpPr>
            <p:nvPr/>
          </p:nvSpPr>
          <p:spPr bwMode="auto">
            <a:xfrm>
              <a:off x="421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375" name="Text Box 165"/>
            <p:cNvSpPr txBox="1">
              <a:spLocks noChangeArrowheads="1"/>
            </p:cNvSpPr>
            <p:nvPr/>
          </p:nvSpPr>
          <p:spPr bwMode="auto">
            <a:xfrm>
              <a:off x="432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76" name="Text Box 166"/>
            <p:cNvSpPr txBox="1">
              <a:spLocks noChangeArrowheads="1"/>
            </p:cNvSpPr>
            <p:nvPr/>
          </p:nvSpPr>
          <p:spPr bwMode="auto">
            <a:xfrm>
              <a:off x="57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77" name="Text Box 167"/>
            <p:cNvSpPr txBox="1">
              <a:spLocks noChangeArrowheads="1"/>
            </p:cNvSpPr>
            <p:nvPr/>
          </p:nvSpPr>
          <p:spPr bwMode="auto">
            <a:xfrm>
              <a:off x="68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78" name="Text Box 168"/>
            <p:cNvSpPr txBox="1">
              <a:spLocks noChangeArrowheads="1"/>
            </p:cNvSpPr>
            <p:nvPr/>
          </p:nvSpPr>
          <p:spPr bwMode="auto">
            <a:xfrm>
              <a:off x="79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79" name="Text Box 169"/>
            <p:cNvSpPr txBox="1">
              <a:spLocks noChangeArrowheads="1"/>
            </p:cNvSpPr>
            <p:nvPr/>
          </p:nvSpPr>
          <p:spPr bwMode="auto">
            <a:xfrm>
              <a:off x="89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80" name="Text Box 170"/>
            <p:cNvSpPr txBox="1">
              <a:spLocks noChangeArrowheads="1"/>
            </p:cNvSpPr>
            <p:nvPr/>
          </p:nvSpPr>
          <p:spPr bwMode="auto">
            <a:xfrm>
              <a:off x="100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81" name="Text Box 171"/>
            <p:cNvSpPr txBox="1">
              <a:spLocks noChangeArrowheads="1"/>
            </p:cNvSpPr>
            <p:nvPr/>
          </p:nvSpPr>
          <p:spPr bwMode="auto">
            <a:xfrm>
              <a:off x="111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82" name="Text Box 172"/>
            <p:cNvSpPr txBox="1">
              <a:spLocks noChangeArrowheads="1"/>
            </p:cNvSpPr>
            <p:nvPr/>
          </p:nvSpPr>
          <p:spPr bwMode="auto">
            <a:xfrm>
              <a:off x="121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83" name="Text Box 173"/>
            <p:cNvSpPr txBox="1">
              <a:spLocks noChangeArrowheads="1"/>
            </p:cNvSpPr>
            <p:nvPr/>
          </p:nvSpPr>
          <p:spPr bwMode="auto">
            <a:xfrm>
              <a:off x="132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84" name="Text Box 174"/>
            <p:cNvSpPr txBox="1">
              <a:spLocks noChangeArrowheads="1"/>
            </p:cNvSpPr>
            <p:nvPr/>
          </p:nvSpPr>
          <p:spPr bwMode="auto">
            <a:xfrm>
              <a:off x="143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385" name="Text Box 175"/>
            <p:cNvSpPr txBox="1">
              <a:spLocks noChangeArrowheads="1"/>
            </p:cNvSpPr>
            <p:nvPr/>
          </p:nvSpPr>
          <p:spPr bwMode="auto">
            <a:xfrm>
              <a:off x="153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386" name="Text Box 176"/>
            <p:cNvSpPr txBox="1">
              <a:spLocks noChangeArrowheads="1"/>
            </p:cNvSpPr>
            <p:nvPr/>
          </p:nvSpPr>
          <p:spPr bwMode="auto">
            <a:xfrm>
              <a:off x="164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387" name="Text Box 177"/>
            <p:cNvSpPr txBox="1">
              <a:spLocks noChangeArrowheads="1"/>
            </p:cNvSpPr>
            <p:nvPr/>
          </p:nvSpPr>
          <p:spPr bwMode="auto">
            <a:xfrm>
              <a:off x="175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88" name="Text Box 178"/>
            <p:cNvSpPr txBox="1">
              <a:spLocks noChangeArrowheads="1"/>
            </p:cNvSpPr>
            <p:nvPr/>
          </p:nvSpPr>
          <p:spPr bwMode="auto">
            <a:xfrm>
              <a:off x="186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89" name="Text Box 179"/>
            <p:cNvSpPr txBox="1">
              <a:spLocks noChangeArrowheads="1"/>
            </p:cNvSpPr>
            <p:nvPr/>
          </p:nvSpPr>
          <p:spPr bwMode="auto">
            <a:xfrm>
              <a:off x="196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390" name="Text Box 180"/>
            <p:cNvSpPr txBox="1">
              <a:spLocks noChangeArrowheads="1"/>
            </p:cNvSpPr>
            <p:nvPr/>
          </p:nvSpPr>
          <p:spPr bwMode="auto">
            <a:xfrm>
              <a:off x="207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91" name="Text Box 181"/>
            <p:cNvSpPr txBox="1">
              <a:spLocks noChangeArrowheads="1"/>
            </p:cNvSpPr>
            <p:nvPr/>
          </p:nvSpPr>
          <p:spPr bwMode="auto">
            <a:xfrm>
              <a:off x="218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92" name="Text Box 182"/>
            <p:cNvSpPr txBox="1">
              <a:spLocks noChangeArrowheads="1"/>
            </p:cNvSpPr>
            <p:nvPr/>
          </p:nvSpPr>
          <p:spPr bwMode="auto">
            <a:xfrm>
              <a:off x="228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2393" name="Text Box 183"/>
            <p:cNvSpPr txBox="1">
              <a:spLocks noChangeArrowheads="1"/>
            </p:cNvSpPr>
            <p:nvPr/>
          </p:nvSpPr>
          <p:spPr bwMode="auto">
            <a:xfrm>
              <a:off x="239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94" name="Text Box 184"/>
            <p:cNvSpPr txBox="1">
              <a:spLocks noChangeArrowheads="1"/>
            </p:cNvSpPr>
            <p:nvPr/>
          </p:nvSpPr>
          <p:spPr bwMode="auto">
            <a:xfrm>
              <a:off x="250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95" name="Text Box 185"/>
            <p:cNvSpPr txBox="1">
              <a:spLocks noChangeArrowheads="1"/>
            </p:cNvSpPr>
            <p:nvPr/>
          </p:nvSpPr>
          <p:spPr bwMode="auto">
            <a:xfrm>
              <a:off x="260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96" name="Text Box 186"/>
            <p:cNvSpPr txBox="1">
              <a:spLocks noChangeArrowheads="1"/>
            </p:cNvSpPr>
            <p:nvPr/>
          </p:nvSpPr>
          <p:spPr bwMode="auto">
            <a:xfrm>
              <a:off x="271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97" name="Text Box 187"/>
            <p:cNvSpPr txBox="1">
              <a:spLocks noChangeArrowheads="1"/>
            </p:cNvSpPr>
            <p:nvPr/>
          </p:nvSpPr>
          <p:spPr bwMode="auto">
            <a:xfrm>
              <a:off x="282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398" name="Text Box 188"/>
            <p:cNvSpPr txBox="1">
              <a:spLocks noChangeArrowheads="1"/>
            </p:cNvSpPr>
            <p:nvPr/>
          </p:nvSpPr>
          <p:spPr bwMode="auto">
            <a:xfrm>
              <a:off x="293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399" name="Text Box 189"/>
            <p:cNvSpPr txBox="1">
              <a:spLocks noChangeArrowheads="1"/>
            </p:cNvSpPr>
            <p:nvPr/>
          </p:nvSpPr>
          <p:spPr bwMode="auto">
            <a:xfrm>
              <a:off x="303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2400" name="Text Box 190"/>
            <p:cNvSpPr txBox="1">
              <a:spLocks noChangeArrowheads="1"/>
            </p:cNvSpPr>
            <p:nvPr/>
          </p:nvSpPr>
          <p:spPr bwMode="auto">
            <a:xfrm>
              <a:off x="314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401" name="Text Box 191"/>
            <p:cNvSpPr txBox="1">
              <a:spLocks noChangeArrowheads="1"/>
            </p:cNvSpPr>
            <p:nvPr/>
          </p:nvSpPr>
          <p:spPr bwMode="auto">
            <a:xfrm>
              <a:off x="325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402" name="Text Box 192"/>
            <p:cNvSpPr txBox="1">
              <a:spLocks noChangeArrowheads="1"/>
            </p:cNvSpPr>
            <p:nvPr/>
          </p:nvSpPr>
          <p:spPr bwMode="auto">
            <a:xfrm>
              <a:off x="335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03" name="Text Box 193"/>
            <p:cNvSpPr txBox="1">
              <a:spLocks noChangeArrowheads="1"/>
            </p:cNvSpPr>
            <p:nvPr/>
          </p:nvSpPr>
          <p:spPr bwMode="auto">
            <a:xfrm>
              <a:off x="346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2404" name="Text Box 194"/>
            <p:cNvSpPr txBox="1">
              <a:spLocks noChangeArrowheads="1"/>
            </p:cNvSpPr>
            <p:nvPr/>
          </p:nvSpPr>
          <p:spPr bwMode="auto">
            <a:xfrm>
              <a:off x="357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05" name="Text Box 195"/>
            <p:cNvSpPr txBox="1">
              <a:spLocks noChangeArrowheads="1"/>
            </p:cNvSpPr>
            <p:nvPr/>
          </p:nvSpPr>
          <p:spPr bwMode="auto">
            <a:xfrm>
              <a:off x="367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406" name="Text Box 196"/>
            <p:cNvSpPr txBox="1">
              <a:spLocks noChangeArrowheads="1"/>
            </p:cNvSpPr>
            <p:nvPr/>
          </p:nvSpPr>
          <p:spPr bwMode="auto">
            <a:xfrm>
              <a:off x="378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07" name="Text Box 197"/>
            <p:cNvSpPr txBox="1">
              <a:spLocks noChangeArrowheads="1"/>
            </p:cNvSpPr>
            <p:nvPr/>
          </p:nvSpPr>
          <p:spPr bwMode="auto">
            <a:xfrm>
              <a:off x="389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08" name="Text Box 198"/>
            <p:cNvSpPr txBox="1">
              <a:spLocks noChangeArrowheads="1"/>
            </p:cNvSpPr>
            <p:nvPr/>
          </p:nvSpPr>
          <p:spPr bwMode="auto">
            <a:xfrm>
              <a:off x="400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409" name="Text Box 199"/>
            <p:cNvSpPr txBox="1">
              <a:spLocks noChangeArrowheads="1"/>
            </p:cNvSpPr>
            <p:nvPr/>
          </p:nvSpPr>
          <p:spPr bwMode="auto">
            <a:xfrm>
              <a:off x="410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10" name="Text Box 200"/>
            <p:cNvSpPr txBox="1">
              <a:spLocks noChangeArrowheads="1"/>
            </p:cNvSpPr>
            <p:nvPr/>
          </p:nvSpPr>
          <p:spPr bwMode="auto">
            <a:xfrm>
              <a:off x="421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11" name="Text Box 201"/>
            <p:cNvSpPr txBox="1">
              <a:spLocks noChangeArrowheads="1"/>
            </p:cNvSpPr>
            <p:nvPr/>
          </p:nvSpPr>
          <p:spPr bwMode="auto">
            <a:xfrm>
              <a:off x="432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12" name="Text Box 202"/>
            <p:cNvSpPr txBox="1">
              <a:spLocks noChangeArrowheads="1"/>
            </p:cNvSpPr>
            <p:nvPr/>
          </p:nvSpPr>
          <p:spPr bwMode="auto">
            <a:xfrm>
              <a:off x="57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13" name="Text Box 203"/>
            <p:cNvSpPr txBox="1">
              <a:spLocks noChangeArrowheads="1"/>
            </p:cNvSpPr>
            <p:nvPr/>
          </p:nvSpPr>
          <p:spPr bwMode="auto">
            <a:xfrm>
              <a:off x="68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14" name="Text Box 204"/>
            <p:cNvSpPr txBox="1">
              <a:spLocks noChangeArrowheads="1"/>
            </p:cNvSpPr>
            <p:nvPr/>
          </p:nvSpPr>
          <p:spPr bwMode="auto">
            <a:xfrm>
              <a:off x="79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15" name="Text Box 205"/>
            <p:cNvSpPr txBox="1">
              <a:spLocks noChangeArrowheads="1"/>
            </p:cNvSpPr>
            <p:nvPr/>
          </p:nvSpPr>
          <p:spPr bwMode="auto">
            <a:xfrm>
              <a:off x="89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416" name="Text Box 206"/>
            <p:cNvSpPr txBox="1">
              <a:spLocks noChangeArrowheads="1"/>
            </p:cNvSpPr>
            <p:nvPr/>
          </p:nvSpPr>
          <p:spPr bwMode="auto">
            <a:xfrm>
              <a:off x="100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2417" name="Text Box 207"/>
            <p:cNvSpPr txBox="1">
              <a:spLocks noChangeArrowheads="1"/>
            </p:cNvSpPr>
            <p:nvPr/>
          </p:nvSpPr>
          <p:spPr bwMode="auto">
            <a:xfrm>
              <a:off x="111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418" name="Text Box 208"/>
            <p:cNvSpPr txBox="1">
              <a:spLocks noChangeArrowheads="1"/>
            </p:cNvSpPr>
            <p:nvPr/>
          </p:nvSpPr>
          <p:spPr bwMode="auto">
            <a:xfrm>
              <a:off x="121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2419" name="Text Box 209"/>
            <p:cNvSpPr txBox="1">
              <a:spLocks noChangeArrowheads="1"/>
            </p:cNvSpPr>
            <p:nvPr/>
          </p:nvSpPr>
          <p:spPr bwMode="auto">
            <a:xfrm>
              <a:off x="132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62420" name="Text Box 210"/>
            <p:cNvSpPr txBox="1">
              <a:spLocks noChangeArrowheads="1"/>
            </p:cNvSpPr>
            <p:nvPr/>
          </p:nvSpPr>
          <p:spPr bwMode="auto">
            <a:xfrm>
              <a:off x="143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21" name="Text Box 211"/>
            <p:cNvSpPr txBox="1">
              <a:spLocks noChangeArrowheads="1"/>
            </p:cNvSpPr>
            <p:nvPr/>
          </p:nvSpPr>
          <p:spPr bwMode="auto">
            <a:xfrm>
              <a:off x="153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422" name="Text Box 212"/>
            <p:cNvSpPr txBox="1">
              <a:spLocks noChangeArrowheads="1"/>
            </p:cNvSpPr>
            <p:nvPr/>
          </p:nvSpPr>
          <p:spPr bwMode="auto">
            <a:xfrm>
              <a:off x="164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23" name="Text Box 213"/>
            <p:cNvSpPr txBox="1">
              <a:spLocks noChangeArrowheads="1"/>
            </p:cNvSpPr>
            <p:nvPr/>
          </p:nvSpPr>
          <p:spPr bwMode="auto">
            <a:xfrm>
              <a:off x="175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24" name="Text Box 214"/>
            <p:cNvSpPr txBox="1">
              <a:spLocks noChangeArrowheads="1"/>
            </p:cNvSpPr>
            <p:nvPr/>
          </p:nvSpPr>
          <p:spPr bwMode="auto">
            <a:xfrm>
              <a:off x="186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25" name="Text Box 215"/>
            <p:cNvSpPr txBox="1">
              <a:spLocks noChangeArrowheads="1"/>
            </p:cNvSpPr>
            <p:nvPr/>
          </p:nvSpPr>
          <p:spPr bwMode="auto">
            <a:xfrm>
              <a:off x="196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62426" name="Text Box 216"/>
            <p:cNvSpPr txBox="1">
              <a:spLocks noChangeArrowheads="1"/>
            </p:cNvSpPr>
            <p:nvPr/>
          </p:nvSpPr>
          <p:spPr bwMode="auto">
            <a:xfrm>
              <a:off x="207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27" name="Text Box 217"/>
            <p:cNvSpPr txBox="1">
              <a:spLocks noChangeArrowheads="1"/>
            </p:cNvSpPr>
            <p:nvPr/>
          </p:nvSpPr>
          <p:spPr bwMode="auto">
            <a:xfrm>
              <a:off x="218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28" name="Text Box 218"/>
            <p:cNvSpPr txBox="1">
              <a:spLocks noChangeArrowheads="1"/>
            </p:cNvSpPr>
            <p:nvPr/>
          </p:nvSpPr>
          <p:spPr bwMode="auto">
            <a:xfrm>
              <a:off x="228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29" name="Text Box 219"/>
            <p:cNvSpPr txBox="1">
              <a:spLocks noChangeArrowheads="1"/>
            </p:cNvSpPr>
            <p:nvPr/>
          </p:nvSpPr>
          <p:spPr bwMode="auto">
            <a:xfrm>
              <a:off x="239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430" name="Text Box 220"/>
            <p:cNvSpPr txBox="1">
              <a:spLocks noChangeArrowheads="1"/>
            </p:cNvSpPr>
            <p:nvPr/>
          </p:nvSpPr>
          <p:spPr bwMode="auto">
            <a:xfrm>
              <a:off x="250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31" name="Text Box 221"/>
            <p:cNvSpPr txBox="1">
              <a:spLocks noChangeArrowheads="1"/>
            </p:cNvSpPr>
            <p:nvPr/>
          </p:nvSpPr>
          <p:spPr bwMode="auto">
            <a:xfrm>
              <a:off x="260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32" name="Text Box 222"/>
            <p:cNvSpPr txBox="1">
              <a:spLocks noChangeArrowheads="1"/>
            </p:cNvSpPr>
            <p:nvPr/>
          </p:nvSpPr>
          <p:spPr bwMode="auto">
            <a:xfrm>
              <a:off x="271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33" name="Text Box 223"/>
            <p:cNvSpPr txBox="1">
              <a:spLocks noChangeArrowheads="1"/>
            </p:cNvSpPr>
            <p:nvPr/>
          </p:nvSpPr>
          <p:spPr bwMode="auto">
            <a:xfrm>
              <a:off x="282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2434" name="Text Box 224"/>
            <p:cNvSpPr txBox="1">
              <a:spLocks noChangeArrowheads="1"/>
            </p:cNvSpPr>
            <p:nvPr/>
          </p:nvSpPr>
          <p:spPr bwMode="auto">
            <a:xfrm>
              <a:off x="293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35" name="Text Box 225"/>
            <p:cNvSpPr txBox="1">
              <a:spLocks noChangeArrowheads="1"/>
            </p:cNvSpPr>
            <p:nvPr/>
          </p:nvSpPr>
          <p:spPr bwMode="auto">
            <a:xfrm>
              <a:off x="303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36" name="Text Box 226"/>
            <p:cNvSpPr txBox="1">
              <a:spLocks noChangeArrowheads="1"/>
            </p:cNvSpPr>
            <p:nvPr/>
          </p:nvSpPr>
          <p:spPr bwMode="auto">
            <a:xfrm>
              <a:off x="314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62437" name="Text Box 227"/>
            <p:cNvSpPr txBox="1">
              <a:spLocks noChangeArrowheads="1"/>
            </p:cNvSpPr>
            <p:nvPr/>
          </p:nvSpPr>
          <p:spPr bwMode="auto">
            <a:xfrm>
              <a:off x="325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38" name="Text Box 228"/>
            <p:cNvSpPr txBox="1">
              <a:spLocks noChangeArrowheads="1"/>
            </p:cNvSpPr>
            <p:nvPr/>
          </p:nvSpPr>
          <p:spPr bwMode="auto">
            <a:xfrm>
              <a:off x="335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439" name="Text Box 229"/>
            <p:cNvSpPr txBox="1">
              <a:spLocks noChangeArrowheads="1"/>
            </p:cNvSpPr>
            <p:nvPr/>
          </p:nvSpPr>
          <p:spPr bwMode="auto">
            <a:xfrm>
              <a:off x="346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40" name="Text Box 230"/>
            <p:cNvSpPr txBox="1">
              <a:spLocks noChangeArrowheads="1"/>
            </p:cNvSpPr>
            <p:nvPr/>
          </p:nvSpPr>
          <p:spPr bwMode="auto">
            <a:xfrm>
              <a:off x="357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62441" name="Text Box 231"/>
            <p:cNvSpPr txBox="1">
              <a:spLocks noChangeArrowheads="1"/>
            </p:cNvSpPr>
            <p:nvPr/>
          </p:nvSpPr>
          <p:spPr bwMode="auto">
            <a:xfrm>
              <a:off x="367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42" name="Text Box 232"/>
            <p:cNvSpPr txBox="1">
              <a:spLocks noChangeArrowheads="1"/>
            </p:cNvSpPr>
            <p:nvPr/>
          </p:nvSpPr>
          <p:spPr bwMode="auto">
            <a:xfrm>
              <a:off x="378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2443" name="Text Box 233"/>
            <p:cNvSpPr txBox="1">
              <a:spLocks noChangeArrowheads="1"/>
            </p:cNvSpPr>
            <p:nvPr/>
          </p:nvSpPr>
          <p:spPr bwMode="auto">
            <a:xfrm>
              <a:off x="389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44" name="Text Box 234"/>
            <p:cNvSpPr txBox="1">
              <a:spLocks noChangeArrowheads="1"/>
            </p:cNvSpPr>
            <p:nvPr/>
          </p:nvSpPr>
          <p:spPr bwMode="auto">
            <a:xfrm>
              <a:off x="400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45" name="Text Box 235"/>
            <p:cNvSpPr txBox="1">
              <a:spLocks noChangeArrowheads="1"/>
            </p:cNvSpPr>
            <p:nvPr/>
          </p:nvSpPr>
          <p:spPr bwMode="auto">
            <a:xfrm>
              <a:off x="410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46" name="Text Box 236"/>
            <p:cNvSpPr txBox="1">
              <a:spLocks noChangeArrowheads="1"/>
            </p:cNvSpPr>
            <p:nvPr/>
          </p:nvSpPr>
          <p:spPr bwMode="auto">
            <a:xfrm>
              <a:off x="421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47" name="Text Box 237"/>
            <p:cNvSpPr txBox="1">
              <a:spLocks noChangeArrowheads="1"/>
            </p:cNvSpPr>
            <p:nvPr/>
          </p:nvSpPr>
          <p:spPr bwMode="auto">
            <a:xfrm>
              <a:off x="432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48" name="Text Box 238"/>
            <p:cNvSpPr txBox="1">
              <a:spLocks noChangeArrowheads="1"/>
            </p:cNvSpPr>
            <p:nvPr/>
          </p:nvSpPr>
          <p:spPr bwMode="auto">
            <a:xfrm>
              <a:off x="57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62449" name="Text Box 239"/>
            <p:cNvSpPr txBox="1">
              <a:spLocks noChangeArrowheads="1"/>
            </p:cNvSpPr>
            <p:nvPr/>
          </p:nvSpPr>
          <p:spPr bwMode="auto">
            <a:xfrm>
              <a:off x="68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50" name="Text Box 240"/>
            <p:cNvSpPr txBox="1">
              <a:spLocks noChangeArrowheads="1"/>
            </p:cNvSpPr>
            <p:nvPr/>
          </p:nvSpPr>
          <p:spPr bwMode="auto">
            <a:xfrm>
              <a:off x="79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451" name="Text Box 241"/>
            <p:cNvSpPr txBox="1">
              <a:spLocks noChangeArrowheads="1"/>
            </p:cNvSpPr>
            <p:nvPr/>
          </p:nvSpPr>
          <p:spPr bwMode="auto">
            <a:xfrm>
              <a:off x="89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52" name="Text Box 242"/>
            <p:cNvSpPr txBox="1">
              <a:spLocks noChangeArrowheads="1"/>
            </p:cNvSpPr>
            <p:nvPr/>
          </p:nvSpPr>
          <p:spPr bwMode="auto">
            <a:xfrm>
              <a:off x="100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53" name="Text Box 243"/>
            <p:cNvSpPr txBox="1">
              <a:spLocks noChangeArrowheads="1"/>
            </p:cNvSpPr>
            <p:nvPr/>
          </p:nvSpPr>
          <p:spPr bwMode="auto">
            <a:xfrm>
              <a:off x="111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54" name="Text Box 244"/>
            <p:cNvSpPr txBox="1">
              <a:spLocks noChangeArrowheads="1"/>
            </p:cNvSpPr>
            <p:nvPr/>
          </p:nvSpPr>
          <p:spPr bwMode="auto">
            <a:xfrm>
              <a:off x="121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455" name="Text Box 245"/>
            <p:cNvSpPr txBox="1">
              <a:spLocks noChangeArrowheads="1"/>
            </p:cNvSpPr>
            <p:nvPr/>
          </p:nvSpPr>
          <p:spPr bwMode="auto">
            <a:xfrm>
              <a:off x="132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56" name="Text Box 246"/>
            <p:cNvSpPr txBox="1">
              <a:spLocks noChangeArrowheads="1"/>
            </p:cNvSpPr>
            <p:nvPr/>
          </p:nvSpPr>
          <p:spPr bwMode="auto">
            <a:xfrm>
              <a:off x="143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457" name="Text Box 247"/>
            <p:cNvSpPr txBox="1">
              <a:spLocks noChangeArrowheads="1"/>
            </p:cNvSpPr>
            <p:nvPr/>
          </p:nvSpPr>
          <p:spPr bwMode="auto">
            <a:xfrm>
              <a:off x="153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58" name="Text Box 248"/>
            <p:cNvSpPr txBox="1">
              <a:spLocks noChangeArrowheads="1"/>
            </p:cNvSpPr>
            <p:nvPr/>
          </p:nvSpPr>
          <p:spPr bwMode="auto">
            <a:xfrm>
              <a:off x="164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62459" name="Text Box 249"/>
            <p:cNvSpPr txBox="1">
              <a:spLocks noChangeArrowheads="1"/>
            </p:cNvSpPr>
            <p:nvPr/>
          </p:nvSpPr>
          <p:spPr bwMode="auto">
            <a:xfrm>
              <a:off x="175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62460" name="Text Box 250"/>
            <p:cNvSpPr txBox="1">
              <a:spLocks noChangeArrowheads="1"/>
            </p:cNvSpPr>
            <p:nvPr/>
          </p:nvSpPr>
          <p:spPr bwMode="auto">
            <a:xfrm>
              <a:off x="186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461" name="Text Box 251"/>
            <p:cNvSpPr txBox="1">
              <a:spLocks noChangeArrowheads="1"/>
            </p:cNvSpPr>
            <p:nvPr/>
          </p:nvSpPr>
          <p:spPr bwMode="auto">
            <a:xfrm>
              <a:off x="196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62462" name="Text Box 252"/>
            <p:cNvSpPr txBox="1">
              <a:spLocks noChangeArrowheads="1"/>
            </p:cNvSpPr>
            <p:nvPr/>
          </p:nvSpPr>
          <p:spPr bwMode="auto">
            <a:xfrm>
              <a:off x="207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62463" name="Text Box 253"/>
            <p:cNvSpPr txBox="1">
              <a:spLocks noChangeArrowheads="1"/>
            </p:cNvSpPr>
            <p:nvPr/>
          </p:nvSpPr>
          <p:spPr bwMode="auto">
            <a:xfrm>
              <a:off x="218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544" name="Text Box 254"/>
            <p:cNvSpPr txBox="1">
              <a:spLocks noChangeArrowheads="1"/>
            </p:cNvSpPr>
            <p:nvPr/>
          </p:nvSpPr>
          <p:spPr bwMode="auto">
            <a:xfrm>
              <a:off x="228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45" name="Text Box 255"/>
            <p:cNvSpPr txBox="1">
              <a:spLocks noChangeArrowheads="1"/>
            </p:cNvSpPr>
            <p:nvPr/>
          </p:nvSpPr>
          <p:spPr bwMode="auto">
            <a:xfrm>
              <a:off x="239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46" name="Text Box 256"/>
            <p:cNvSpPr txBox="1">
              <a:spLocks noChangeArrowheads="1"/>
            </p:cNvSpPr>
            <p:nvPr/>
          </p:nvSpPr>
          <p:spPr bwMode="auto">
            <a:xfrm>
              <a:off x="250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547" name="Text Box 257"/>
            <p:cNvSpPr txBox="1">
              <a:spLocks noChangeArrowheads="1"/>
            </p:cNvSpPr>
            <p:nvPr/>
          </p:nvSpPr>
          <p:spPr bwMode="auto">
            <a:xfrm>
              <a:off x="260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548" name="Text Box 258"/>
            <p:cNvSpPr txBox="1">
              <a:spLocks noChangeArrowheads="1"/>
            </p:cNvSpPr>
            <p:nvPr/>
          </p:nvSpPr>
          <p:spPr bwMode="auto">
            <a:xfrm>
              <a:off x="271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49" name="Text Box 259"/>
            <p:cNvSpPr txBox="1">
              <a:spLocks noChangeArrowheads="1"/>
            </p:cNvSpPr>
            <p:nvPr/>
          </p:nvSpPr>
          <p:spPr bwMode="auto">
            <a:xfrm>
              <a:off x="282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50" name="Text Box 260"/>
            <p:cNvSpPr txBox="1">
              <a:spLocks noChangeArrowheads="1"/>
            </p:cNvSpPr>
            <p:nvPr/>
          </p:nvSpPr>
          <p:spPr bwMode="auto">
            <a:xfrm>
              <a:off x="293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551" name="Text Box 261"/>
            <p:cNvSpPr txBox="1">
              <a:spLocks noChangeArrowheads="1"/>
            </p:cNvSpPr>
            <p:nvPr/>
          </p:nvSpPr>
          <p:spPr bwMode="auto">
            <a:xfrm>
              <a:off x="303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52" name="Text Box 262"/>
            <p:cNvSpPr txBox="1">
              <a:spLocks noChangeArrowheads="1"/>
            </p:cNvSpPr>
            <p:nvPr/>
          </p:nvSpPr>
          <p:spPr bwMode="auto">
            <a:xfrm>
              <a:off x="314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53" name="Text Box 263"/>
            <p:cNvSpPr txBox="1">
              <a:spLocks noChangeArrowheads="1"/>
            </p:cNvSpPr>
            <p:nvPr/>
          </p:nvSpPr>
          <p:spPr bwMode="auto">
            <a:xfrm>
              <a:off x="325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554" name="Text Box 264"/>
            <p:cNvSpPr txBox="1">
              <a:spLocks noChangeArrowheads="1"/>
            </p:cNvSpPr>
            <p:nvPr/>
          </p:nvSpPr>
          <p:spPr bwMode="auto">
            <a:xfrm>
              <a:off x="335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55" name="Text Box 265"/>
            <p:cNvSpPr txBox="1">
              <a:spLocks noChangeArrowheads="1"/>
            </p:cNvSpPr>
            <p:nvPr/>
          </p:nvSpPr>
          <p:spPr bwMode="auto">
            <a:xfrm>
              <a:off x="346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556" name="Text Box 266"/>
            <p:cNvSpPr txBox="1">
              <a:spLocks noChangeArrowheads="1"/>
            </p:cNvSpPr>
            <p:nvPr/>
          </p:nvSpPr>
          <p:spPr bwMode="auto">
            <a:xfrm>
              <a:off x="357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57" name="Text Box 267"/>
            <p:cNvSpPr txBox="1">
              <a:spLocks noChangeArrowheads="1"/>
            </p:cNvSpPr>
            <p:nvPr/>
          </p:nvSpPr>
          <p:spPr bwMode="auto">
            <a:xfrm>
              <a:off x="367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58" name="Text Box 268"/>
            <p:cNvSpPr txBox="1">
              <a:spLocks noChangeArrowheads="1"/>
            </p:cNvSpPr>
            <p:nvPr/>
          </p:nvSpPr>
          <p:spPr bwMode="auto">
            <a:xfrm>
              <a:off x="378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59" name="Text Box 269"/>
            <p:cNvSpPr txBox="1">
              <a:spLocks noChangeArrowheads="1"/>
            </p:cNvSpPr>
            <p:nvPr/>
          </p:nvSpPr>
          <p:spPr bwMode="auto">
            <a:xfrm>
              <a:off x="389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60" name="Text Box 270"/>
            <p:cNvSpPr txBox="1">
              <a:spLocks noChangeArrowheads="1"/>
            </p:cNvSpPr>
            <p:nvPr/>
          </p:nvSpPr>
          <p:spPr bwMode="auto">
            <a:xfrm>
              <a:off x="400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61" name="Text Box 271"/>
            <p:cNvSpPr txBox="1">
              <a:spLocks noChangeArrowheads="1"/>
            </p:cNvSpPr>
            <p:nvPr/>
          </p:nvSpPr>
          <p:spPr bwMode="auto">
            <a:xfrm>
              <a:off x="410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62" name="Text Box 272"/>
            <p:cNvSpPr txBox="1">
              <a:spLocks noChangeArrowheads="1"/>
            </p:cNvSpPr>
            <p:nvPr/>
          </p:nvSpPr>
          <p:spPr bwMode="auto">
            <a:xfrm>
              <a:off x="421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563" name="Text Box 273"/>
            <p:cNvSpPr txBox="1">
              <a:spLocks noChangeArrowheads="1"/>
            </p:cNvSpPr>
            <p:nvPr/>
          </p:nvSpPr>
          <p:spPr bwMode="auto">
            <a:xfrm>
              <a:off x="432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64" name="Text Box 274"/>
            <p:cNvSpPr txBox="1">
              <a:spLocks noChangeArrowheads="1"/>
            </p:cNvSpPr>
            <p:nvPr/>
          </p:nvSpPr>
          <p:spPr bwMode="auto">
            <a:xfrm>
              <a:off x="57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65" name="Text Box 275"/>
            <p:cNvSpPr txBox="1">
              <a:spLocks noChangeArrowheads="1"/>
            </p:cNvSpPr>
            <p:nvPr/>
          </p:nvSpPr>
          <p:spPr bwMode="auto">
            <a:xfrm>
              <a:off x="68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66" name="Text Box 276"/>
            <p:cNvSpPr txBox="1">
              <a:spLocks noChangeArrowheads="1"/>
            </p:cNvSpPr>
            <p:nvPr/>
          </p:nvSpPr>
          <p:spPr bwMode="auto">
            <a:xfrm>
              <a:off x="79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567" name="Text Box 277"/>
            <p:cNvSpPr txBox="1">
              <a:spLocks noChangeArrowheads="1"/>
            </p:cNvSpPr>
            <p:nvPr/>
          </p:nvSpPr>
          <p:spPr bwMode="auto">
            <a:xfrm>
              <a:off x="89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568" name="Text Box 278"/>
            <p:cNvSpPr txBox="1">
              <a:spLocks noChangeArrowheads="1"/>
            </p:cNvSpPr>
            <p:nvPr/>
          </p:nvSpPr>
          <p:spPr bwMode="auto">
            <a:xfrm>
              <a:off x="100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69" name="Text Box 279"/>
            <p:cNvSpPr txBox="1">
              <a:spLocks noChangeArrowheads="1"/>
            </p:cNvSpPr>
            <p:nvPr/>
          </p:nvSpPr>
          <p:spPr bwMode="auto">
            <a:xfrm>
              <a:off x="111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570" name="Text Box 280"/>
            <p:cNvSpPr txBox="1">
              <a:spLocks noChangeArrowheads="1"/>
            </p:cNvSpPr>
            <p:nvPr/>
          </p:nvSpPr>
          <p:spPr bwMode="auto">
            <a:xfrm>
              <a:off x="121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71" name="Text Box 281"/>
            <p:cNvSpPr txBox="1">
              <a:spLocks noChangeArrowheads="1"/>
            </p:cNvSpPr>
            <p:nvPr/>
          </p:nvSpPr>
          <p:spPr bwMode="auto">
            <a:xfrm>
              <a:off x="132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72" name="Text Box 282"/>
            <p:cNvSpPr txBox="1">
              <a:spLocks noChangeArrowheads="1"/>
            </p:cNvSpPr>
            <p:nvPr/>
          </p:nvSpPr>
          <p:spPr bwMode="auto">
            <a:xfrm>
              <a:off x="143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573" name="Text Box 283"/>
            <p:cNvSpPr txBox="1">
              <a:spLocks noChangeArrowheads="1"/>
            </p:cNvSpPr>
            <p:nvPr/>
          </p:nvSpPr>
          <p:spPr bwMode="auto">
            <a:xfrm>
              <a:off x="153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74" name="Text Box 284"/>
            <p:cNvSpPr txBox="1">
              <a:spLocks noChangeArrowheads="1"/>
            </p:cNvSpPr>
            <p:nvPr/>
          </p:nvSpPr>
          <p:spPr bwMode="auto">
            <a:xfrm>
              <a:off x="164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75" name="Text Box 285"/>
            <p:cNvSpPr txBox="1">
              <a:spLocks noChangeArrowheads="1"/>
            </p:cNvSpPr>
            <p:nvPr/>
          </p:nvSpPr>
          <p:spPr bwMode="auto">
            <a:xfrm>
              <a:off x="175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576" name="Text Box 286"/>
            <p:cNvSpPr txBox="1">
              <a:spLocks noChangeArrowheads="1"/>
            </p:cNvSpPr>
            <p:nvPr/>
          </p:nvSpPr>
          <p:spPr bwMode="auto">
            <a:xfrm>
              <a:off x="185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577" name="Text Box 287"/>
            <p:cNvSpPr txBox="1">
              <a:spLocks noChangeArrowheads="1"/>
            </p:cNvSpPr>
            <p:nvPr/>
          </p:nvSpPr>
          <p:spPr bwMode="auto">
            <a:xfrm>
              <a:off x="196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578" name="Text Box 288"/>
            <p:cNvSpPr txBox="1">
              <a:spLocks noChangeArrowheads="1"/>
            </p:cNvSpPr>
            <p:nvPr/>
          </p:nvSpPr>
          <p:spPr bwMode="auto">
            <a:xfrm>
              <a:off x="207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79" name="Text Box 289"/>
            <p:cNvSpPr txBox="1">
              <a:spLocks noChangeArrowheads="1"/>
            </p:cNvSpPr>
            <p:nvPr/>
          </p:nvSpPr>
          <p:spPr bwMode="auto">
            <a:xfrm>
              <a:off x="218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80" name="Text Box 290"/>
            <p:cNvSpPr txBox="1">
              <a:spLocks noChangeArrowheads="1"/>
            </p:cNvSpPr>
            <p:nvPr/>
          </p:nvSpPr>
          <p:spPr bwMode="auto">
            <a:xfrm>
              <a:off x="228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581" name="Text Box 291"/>
            <p:cNvSpPr txBox="1">
              <a:spLocks noChangeArrowheads="1"/>
            </p:cNvSpPr>
            <p:nvPr/>
          </p:nvSpPr>
          <p:spPr bwMode="auto">
            <a:xfrm>
              <a:off x="239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82" name="Text Box 292"/>
            <p:cNvSpPr txBox="1">
              <a:spLocks noChangeArrowheads="1"/>
            </p:cNvSpPr>
            <p:nvPr/>
          </p:nvSpPr>
          <p:spPr bwMode="auto">
            <a:xfrm>
              <a:off x="250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8</a:t>
              </a:r>
            </a:p>
          </p:txBody>
        </p:sp>
        <p:sp>
          <p:nvSpPr>
            <p:cNvPr id="108583" name="Text Box 293"/>
            <p:cNvSpPr txBox="1">
              <a:spLocks noChangeArrowheads="1"/>
            </p:cNvSpPr>
            <p:nvPr/>
          </p:nvSpPr>
          <p:spPr bwMode="auto">
            <a:xfrm>
              <a:off x="260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84" name="Text Box 294"/>
            <p:cNvSpPr txBox="1">
              <a:spLocks noChangeArrowheads="1"/>
            </p:cNvSpPr>
            <p:nvPr/>
          </p:nvSpPr>
          <p:spPr bwMode="auto">
            <a:xfrm>
              <a:off x="271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85" name="Text Box 295"/>
            <p:cNvSpPr txBox="1">
              <a:spLocks noChangeArrowheads="1"/>
            </p:cNvSpPr>
            <p:nvPr/>
          </p:nvSpPr>
          <p:spPr bwMode="auto">
            <a:xfrm>
              <a:off x="282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86" name="Text Box 296"/>
            <p:cNvSpPr txBox="1">
              <a:spLocks noChangeArrowheads="1"/>
            </p:cNvSpPr>
            <p:nvPr/>
          </p:nvSpPr>
          <p:spPr bwMode="auto">
            <a:xfrm>
              <a:off x="292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grpSp>
      <p:grpSp>
        <p:nvGrpSpPr>
          <p:cNvPr id="108587" name="Group 43"/>
          <p:cNvGrpSpPr>
            <a:grpSpLocks/>
          </p:cNvGrpSpPr>
          <p:nvPr/>
        </p:nvGrpSpPr>
        <p:grpSpPr bwMode="auto">
          <a:xfrm>
            <a:off x="889000" y="4551363"/>
            <a:ext cx="6172200" cy="1763712"/>
            <a:chOff x="576" y="2192"/>
            <a:chExt cx="3888" cy="1111"/>
          </a:xfrm>
        </p:grpSpPr>
        <p:sp>
          <p:nvSpPr>
            <p:cNvPr id="108588" name="Text Box 21"/>
            <p:cNvSpPr txBox="1">
              <a:spLocks noChangeArrowheads="1"/>
            </p:cNvSpPr>
            <p:nvPr/>
          </p:nvSpPr>
          <p:spPr bwMode="auto">
            <a:xfrm>
              <a:off x="57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589" name="Text Box 58"/>
            <p:cNvSpPr txBox="1">
              <a:spLocks noChangeArrowheads="1"/>
            </p:cNvSpPr>
            <p:nvPr/>
          </p:nvSpPr>
          <p:spPr bwMode="auto">
            <a:xfrm>
              <a:off x="68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590" name="Text Box 59"/>
            <p:cNvSpPr txBox="1">
              <a:spLocks noChangeArrowheads="1"/>
            </p:cNvSpPr>
            <p:nvPr/>
          </p:nvSpPr>
          <p:spPr bwMode="auto">
            <a:xfrm>
              <a:off x="79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91" name="Text Box 60"/>
            <p:cNvSpPr txBox="1">
              <a:spLocks noChangeArrowheads="1"/>
            </p:cNvSpPr>
            <p:nvPr/>
          </p:nvSpPr>
          <p:spPr bwMode="auto">
            <a:xfrm>
              <a:off x="89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92" name="Text Box 61"/>
            <p:cNvSpPr txBox="1">
              <a:spLocks noChangeArrowheads="1"/>
            </p:cNvSpPr>
            <p:nvPr/>
          </p:nvSpPr>
          <p:spPr bwMode="auto">
            <a:xfrm>
              <a:off x="100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93" name="Text Box 62"/>
            <p:cNvSpPr txBox="1">
              <a:spLocks noChangeArrowheads="1"/>
            </p:cNvSpPr>
            <p:nvPr/>
          </p:nvSpPr>
          <p:spPr bwMode="auto">
            <a:xfrm>
              <a:off x="111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594" name="Text Box 63"/>
            <p:cNvSpPr txBox="1">
              <a:spLocks noChangeArrowheads="1"/>
            </p:cNvSpPr>
            <p:nvPr/>
          </p:nvSpPr>
          <p:spPr bwMode="auto">
            <a:xfrm>
              <a:off x="121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595" name="Text Box 64"/>
            <p:cNvSpPr txBox="1">
              <a:spLocks noChangeArrowheads="1"/>
            </p:cNvSpPr>
            <p:nvPr/>
          </p:nvSpPr>
          <p:spPr bwMode="auto">
            <a:xfrm>
              <a:off x="132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596" name="Text Box 65"/>
            <p:cNvSpPr txBox="1">
              <a:spLocks noChangeArrowheads="1"/>
            </p:cNvSpPr>
            <p:nvPr/>
          </p:nvSpPr>
          <p:spPr bwMode="auto">
            <a:xfrm>
              <a:off x="143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97" name="Text Box 66"/>
            <p:cNvSpPr txBox="1">
              <a:spLocks noChangeArrowheads="1"/>
            </p:cNvSpPr>
            <p:nvPr/>
          </p:nvSpPr>
          <p:spPr bwMode="auto">
            <a:xfrm>
              <a:off x="153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598" name="Text Box 67"/>
            <p:cNvSpPr txBox="1">
              <a:spLocks noChangeArrowheads="1"/>
            </p:cNvSpPr>
            <p:nvPr/>
          </p:nvSpPr>
          <p:spPr bwMode="auto">
            <a:xfrm>
              <a:off x="164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599" name="Text Box 68"/>
            <p:cNvSpPr txBox="1">
              <a:spLocks noChangeArrowheads="1"/>
            </p:cNvSpPr>
            <p:nvPr/>
          </p:nvSpPr>
          <p:spPr bwMode="auto">
            <a:xfrm>
              <a:off x="175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00" name="Text Box 69"/>
            <p:cNvSpPr txBox="1">
              <a:spLocks noChangeArrowheads="1"/>
            </p:cNvSpPr>
            <p:nvPr/>
          </p:nvSpPr>
          <p:spPr bwMode="auto">
            <a:xfrm>
              <a:off x="186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01" name="Text Box 70"/>
            <p:cNvSpPr txBox="1">
              <a:spLocks noChangeArrowheads="1"/>
            </p:cNvSpPr>
            <p:nvPr/>
          </p:nvSpPr>
          <p:spPr bwMode="auto">
            <a:xfrm>
              <a:off x="196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602" name="Text Box 71"/>
            <p:cNvSpPr txBox="1">
              <a:spLocks noChangeArrowheads="1"/>
            </p:cNvSpPr>
            <p:nvPr/>
          </p:nvSpPr>
          <p:spPr bwMode="auto">
            <a:xfrm>
              <a:off x="207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03" name="Text Box 72"/>
            <p:cNvSpPr txBox="1">
              <a:spLocks noChangeArrowheads="1"/>
            </p:cNvSpPr>
            <p:nvPr/>
          </p:nvSpPr>
          <p:spPr bwMode="auto">
            <a:xfrm>
              <a:off x="218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604" name="Text Box 73"/>
            <p:cNvSpPr txBox="1">
              <a:spLocks noChangeArrowheads="1"/>
            </p:cNvSpPr>
            <p:nvPr/>
          </p:nvSpPr>
          <p:spPr bwMode="auto">
            <a:xfrm>
              <a:off x="228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605" name="Text Box 74"/>
            <p:cNvSpPr txBox="1">
              <a:spLocks noChangeArrowheads="1"/>
            </p:cNvSpPr>
            <p:nvPr/>
          </p:nvSpPr>
          <p:spPr bwMode="auto">
            <a:xfrm>
              <a:off x="239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06" name="Text Box 75"/>
            <p:cNvSpPr txBox="1">
              <a:spLocks noChangeArrowheads="1"/>
            </p:cNvSpPr>
            <p:nvPr/>
          </p:nvSpPr>
          <p:spPr bwMode="auto">
            <a:xfrm>
              <a:off x="250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607" name="Text Box 76"/>
            <p:cNvSpPr txBox="1">
              <a:spLocks noChangeArrowheads="1"/>
            </p:cNvSpPr>
            <p:nvPr/>
          </p:nvSpPr>
          <p:spPr bwMode="auto">
            <a:xfrm>
              <a:off x="260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08" name="Text Box 77"/>
            <p:cNvSpPr txBox="1">
              <a:spLocks noChangeArrowheads="1"/>
            </p:cNvSpPr>
            <p:nvPr/>
          </p:nvSpPr>
          <p:spPr bwMode="auto">
            <a:xfrm>
              <a:off x="271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09" name="Text Box 78"/>
            <p:cNvSpPr txBox="1">
              <a:spLocks noChangeArrowheads="1"/>
            </p:cNvSpPr>
            <p:nvPr/>
          </p:nvSpPr>
          <p:spPr bwMode="auto">
            <a:xfrm>
              <a:off x="282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10" name="Text Box 79"/>
            <p:cNvSpPr txBox="1">
              <a:spLocks noChangeArrowheads="1"/>
            </p:cNvSpPr>
            <p:nvPr/>
          </p:nvSpPr>
          <p:spPr bwMode="auto">
            <a:xfrm>
              <a:off x="293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611" name="Text Box 80"/>
            <p:cNvSpPr txBox="1">
              <a:spLocks noChangeArrowheads="1"/>
            </p:cNvSpPr>
            <p:nvPr/>
          </p:nvSpPr>
          <p:spPr bwMode="auto">
            <a:xfrm>
              <a:off x="303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12" name="Text Box 81"/>
            <p:cNvSpPr txBox="1">
              <a:spLocks noChangeArrowheads="1"/>
            </p:cNvSpPr>
            <p:nvPr/>
          </p:nvSpPr>
          <p:spPr bwMode="auto">
            <a:xfrm>
              <a:off x="314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13" name="Text Box 82"/>
            <p:cNvSpPr txBox="1">
              <a:spLocks noChangeArrowheads="1"/>
            </p:cNvSpPr>
            <p:nvPr/>
          </p:nvSpPr>
          <p:spPr bwMode="auto">
            <a:xfrm>
              <a:off x="325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14" name="Text Box 83"/>
            <p:cNvSpPr txBox="1">
              <a:spLocks noChangeArrowheads="1"/>
            </p:cNvSpPr>
            <p:nvPr/>
          </p:nvSpPr>
          <p:spPr bwMode="auto">
            <a:xfrm>
              <a:off x="335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15" name="Text Box 84"/>
            <p:cNvSpPr txBox="1">
              <a:spLocks noChangeArrowheads="1"/>
            </p:cNvSpPr>
            <p:nvPr/>
          </p:nvSpPr>
          <p:spPr bwMode="auto">
            <a:xfrm>
              <a:off x="346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616" name="Text Box 85"/>
            <p:cNvSpPr txBox="1">
              <a:spLocks noChangeArrowheads="1"/>
            </p:cNvSpPr>
            <p:nvPr/>
          </p:nvSpPr>
          <p:spPr bwMode="auto">
            <a:xfrm>
              <a:off x="357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617" name="Text Box 86"/>
            <p:cNvSpPr txBox="1">
              <a:spLocks noChangeArrowheads="1"/>
            </p:cNvSpPr>
            <p:nvPr/>
          </p:nvSpPr>
          <p:spPr bwMode="auto">
            <a:xfrm>
              <a:off x="367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18" name="Text Box 87"/>
            <p:cNvSpPr txBox="1">
              <a:spLocks noChangeArrowheads="1"/>
            </p:cNvSpPr>
            <p:nvPr/>
          </p:nvSpPr>
          <p:spPr bwMode="auto">
            <a:xfrm>
              <a:off x="378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19" name="Text Box 88"/>
            <p:cNvSpPr txBox="1">
              <a:spLocks noChangeArrowheads="1"/>
            </p:cNvSpPr>
            <p:nvPr/>
          </p:nvSpPr>
          <p:spPr bwMode="auto">
            <a:xfrm>
              <a:off x="389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620" name="Text Box 89"/>
            <p:cNvSpPr txBox="1">
              <a:spLocks noChangeArrowheads="1"/>
            </p:cNvSpPr>
            <p:nvPr/>
          </p:nvSpPr>
          <p:spPr bwMode="auto">
            <a:xfrm>
              <a:off x="400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21" name="Text Box 90"/>
            <p:cNvSpPr txBox="1">
              <a:spLocks noChangeArrowheads="1"/>
            </p:cNvSpPr>
            <p:nvPr/>
          </p:nvSpPr>
          <p:spPr bwMode="auto">
            <a:xfrm>
              <a:off x="410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22" name="Text Box 91"/>
            <p:cNvSpPr txBox="1">
              <a:spLocks noChangeArrowheads="1"/>
            </p:cNvSpPr>
            <p:nvPr/>
          </p:nvSpPr>
          <p:spPr bwMode="auto">
            <a:xfrm>
              <a:off x="421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23" name="Text Box 92"/>
            <p:cNvSpPr txBox="1">
              <a:spLocks noChangeArrowheads="1"/>
            </p:cNvSpPr>
            <p:nvPr/>
          </p:nvSpPr>
          <p:spPr bwMode="auto">
            <a:xfrm>
              <a:off x="432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24" name="Text Box 130"/>
            <p:cNvSpPr txBox="1">
              <a:spLocks noChangeArrowheads="1"/>
            </p:cNvSpPr>
            <p:nvPr/>
          </p:nvSpPr>
          <p:spPr bwMode="auto">
            <a:xfrm>
              <a:off x="57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625" name="Text Box 131"/>
            <p:cNvSpPr txBox="1">
              <a:spLocks noChangeArrowheads="1"/>
            </p:cNvSpPr>
            <p:nvPr/>
          </p:nvSpPr>
          <p:spPr bwMode="auto">
            <a:xfrm>
              <a:off x="68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626" name="Text Box 132"/>
            <p:cNvSpPr txBox="1">
              <a:spLocks noChangeArrowheads="1"/>
            </p:cNvSpPr>
            <p:nvPr/>
          </p:nvSpPr>
          <p:spPr bwMode="auto">
            <a:xfrm>
              <a:off x="79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27" name="Text Box 133"/>
            <p:cNvSpPr txBox="1">
              <a:spLocks noChangeArrowheads="1"/>
            </p:cNvSpPr>
            <p:nvPr/>
          </p:nvSpPr>
          <p:spPr bwMode="auto">
            <a:xfrm>
              <a:off x="89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28" name="Text Box 134"/>
            <p:cNvSpPr txBox="1">
              <a:spLocks noChangeArrowheads="1"/>
            </p:cNvSpPr>
            <p:nvPr/>
          </p:nvSpPr>
          <p:spPr bwMode="auto">
            <a:xfrm>
              <a:off x="100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29" name="Text Box 135"/>
            <p:cNvSpPr txBox="1">
              <a:spLocks noChangeArrowheads="1"/>
            </p:cNvSpPr>
            <p:nvPr/>
          </p:nvSpPr>
          <p:spPr bwMode="auto">
            <a:xfrm>
              <a:off x="111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630" name="Text Box 136"/>
            <p:cNvSpPr txBox="1">
              <a:spLocks noChangeArrowheads="1"/>
            </p:cNvSpPr>
            <p:nvPr/>
          </p:nvSpPr>
          <p:spPr bwMode="auto">
            <a:xfrm>
              <a:off x="121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31" name="Text Box 137"/>
            <p:cNvSpPr txBox="1">
              <a:spLocks noChangeArrowheads="1"/>
            </p:cNvSpPr>
            <p:nvPr/>
          </p:nvSpPr>
          <p:spPr bwMode="auto">
            <a:xfrm>
              <a:off x="132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632" name="Text Box 138"/>
            <p:cNvSpPr txBox="1">
              <a:spLocks noChangeArrowheads="1"/>
            </p:cNvSpPr>
            <p:nvPr/>
          </p:nvSpPr>
          <p:spPr bwMode="auto">
            <a:xfrm>
              <a:off x="143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33" name="Text Box 139"/>
            <p:cNvSpPr txBox="1">
              <a:spLocks noChangeArrowheads="1"/>
            </p:cNvSpPr>
            <p:nvPr/>
          </p:nvSpPr>
          <p:spPr bwMode="auto">
            <a:xfrm>
              <a:off x="153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34" name="Text Box 140"/>
            <p:cNvSpPr txBox="1">
              <a:spLocks noChangeArrowheads="1"/>
            </p:cNvSpPr>
            <p:nvPr/>
          </p:nvSpPr>
          <p:spPr bwMode="auto">
            <a:xfrm>
              <a:off x="164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35" name="Text Box 141"/>
            <p:cNvSpPr txBox="1">
              <a:spLocks noChangeArrowheads="1"/>
            </p:cNvSpPr>
            <p:nvPr/>
          </p:nvSpPr>
          <p:spPr bwMode="auto">
            <a:xfrm>
              <a:off x="175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36" name="Text Box 142"/>
            <p:cNvSpPr txBox="1">
              <a:spLocks noChangeArrowheads="1"/>
            </p:cNvSpPr>
            <p:nvPr/>
          </p:nvSpPr>
          <p:spPr bwMode="auto">
            <a:xfrm>
              <a:off x="186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37" name="Text Box 143"/>
            <p:cNvSpPr txBox="1">
              <a:spLocks noChangeArrowheads="1"/>
            </p:cNvSpPr>
            <p:nvPr/>
          </p:nvSpPr>
          <p:spPr bwMode="auto">
            <a:xfrm>
              <a:off x="196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38" name="Text Box 144"/>
            <p:cNvSpPr txBox="1">
              <a:spLocks noChangeArrowheads="1"/>
            </p:cNvSpPr>
            <p:nvPr/>
          </p:nvSpPr>
          <p:spPr bwMode="auto">
            <a:xfrm>
              <a:off x="207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39" name="Text Box 145"/>
            <p:cNvSpPr txBox="1">
              <a:spLocks noChangeArrowheads="1"/>
            </p:cNvSpPr>
            <p:nvPr/>
          </p:nvSpPr>
          <p:spPr bwMode="auto">
            <a:xfrm>
              <a:off x="218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40" name="Text Box 146"/>
            <p:cNvSpPr txBox="1">
              <a:spLocks noChangeArrowheads="1"/>
            </p:cNvSpPr>
            <p:nvPr/>
          </p:nvSpPr>
          <p:spPr bwMode="auto">
            <a:xfrm>
              <a:off x="228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41" name="Text Box 147"/>
            <p:cNvSpPr txBox="1">
              <a:spLocks noChangeArrowheads="1"/>
            </p:cNvSpPr>
            <p:nvPr/>
          </p:nvSpPr>
          <p:spPr bwMode="auto">
            <a:xfrm>
              <a:off x="239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642" name="Text Box 148"/>
            <p:cNvSpPr txBox="1">
              <a:spLocks noChangeArrowheads="1"/>
            </p:cNvSpPr>
            <p:nvPr/>
          </p:nvSpPr>
          <p:spPr bwMode="auto">
            <a:xfrm>
              <a:off x="250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43" name="Text Box 149"/>
            <p:cNvSpPr txBox="1">
              <a:spLocks noChangeArrowheads="1"/>
            </p:cNvSpPr>
            <p:nvPr/>
          </p:nvSpPr>
          <p:spPr bwMode="auto">
            <a:xfrm>
              <a:off x="260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44" name="Text Box 150"/>
            <p:cNvSpPr txBox="1">
              <a:spLocks noChangeArrowheads="1"/>
            </p:cNvSpPr>
            <p:nvPr/>
          </p:nvSpPr>
          <p:spPr bwMode="auto">
            <a:xfrm>
              <a:off x="271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45" name="Text Box 151"/>
            <p:cNvSpPr txBox="1">
              <a:spLocks noChangeArrowheads="1"/>
            </p:cNvSpPr>
            <p:nvPr/>
          </p:nvSpPr>
          <p:spPr bwMode="auto">
            <a:xfrm>
              <a:off x="282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46" name="Text Box 152"/>
            <p:cNvSpPr txBox="1">
              <a:spLocks noChangeArrowheads="1"/>
            </p:cNvSpPr>
            <p:nvPr/>
          </p:nvSpPr>
          <p:spPr bwMode="auto">
            <a:xfrm>
              <a:off x="293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647" name="Text Box 153"/>
            <p:cNvSpPr txBox="1">
              <a:spLocks noChangeArrowheads="1"/>
            </p:cNvSpPr>
            <p:nvPr/>
          </p:nvSpPr>
          <p:spPr bwMode="auto">
            <a:xfrm>
              <a:off x="303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48" name="Text Box 154"/>
            <p:cNvSpPr txBox="1">
              <a:spLocks noChangeArrowheads="1"/>
            </p:cNvSpPr>
            <p:nvPr/>
          </p:nvSpPr>
          <p:spPr bwMode="auto">
            <a:xfrm>
              <a:off x="314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49" name="Text Box 155"/>
            <p:cNvSpPr txBox="1">
              <a:spLocks noChangeArrowheads="1"/>
            </p:cNvSpPr>
            <p:nvPr/>
          </p:nvSpPr>
          <p:spPr bwMode="auto">
            <a:xfrm>
              <a:off x="325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50" name="Text Box 156"/>
            <p:cNvSpPr txBox="1">
              <a:spLocks noChangeArrowheads="1"/>
            </p:cNvSpPr>
            <p:nvPr/>
          </p:nvSpPr>
          <p:spPr bwMode="auto">
            <a:xfrm>
              <a:off x="335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651" name="Text Box 157"/>
            <p:cNvSpPr txBox="1">
              <a:spLocks noChangeArrowheads="1"/>
            </p:cNvSpPr>
            <p:nvPr/>
          </p:nvSpPr>
          <p:spPr bwMode="auto">
            <a:xfrm>
              <a:off x="346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652" name="Text Box 158"/>
            <p:cNvSpPr txBox="1">
              <a:spLocks noChangeArrowheads="1"/>
            </p:cNvSpPr>
            <p:nvPr/>
          </p:nvSpPr>
          <p:spPr bwMode="auto">
            <a:xfrm>
              <a:off x="357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53" name="Text Box 159"/>
            <p:cNvSpPr txBox="1">
              <a:spLocks noChangeArrowheads="1"/>
            </p:cNvSpPr>
            <p:nvPr/>
          </p:nvSpPr>
          <p:spPr bwMode="auto">
            <a:xfrm>
              <a:off x="367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54" name="Text Box 160"/>
            <p:cNvSpPr txBox="1">
              <a:spLocks noChangeArrowheads="1"/>
            </p:cNvSpPr>
            <p:nvPr/>
          </p:nvSpPr>
          <p:spPr bwMode="auto">
            <a:xfrm>
              <a:off x="378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55" name="Text Box 161"/>
            <p:cNvSpPr txBox="1">
              <a:spLocks noChangeArrowheads="1"/>
            </p:cNvSpPr>
            <p:nvPr/>
          </p:nvSpPr>
          <p:spPr bwMode="auto">
            <a:xfrm>
              <a:off x="389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56" name="Text Box 162"/>
            <p:cNvSpPr txBox="1">
              <a:spLocks noChangeArrowheads="1"/>
            </p:cNvSpPr>
            <p:nvPr/>
          </p:nvSpPr>
          <p:spPr bwMode="auto">
            <a:xfrm>
              <a:off x="400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57" name="Text Box 163"/>
            <p:cNvSpPr txBox="1">
              <a:spLocks noChangeArrowheads="1"/>
            </p:cNvSpPr>
            <p:nvPr/>
          </p:nvSpPr>
          <p:spPr bwMode="auto">
            <a:xfrm>
              <a:off x="410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658" name="Text Box 164"/>
            <p:cNvSpPr txBox="1">
              <a:spLocks noChangeArrowheads="1"/>
            </p:cNvSpPr>
            <p:nvPr/>
          </p:nvSpPr>
          <p:spPr bwMode="auto">
            <a:xfrm>
              <a:off x="421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659" name="Text Box 165"/>
            <p:cNvSpPr txBox="1">
              <a:spLocks noChangeArrowheads="1"/>
            </p:cNvSpPr>
            <p:nvPr/>
          </p:nvSpPr>
          <p:spPr bwMode="auto">
            <a:xfrm>
              <a:off x="432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60" name="Text Box 166"/>
            <p:cNvSpPr txBox="1">
              <a:spLocks noChangeArrowheads="1"/>
            </p:cNvSpPr>
            <p:nvPr/>
          </p:nvSpPr>
          <p:spPr bwMode="auto">
            <a:xfrm>
              <a:off x="57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61" name="Text Box 167"/>
            <p:cNvSpPr txBox="1">
              <a:spLocks noChangeArrowheads="1"/>
            </p:cNvSpPr>
            <p:nvPr/>
          </p:nvSpPr>
          <p:spPr bwMode="auto">
            <a:xfrm>
              <a:off x="68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62" name="Text Box 168"/>
            <p:cNvSpPr txBox="1">
              <a:spLocks noChangeArrowheads="1"/>
            </p:cNvSpPr>
            <p:nvPr/>
          </p:nvSpPr>
          <p:spPr bwMode="auto">
            <a:xfrm>
              <a:off x="79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63" name="Text Box 169"/>
            <p:cNvSpPr txBox="1">
              <a:spLocks noChangeArrowheads="1"/>
            </p:cNvSpPr>
            <p:nvPr/>
          </p:nvSpPr>
          <p:spPr bwMode="auto">
            <a:xfrm>
              <a:off x="89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64" name="Text Box 170"/>
            <p:cNvSpPr txBox="1">
              <a:spLocks noChangeArrowheads="1"/>
            </p:cNvSpPr>
            <p:nvPr/>
          </p:nvSpPr>
          <p:spPr bwMode="auto">
            <a:xfrm>
              <a:off x="100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65" name="Text Box 171"/>
            <p:cNvSpPr txBox="1">
              <a:spLocks noChangeArrowheads="1"/>
            </p:cNvSpPr>
            <p:nvPr/>
          </p:nvSpPr>
          <p:spPr bwMode="auto">
            <a:xfrm>
              <a:off x="111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66" name="Text Box 172"/>
            <p:cNvSpPr txBox="1">
              <a:spLocks noChangeArrowheads="1"/>
            </p:cNvSpPr>
            <p:nvPr/>
          </p:nvSpPr>
          <p:spPr bwMode="auto">
            <a:xfrm>
              <a:off x="121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67" name="Text Box 173"/>
            <p:cNvSpPr txBox="1">
              <a:spLocks noChangeArrowheads="1"/>
            </p:cNvSpPr>
            <p:nvPr/>
          </p:nvSpPr>
          <p:spPr bwMode="auto">
            <a:xfrm>
              <a:off x="132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68" name="Text Box 174"/>
            <p:cNvSpPr txBox="1">
              <a:spLocks noChangeArrowheads="1"/>
            </p:cNvSpPr>
            <p:nvPr/>
          </p:nvSpPr>
          <p:spPr bwMode="auto">
            <a:xfrm>
              <a:off x="143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669" name="Text Box 175"/>
            <p:cNvSpPr txBox="1">
              <a:spLocks noChangeArrowheads="1"/>
            </p:cNvSpPr>
            <p:nvPr/>
          </p:nvSpPr>
          <p:spPr bwMode="auto">
            <a:xfrm>
              <a:off x="153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70" name="Text Box 176"/>
            <p:cNvSpPr txBox="1">
              <a:spLocks noChangeArrowheads="1"/>
            </p:cNvSpPr>
            <p:nvPr/>
          </p:nvSpPr>
          <p:spPr bwMode="auto">
            <a:xfrm>
              <a:off x="164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671" name="Text Box 177"/>
            <p:cNvSpPr txBox="1">
              <a:spLocks noChangeArrowheads="1"/>
            </p:cNvSpPr>
            <p:nvPr/>
          </p:nvSpPr>
          <p:spPr bwMode="auto">
            <a:xfrm>
              <a:off x="175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72" name="Text Box 178"/>
            <p:cNvSpPr txBox="1">
              <a:spLocks noChangeArrowheads="1"/>
            </p:cNvSpPr>
            <p:nvPr/>
          </p:nvSpPr>
          <p:spPr bwMode="auto">
            <a:xfrm>
              <a:off x="186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73" name="Text Box 179"/>
            <p:cNvSpPr txBox="1">
              <a:spLocks noChangeArrowheads="1"/>
            </p:cNvSpPr>
            <p:nvPr/>
          </p:nvSpPr>
          <p:spPr bwMode="auto">
            <a:xfrm>
              <a:off x="196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674" name="Text Box 180"/>
            <p:cNvSpPr txBox="1">
              <a:spLocks noChangeArrowheads="1"/>
            </p:cNvSpPr>
            <p:nvPr/>
          </p:nvSpPr>
          <p:spPr bwMode="auto">
            <a:xfrm>
              <a:off x="207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75" name="Text Box 181"/>
            <p:cNvSpPr txBox="1">
              <a:spLocks noChangeArrowheads="1"/>
            </p:cNvSpPr>
            <p:nvPr/>
          </p:nvSpPr>
          <p:spPr bwMode="auto">
            <a:xfrm>
              <a:off x="218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76" name="Text Box 182"/>
            <p:cNvSpPr txBox="1">
              <a:spLocks noChangeArrowheads="1"/>
            </p:cNvSpPr>
            <p:nvPr/>
          </p:nvSpPr>
          <p:spPr bwMode="auto">
            <a:xfrm>
              <a:off x="228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677" name="Text Box 183"/>
            <p:cNvSpPr txBox="1">
              <a:spLocks noChangeArrowheads="1"/>
            </p:cNvSpPr>
            <p:nvPr/>
          </p:nvSpPr>
          <p:spPr bwMode="auto">
            <a:xfrm>
              <a:off x="239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78" name="Text Box 184"/>
            <p:cNvSpPr txBox="1">
              <a:spLocks noChangeArrowheads="1"/>
            </p:cNvSpPr>
            <p:nvPr/>
          </p:nvSpPr>
          <p:spPr bwMode="auto">
            <a:xfrm>
              <a:off x="250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79" name="Text Box 185"/>
            <p:cNvSpPr txBox="1">
              <a:spLocks noChangeArrowheads="1"/>
            </p:cNvSpPr>
            <p:nvPr/>
          </p:nvSpPr>
          <p:spPr bwMode="auto">
            <a:xfrm>
              <a:off x="260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80" name="Text Box 186"/>
            <p:cNvSpPr txBox="1">
              <a:spLocks noChangeArrowheads="1"/>
            </p:cNvSpPr>
            <p:nvPr/>
          </p:nvSpPr>
          <p:spPr bwMode="auto">
            <a:xfrm>
              <a:off x="271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81" name="Text Box 187"/>
            <p:cNvSpPr txBox="1">
              <a:spLocks noChangeArrowheads="1"/>
            </p:cNvSpPr>
            <p:nvPr/>
          </p:nvSpPr>
          <p:spPr bwMode="auto">
            <a:xfrm>
              <a:off x="282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82" name="Text Box 188"/>
            <p:cNvSpPr txBox="1">
              <a:spLocks noChangeArrowheads="1"/>
            </p:cNvSpPr>
            <p:nvPr/>
          </p:nvSpPr>
          <p:spPr bwMode="auto">
            <a:xfrm>
              <a:off x="293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683" name="Text Box 189"/>
            <p:cNvSpPr txBox="1">
              <a:spLocks noChangeArrowheads="1"/>
            </p:cNvSpPr>
            <p:nvPr/>
          </p:nvSpPr>
          <p:spPr bwMode="auto">
            <a:xfrm>
              <a:off x="303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684" name="Text Box 190"/>
            <p:cNvSpPr txBox="1">
              <a:spLocks noChangeArrowheads="1"/>
            </p:cNvSpPr>
            <p:nvPr/>
          </p:nvSpPr>
          <p:spPr bwMode="auto">
            <a:xfrm>
              <a:off x="314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685" name="Text Box 191"/>
            <p:cNvSpPr txBox="1">
              <a:spLocks noChangeArrowheads="1"/>
            </p:cNvSpPr>
            <p:nvPr/>
          </p:nvSpPr>
          <p:spPr bwMode="auto">
            <a:xfrm>
              <a:off x="325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686" name="Text Box 192"/>
            <p:cNvSpPr txBox="1">
              <a:spLocks noChangeArrowheads="1"/>
            </p:cNvSpPr>
            <p:nvPr/>
          </p:nvSpPr>
          <p:spPr bwMode="auto">
            <a:xfrm>
              <a:off x="335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87" name="Text Box 193"/>
            <p:cNvSpPr txBox="1">
              <a:spLocks noChangeArrowheads="1"/>
            </p:cNvSpPr>
            <p:nvPr/>
          </p:nvSpPr>
          <p:spPr bwMode="auto">
            <a:xfrm>
              <a:off x="346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688" name="Text Box 194"/>
            <p:cNvSpPr txBox="1">
              <a:spLocks noChangeArrowheads="1"/>
            </p:cNvSpPr>
            <p:nvPr/>
          </p:nvSpPr>
          <p:spPr bwMode="auto">
            <a:xfrm>
              <a:off x="357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89" name="Text Box 195"/>
            <p:cNvSpPr txBox="1">
              <a:spLocks noChangeArrowheads="1"/>
            </p:cNvSpPr>
            <p:nvPr/>
          </p:nvSpPr>
          <p:spPr bwMode="auto">
            <a:xfrm>
              <a:off x="367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690" name="Text Box 196"/>
            <p:cNvSpPr txBox="1">
              <a:spLocks noChangeArrowheads="1"/>
            </p:cNvSpPr>
            <p:nvPr/>
          </p:nvSpPr>
          <p:spPr bwMode="auto">
            <a:xfrm>
              <a:off x="378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91" name="Text Box 197"/>
            <p:cNvSpPr txBox="1">
              <a:spLocks noChangeArrowheads="1"/>
            </p:cNvSpPr>
            <p:nvPr/>
          </p:nvSpPr>
          <p:spPr bwMode="auto">
            <a:xfrm>
              <a:off x="389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92" name="Text Box 198"/>
            <p:cNvSpPr txBox="1">
              <a:spLocks noChangeArrowheads="1"/>
            </p:cNvSpPr>
            <p:nvPr/>
          </p:nvSpPr>
          <p:spPr bwMode="auto">
            <a:xfrm>
              <a:off x="400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693" name="Text Box 199"/>
            <p:cNvSpPr txBox="1">
              <a:spLocks noChangeArrowheads="1"/>
            </p:cNvSpPr>
            <p:nvPr/>
          </p:nvSpPr>
          <p:spPr bwMode="auto">
            <a:xfrm>
              <a:off x="410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94" name="Text Box 200"/>
            <p:cNvSpPr txBox="1">
              <a:spLocks noChangeArrowheads="1"/>
            </p:cNvSpPr>
            <p:nvPr/>
          </p:nvSpPr>
          <p:spPr bwMode="auto">
            <a:xfrm>
              <a:off x="421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95" name="Text Box 201"/>
            <p:cNvSpPr txBox="1">
              <a:spLocks noChangeArrowheads="1"/>
            </p:cNvSpPr>
            <p:nvPr/>
          </p:nvSpPr>
          <p:spPr bwMode="auto">
            <a:xfrm>
              <a:off x="432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96" name="Text Box 202"/>
            <p:cNvSpPr txBox="1">
              <a:spLocks noChangeArrowheads="1"/>
            </p:cNvSpPr>
            <p:nvPr/>
          </p:nvSpPr>
          <p:spPr bwMode="auto">
            <a:xfrm>
              <a:off x="57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697" name="Text Box 203"/>
            <p:cNvSpPr txBox="1">
              <a:spLocks noChangeArrowheads="1"/>
            </p:cNvSpPr>
            <p:nvPr/>
          </p:nvSpPr>
          <p:spPr bwMode="auto">
            <a:xfrm>
              <a:off x="68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98" name="Text Box 204"/>
            <p:cNvSpPr txBox="1">
              <a:spLocks noChangeArrowheads="1"/>
            </p:cNvSpPr>
            <p:nvPr/>
          </p:nvSpPr>
          <p:spPr bwMode="auto">
            <a:xfrm>
              <a:off x="79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699" name="Text Box 205"/>
            <p:cNvSpPr txBox="1">
              <a:spLocks noChangeArrowheads="1"/>
            </p:cNvSpPr>
            <p:nvPr/>
          </p:nvSpPr>
          <p:spPr bwMode="auto">
            <a:xfrm>
              <a:off x="89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00" name="Text Box 206"/>
            <p:cNvSpPr txBox="1">
              <a:spLocks noChangeArrowheads="1"/>
            </p:cNvSpPr>
            <p:nvPr/>
          </p:nvSpPr>
          <p:spPr bwMode="auto">
            <a:xfrm>
              <a:off x="100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701" name="Text Box 207"/>
            <p:cNvSpPr txBox="1">
              <a:spLocks noChangeArrowheads="1"/>
            </p:cNvSpPr>
            <p:nvPr/>
          </p:nvSpPr>
          <p:spPr bwMode="auto">
            <a:xfrm>
              <a:off x="111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702" name="Text Box 208"/>
            <p:cNvSpPr txBox="1">
              <a:spLocks noChangeArrowheads="1"/>
            </p:cNvSpPr>
            <p:nvPr/>
          </p:nvSpPr>
          <p:spPr bwMode="auto">
            <a:xfrm>
              <a:off x="121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703" name="Text Box 209"/>
            <p:cNvSpPr txBox="1">
              <a:spLocks noChangeArrowheads="1"/>
            </p:cNvSpPr>
            <p:nvPr/>
          </p:nvSpPr>
          <p:spPr bwMode="auto">
            <a:xfrm>
              <a:off x="132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704" name="Text Box 210"/>
            <p:cNvSpPr txBox="1">
              <a:spLocks noChangeArrowheads="1"/>
            </p:cNvSpPr>
            <p:nvPr/>
          </p:nvSpPr>
          <p:spPr bwMode="auto">
            <a:xfrm>
              <a:off x="143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05" name="Text Box 211"/>
            <p:cNvSpPr txBox="1">
              <a:spLocks noChangeArrowheads="1"/>
            </p:cNvSpPr>
            <p:nvPr/>
          </p:nvSpPr>
          <p:spPr bwMode="auto">
            <a:xfrm>
              <a:off x="153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706" name="Text Box 212"/>
            <p:cNvSpPr txBox="1">
              <a:spLocks noChangeArrowheads="1"/>
            </p:cNvSpPr>
            <p:nvPr/>
          </p:nvSpPr>
          <p:spPr bwMode="auto">
            <a:xfrm>
              <a:off x="164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07" name="Text Box 213"/>
            <p:cNvSpPr txBox="1">
              <a:spLocks noChangeArrowheads="1"/>
            </p:cNvSpPr>
            <p:nvPr/>
          </p:nvSpPr>
          <p:spPr bwMode="auto">
            <a:xfrm>
              <a:off x="175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08" name="Text Box 214"/>
            <p:cNvSpPr txBox="1">
              <a:spLocks noChangeArrowheads="1"/>
            </p:cNvSpPr>
            <p:nvPr/>
          </p:nvSpPr>
          <p:spPr bwMode="auto">
            <a:xfrm>
              <a:off x="186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09" name="Text Box 215"/>
            <p:cNvSpPr txBox="1">
              <a:spLocks noChangeArrowheads="1"/>
            </p:cNvSpPr>
            <p:nvPr/>
          </p:nvSpPr>
          <p:spPr bwMode="auto">
            <a:xfrm>
              <a:off x="196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710" name="Text Box 216"/>
            <p:cNvSpPr txBox="1">
              <a:spLocks noChangeArrowheads="1"/>
            </p:cNvSpPr>
            <p:nvPr/>
          </p:nvSpPr>
          <p:spPr bwMode="auto">
            <a:xfrm>
              <a:off x="207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11" name="Text Box 217"/>
            <p:cNvSpPr txBox="1">
              <a:spLocks noChangeArrowheads="1"/>
            </p:cNvSpPr>
            <p:nvPr/>
          </p:nvSpPr>
          <p:spPr bwMode="auto">
            <a:xfrm>
              <a:off x="218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12" name="Text Box 218"/>
            <p:cNvSpPr txBox="1">
              <a:spLocks noChangeArrowheads="1"/>
            </p:cNvSpPr>
            <p:nvPr/>
          </p:nvSpPr>
          <p:spPr bwMode="auto">
            <a:xfrm>
              <a:off x="228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13" name="Text Box 219"/>
            <p:cNvSpPr txBox="1">
              <a:spLocks noChangeArrowheads="1"/>
            </p:cNvSpPr>
            <p:nvPr/>
          </p:nvSpPr>
          <p:spPr bwMode="auto">
            <a:xfrm>
              <a:off x="239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14" name="Text Box 220"/>
            <p:cNvSpPr txBox="1">
              <a:spLocks noChangeArrowheads="1"/>
            </p:cNvSpPr>
            <p:nvPr/>
          </p:nvSpPr>
          <p:spPr bwMode="auto">
            <a:xfrm>
              <a:off x="250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15" name="Text Box 221"/>
            <p:cNvSpPr txBox="1">
              <a:spLocks noChangeArrowheads="1"/>
            </p:cNvSpPr>
            <p:nvPr/>
          </p:nvSpPr>
          <p:spPr bwMode="auto">
            <a:xfrm>
              <a:off x="260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16" name="Text Box 222"/>
            <p:cNvSpPr txBox="1">
              <a:spLocks noChangeArrowheads="1"/>
            </p:cNvSpPr>
            <p:nvPr/>
          </p:nvSpPr>
          <p:spPr bwMode="auto">
            <a:xfrm>
              <a:off x="271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17" name="Text Box 223"/>
            <p:cNvSpPr txBox="1">
              <a:spLocks noChangeArrowheads="1"/>
            </p:cNvSpPr>
            <p:nvPr/>
          </p:nvSpPr>
          <p:spPr bwMode="auto">
            <a:xfrm>
              <a:off x="282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718" name="Text Box 224"/>
            <p:cNvSpPr txBox="1">
              <a:spLocks noChangeArrowheads="1"/>
            </p:cNvSpPr>
            <p:nvPr/>
          </p:nvSpPr>
          <p:spPr bwMode="auto">
            <a:xfrm>
              <a:off x="293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19" name="Text Box 225"/>
            <p:cNvSpPr txBox="1">
              <a:spLocks noChangeArrowheads="1"/>
            </p:cNvSpPr>
            <p:nvPr/>
          </p:nvSpPr>
          <p:spPr bwMode="auto">
            <a:xfrm>
              <a:off x="303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20" name="Text Box 226"/>
            <p:cNvSpPr txBox="1">
              <a:spLocks noChangeArrowheads="1"/>
            </p:cNvSpPr>
            <p:nvPr/>
          </p:nvSpPr>
          <p:spPr bwMode="auto">
            <a:xfrm>
              <a:off x="314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721" name="Text Box 227"/>
            <p:cNvSpPr txBox="1">
              <a:spLocks noChangeArrowheads="1"/>
            </p:cNvSpPr>
            <p:nvPr/>
          </p:nvSpPr>
          <p:spPr bwMode="auto">
            <a:xfrm>
              <a:off x="325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22" name="Text Box 228"/>
            <p:cNvSpPr txBox="1">
              <a:spLocks noChangeArrowheads="1"/>
            </p:cNvSpPr>
            <p:nvPr/>
          </p:nvSpPr>
          <p:spPr bwMode="auto">
            <a:xfrm>
              <a:off x="335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23" name="Text Box 229"/>
            <p:cNvSpPr txBox="1">
              <a:spLocks noChangeArrowheads="1"/>
            </p:cNvSpPr>
            <p:nvPr/>
          </p:nvSpPr>
          <p:spPr bwMode="auto">
            <a:xfrm>
              <a:off x="346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24" name="Text Box 230"/>
            <p:cNvSpPr txBox="1">
              <a:spLocks noChangeArrowheads="1"/>
            </p:cNvSpPr>
            <p:nvPr/>
          </p:nvSpPr>
          <p:spPr bwMode="auto">
            <a:xfrm>
              <a:off x="357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725" name="Text Box 231"/>
            <p:cNvSpPr txBox="1">
              <a:spLocks noChangeArrowheads="1"/>
            </p:cNvSpPr>
            <p:nvPr/>
          </p:nvSpPr>
          <p:spPr bwMode="auto">
            <a:xfrm>
              <a:off x="367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26" name="Text Box 232"/>
            <p:cNvSpPr txBox="1">
              <a:spLocks noChangeArrowheads="1"/>
            </p:cNvSpPr>
            <p:nvPr/>
          </p:nvSpPr>
          <p:spPr bwMode="auto">
            <a:xfrm>
              <a:off x="378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727" name="Text Box 233"/>
            <p:cNvSpPr txBox="1">
              <a:spLocks noChangeArrowheads="1"/>
            </p:cNvSpPr>
            <p:nvPr/>
          </p:nvSpPr>
          <p:spPr bwMode="auto">
            <a:xfrm>
              <a:off x="389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28" name="Text Box 234"/>
            <p:cNvSpPr txBox="1">
              <a:spLocks noChangeArrowheads="1"/>
            </p:cNvSpPr>
            <p:nvPr/>
          </p:nvSpPr>
          <p:spPr bwMode="auto">
            <a:xfrm>
              <a:off x="400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29" name="Text Box 235"/>
            <p:cNvSpPr txBox="1">
              <a:spLocks noChangeArrowheads="1"/>
            </p:cNvSpPr>
            <p:nvPr/>
          </p:nvSpPr>
          <p:spPr bwMode="auto">
            <a:xfrm>
              <a:off x="410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30" name="Text Box 236"/>
            <p:cNvSpPr txBox="1">
              <a:spLocks noChangeArrowheads="1"/>
            </p:cNvSpPr>
            <p:nvPr/>
          </p:nvSpPr>
          <p:spPr bwMode="auto">
            <a:xfrm>
              <a:off x="421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31" name="Text Box 237"/>
            <p:cNvSpPr txBox="1">
              <a:spLocks noChangeArrowheads="1"/>
            </p:cNvSpPr>
            <p:nvPr/>
          </p:nvSpPr>
          <p:spPr bwMode="auto">
            <a:xfrm>
              <a:off x="432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32" name="Text Box 238"/>
            <p:cNvSpPr txBox="1">
              <a:spLocks noChangeArrowheads="1"/>
            </p:cNvSpPr>
            <p:nvPr/>
          </p:nvSpPr>
          <p:spPr bwMode="auto">
            <a:xfrm>
              <a:off x="57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733" name="Text Box 239"/>
            <p:cNvSpPr txBox="1">
              <a:spLocks noChangeArrowheads="1"/>
            </p:cNvSpPr>
            <p:nvPr/>
          </p:nvSpPr>
          <p:spPr bwMode="auto">
            <a:xfrm>
              <a:off x="68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34" name="Text Box 240"/>
            <p:cNvSpPr txBox="1">
              <a:spLocks noChangeArrowheads="1"/>
            </p:cNvSpPr>
            <p:nvPr/>
          </p:nvSpPr>
          <p:spPr bwMode="auto">
            <a:xfrm>
              <a:off x="79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35" name="Text Box 241"/>
            <p:cNvSpPr txBox="1">
              <a:spLocks noChangeArrowheads="1"/>
            </p:cNvSpPr>
            <p:nvPr/>
          </p:nvSpPr>
          <p:spPr bwMode="auto">
            <a:xfrm>
              <a:off x="89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36" name="Text Box 242"/>
            <p:cNvSpPr txBox="1">
              <a:spLocks noChangeArrowheads="1"/>
            </p:cNvSpPr>
            <p:nvPr/>
          </p:nvSpPr>
          <p:spPr bwMode="auto">
            <a:xfrm>
              <a:off x="100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37" name="Text Box 243"/>
            <p:cNvSpPr txBox="1">
              <a:spLocks noChangeArrowheads="1"/>
            </p:cNvSpPr>
            <p:nvPr/>
          </p:nvSpPr>
          <p:spPr bwMode="auto">
            <a:xfrm>
              <a:off x="111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38" name="Text Box 244"/>
            <p:cNvSpPr txBox="1">
              <a:spLocks noChangeArrowheads="1"/>
            </p:cNvSpPr>
            <p:nvPr/>
          </p:nvSpPr>
          <p:spPr bwMode="auto">
            <a:xfrm>
              <a:off x="121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739" name="Text Box 245"/>
            <p:cNvSpPr txBox="1">
              <a:spLocks noChangeArrowheads="1"/>
            </p:cNvSpPr>
            <p:nvPr/>
          </p:nvSpPr>
          <p:spPr bwMode="auto">
            <a:xfrm>
              <a:off x="132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40" name="Text Box 246"/>
            <p:cNvSpPr txBox="1">
              <a:spLocks noChangeArrowheads="1"/>
            </p:cNvSpPr>
            <p:nvPr/>
          </p:nvSpPr>
          <p:spPr bwMode="auto">
            <a:xfrm>
              <a:off x="143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41" name="Text Box 247"/>
            <p:cNvSpPr txBox="1">
              <a:spLocks noChangeArrowheads="1"/>
            </p:cNvSpPr>
            <p:nvPr/>
          </p:nvSpPr>
          <p:spPr bwMode="auto">
            <a:xfrm>
              <a:off x="153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42" name="Text Box 248"/>
            <p:cNvSpPr txBox="1">
              <a:spLocks noChangeArrowheads="1"/>
            </p:cNvSpPr>
            <p:nvPr/>
          </p:nvSpPr>
          <p:spPr bwMode="auto">
            <a:xfrm>
              <a:off x="164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43" name="Text Box 249"/>
            <p:cNvSpPr txBox="1">
              <a:spLocks noChangeArrowheads="1"/>
            </p:cNvSpPr>
            <p:nvPr/>
          </p:nvSpPr>
          <p:spPr bwMode="auto">
            <a:xfrm>
              <a:off x="175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44" name="Text Box 250"/>
            <p:cNvSpPr txBox="1">
              <a:spLocks noChangeArrowheads="1"/>
            </p:cNvSpPr>
            <p:nvPr/>
          </p:nvSpPr>
          <p:spPr bwMode="auto">
            <a:xfrm>
              <a:off x="186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745" name="Text Box 251"/>
            <p:cNvSpPr txBox="1">
              <a:spLocks noChangeArrowheads="1"/>
            </p:cNvSpPr>
            <p:nvPr/>
          </p:nvSpPr>
          <p:spPr bwMode="auto">
            <a:xfrm>
              <a:off x="196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46" name="Text Box 252"/>
            <p:cNvSpPr txBox="1">
              <a:spLocks noChangeArrowheads="1"/>
            </p:cNvSpPr>
            <p:nvPr/>
          </p:nvSpPr>
          <p:spPr bwMode="auto">
            <a:xfrm>
              <a:off x="207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747" name="Text Box 253"/>
            <p:cNvSpPr txBox="1">
              <a:spLocks noChangeArrowheads="1"/>
            </p:cNvSpPr>
            <p:nvPr/>
          </p:nvSpPr>
          <p:spPr bwMode="auto">
            <a:xfrm>
              <a:off x="218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748" name="Text Box 254"/>
            <p:cNvSpPr txBox="1">
              <a:spLocks noChangeArrowheads="1"/>
            </p:cNvSpPr>
            <p:nvPr/>
          </p:nvSpPr>
          <p:spPr bwMode="auto">
            <a:xfrm>
              <a:off x="228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49" name="Text Box 255"/>
            <p:cNvSpPr txBox="1">
              <a:spLocks noChangeArrowheads="1"/>
            </p:cNvSpPr>
            <p:nvPr/>
          </p:nvSpPr>
          <p:spPr bwMode="auto">
            <a:xfrm>
              <a:off x="239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50" name="Text Box 256"/>
            <p:cNvSpPr txBox="1">
              <a:spLocks noChangeArrowheads="1"/>
            </p:cNvSpPr>
            <p:nvPr/>
          </p:nvSpPr>
          <p:spPr bwMode="auto">
            <a:xfrm>
              <a:off x="250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751" name="Text Box 257"/>
            <p:cNvSpPr txBox="1">
              <a:spLocks noChangeArrowheads="1"/>
            </p:cNvSpPr>
            <p:nvPr/>
          </p:nvSpPr>
          <p:spPr bwMode="auto">
            <a:xfrm>
              <a:off x="260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752" name="Text Box 258"/>
            <p:cNvSpPr txBox="1">
              <a:spLocks noChangeArrowheads="1"/>
            </p:cNvSpPr>
            <p:nvPr/>
          </p:nvSpPr>
          <p:spPr bwMode="auto">
            <a:xfrm>
              <a:off x="271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53" name="Text Box 259"/>
            <p:cNvSpPr txBox="1">
              <a:spLocks noChangeArrowheads="1"/>
            </p:cNvSpPr>
            <p:nvPr/>
          </p:nvSpPr>
          <p:spPr bwMode="auto">
            <a:xfrm>
              <a:off x="282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54" name="Text Box 260"/>
            <p:cNvSpPr txBox="1">
              <a:spLocks noChangeArrowheads="1"/>
            </p:cNvSpPr>
            <p:nvPr/>
          </p:nvSpPr>
          <p:spPr bwMode="auto">
            <a:xfrm>
              <a:off x="293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755" name="Text Box 261"/>
            <p:cNvSpPr txBox="1">
              <a:spLocks noChangeArrowheads="1"/>
            </p:cNvSpPr>
            <p:nvPr/>
          </p:nvSpPr>
          <p:spPr bwMode="auto">
            <a:xfrm>
              <a:off x="303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56" name="Text Box 262"/>
            <p:cNvSpPr txBox="1">
              <a:spLocks noChangeArrowheads="1"/>
            </p:cNvSpPr>
            <p:nvPr/>
          </p:nvSpPr>
          <p:spPr bwMode="auto">
            <a:xfrm>
              <a:off x="314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57" name="Text Box 263"/>
            <p:cNvSpPr txBox="1">
              <a:spLocks noChangeArrowheads="1"/>
            </p:cNvSpPr>
            <p:nvPr/>
          </p:nvSpPr>
          <p:spPr bwMode="auto">
            <a:xfrm>
              <a:off x="325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758" name="Text Box 264"/>
            <p:cNvSpPr txBox="1">
              <a:spLocks noChangeArrowheads="1"/>
            </p:cNvSpPr>
            <p:nvPr/>
          </p:nvSpPr>
          <p:spPr bwMode="auto">
            <a:xfrm>
              <a:off x="335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59" name="Text Box 265"/>
            <p:cNvSpPr txBox="1">
              <a:spLocks noChangeArrowheads="1"/>
            </p:cNvSpPr>
            <p:nvPr/>
          </p:nvSpPr>
          <p:spPr bwMode="auto">
            <a:xfrm>
              <a:off x="346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60" name="Text Box 266"/>
            <p:cNvSpPr txBox="1">
              <a:spLocks noChangeArrowheads="1"/>
            </p:cNvSpPr>
            <p:nvPr/>
          </p:nvSpPr>
          <p:spPr bwMode="auto">
            <a:xfrm>
              <a:off x="357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61" name="Text Box 267"/>
            <p:cNvSpPr txBox="1">
              <a:spLocks noChangeArrowheads="1"/>
            </p:cNvSpPr>
            <p:nvPr/>
          </p:nvSpPr>
          <p:spPr bwMode="auto">
            <a:xfrm>
              <a:off x="367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62" name="Text Box 268"/>
            <p:cNvSpPr txBox="1">
              <a:spLocks noChangeArrowheads="1"/>
            </p:cNvSpPr>
            <p:nvPr/>
          </p:nvSpPr>
          <p:spPr bwMode="auto">
            <a:xfrm>
              <a:off x="378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63" name="Text Box 269"/>
            <p:cNvSpPr txBox="1">
              <a:spLocks noChangeArrowheads="1"/>
            </p:cNvSpPr>
            <p:nvPr/>
          </p:nvSpPr>
          <p:spPr bwMode="auto">
            <a:xfrm>
              <a:off x="389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64" name="Text Box 270"/>
            <p:cNvSpPr txBox="1">
              <a:spLocks noChangeArrowheads="1"/>
            </p:cNvSpPr>
            <p:nvPr/>
          </p:nvSpPr>
          <p:spPr bwMode="auto">
            <a:xfrm>
              <a:off x="400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65" name="Text Box 271"/>
            <p:cNvSpPr txBox="1">
              <a:spLocks noChangeArrowheads="1"/>
            </p:cNvSpPr>
            <p:nvPr/>
          </p:nvSpPr>
          <p:spPr bwMode="auto">
            <a:xfrm>
              <a:off x="410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66" name="Text Box 272"/>
            <p:cNvSpPr txBox="1">
              <a:spLocks noChangeArrowheads="1"/>
            </p:cNvSpPr>
            <p:nvPr/>
          </p:nvSpPr>
          <p:spPr bwMode="auto">
            <a:xfrm>
              <a:off x="421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67" name="Text Box 273"/>
            <p:cNvSpPr txBox="1">
              <a:spLocks noChangeArrowheads="1"/>
            </p:cNvSpPr>
            <p:nvPr/>
          </p:nvSpPr>
          <p:spPr bwMode="auto">
            <a:xfrm>
              <a:off x="432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68" name="Text Box 274"/>
            <p:cNvSpPr txBox="1">
              <a:spLocks noChangeArrowheads="1"/>
            </p:cNvSpPr>
            <p:nvPr/>
          </p:nvSpPr>
          <p:spPr bwMode="auto">
            <a:xfrm>
              <a:off x="57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69" name="Text Box 275"/>
            <p:cNvSpPr txBox="1">
              <a:spLocks noChangeArrowheads="1"/>
            </p:cNvSpPr>
            <p:nvPr/>
          </p:nvSpPr>
          <p:spPr bwMode="auto">
            <a:xfrm>
              <a:off x="68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70" name="Text Box 276"/>
            <p:cNvSpPr txBox="1">
              <a:spLocks noChangeArrowheads="1"/>
            </p:cNvSpPr>
            <p:nvPr/>
          </p:nvSpPr>
          <p:spPr bwMode="auto">
            <a:xfrm>
              <a:off x="79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771" name="Text Box 277"/>
            <p:cNvSpPr txBox="1">
              <a:spLocks noChangeArrowheads="1"/>
            </p:cNvSpPr>
            <p:nvPr/>
          </p:nvSpPr>
          <p:spPr bwMode="auto">
            <a:xfrm>
              <a:off x="89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72" name="Text Box 278"/>
            <p:cNvSpPr txBox="1">
              <a:spLocks noChangeArrowheads="1"/>
            </p:cNvSpPr>
            <p:nvPr/>
          </p:nvSpPr>
          <p:spPr bwMode="auto">
            <a:xfrm>
              <a:off x="100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73" name="Text Box 279"/>
            <p:cNvSpPr txBox="1">
              <a:spLocks noChangeArrowheads="1"/>
            </p:cNvSpPr>
            <p:nvPr/>
          </p:nvSpPr>
          <p:spPr bwMode="auto">
            <a:xfrm>
              <a:off x="111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74" name="Text Box 280"/>
            <p:cNvSpPr txBox="1">
              <a:spLocks noChangeArrowheads="1"/>
            </p:cNvSpPr>
            <p:nvPr/>
          </p:nvSpPr>
          <p:spPr bwMode="auto">
            <a:xfrm>
              <a:off x="121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75" name="Text Box 281"/>
            <p:cNvSpPr txBox="1">
              <a:spLocks noChangeArrowheads="1"/>
            </p:cNvSpPr>
            <p:nvPr/>
          </p:nvSpPr>
          <p:spPr bwMode="auto">
            <a:xfrm>
              <a:off x="132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76" name="Text Box 282"/>
            <p:cNvSpPr txBox="1">
              <a:spLocks noChangeArrowheads="1"/>
            </p:cNvSpPr>
            <p:nvPr/>
          </p:nvSpPr>
          <p:spPr bwMode="auto">
            <a:xfrm>
              <a:off x="143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4</a:t>
              </a:r>
            </a:p>
          </p:txBody>
        </p:sp>
        <p:sp>
          <p:nvSpPr>
            <p:cNvPr id="108777" name="Text Box 283"/>
            <p:cNvSpPr txBox="1">
              <a:spLocks noChangeArrowheads="1"/>
            </p:cNvSpPr>
            <p:nvPr/>
          </p:nvSpPr>
          <p:spPr bwMode="auto">
            <a:xfrm>
              <a:off x="153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78" name="Text Box 284"/>
            <p:cNvSpPr txBox="1">
              <a:spLocks noChangeArrowheads="1"/>
            </p:cNvSpPr>
            <p:nvPr/>
          </p:nvSpPr>
          <p:spPr bwMode="auto">
            <a:xfrm>
              <a:off x="164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79" name="Text Box 285"/>
            <p:cNvSpPr txBox="1">
              <a:spLocks noChangeArrowheads="1"/>
            </p:cNvSpPr>
            <p:nvPr/>
          </p:nvSpPr>
          <p:spPr bwMode="auto">
            <a:xfrm>
              <a:off x="175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780" name="Text Box 286"/>
            <p:cNvSpPr txBox="1">
              <a:spLocks noChangeArrowheads="1"/>
            </p:cNvSpPr>
            <p:nvPr/>
          </p:nvSpPr>
          <p:spPr bwMode="auto">
            <a:xfrm>
              <a:off x="185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781" name="Text Box 287"/>
            <p:cNvSpPr txBox="1">
              <a:spLocks noChangeArrowheads="1"/>
            </p:cNvSpPr>
            <p:nvPr/>
          </p:nvSpPr>
          <p:spPr bwMode="auto">
            <a:xfrm>
              <a:off x="196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782" name="Text Box 288"/>
            <p:cNvSpPr txBox="1">
              <a:spLocks noChangeArrowheads="1"/>
            </p:cNvSpPr>
            <p:nvPr/>
          </p:nvSpPr>
          <p:spPr bwMode="auto">
            <a:xfrm>
              <a:off x="207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83" name="Text Box 289"/>
            <p:cNvSpPr txBox="1">
              <a:spLocks noChangeArrowheads="1"/>
            </p:cNvSpPr>
            <p:nvPr/>
          </p:nvSpPr>
          <p:spPr bwMode="auto">
            <a:xfrm>
              <a:off x="218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84" name="Text Box 290"/>
            <p:cNvSpPr txBox="1">
              <a:spLocks noChangeArrowheads="1"/>
            </p:cNvSpPr>
            <p:nvPr/>
          </p:nvSpPr>
          <p:spPr bwMode="auto">
            <a:xfrm>
              <a:off x="228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785" name="Text Box 291"/>
            <p:cNvSpPr txBox="1">
              <a:spLocks noChangeArrowheads="1"/>
            </p:cNvSpPr>
            <p:nvPr/>
          </p:nvSpPr>
          <p:spPr bwMode="auto">
            <a:xfrm>
              <a:off x="239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86" name="Text Box 292"/>
            <p:cNvSpPr txBox="1">
              <a:spLocks noChangeArrowheads="1"/>
            </p:cNvSpPr>
            <p:nvPr/>
          </p:nvSpPr>
          <p:spPr bwMode="auto">
            <a:xfrm>
              <a:off x="250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787" name="Text Box 293"/>
            <p:cNvSpPr txBox="1">
              <a:spLocks noChangeArrowheads="1"/>
            </p:cNvSpPr>
            <p:nvPr/>
          </p:nvSpPr>
          <p:spPr bwMode="auto">
            <a:xfrm>
              <a:off x="260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88" name="Text Box 294"/>
            <p:cNvSpPr txBox="1">
              <a:spLocks noChangeArrowheads="1"/>
            </p:cNvSpPr>
            <p:nvPr/>
          </p:nvSpPr>
          <p:spPr bwMode="auto">
            <a:xfrm>
              <a:off x="271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89" name="Text Box 295"/>
            <p:cNvSpPr txBox="1">
              <a:spLocks noChangeArrowheads="1"/>
            </p:cNvSpPr>
            <p:nvPr/>
          </p:nvSpPr>
          <p:spPr bwMode="auto">
            <a:xfrm>
              <a:off x="282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90" name="Text Box 296"/>
            <p:cNvSpPr txBox="1">
              <a:spLocks noChangeArrowheads="1"/>
            </p:cNvSpPr>
            <p:nvPr/>
          </p:nvSpPr>
          <p:spPr bwMode="auto">
            <a:xfrm>
              <a:off x="292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grpSp>
      <p:grpSp>
        <p:nvGrpSpPr>
          <p:cNvPr id="108791" name="Group 247"/>
          <p:cNvGrpSpPr>
            <a:grpSpLocks/>
          </p:cNvGrpSpPr>
          <p:nvPr/>
        </p:nvGrpSpPr>
        <p:grpSpPr bwMode="auto">
          <a:xfrm>
            <a:off x="889000" y="4551363"/>
            <a:ext cx="6172200" cy="1763712"/>
            <a:chOff x="576" y="2192"/>
            <a:chExt cx="3888" cy="1111"/>
          </a:xfrm>
        </p:grpSpPr>
        <p:sp>
          <p:nvSpPr>
            <p:cNvPr id="108792" name="Text Box 21"/>
            <p:cNvSpPr txBox="1">
              <a:spLocks noChangeArrowheads="1"/>
            </p:cNvSpPr>
            <p:nvPr/>
          </p:nvSpPr>
          <p:spPr bwMode="auto">
            <a:xfrm>
              <a:off x="57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793" name="Text Box 58"/>
            <p:cNvSpPr txBox="1">
              <a:spLocks noChangeArrowheads="1"/>
            </p:cNvSpPr>
            <p:nvPr/>
          </p:nvSpPr>
          <p:spPr bwMode="auto">
            <a:xfrm>
              <a:off x="68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794" name="Text Box 59"/>
            <p:cNvSpPr txBox="1">
              <a:spLocks noChangeArrowheads="1"/>
            </p:cNvSpPr>
            <p:nvPr/>
          </p:nvSpPr>
          <p:spPr bwMode="auto">
            <a:xfrm>
              <a:off x="79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95" name="Text Box 60"/>
            <p:cNvSpPr txBox="1">
              <a:spLocks noChangeArrowheads="1"/>
            </p:cNvSpPr>
            <p:nvPr/>
          </p:nvSpPr>
          <p:spPr bwMode="auto">
            <a:xfrm>
              <a:off x="89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96" name="Text Box 61"/>
            <p:cNvSpPr txBox="1">
              <a:spLocks noChangeArrowheads="1"/>
            </p:cNvSpPr>
            <p:nvPr/>
          </p:nvSpPr>
          <p:spPr bwMode="auto">
            <a:xfrm>
              <a:off x="100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797" name="Text Box 62"/>
            <p:cNvSpPr txBox="1">
              <a:spLocks noChangeArrowheads="1"/>
            </p:cNvSpPr>
            <p:nvPr/>
          </p:nvSpPr>
          <p:spPr bwMode="auto">
            <a:xfrm>
              <a:off x="111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798" name="Text Box 63"/>
            <p:cNvSpPr txBox="1">
              <a:spLocks noChangeArrowheads="1"/>
            </p:cNvSpPr>
            <p:nvPr/>
          </p:nvSpPr>
          <p:spPr bwMode="auto">
            <a:xfrm>
              <a:off x="121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799" name="Text Box 64"/>
            <p:cNvSpPr txBox="1">
              <a:spLocks noChangeArrowheads="1"/>
            </p:cNvSpPr>
            <p:nvPr/>
          </p:nvSpPr>
          <p:spPr bwMode="auto">
            <a:xfrm>
              <a:off x="132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800" name="Text Box 65"/>
            <p:cNvSpPr txBox="1">
              <a:spLocks noChangeArrowheads="1"/>
            </p:cNvSpPr>
            <p:nvPr/>
          </p:nvSpPr>
          <p:spPr bwMode="auto">
            <a:xfrm>
              <a:off x="143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01" name="Text Box 66"/>
            <p:cNvSpPr txBox="1">
              <a:spLocks noChangeArrowheads="1"/>
            </p:cNvSpPr>
            <p:nvPr/>
          </p:nvSpPr>
          <p:spPr bwMode="auto">
            <a:xfrm>
              <a:off x="153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02" name="Text Box 67"/>
            <p:cNvSpPr txBox="1">
              <a:spLocks noChangeArrowheads="1"/>
            </p:cNvSpPr>
            <p:nvPr/>
          </p:nvSpPr>
          <p:spPr bwMode="auto">
            <a:xfrm>
              <a:off x="164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803" name="Text Box 68"/>
            <p:cNvSpPr txBox="1">
              <a:spLocks noChangeArrowheads="1"/>
            </p:cNvSpPr>
            <p:nvPr/>
          </p:nvSpPr>
          <p:spPr bwMode="auto">
            <a:xfrm>
              <a:off x="175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04" name="Text Box 69"/>
            <p:cNvSpPr txBox="1">
              <a:spLocks noChangeArrowheads="1"/>
            </p:cNvSpPr>
            <p:nvPr/>
          </p:nvSpPr>
          <p:spPr bwMode="auto">
            <a:xfrm>
              <a:off x="186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05" name="Text Box 70"/>
            <p:cNvSpPr txBox="1">
              <a:spLocks noChangeArrowheads="1"/>
            </p:cNvSpPr>
            <p:nvPr/>
          </p:nvSpPr>
          <p:spPr bwMode="auto">
            <a:xfrm>
              <a:off x="196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806" name="Text Box 71"/>
            <p:cNvSpPr txBox="1">
              <a:spLocks noChangeArrowheads="1"/>
            </p:cNvSpPr>
            <p:nvPr/>
          </p:nvSpPr>
          <p:spPr bwMode="auto">
            <a:xfrm>
              <a:off x="207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07" name="Text Box 72"/>
            <p:cNvSpPr txBox="1">
              <a:spLocks noChangeArrowheads="1"/>
            </p:cNvSpPr>
            <p:nvPr/>
          </p:nvSpPr>
          <p:spPr bwMode="auto">
            <a:xfrm>
              <a:off x="218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808" name="Text Box 73"/>
            <p:cNvSpPr txBox="1">
              <a:spLocks noChangeArrowheads="1"/>
            </p:cNvSpPr>
            <p:nvPr/>
          </p:nvSpPr>
          <p:spPr bwMode="auto">
            <a:xfrm>
              <a:off x="228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809" name="Text Box 74"/>
            <p:cNvSpPr txBox="1">
              <a:spLocks noChangeArrowheads="1"/>
            </p:cNvSpPr>
            <p:nvPr/>
          </p:nvSpPr>
          <p:spPr bwMode="auto">
            <a:xfrm>
              <a:off x="239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10" name="Text Box 75"/>
            <p:cNvSpPr txBox="1">
              <a:spLocks noChangeArrowheads="1"/>
            </p:cNvSpPr>
            <p:nvPr/>
          </p:nvSpPr>
          <p:spPr bwMode="auto">
            <a:xfrm>
              <a:off x="250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811" name="Text Box 76"/>
            <p:cNvSpPr txBox="1">
              <a:spLocks noChangeArrowheads="1"/>
            </p:cNvSpPr>
            <p:nvPr/>
          </p:nvSpPr>
          <p:spPr bwMode="auto">
            <a:xfrm>
              <a:off x="260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12" name="Text Box 77"/>
            <p:cNvSpPr txBox="1">
              <a:spLocks noChangeArrowheads="1"/>
            </p:cNvSpPr>
            <p:nvPr/>
          </p:nvSpPr>
          <p:spPr bwMode="auto">
            <a:xfrm>
              <a:off x="271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13" name="Text Box 78"/>
            <p:cNvSpPr txBox="1">
              <a:spLocks noChangeArrowheads="1"/>
            </p:cNvSpPr>
            <p:nvPr/>
          </p:nvSpPr>
          <p:spPr bwMode="auto">
            <a:xfrm>
              <a:off x="282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14" name="Text Box 79"/>
            <p:cNvSpPr txBox="1">
              <a:spLocks noChangeArrowheads="1"/>
            </p:cNvSpPr>
            <p:nvPr/>
          </p:nvSpPr>
          <p:spPr bwMode="auto">
            <a:xfrm>
              <a:off x="293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815" name="Text Box 80"/>
            <p:cNvSpPr txBox="1">
              <a:spLocks noChangeArrowheads="1"/>
            </p:cNvSpPr>
            <p:nvPr/>
          </p:nvSpPr>
          <p:spPr bwMode="auto">
            <a:xfrm>
              <a:off x="303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16" name="Text Box 81"/>
            <p:cNvSpPr txBox="1">
              <a:spLocks noChangeArrowheads="1"/>
            </p:cNvSpPr>
            <p:nvPr/>
          </p:nvSpPr>
          <p:spPr bwMode="auto">
            <a:xfrm>
              <a:off x="314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17" name="Text Box 82"/>
            <p:cNvSpPr txBox="1">
              <a:spLocks noChangeArrowheads="1"/>
            </p:cNvSpPr>
            <p:nvPr/>
          </p:nvSpPr>
          <p:spPr bwMode="auto">
            <a:xfrm>
              <a:off x="325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18" name="Text Box 83"/>
            <p:cNvSpPr txBox="1">
              <a:spLocks noChangeArrowheads="1"/>
            </p:cNvSpPr>
            <p:nvPr/>
          </p:nvSpPr>
          <p:spPr bwMode="auto">
            <a:xfrm>
              <a:off x="335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19" name="Text Box 84"/>
            <p:cNvSpPr txBox="1">
              <a:spLocks noChangeArrowheads="1"/>
            </p:cNvSpPr>
            <p:nvPr/>
          </p:nvSpPr>
          <p:spPr bwMode="auto">
            <a:xfrm>
              <a:off x="346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820" name="Text Box 85"/>
            <p:cNvSpPr txBox="1">
              <a:spLocks noChangeArrowheads="1"/>
            </p:cNvSpPr>
            <p:nvPr/>
          </p:nvSpPr>
          <p:spPr bwMode="auto">
            <a:xfrm>
              <a:off x="357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821" name="Text Box 86"/>
            <p:cNvSpPr txBox="1">
              <a:spLocks noChangeArrowheads="1"/>
            </p:cNvSpPr>
            <p:nvPr/>
          </p:nvSpPr>
          <p:spPr bwMode="auto">
            <a:xfrm>
              <a:off x="367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22" name="Text Box 87"/>
            <p:cNvSpPr txBox="1">
              <a:spLocks noChangeArrowheads="1"/>
            </p:cNvSpPr>
            <p:nvPr/>
          </p:nvSpPr>
          <p:spPr bwMode="auto">
            <a:xfrm>
              <a:off x="378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23" name="Text Box 88"/>
            <p:cNvSpPr txBox="1">
              <a:spLocks noChangeArrowheads="1"/>
            </p:cNvSpPr>
            <p:nvPr/>
          </p:nvSpPr>
          <p:spPr bwMode="auto">
            <a:xfrm>
              <a:off x="389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824" name="Text Box 89"/>
            <p:cNvSpPr txBox="1">
              <a:spLocks noChangeArrowheads="1"/>
            </p:cNvSpPr>
            <p:nvPr/>
          </p:nvSpPr>
          <p:spPr bwMode="auto">
            <a:xfrm>
              <a:off x="400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25" name="Text Box 90"/>
            <p:cNvSpPr txBox="1">
              <a:spLocks noChangeArrowheads="1"/>
            </p:cNvSpPr>
            <p:nvPr/>
          </p:nvSpPr>
          <p:spPr bwMode="auto">
            <a:xfrm>
              <a:off x="410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26" name="Text Box 91"/>
            <p:cNvSpPr txBox="1">
              <a:spLocks noChangeArrowheads="1"/>
            </p:cNvSpPr>
            <p:nvPr/>
          </p:nvSpPr>
          <p:spPr bwMode="auto">
            <a:xfrm>
              <a:off x="421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27" name="Text Box 92"/>
            <p:cNvSpPr txBox="1">
              <a:spLocks noChangeArrowheads="1"/>
            </p:cNvSpPr>
            <p:nvPr/>
          </p:nvSpPr>
          <p:spPr bwMode="auto">
            <a:xfrm>
              <a:off x="432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28" name="Text Box 130"/>
            <p:cNvSpPr txBox="1">
              <a:spLocks noChangeArrowheads="1"/>
            </p:cNvSpPr>
            <p:nvPr/>
          </p:nvSpPr>
          <p:spPr bwMode="auto">
            <a:xfrm>
              <a:off x="57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829" name="Text Box 131"/>
            <p:cNvSpPr txBox="1">
              <a:spLocks noChangeArrowheads="1"/>
            </p:cNvSpPr>
            <p:nvPr/>
          </p:nvSpPr>
          <p:spPr bwMode="auto">
            <a:xfrm>
              <a:off x="68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830" name="Text Box 132"/>
            <p:cNvSpPr txBox="1">
              <a:spLocks noChangeArrowheads="1"/>
            </p:cNvSpPr>
            <p:nvPr/>
          </p:nvSpPr>
          <p:spPr bwMode="auto">
            <a:xfrm>
              <a:off x="79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31" name="Text Box 133"/>
            <p:cNvSpPr txBox="1">
              <a:spLocks noChangeArrowheads="1"/>
            </p:cNvSpPr>
            <p:nvPr/>
          </p:nvSpPr>
          <p:spPr bwMode="auto">
            <a:xfrm>
              <a:off x="89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32" name="Text Box 134"/>
            <p:cNvSpPr txBox="1">
              <a:spLocks noChangeArrowheads="1"/>
            </p:cNvSpPr>
            <p:nvPr/>
          </p:nvSpPr>
          <p:spPr bwMode="auto">
            <a:xfrm>
              <a:off x="100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33" name="Text Box 135"/>
            <p:cNvSpPr txBox="1">
              <a:spLocks noChangeArrowheads="1"/>
            </p:cNvSpPr>
            <p:nvPr/>
          </p:nvSpPr>
          <p:spPr bwMode="auto">
            <a:xfrm>
              <a:off x="111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834" name="Text Box 136"/>
            <p:cNvSpPr txBox="1">
              <a:spLocks noChangeArrowheads="1"/>
            </p:cNvSpPr>
            <p:nvPr/>
          </p:nvSpPr>
          <p:spPr bwMode="auto">
            <a:xfrm>
              <a:off x="121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35" name="Text Box 137"/>
            <p:cNvSpPr txBox="1">
              <a:spLocks noChangeArrowheads="1"/>
            </p:cNvSpPr>
            <p:nvPr/>
          </p:nvSpPr>
          <p:spPr bwMode="auto">
            <a:xfrm>
              <a:off x="132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836" name="Text Box 138"/>
            <p:cNvSpPr txBox="1">
              <a:spLocks noChangeArrowheads="1"/>
            </p:cNvSpPr>
            <p:nvPr/>
          </p:nvSpPr>
          <p:spPr bwMode="auto">
            <a:xfrm>
              <a:off x="143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37" name="Text Box 139"/>
            <p:cNvSpPr txBox="1">
              <a:spLocks noChangeArrowheads="1"/>
            </p:cNvSpPr>
            <p:nvPr/>
          </p:nvSpPr>
          <p:spPr bwMode="auto">
            <a:xfrm>
              <a:off x="153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38" name="Text Box 140"/>
            <p:cNvSpPr txBox="1">
              <a:spLocks noChangeArrowheads="1"/>
            </p:cNvSpPr>
            <p:nvPr/>
          </p:nvSpPr>
          <p:spPr bwMode="auto">
            <a:xfrm>
              <a:off x="164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39" name="Text Box 141"/>
            <p:cNvSpPr txBox="1">
              <a:spLocks noChangeArrowheads="1"/>
            </p:cNvSpPr>
            <p:nvPr/>
          </p:nvSpPr>
          <p:spPr bwMode="auto">
            <a:xfrm>
              <a:off x="175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40" name="Text Box 142"/>
            <p:cNvSpPr txBox="1">
              <a:spLocks noChangeArrowheads="1"/>
            </p:cNvSpPr>
            <p:nvPr/>
          </p:nvSpPr>
          <p:spPr bwMode="auto">
            <a:xfrm>
              <a:off x="186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41" name="Text Box 143"/>
            <p:cNvSpPr txBox="1">
              <a:spLocks noChangeArrowheads="1"/>
            </p:cNvSpPr>
            <p:nvPr/>
          </p:nvSpPr>
          <p:spPr bwMode="auto">
            <a:xfrm>
              <a:off x="196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42" name="Text Box 144"/>
            <p:cNvSpPr txBox="1">
              <a:spLocks noChangeArrowheads="1"/>
            </p:cNvSpPr>
            <p:nvPr/>
          </p:nvSpPr>
          <p:spPr bwMode="auto">
            <a:xfrm>
              <a:off x="207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43" name="Text Box 145"/>
            <p:cNvSpPr txBox="1">
              <a:spLocks noChangeArrowheads="1"/>
            </p:cNvSpPr>
            <p:nvPr/>
          </p:nvSpPr>
          <p:spPr bwMode="auto">
            <a:xfrm>
              <a:off x="218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44" name="Text Box 146"/>
            <p:cNvSpPr txBox="1">
              <a:spLocks noChangeArrowheads="1"/>
            </p:cNvSpPr>
            <p:nvPr/>
          </p:nvSpPr>
          <p:spPr bwMode="auto">
            <a:xfrm>
              <a:off x="228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45" name="Text Box 147"/>
            <p:cNvSpPr txBox="1">
              <a:spLocks noChangeArrowheads="1"/>
            </p:cNvSpPr>
            <p:nvPr/>
          </p:nvSpPr>
          <p:spPr bwMode="auto">
            <a:xfrm>
              <a:off x="239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846" name="Text Box 148"/>
            <p:cNvSpPr txBox="1">
              <a:spLocks noChangeArrowheads="1"/>
            </p:cNvSpPr>
            <p:nvPr/>
          </p:nvSpPr>
          <p:spPr bwMode="auto">
            <a:xfrm>
              <a:off x="250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47" name="Text Box 149"/>
            <p:cNvSpPr txBox="1">
              <a:spLocks noChangeArrowheads="1"/>
            </p:cNvSpPr>
            <p:nvPr/>
          </p:nvSpPr>
          <p:spPr bwMode="auto">
            <a:xfrm>
              <a:off x="260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48" name="Text Box 150"/>
            <p:cNvSpPr txBox="1">
              <a:spLocks noChangeArrowheads="1"/>
            </p:cNvSpPr>
            <p:nvPr/>
          </p:nvSpPr>
          <p:spPr bwMode="auto">
            <a:xfrm>
              <a:off x="271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49" name="Text Box 151"/>
            <p:cNvSpPr txBox="1">
              <a:spLocks noChangeArrowheads="1"/>
            </p:cNvSpPr>
            <p:nvPr/>
          </p:nvSpPr>
          <p:spPr bwMode="auto">
            <a:xfrm>
              <a:off x="282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50" name="Text Box 152"/>
            <p:cNvSpPr txBox="1">
              <a:spLocks noChangeArrowheads="1"/>
            </p:cNvSpPr>
            <p:nvPr/>
          </p:nvSpPr>
          <p:spPr bwMode="auto">
            <a:xfrm>
              <a:off x="293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851" name="Text Box 153"/>
            <p:cNvSpPr txBox="1">
              <a:spLocks noChangeArrowheads="1"/>
            </p:cNvSpPr>
            <p:nvPr/>
          </p:nvSpPr>
          <p:spPr bwMode="auto">
            <a:xfrm>
              <a:off x="303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52" name="Text Box 154"/>
            <p:cNvSpPr txBox="1">
              <a:spLocks noChangeArrowheads="1"/>
            </p:cNvSpPr>
            <p:nvPr/>
          </p:nvSpPr>
          <p:spPr bwMode="auto">
            <a:xfrm>
              <a:off x="314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53" name="Text Box 155"/>
            <p:cNvSpPr txBox="1">
              <a:spLocks noChangeArrowheads="1"/>
            </p:cNvSpPr>
            <p:nvPr/>
          </p:nvSpPr>
          <p:spPr bwMode="auto">
            <a:xfrm>
              <a:off x="325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54" name="Text Box 156"/>
            <p:cNvSpPr txBox="1">
              <a:spLocks noChangeArrowheads="1"/>
            </p:cNvSpPr>
            <p:nvPr/>
          </p:nvSpPr>
          <p:spPr bwMode="auto">
            <a:xfrm>
              <a:off x="335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855" name="Text Box 157"/>
            <p:cNvSpPr txBox="1">
              <a:spLocks noChangeArrowheads="1"/>
            </p:cNvSpPr>
            <p:nvPr/>
          </p:nvSpPr>
          <p:spPr bwMode="auto">
            <a:xfrm>
              <a:off x="346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856" name="Text Box 158"/>
            <p:cNvSpPr txBox="1">
              <a:spLocks noChangeArrowheads="1"/>
            </p:cNvSpPr>
            <p:nvPr/>
          </p:nvSpPr>
          <p:spPr bwMode="auto">
            <a:xfrm>
              <a:off x="357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57" name="Text Box 159"/>
            <p:cNvSpPr txBox="1">
              <a:spLocks noChangeArrowheads="1"/>
            </p:cNvSpPr>
            <p:nvPr/>
          </p:nvSpPr>
          <p:spPr bwMode="auto">
            <a:xfrm>
              <a:off x="367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58" name="Text Box 160"/>
            <p:cNvSpPr txBox="1">
              <a:spLocks noChangeArrowheads="1"/>
            </p:cNvSpPr>
            <p:nvPr/>
          </p:nvSpPr>
          <p:spPr bwMode="auto">
            <a:xfrm>
              <a:off x="378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59" name="Text Box 161"/>
            <p:cNvSpPr txBox="1">
              <a:spLocks noChangeArrowheads="1"/>
            </p:cNvSpPr>
            <p:nvPr/>
          </p:nvSpPr>
          <p:spPr bwMode="auto">
            <a:xfrm>
              <a:off x="389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60" name="Text Box 162"/>
            <p:cNvSpPr txBox="1">
              <a:spLocks noChangeArrowheads="1"/>
            </p:cNvSpPr>
            <p:nvPr/>
          </p:nvSpPr>
          <p:spPr bwMode="auto">
            <a:xfrm>
              <a:off x="400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61" name="Text Box 163"/>
            <p:cNvSpPr txBox="1">
              <a:spLocks noChangeArrowheads="1"/>
            </p:cNvSpPr>
            <p:nvPr/>
          </p:nvSpPr>
          <p:spPr bwMode="auto">
            <a:xfrm>
              <a:off x="410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862" name="Text Box 164"/>
            <p:cNvSpPr txBox="1">
              <a:spLocks noChangeArrowheads="1"/>
            </p:cNvSpPr>
            <p:nvPr/>
          </p:nvSpPr>
          <p:spPr bwMode="auto">
            <a:xfrm>
              <a:off x="421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863" name="Text Box 165"/>
            <p:cNvSpPr txBox="1">
              <a:spLocks noChangeArrowheads="1"/>
            </p:cNvSpPr>
            <p:nvPr/>
          </p:nvSpPr>
          <p:spPr bwMode="auto">
            <a:xfrm>
              <a:off x="432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64" name="Text Box 166"/>
            <p:cNvSpPr txBox="1">
              <a:spLocks noChangeArrowheads="1"/>
            </p:cNvSpPr>
            <p:nvPr/>
          </p:nvSpPr>
          <p:spPr bwMode="auto">
            <a:xfrm>
              <a:off x="57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65" name="Text Box 167"/>
            <p:cNvSpPr txBox="1">
              <a:spLocks noChangeArrowheads="1"/>
            </p:cNvSpPr>
            <p:nvPr/>
          </p:nvSpPr>
          <p:spPr bwMode="auto">
            <a:xfrm>
              <a:off x="68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66" name="Text Box 168"/>
            <p:cNvSpPr txBox="1">
              <a:spLocks noChangeArrowheads="1"/>
            </p:cNvSpPr>
            <p:nvPr/>
          </p:nvSpPr>
          <p:spPr bwMode="auto">
            <a:xfrm>
              <a:off x="79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67" name="Text Box 169"/>
            <p:cNvSpPr txBox="1">
              <a:spLocks noChangeArrowheads="1"/>
            </p:cNvSpPr>
            <p:nvPr/>
          </p:nvSpPr>
          <p:spPr bwMode="auto">
            <a:xfrm>
              <a:off x="89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68" name="Text Box 170"/>
            <p:cNvSpPr txBox="1">
              <a:spLocks noChangeArrowheads="1"/>
            </p:cNvSpPr>
            <p:nvPr/>
          </p:nvSpPr>
          <p:spPr bwMode="auto">
            <a:xfrm>
              <a:off x="100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69" name="Text Box 171"/>
            <p:cNvSpPr txBox="1">
              <a:spLocks noChangeArrowheads="1"/>
            </p:cNvSpPr>
            <p:nvPr/>
          </p:nvSpPr>
          <p:spPr bwMode="auto">
            <a:xfrm>
              <a:off x="111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70" name="Text Box 172"/>
            <p:cNvSpPr txBox="1">
              <a:spLocks noChangeArrowheads="1"/>
            </p:cNvSpPr>
            <p:nvPr/>
          </p:nvSpPr>
          <p:spPr bwMode="auto">
            <a:xfrm>
              <a:off x="121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71" name="Text Box 173"/>
            <p:cNvSpPr txBox="1">
              <a:spLocks noChangeArrowheads="1"/>
            </p:cNvSpPr>
            <p:nvPr/>
          </p:nvSpPr>
          <p:spPr bwMode="auto">
            <a:xfrm>
              <a:off x="132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72" name="Text Box 174"/>
            <p:cNvSpPr txBox="1">
              <a:spLocks noChangeArrowheads="1"/>
            </p:cNvSpPr>
            <p:nvPr/>
          </p:nvSpPr>
          <p:spPr bwMode="auto">
            <a:xfrm>
              <a:off x="143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873" name="Text Box 175"/>
            <p:cNvSpPr txBox="1">
              <a:spLocks noChangeArrowheads="1"/>
            </p:cNvSpPr>
            <p:nvPr/>
          </p:nvSpPr>
          <p:spPr bwMode="auto">
            <a:xfrm>
              <a:off x="153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74" name="Text Box 176"/>
            <p:cNvSpPr txBox="1">
              <a:spLocks noChangeArrowheads="1"/>
            </p:cNvSpPr>
            <p:nvPr/>
          </p:nvSpPr>
          <p:spPr bwMode="auto">
            <a:xfrm>
              <a:off x="164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875" name="Text Box 177"/>
            <p:cNvSpPr txBox="1">
              <a:spLocks noChangeArrowheads="1"/>
            </p:cNvSpPr>
            <p:nvPr/>
          </p:nvSpPr>
          <p:spPr bwMode="auto">
            <a:xfrm>
              <a:off x="175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76" name="Text Box 178"/>
            <p:cNvSpPr txBox="1">
              <a:spLocks noChangeArrowheads="1"/>
            </p:cNvSpPr>
            <p:nvPr/>
          </p:nvSpPr>
          <p:spPr bwMode="auto">
            <a:xfrm>
              <a:off x="186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77" name="Text Box 179"/>
            <p:cNvSpPr txBox="1">
              <a:spLocks noChangeArrowheads="1"/>
            </p:cNvSpPr>
            <p:nvPr/>
          </p:nvSpPr>
          <p:spPr bwMode="auto">
            <a:xfrm>
              <a:off x="196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878" name="Text Box 180"/>
            <p:cNvSpPr txBox="1">
              <a:spLocks noChangeArrowheads="1"/>
            </p:cNvSpPr>
            <p:nvPr/>
          </p:nvSpPr>
          <p:spPr bwMode="auto">
            <a:xfrm>
              <a:off x="207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79" name="Text Box 181"/>
            <p:cNvSpPr txBox="1">
              <a:spLocks noChangeArrowheads="1"/>
            </p:cNvSpPr>
            <p:nvPr/>
          </p:nvSpPr>
          <p:spPr bwMode="auto">
            <a:xfrm>
              <a:off x="218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80" name="Text Box 182"/>
            <p:cNvSpPr txBox="1">
              <a:spLocks noChangeArrowheads="1"/>
            </p:cNvSpPr>
            <p:nvPr/>
          </p:nvSpPr>
          <p:spPr bwMode="auto">
            <a:xfrm>
              <a:off x="228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881" name="Text Box 183"/>
            <p:cNvSpPr txBox="1">
              <a:spLocks noChangeArrowheads="1"/>
            </p:cNvSpPr>
            <p:nvPr/>
          </p:nvSpPr>
          <p:spPr bwMode="auto">
            <a:xfrm>
              <a:off x="239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82" name="Text Box 184"/>
            <p:cNvSpPr txBox="1">
              <a:spLocks noChangeArrowheads="1"/>
            </p:cNvSpPr>
            <p:nvPr/>
          </p:nvSpPr>
          <p:spPr bwMode="auto">
            <a:xfrm>
              <a:off x="250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83" name="Text Box 185"/>
            <p:cNvSpPr txBox="1">
              <a:spLocks noChangeArrowheads="1"/>
            </p:cNvSpPr>
            <p:nvPr/>
          </p:nvSpPr>
          <p:spPr bwMode="auto">
            <a:xfrm>
              <a:off x="260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84" name="Text Box 186"/>
            <p:cNvSpPr txBox="1">
              <a:spLocks noChangeArrowheads="1"/>
            </p:cNvSpPr>
            <p:nvPr/>
          </p:nvSpPr>
          <p:spPr bwMode="auto">
            <a:xfrm>
              <a:off x="271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85" name="Text Box 187"/>
            <p:cNvSpPr txBox="1">
              <a:spLocks noChangeArrowheads="1"/>
            </p:cNvSpPr>
            <p:nvPr/>
          </p:nvSpPr>
          <p:spPr bwMode="auto">
            <a:xfrm>
              <a:off x="282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886" name="Text Box 188"/>
            <p:cNvSpPr txBox="1">
              <a:spLocks noChangeArrowheads="1"/>
            </p:cNvSpPr>
            <p:nvPr/>
          </p:nvSpPr>
          <p:spPr bwMode="auto">
            <a:xfrm>
              <a:off x="293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887" name="Text Box 189"/>
            <p:cNvSpPr txBox="1">
              <a:spLocks noChangeArrowheads="1"/>
            </p:cNvSpPr>
            <p:nvPr/>
          </p:nvSpPr>
          <p:spPr bwMode="auto">
            <a:xfrm>
              <a:off x="303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888" name="Text Box 190"/>
            <p:cNvSpPr txBox="1">
              <a:spLocks noChangeArrowheads="1"/>
            </p:cNvSpPr>
            <p:nvPr/>
          </p:nvSpPr>
          <p:spPr bwMode="auto">
            <a:xfrm>
              <a:off x="314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889" name="Text Box 191"/>
            <p:cNvSpPr txBox="1">
              <a:spLocks noChangeArrowheads="1"/>
            </p:cNvSpPr>
            <p:nvPr/>
          </p:nvSpPr>
          <p:spPr bwMode="auto">
            <a:xfrm>
              <a:off x="325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890" name="Text Box 192"/>
            <p:cNvSpPr txBox="1">
              <a:spLocks noChangeArrowheads="1"/>
            </p:cNvSpPr>
            <p:nvPr/>
          </p:nvSpPr>
          <p:spPr bwMode="auto">
            <a:xfrm>
              <a:off x="335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91" name="Text Box 193"/>
            <p:cNvSpPr txBox="1">
              <a:spLocks noChangeArrowheads="1"/>
            </p:cNvSpPr>
            <p:nvPr/>
          </p:nvSpPr>
          <p:spPr bwMode="auto">
            <a:xfrm>
              <a:off x="346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892" name="Text Box 194"/>
            <p:cNvSpPr txBox="1">
              <a:spLocks noChangeArrowheads="1"/>
            </p:cNvSpPr>
            <p:nvPr/>
          </p:nvSpPr>
          <p:spPr bwMode="auto">
            <a:xfrm>
              <a:off x="357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93" name="Text Box 195"/>
            <p:cNvSpPr txBox="1">
              <a:spLocks noChangeArrowheads="1"/>
            </p:cNvSpPr>
            <p:nvPr/>
          </p:nvSpPr>
          <p:spPr bwMode="auto">
            <a:xfrm>
              <a:off x="367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894" name="Text Box 196"/>
            <p:cNvSpPr txBox="1">
              <a:spLocks noChangeArrowheads="1"/>
            </p:cNvSpPr>
            <p:nvPr/>
          </p:nvSpPr>
          <p:spPr bwMode="auto">
            <a:xfrm>
              <a:off x="378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95" name="Text Box 197"/>
            <p:cNvSpPr txBox="1">
              <a:spLocks noChangeArrowheads="1"/>
            </p:cNvSpPr>
            <p:nvPr/>
          </p:nvSpPr>
          <p:spPr bwMode="auto">
            <a:xfrm>
              <a:off x="389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96" name="Text Box 198"/>
            <p:cNvSpPr txBox="1">
              <a:spLocks noChangeArrowheads="1"/>
            </p:cNvSpPr>
            <p:nvPr/>
          </p:nvSpPr>
          <p:spPr bwMode="auto">
            <a:xfrm>
              <a:off x="400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897" name="Text Box 199"/>
            <p:cNvSpPr txBox="1">
              <a:spLocks noChangeArrowheads="1"/>
            </p:cNvSpPr>
            <p:nvPr/>
          </p:nvSpPr>
          <p:spPr bwMode="auto">
            <a:xfrm>
              <a:off x="410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898" name="Text Box 200"/>
            <p:cNvSpPr txBox="1">
              <a:spLocks noChangeArrowheads="1"/>
            </p:cNvSpPr>
            <p:nvPr/>
          </p:nvSpPr>
          <p:spPr bwMode="auto">
            <a:xfrm>
              <a:off x="421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899" name="Text Box 201"/>
            <p:cNvSpPr txBox="1">
              <a:spLocks noChangeArrowheads="1"/>
            </p:cNvSpPr>
            <p:nvPr/>
          </p:nvSpPr>
          <p:spPr bwMode="auto">
            <a:xfrm>
              <a:off x="432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00" name="Text Box 202"/>
            <p:cNvSpPr txBox="1">
              <a:spLocks noChangeArrowheads="1"/>
            </p:cNvSpPr>
            <p:nvPr/>
          </p:nvSpPr>
          <p:spPr bwMode="auto">
            <a:xfrm>
              <a:off x="57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01" name="Text Box 203"/>
            <p:cNvSpPr txBox="1">
              <a:spLocks noChangeArrowheads="1"/>
            </p:cNvSpPr>
            <p:nvPr/>
          </p:nvSpPr>
          <p:spPr bwMode="auto">
            <a:xfrm>
              <a:off x="68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02" name="Text Box 204"/>
            <p:cNvSpPr txBox="1">
              <a:spLocks noChangeArrowheads="1"/>
            </p:cNvSpPr>
            <p:nvPr/>
          </p:nvSpPr>
          <p:spPr bwMode="auto">
            <a:xfrm>
              <a:off x="79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03" name="Text Box 205"/>
            <p:cNvSpPr txBox="1">
              <a:spLocks noChangeArrowheads="1"/>
            </p:cNvSpPr>
            <p:nvPr/>
          </p:nvSpPr>
          <p:spPr bwMode="auto">
            <a:xfrm>
              <a:off x="89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04" name="Text Box 206"/>
            <p:cNvSpPr txBox="1">
              <a:spLocks noChangeArrowheads="1"/>
            </p:cNvSpPr>
            <p:nvPr/>
          </p:nvSpPr>
          <p:spPr bwMode="auto">
            <a:xfrm>
              <a:off x="100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905" name="Text Box 207"/>
            <p:cNvSpPr txBox="1">
              <a:spLocks noChangeArrowheads="1"/>
            </p:cNvSpPr>
            <p:nvPr/>
          </p:nvSpPr>
          <p:spPr bwMode="auto">
            <a:xfrm>
              <a:off x="111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906" name="Text Box 208"/>
            <p:cNvSpPr txBox="1">
              <a:spLocks noChangeArrowheads="1"/>
            </p:cNvSpPr>
            <p:nvPr/>
          </p:nvSpPr>
          <p:spPr bwMode="auto">
            <a:xfrm>
              <a:off x="121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907" name="Text Box 209"/>
            <p:cNvSpPr txBox="1">
              <a:spLocks noChangeArrowheads="1"/>
            </p:cNvSpPr>
            <p:nvPr/>
          </p:nvSpPr>
          <p:spPr bwMode="auto">
            <a:xfrm>
              <a:off x="132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908" name="Text Box 210"/>
            <p:cNvSpPr txBox="1">
              <a:spLocks noChangeArrowheads="1"/>
            </p:cNvSpPr>
            <p:nvPr/>
          </p:nvSpPr>
          <p:spPr bwMode="auto">
            <a:xfrm>
              <a:off x="143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09" name="Text Box 211"/>
            <p:cNvSpPr txBox="1">
              <a:spLocks noChangeArrowheads="1"/>
            </p:cNvSpPr>
            <p:nvPr/>
          </p:nvSpPr>
          <p:spPr bwMode="auto">
            <a:xfrm>
              <a:off x="153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910" name="Text Box 212"/>
            <p:cNvSpPr txBox="1">
              <a:spLocks noChangeArrowheads="1"/>
            </p:cNvSpPr>
            <p:nvPr/>
          </p:nvSpPr>
          <p:spPr bwMode="auto">
            <a:xfrm>
              <a:off x="164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11" name="Text Box 213"/>
            <p:cNvSpPr txBox="1">
              <a:spLocks noChangeArrowheads="1"/>
            </p:cNvSpPr>
            <p:nvPr/>
          </p:nvSpPr>
          <p:spPr bwMode="auto">
            <a:xfrm>
              <a:off x="175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12" name="Text Box 214"/>
            <p:cNvSpPr txBox="1">
              <a:spLocks noChangeArrowheads="1"/>
            </p:cNvSpPr>
            <p:nvPr/>
          </p:nvSpPr>
          <p:spPr bwMode="auto">
            <a:xfrm>
              <a:off x="186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13" name="Text Box 215"/>
            <p:cNvSpPr txBox="1">
              <a:spLocks noChangeArrowheads="1"/>
            </p:cNvSpPr>
            <p:nvPr/>
          </p:nvSpPr>
          <p:spPr bwMode="auto">
            <a:xfrm>
              <a:off x="196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914" name="Text Box 216"/>
            <p:cNvSpPr txBox="1">
              <a:spLocks noChangeArrowheads="1"/>
            </p:cNvSpPr>
            <p:nvPr/>
          </p:nvSpPr>
          <p:spPr bwMode="auto">
            <a:xfrm>
              <a:off x="207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15" name="Text Box 217"/>
            <p:cNvSpPr txBox="1">
              <a:spLocks noChangeArrowheads="1"/>
            </p:cNvSpPr>
            <p:nvPr/>
          </p:nvSpPr>
          <p:spPr bwMode="auto">
            <a:xfrm>
              <a:off x="218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16" name="Text Box 218"/>
            <p:cNvSpPr txBox="1">
              <a:spLocks noChangeArrowheads="1"/>
            </p:cNvSpPr>
            <p:nvPr/>
          </p:nvSpPr>
          <p:spPr bwMode="auto">
            <a:xfrm>
              <a:off x="228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17" name="Text Box 219"/>
            <p:cNvSpPr txBox="1">
              <a:spLocks noChangeArrowheads="1"/>
            </p:cNvSpPr>
            <p:nvPr/>
          </p:nvSpPr>
          <p:spPr bwMode="auto">
            <a:xfrm>
              <a:off x="239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18" name="Text Box 220"/>
            <p:cNvSpPr txBox="1">
              <a:spLocks noChangeArrowheads="1"/>
            </p:cNvSpPr>
            <p:nvPr/>
          </p:nvSpPr>
          <p:spPr bwMode="auto">
            <a:xfrm>
              <a:off x="250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19" name="Text Box 221"/>
            <p:cNvSpPr txBox="1">
              <a:spLocks noChangeArrowheads="1"/>
            </p:cNvSpPr>
            <p:nvPr/>
          </p:nvSpPr>
          <p:spPr bwMode="auto">
            <a:xfrm>
              <a:off x="260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20" name="Text Box 222"/>
            <p:cNvSpPr txBox="1">
              <a:spLocks noChangeArrowheads="1"/>
            </p:cNvSpPr>
            <p:nvPr/>
          </p:nvSpPr>
          <p:spPr bwMode="auto">
            <a:xfrm>
              <a:off x="271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21" name="Text Box 223"/>
            <p:cNvSpPr txBox="1">
              <a:spLocks noChangeArrowheads="1"/>
            </p:cNvSpPr>
            <p:nvPr/>
          </p:nvSpPr>
          <p:spPr bwMode="auto">
            <a:xfrm>
              <a:off x="282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922" name="Text Box 224"/>
            <p:cNvSpPr txBox="1">
              <a:spLocks noChangeArrowheads="1"/>
            </p:cNvSpPr>
            <p:nvPr/>
          </p:nvSpPr>
          <p:spPr bwMode="auto">
            <a:xfrm>
              <a:off x="293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23" name="Text Box 225"/>
            <p:cNvSpPr txBox="1">
              <a:spLocks noChangeArrowheads="1"/>
            </p:cNvSpPr>
            <p:nvPr/>
          </p:nvSpPr>
          <p:spPr bwMode="auto">
            <a:xfrm>
              <a:off x="303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24" name="Text Box 226"/>
            <p:cNvSpPr txBox="1">
              <a:spLocks noChangeArrowheads="1"/>
            </p:cNvSpPr>
            <p:nvPr/>
          </p:nvSpPr>
          <p:spPr bwMode="auto">
            <a:xfrm>
              <a:off x="314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925" name="Text Box 227"/>
            <p:cNvSpPr txBox="1">
              <a:spLocks noChangeArrowheads="1"/>
            </p:cNvSpPr>
            <p:nvPr/>
          </p:nvSpPr>
          <p:spPr bwMode="auto">
            <a:xfrm>
              <a:off x="325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26" name="Text Box 228"/>
            <p:cNvSpPr txBox="1">
              <a:spLocks noChangeArrowheads="1"/>
            </p:cNvSpPr>
            <p:nvPr/>
          </p:nvSpPr>
          <p:spPr bwMode="auto">
            <a:xfrm>
              <a:off x="335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27" name="Text Box 229"/>
            <p:cNvSpPr txBox="1">
              <a:spLocks noChangeArrowheads="1"/>
            </p:cNvSpPr>
            <p:nvPr/>
          </p:nvSpPr>
          <p:spPr bwMode="auto">
            <a:xfrm>
              <a:off x="346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28" name="Text Box 230"/>
            <p:cNvSpPr txBox="1">
              <a:spLocks noChangeArrowheads="1"/>
            </p:cNvSpPr>
            <p:nvPr/>
          </p:nvSpPr>
          <p:spPr bwMode="auto">
            <a:xfrm>
              <a:off x="357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929" name="Text Box 231"/>
            <p:cNvSpPr txBox="1">
              <a:spLocks noChangeArrowheads="1"/>
            </p:cNvSpPr>
            <p:nvPr/>
          </p:nvSpPr>
          <p:spPr bwMode="auto">
            <a:xfrm>
              <a:off x="367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30" name="Text Box 232"/>
            <p:cNvSpPr txBox="1">
              <a:spLocks noChangeArrowheads="1"/>
            </p:cNvSpPr>
            <p:nvPr/>
          </p:nvSpPr>
          <p:spPr bwMode="auto">
            <a:xfrm>
              <a:off x="378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931" name="Text Box 233"/>
            <p:cNvSpPr txBox="1">
              <a:spLocks noChangeArrowheads="1"/>
            </p:cNvSpPr>
            <p:nvPr/>
          </p:nvSpPr>
          <p:spPr bwMode="auto">
            <a:xfrm>
              <a:off x="389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32" name="Text Box 234"/>
            <p:cNvSpPr txBox="1">
              <a:spLocks noChangeArrowheads="1"/>
            </p:cNvSpPr>
            <p:nvPr/>
          </p:nvSpPr>
          <p:spPr bwMode="auto">
            <a:xfrm>
              <a:off x="400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33" name="Text Box 235"/>
            <p:cNvSpPr txBox="1">
              <a:spLocks noChangeArrowheads="1"/>
            </p:cNvSpPr>
            <p:nvPr/>
          </p:nvSpPr>
          <p:spPr bwMode="auto">
            <a:xfrm>
              <a:off x="410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34" name="Text Box 236"/>
            <p:cNvSpPr txBox="1">
              <a:spLocks noChangeArrowheads="1"/>
            </p:cNvSpPr>
            <p:nvPr/>
          </p:nvSpPr>
          <p:spPr bwMode="auto">
            <a:xfrm>
              <a:off x="421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35" name="Text Box 237"/>
            <p:cNvSpPr txBox="1">
              <a:spLocks noChangeArrowheads="1"/>
            </p:cNvSpPr>
            <p:nvPr/>
          </p:nvSpPr>
          <p:spPr bwMode="auto">
            <a:xfrm>
              <a:off x="432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36" name="Text Box 238"/>
            <p:cNvSpPr txBox="1">
              <a:spLocks noChangeArrowheads="1"/>
            </p:cNvSpPr>
            <p:nvPr/>
          </p:nvSpPr>
          <p:spPr bwMode="auto">
            <a:xfrm>
              <a:off x="57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937" name="Text Box 239"/>
            <p:cNvSpPr txBox="1">
              <a:spLocks noChangeArrowheads="1"/>
            </p:cNvSpPr>
            <p:nvPr/>
          </p:nvSpPr>
          <p:spPr bwMode="auto">
            <a:xfrm>
              <a:off x="68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38" name="Text Box 240"/>
            <p:cNvSpPr txBox="1">
              <a:spLocks noChangeArrowheads="1"/>
            </p:cNvSpPr>
            <p:nvPr/>
          </p:nvSpPr>
          <p:spPr bwMode="auto">
            <a:xfrm>
              <a:off x="79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39" name="Text Box 241"/>
            <p:cNvSpPr txBox="1">
              <a:spLocks noChangeArrowheads="1"/>
            </p:cNvSpPr>
            <p:nvPr/>
          </p:nvSpPr>
          <p:spPr bwMode="auto">
            <a:xfrm>
              <a:off x="89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40" name="Text Box 242"/>
            <p:cNvSpPr txBox="1">
              <a:spLocks noChangeArrowheads="1"/>
            </p:cNvSpPr>
            <p:nvPr/>
          </p:nvSpPr>
          <p:spPr bwMode="auto">
            <a:xfrm>
              <a:off x="100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41" name="Text Box 243"/>
            <p:cNvSpPr txBox="1">
              <a:spLocks noChangeArrowheads="1"/>
            </p:cNvSpPr>
            <p:nvPr/>
          </p:nvSpPr>
          <p:spPr bwMode="auto">
            <a:xfrm>
              <a:off x="111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42" name="Text Box 244"/>
            <p:cNvSpPr txBox="1">
              <a:spLocks noChangeArrowheads="1"/>
            </p:cNvSpPr>
            <p:nvPr/>
          </p:nvSpPr>
          <p:spPr bwMode="auto">
            <a:xfrm>
              <a:off x="121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943" name="Text Box 245"/>
            <p:cNvSpPr txBox="1">
              <a:spLocks noChangeArrowheads="1"/>
            </p:cNvSpPr>
            <p:nvPr/>
          </p:nvSpPr>
          <p:spPr bwMode="auto">
            <a:xfrm>
              <a:off x="132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44" name="Text Box 246"/>
            <p:cNvSpPr txBox="1">
              <a:spLocks noChangeArrowheads="1"/>
            </p:cNvSpPr>
            <p:nvPr/>
          </p:nvSpPr>
          <p:spPr bwMode="auto">
            <a:xfrm>
              <a:off x="143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45" name="Text Box 247"/>
            <p:cNvSpPr txBox="1">
              <a:spLocks noChangeArrowheads="1"/>
            </p:cNvSpPr>
            <p:nvPr/>
          </p:nvSpPr>
          <p:spPr bwMode="auto">
            <a:xfrm>
              <a:off x="153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46" name="Text Box 248"/>
            <p:cNvSpPr txBox="1">
              <a:spLocks noChangeArrowheads="1"/>
            </p:cNvSpPr>
            <p:nvPr/>
          </p:nvSpPr>
          <p:spPr bwMode="auto">
            <a:xfrm>
              <a:off x="164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47" name="Text Box 249"/>
            <p:cNvSpPr txBox="1">
              <a:spLocks noChangeArrowheads="1"/>
            </p:cNvSpPr>
            <p:nvPr/>
          </p:nvSpPr>
          <p:spPr bwMode="auto">
            <a:xfrm>
              <a:off x="175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48" name="Text Box 250"/>
            <p:cNvSpPr txBox="1">
              <a:spLocks noChangeArrowheads="1"/>
            </p:cNvSpPr>
            <p:nvPr/>
          </p:nvSpPr>
          <p:spPr bwMode="auto">
            <a:xfrm>
              <a:off x="186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949" name="Text Box 251"/>
            <p:cNvSpPr txBox="1">
              <a:spLocks noChangeArrowheads="1"/>
            </p:cNvSpPr>
            <p:nvPr/>
          </p:nvSpPr>
          <p:spPr bwMode="auto">
            <a:xfrm>
              <a:off x="196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50" name="Text Box 252"/>
            <p:cNvSpPr txBox="1">
              <a:spLocks noChangeArrowheads="1"/>
            </p:cNvSpPr>
            <p:nvPr/>
          </p:nvSpPr>
          <p:spPr bwMode="auto">
            <a:xfrm>
              <a:off x="207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5</a:t>
              </a:r>
            </a:p>
          </p:txBody>
        </p:sp>
        <p:sp>
          <p:nvSpPr>
            <p:cNvPr id="108951" name="Text Box 253"/>
            <p:cNvSpPr txBox="1">
              <a:spLocks noChangeArrowheads="1"/>
            </p:cNvSpPr>
            <p:nvPr/>
          </p:nvSpPr>
          <p:spPr bwMode="auto">
            <a:xfrm>
              <a:off x="218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2</a:t>
              </a:r>
            </a:p>
          </p:txBody>
        </p:sp>
        <p:sp>
          <p:nvSpPr>
            <p:cNvPr id="108952" name="Text Box 254"/>
            <p:cNvSpPr txBox="1">
              <a:spLocks noChangeArrowheads="1"/>
            </p:cNvSpPr>
            <p:nvPr/>
          </p:nvSpPr>
          <p:spPr bwMode="auto">
            <a:xfrm>
              <a:off x="228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53" name="Text Box 255"/>
            <p:cNvSpPr txBox="1">
              <a:spLocks noChangeArrowheads="1"/>
            </p:cNvSpPr>
            <p:nvPr/>
          </p:nvSpPr>
          <p:spPr bwMode="auto">
            <a:xfrm>
              <a:off x="239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54" name="Text Box 256"/>
            <p:cNvSpPr txBox="1">
              <a:spLocks noChangeArrowheads="1"/>
            </p:cNvSpPr>
            <p:nvPr/>
          </p:nvSpPr>
          <p:spPr bwMode="auto">
            <a:xfrm>
              <a:off x="250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0</a:t>
              </a:r>
            </a:p>
          </p:txBody>
        </p:sp>
        <p:sp>
          <p:nvSpPr>
            <p:cNvPr id="108955" name="Text Box 257"/>
            <p:cNvSpPr txBox="1">
              <a:spLocks noChangeArrowheads="1"/>
            </p:cNvSpPr>
            <p:nvPr/>
          </p:nvSpPr>
          <p:spPr bwMode="auto">
            <a:xfrm>
              <a:off x="260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956" name="Text Box 258"/>
            <p:cNvSpPr txBox="1">
              <a:spLocks noChangeArrowheads="1"/>
            </p:cNvSpPr>
            <p:nvPr/>
          </p:nvSpPr>
          <p:spPr bwMode="auto">
            <a:xfrm>
              <a:off x="271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57" name="Text Box 259"/>
            <p:cNvSpPr txBox="1">
              <a:spLocks noChangeArrowheads="1"/>
            </p:cNvSpPr>
            <p:nvPr/>
          </p:nvSpPr>
          <p:spPr bwMode="auto">
            <a:xfrm>
              <a:off x="282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58" name="Text Box 260"/>
            <p:cNvSpPr txBox="1">
              <a:spLocks noChangeArrowheads="1"/>
            </p:cNvSpPr>
            <p:nvPr/>
          </p:nvSpPr>
          <p:spPr bwMode="auto">
            <a:xfrm>
              <a:off x="293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959" name="Text Box 261"/>
            <p:cNvSpPr txBox="1">
              <a:spLocks noChangeArrowheads="1"/>
            </p:cNvSpPr>
            <p:nvPr/>
          </p:nvSpPr>
          <p:spPr bwMode="auto">
            <a:xfrm>
              <a:off x="303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60" name="Text Box 262"/>
            <p:cNvSpPr txBox="1">
              <a:spLocks noChangeArrowheads="1"/>
            </p:cNvSpPr>
            <p:nvPr/>
          </p:nvSpPr>
          <p:spPr bwMode="auto">
            <a:xfrm>
              <a:off x="314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61" name="Text Box 263"/>
            <p:cNvSpPr txBox="1">
              <a:spLocks noChangeArrowheads="1"/>
            </p:cNvSpPr>
            <p:nvPr/>
          </p:nvSpPr>
          <p:spPr bwMode="auto">
            <a:xfrm>
              <a:off x="325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9</a:t>
              </a:r>
            </a:p>
          </p:txBody>
        </p:sp>
        <p:sp>
          <p:nvSpPr>
            <p:cNvPr id="108962" name="Text Box 264"/>
            <p:cNvSpPr txBox="1">
              <a:spLocks noChangeArrowheads="1"/>
            </p:cNvSpPr>
            <p:nvPr/>
          </p:nvSpPr>
          <p:spPr bwMode="auto">
            <a:xfrm>
              <a:off x="335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63" name="Text Box 265"/>
            <p:cNvSpPr txBox="1">
              <a:spLocks noChangeArrowheads="1"/>
            </p:cNvSpPr>
            <p:nvPr/>
          </p:nvSpPr>
          <p:spPr bwMode="auto">
            <a:xfrm>
              <a:off x="346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64" name="Text Box 266"/>
            <p:cNvSpPr txBox="1">
              <a:spLocks noChangeArrowheads="1"/>
            </p:cNvSpPr>
            <p:nvPr/>
          </p:nvSpPr>
          <p:spPr bwMode="auto">
            <a:xfrm>
              <a:off x="357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65" name="Text Box 267"/>
            <p:cNvSpPr txBox="1">
              <a:spLocks noChangeArrowheads="1"/>
            </p:cNvSpPr>
            <p:nvPr/>
          </p:nvSpPr>
          <p:spPr bwMode="auto">
            <a:xfrm>
              <a:off x="367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66" name="Text Box 268"/>
            <p:cNvSpPr txBox="1">
              <a:spLocks noChangeArrowheads="1"/>
            </p:cNvSpPr>
            <p:nvPr/>
          </p:nvSpPr>
          <p:spPr bwMode="auto">
            <a:xfrm>
              <a:off x="378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67" name="Text Box 269"/>
            <p:cNvSpPr txBox="1">
              <a:spLocks noChangeArrowheads="1"/>
            </p:cNvSpPr>
            <p:nvPr/>
          </p:nvSpPr>
          <p:spPr bwMode="auto">
            <a:xfrm>
              <a:off x="389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68" name="Text Box 270"/>
            <p:cNvSpPr txBox="1">
              <a:spLocks noChangeArrowheads="1"/>
            </p:cNvSpPr>
            <p:nvPr/>
          </p:nvSpPr>
          <p:spPr bwMode="auto">
            <a:xfrm>
              <a:off x="400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69" name="Text Box 271"/>
            <p:cNvSpPr txBox="1">
              <a:spLocks noChangeArrowheads="1"/>
            </p:cNvSpPr>
            <p:nvPr/>
          </p:nvSpPr>
          <p:spPr bwMode="auto">
            <a:xfrm>
              <a:off x="410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70" name="Text Box 272"/>
            <p:cNvSpPr txBox="1">
              <a:spLocks noChangeArrowheads="1"/>
            </p:cNvSpPr>
            <p:nvPr/>
          </p:nvSpPr>
          <p:spPr bwMode="auto">
            <a:xfrm>
              <a:off x="421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71" name="Text Box 273"/>
            <p:cNvSpPr txBox="1">
              <a:spLocks noChangeArrowheads="1"/>
            </p:cNvSpPr>
            <p:nvPr/>
          </p:nvSpPr>
          <p:spPr bwMode="auto">
            <a:xfrm>
              <a:off x="432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72" name="Text Box 274"/>
            <p:cNvSpPr txBox="1">
              <a:spLocks noChangeArrowheads="1"/>
            </p:cNvSpPr>
            <p:nvPr/>
          </p:nvSpPr>
          <p:spPr bwMode="auto">
            <a:xfrm>
              <a:off x="57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73" name="Text Box 275"/>
            <p:cNvSpPr txBox="1">
              <a:spLocks noChangeArrowheads="1"/>
            </p:cNvSpPr>
            <p:nvPr/>
          </p:nvSpPr>
          <p:spPr bwMode="auto">
            <a:xfrm>
              <a:off x="68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74" name="Text Box 276"/>
            <p:cNvSpPr txBox="1">
              <a:spLocks noChangeArrowheads="1"/>
            </p:cNvSpPr>
            <p:nvPr/>
          </p:nvSpPr>
          <p:spPr bwMode="auto">
            <a:xfrm>
              <a:off x="79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3</a:t>
              </a:r>
            </a:p>
          </p:txBody>
        </p:sp>
        <p:sp>
          <p:nvSpPr>
            <p:cNvPr id="108975" name="Text Box 277"/>
            <p:cNvSpPr txBox="1">
              <a:spLocks noChangeArrowheads="1"/>
            </p:cNvSpPr>
            <p:nvPr/>
          </p:nvSpPr>
          <p:spPr bwMode="auto">
            <a:xfrm>
              <a:off x="89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76" name="Text Box 278"/>
            <p:cNvSpPr txBox="1">
              <a:spLocks noChangeArrowheads="1"/>
            </p:cNvSpPr>
            <p:nvPr/>
          </p:nvSpPr>
          <p:spPr bwMode="auto">
            <a:xfrm>
              <a:off x="100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77" name="Text Box 279"/>
            <p:cNvSpPr txBox="1">
              <a:spLocks noChangeArrowheads="1"/>
            </p:cNvSpPr>
            <p:nvPr/>
          </p:nvSpPr>
          <p:spPr bwMode="auto">
            <a:xfrm>
              <a:off x="111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78" name="Text Box 280"/>
            <p:cNvSpPr txBox="1">
              <a:spLocks noChangeArrowheads="1"/>
            </p:cNvSpPr>
            <p:nvPr/>
          </p:nvSpPr>
          <p:spPr bwMode="auto">
            <a:xfrm>
              <a:off x="121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79" name="Text Box 281"/>
            <p:cNvSpPr txBox="1">
              <a:spLocks noChangeArrowheads="1"/>
            </p:cNvSpPr>
            <p:nvPr/>
          </p:nvSpPr>
          <p:spPr bwMode="auto">
            <a:xfrm>
              <a:off x="132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80" name="Text Box 282"/>
            <p:cNvSpPr txBox="1">
              <a:spLocks noChangeArrowheads="1"/>
            </p:cNvSpPr>
            <p:nvPr/>
          </p:nvSpPr>
          <p:spPr bwMode="auto">
            <a:xfrm>
              <a:off x="143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endParaRPr lang="en-US" sz="1800" b="1">
                <a:latin typeface="Courier New" pitchFamily="1" charset="0"/>
              </a:endParaRPr>
            </a:p>
          </p:txBody>
        </p:sp>
        <p:sp>
          <p:nvSpPr>
            <p:cNvPr id="108981" name="Text Box 283"/>
            <p:cNvSpPr txBox="1">
              <a:spLocks noChangeArrowheads="1"/>
            </p:cNvSpPr>
            <p:nvPr/>
          </p:nvSpPr>
          <p:spPr bwMode="auto">
            <a:xfrm>
              <a:off x="153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82" name="Text Box 284"/>
            <p:cNvSpPr txBox="1">
              <a:spLocks noChangeArrowheads="1"/>
            </p:cNvSpPr>
            <p:nvPr/>
          </p:nvSpPr>
          <p:spPr bwMode="auto">
            <a:xfrm>
              <a:off x="164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83" name="Text Box 285"/>
            <p:cNvSpPr txBox="1">
              <a:spLocks noChangeArrowheads="1"/>
            </p:cNvSpPr>
            <p:nvPr/>
          </p:nvSpPr>
          <p:spPr bwMode="auto">
            <a:xfrm>
              <a:off x="175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984" name="Text Box 286"/>
            <p:cNvSpPr txBox="1">
              <a:spLocks noChangeArrowheads="1"/>
            </p:cNvSpPr>
            <p:nvPr/>
          </p:nvSpPr>
          <p:spPr bwMode="auto">
            <a:xfrm>
              <a:off x="185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6</a:t>
              </a:r>
            </a:p>
          </p:txBody>
        </p:sp>
        <p:sp>
          <p:nvSpPr>
            <p:cNvPr id="108985" name="Text Box 287"/>
            <p:cNvSpPr txBox="1">
              <a:spLocks noChangeArrowheads="1"/>
            </p:cNvSpPr>
            <p:nvPr/>
          </p:nvSpPr>
          <p:spPr bwMode="auto">
            <a:xfrm>
              <a:off x="196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986" name="Text Box 288"/>
            <p:cNvSpPr txBox="1">
              <a:spLocks noChangeArrowheads="1"/>
            </p:cNvSpPr>
            <p:nvPr/>
          </p:nvSpPr>
          <p:spPr bwMode="auto">
            <a:xfrm>
              <a:off x="207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87" name="Text Box 289"/>
            <p:cNvSpPr txBox="1">
              <a:spLocks noChangeArrowheads="1"/>
            </p:cNvSpPr>
            <p:nvPr/>
          </p:nvSpPr>
          <p:spPr bwMode="auto">
            <a:xfrm>
              <a:off x="218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88" name="Text Box 290"/>
            <p:cNvSpPr txBox="1">
              <a:spLocks noChangeArrowheads="1"/>
            </p:cNvSpPr>
            <p:nvPr/>
          </p:nvSpPr>
          <p:spPr bwMode="auto">
            <a:xfrm>
              <a:off x="228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1</a:t>
              </a:r>
            </a:p>
          </p:txBody>
        </p:sp>
        <p:sp>
          <p:nvSpPr>
            <p:cNvPr id="108989" name="Text Box 291"/>
            <p:cNvSpPr txBox="1">
              <a:spLocks noChangeArrowheads="1"/>
            </p:cNvSpPr>
            <p:nvPr/>
          </p:nvSpPr>
          <p:spPr bwMode="auto">
            <a:xfrm>
              <a:off x="239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90" name="Text Box 292"/>
            <p:cNvSpPr txBox="1">
              <a:spLocks noChangeArrowheads="1"/>
            </p:cNvSpPr>
            <p:nvPr/>
          </p:nvSpPr>
          <p:spPr bwMode="auto">
            <a:xfrm>
              <a:off x="250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endParaRPr lang="en-US" sz="1800" b="1">
                <a:latin typeface="Courier New" pitchFamily="1" charset="0"/>
              </a:endParaRPr>
            </a:p>
          </p:txBody>
        </p:sp>
        <p:sp>
          <p:nvSpPr>
            <p:cNvPr id="108991" name="Text Box 293"/>
            <p:cNvSpPr txBox="1">
              <a:spLocks noChangeArrowheads="1"/>
            </p:cNvSpPr>
            <p:nvPr/>
          </p:nvSpPr>
          <p:spPr bwMode="auto">
            <a:xfrm>
              <a:off x="260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sp>
          <p:nvSpPr>
            <p:cNvPr id="108992" name="Text Box 294"/>
            <p:cNvSpPr txBox="1">
              <a:spLocks noChangeArrowheads="1"/>
            </p:cNvSpPr>
            <p:nvPr/>
          </p:nvSpPr>
          <p:spPr bwMode="auto">
            <a:xfrm>
              <a:off x="271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93" name="Text Box 295"/>
            <p:cNvSpPr txBox="1">
              <a:spLocks noChangeArrowheads="1"/>
            </p:cNvSpPr>
            <p:nvPr/>
          </p:nvSpPr>
          <p:spPr bwMode="auto">
            <a:xfrm>
              <a:off x="282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Courier New" pitchFamily="1" charset="0"/>
                </a:rPr>
                <a:t>?</a:t>
              </a:r>
            </a:p>
          </p:txBody>
        </p:sp>
        <p:sp>
          <p:nvSpPr>
            <p:cNvPr id="108994" name="Text Box 296"/>
            <p:cNvSpPr txBox="1">
              <a:spLocks noChangeArrowheads="1"/>
            </p:cNvSpPr>
            <p:nvPr/>
          </p:nvSpPr>
          <p:spPr bwMode="auto">
            <a:xfrm>
              <a:off x="292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endParaRPr lang="en-US" sz="1800" b="1">
                <a:latin typeface="Courier New" pitchFamily="1" charset="0"/>
              </a:endParaRPr>
            </a:p>
          </p:txBody>
        </p:sp>
      </p:grpSp>
      <p:grpSp>
        <p:nvGrpSpPr>
          <p:cNvPr id="108995" name="Group 451"/>
          <p:cNvGrpSpPr>
            <a:grpSpLocks/>
          </p:cNvGrpSpPr>
          <p:nvPr/>
        </p:nvGrpSpPr>
        <p:grpSpPr bwMode="auto">
          <a:xfrm>
            <a:off x="889000" y="4551363"/>
            <a:ext cx="6172200" cy="1763712"/>
            <a:chOff x="576" y="2192"/>
            <a:chExt cx="3888" cy="1111"/>
          </a:xfrm>
        </p:grpSpPr>
        <p:sp>
          <p:nvSpPr>
            <p:cNvPr id="108996" name="Text Box 21"/>
            <p:cNvSpPr txBox="1">
              <a:spLocks noChangeArrowheads="1"/>
            </p:cNvSpPr>
            <p:nvPr/>
          </p:nvSpPr>
          <p:spPr bwMode="auto">
            <a:xfrm>
              <a:off x="57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8997" name="Text Box 58"/>
            <p:cNvSpPr txBox="1">
              <a:spLocks noChangeArrowheads="1"/>
            </p:cNvSpPr>
            <p:nvPr/>
          </p:nvSpPr>
          <p:spPr bwMode="auto">
            <a:xfrm>
              <a:off x="68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G</a:t>
              </a:r>
            </a:p>
          </p:txBody>
        </p:sp>
        <p:sp>
          <p:nvSpPr>
            <p:cNvPr id="108998" name="Text Box 59"/>
            <p:cNvSpPr txBox="1">
              <a:spLocks noChangeArrowheads="1"/>
            </p:cNvSpPr>
            <p:nvPr/>
          </p:nvSpPr>
          <p:spPr bwMode="auto">
            <a:xfrm>
              <a:off x="79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8999" name="Text Box 60"/>
            <p:cNvSpPr txBox="1">
              <a:spLocks noChangeArrowheads="1"/>
            </p:cNvSpPr>
            <p:nvPr/>
          </p:nvSpPr>
          <p:spPr bwMode="auto">
            <a:xfrm>
              <a:off x="89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000" name="Text Box 61"/>
            <p:cNvSpPr txBox="1">
              <a:spLocks noChangeArrowheads="1"/>
            </p:cNvSpPr>
            <p:nvPr/>
          </p:nvSpPr>
          <p:spPr bwMode="auto">
            <a:xfrm>
              <a:off x="100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D</a:t>
              </a:r>
            </a:p>
          </p:txBody>
        </p:sp>
        <p:sp>
          <p:nvSpPr>
            <p:cNvPr id="109001" name="Text Box 62"/>
            <p:cNvSpPr txBox="1">
              <a:spLocks noChangeArrowheads="1"/>
            </p:cNvSpPr>
            <p:nvPr/>
          </p:nvSpPr>
          <p:spPr bwMode="auto">
            <a:xfrm>
              <a:off x="111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G</a:t>
              </a:r>
            </a:p>
          </p:txBody>
        </p:sp>
        <p:sp>
          <p:nvSpPr>
            <p:cNvPr id="109002" name="Text Box 63"/>
            <p:cNvSpPr txBox="1">
              <a:spLocks noChangeArrowheads="1"/>
            </p:cNvSpPr>
            <p:nvPr/>
          </p:nvSpPr>
          <p:spPr bwMode="auto">
            <a:xfrm>
              <a:off x="121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L</a:t>
              </a:r>
            </a:p>
          </p:txBody>
        </p:sp>
        <p:sp>
          <p:nvSpPr>
            <p:cNvPr id="109003" name="Text Box 64"/>
            <p:cNvSpPr txBox="1">
              <a:spLocks noChangeArrowheads="1"/>
            </p:cNvSpPr>
            <p:nvPr/>
          </p:nvSpPr>
          <p:spPr bwMode="auto">
            <a:xfrm>
              <a:off x="132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004" name="Text Box 65"/>
            <p:cNvSpPr txBox="1">
              <a:spLocks noChangeArrowheads="1"/>
            </p:cNvSpPr>
            <p:nvPr/>
          </p:nvSpPr>
          <p:spPr bwMode="auto">
            <a:xfrm>
              <a:off x="143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05" name="Text Box 66"/>
            <p:cNvSpPr txBox="1">
              <a:spLocks noChangeArrowheads="1"/>
            </p:cNvSpPr>
            <p:nvPr/>
          </p:nvSpPr>
          <p:spPr bwMode="auto">
            <a:xfrm>
              <a:off x="153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06" name="Text Box 67"/>
            <p:cNvSpPr txBox="1">
              <a:spLocks noChangeArrowheads="1"/>
            </p:cNvSpPr>
            <p:nvPr/>
          </p:nvSpPr>
          <p:spPr bwMode="auto">
            <a:xfrm>
              <a:off x="164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007" name="Text Box 68"/>
            <p:cNvSpPr txBox="1">
              <a:spLocks noChangeArrowheads="1"/>
            </p:cNvSpPr>
            <p:nvPr/>
          </p:nvSpPr>
          <p:spPr bwMode="auto">
            <a:xfrm>
              <a:off x="175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08" name="Text Box 69"/>
            <p:cNvSpPr txBox="1">
              <a:spLocks noChangeArrowheads="1"/>
            </p:cNvSpPr>
            <p:nvPr/>
          </p:nvSpPr>
          <p:spPr bwMode="auto">
            <a:xfrm>
              <a:off x="186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09" name="Text Box 70"/>
            <p:cNvSpPr txBox="1">
              <a:spLocks noChangeArrowheads="1"/>
            </p:cNvSpPr>
            <p:nvPr/>
          </p:nvSpPr>
          <p:spPr bwMode="auto">
            <a:xfrm>
              <a:off x="196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010" name="Text Box 71"/>
            <p:cNvSpPr txBox="1">
              <a:spLocks noChangeArrowheads="1"/>
            </p:cNvSpPr>
            <p:nvPr/>
          </p:nvSpPr>
          <p:spPr bwMode="auto">
            <a:xfrm>
              <a:off x="207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11" name="Text Box 72"/>
            <p:cNvSpPr txBox="1">
              <a:spLocks noChangeArrowheads="1"/>
            </p:cNvSpPr>
            <p:nvPr/>
          </p:nvSpPr>
          <p:spPr bwMode="auto">
            <a:xfrm>
              <a:off x="218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B</a:t>
              </a:r>
            </a:p>
          </p:txBody>
        </p:sp>
        <p:sp>
          <p:nvSpPr>
            <p:cNvPr id="109012" name="Text Box 73"/>
            <p:cNvSpPr txBox="1">
              <a:spLocks noChangeArrowheads="1"/>
            </p:cNvSpPr>
            <p:nvPr/>
          </p:nvSpPr>
          <p:spPr bwMode="auto">
            <a:xfrm>
              <a:off x="228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013" name="Text Box 74"/>
            <p:cNvSpPr txBox="1">
              <a:spLocks noChangeArrowheads="1"/>
            </p:cNvSpPr>
            <p:nvPr/>
          </p:nvSpPr>
          <p:spPr bwMode="auto">
            <a:xfrm>
              <a:off x="239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14" name="Text Box 75"/>
            <p:cNvSpPr txBox="1">
              <a:spLocks noChangeArrowheads="1"/>
            </p:cNvSpPr>
            <p:nvPr/>
          </p:nvSpPr>
          <p:spPr bwMode="auto">
            <a:xfrm>
              <a:off x="250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015" name="Text Box 76"/>
            <p:cNvSpPr txBox="1">
              <a:spLocks noChangeArrowheads="1"/>
            </p:cNvSpPr>
            <p:nvPr/>
          </p:nvSpPr>
          <p:spPr bwMode="auto">
            <a:xfrm>
              <a:off x="260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016" name="Text Box 77"/>
            <p:cNvSpPr txBox="1">
              <a:spLocks noChangeArrowheads="1"/>
            </p:cNvSpPr>
            <p:nvPr/>
          </p:nvSpPr>
          <p:spPr bwMode="auto">
            <a:xfrm>
              <a:off x="271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P</a:t>
              </a:r>
            </a:p>
          </p:txBody>
        </p:sp>
        <p:sp>
          <p:nvSpPr>
            <p:cNvPr id="109017" name="Text Box 78"/>
            <p:cNvSpPr txBox="1">
              <a:spLocks noChangeArrowheads="1"/>
            </p:cNvSpPr>
            <p:nvPr/>
          </p:nvSpPr>
          <p:spPr bwMode="auto">
            <a:xfrm>
              <a:off x="282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18" name="Text Box 79"/>
            <p:cNvSpPr txBox="1">
              <a:spLocks noChangeArrowheads="1"/>
            </p:cNvSpPr>
            <p:nvPr/>
          </p:nvSpPr>
          <p:spPr bwMode="auto">
            <a:xfrm>
              <a:off x="293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019" name="Text Box 80"/>
            <p:cNvSpPr txBox="1">
              <a:spLocks noChangeArrowheads="1"/>
            </p:cNvSpPr>
            <p:nvPr/>
          </p:nvSpPr>
          <p:spPr bwMode="auto">
            <a:xfrm>
              <a:off x="303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020" name="Text Box 81"/>
            <p:cNvSpPr txBox="1">
              <a:spLocks noChangeArrowheads="1"/>
            </p:cNvSpPr>
            <p:nvPr/>
          </p:nvSpPr>
          <p:spPr bwMode="auto">
            <a:xfrm>
              <a:off x="314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21" name="Text Box 82"/>
            <p:cNvSpPr txBox="1">
              <a:spLocks noChangeArrowheads="1"/>
            </p:cNvSpPr>
            <p:nvPr/>
          </p:nvSpPr>
          <p:spPr bwMode="auto">
            <a:xfrm>
              <a:off x="3251"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22" name="Text Box 83"/>
            <p:cNvSpPr txBox="1">
              <a:spLocks noChangeArrowheads="1"/>
            </p:cNvSpPr>
            <p:nvPr/>
          </p:nvSpPr>
          <p:spPr bwMode="auto">
            <a:xfrm>
              <a:off x="3358"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23" name="Text Box 84"/>
            <p:cNvSpPr txBox="1">
              <a:spLocks noChangeArrowheads="1"/>
            </p:cNvSpPr>
            <p:nvPr/>
          </p:nvSpPr>
          <p:spPr bwMode="auto">
            <a:xfrm>
              <a:off x="3465"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L</a:t>
              </a:r>
            </a:p>
          </p:txBody>
        </p:sp>
        <p:sp>
          <p:nvSpPr>
            <p:cNvPr id="109024" name="Text Box 85"/>
            <p:cNvSpPr txBox="1">
              <a:spLocks noChangeArrowheads="1"/>
            </p:cNvSpPr>
            <p:nvPr/>
          </p:nvSpPr>
          <p:spPr bwMode="auto">
            <a:xfrm>
              <a:off x="3572"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025" name="Text Box 86"/>
            <p:cNvSpPr txBox="1">
              <a:spLocks noChangeArrowheads="1"/>
            </p:cNvSpPr>
            <p:nvPr/>
          </p:nvSpPr>
          <p:spPr bwMode="auto">
            <a:xfrm>
              <a:off x="3679"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26" name="Text Box 87"/>
            <p:cNvSpPr txBox="1">
              <a:spLocks noChangeArrowheads="1"/>
            </p:cNvSpPr>
            <p:nvPr/>
          </p:nvSpPr>
          <p:spPr bwMode="auto">
            <a:xfrm>
              <a:off x="3786"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27" name="Text Box 88"/>
            <p:cNvSpPr txBox="1">
              <a:spLocks noChangeArrowheads="1"/>
            </p:cNvSpPr>
            <p:nvPr/>
          </p:nvSpPr>
          <p:spPr bwMode="auto">
            <a:xfrm>
              <a:off x="3893"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028" name="Text Box 89"/>
            <p:cNvSpPr txBox="1">
              <a:spLocks noChangeArrowheads="1"/>
            </p:cNvSpPr>
            <p:nvPr/>
          </p:nvSpPr>
          <p:spPr bwMode="auto">
            <a:xfrm>
              <a:off x="400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29" name="Text Box 90"/>
            <p:cNvSpPr txBox="1">
              <a:spLocks noChangeArrowheads="1"/>
            </p:cNvSpPr>
            <p:nvPr/>
          </p:nvSpPr>
          <p:spPr bwMode="auto">
            <a:xfrm>
              <a:off x="4107"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D</a:t>
              </a:r>
            </a:p>
          </p:txBody>
        </p:sp>
        <p:sp>
          <p:nvSpPr>
            <p:cNvPr id="109030" name="Text Box 91"/>
            <p:cNvSpPr txBox="1">
              <a:spLocks noChangeArrowheads="1"/>
            </p:cNvSpPr>
            <p:nvPr/>
          </p:nvSpPr>
          <p:spPr bwMode="auto">
            <a:xfrm>
              <a:off x="4214"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31" name="Text Box 92"/>
            <p:cNvSpPr txBox="1">
              <a:spLocks noChangeArrowheads="1"/>
            </p:cNvSpPr>
            <p:nvPr/>
          </p:nvSpPr>
          <p:spPr bwMode="auto">
            <a:xfrm>
              <a:off x="4320" y="219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V</a:t>
              </a:r>
            </a:p>
          </p:txBody>
        </p:sp>
        <p:sp>
          <p:nvSpPr>
            <p:cNvPr id="109032" name="Text Box 130"/>
            <p:cNvSpPr txBox="1">
              <a:spLocks noChangeArrowheads="1"/>
            </p:cNvSpPr>
            <p:nvPr/>
          </p:nvSpPr>
          <p:spPr bwMode="auto">
            <a:xfrm>
              <a:off x="57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033" name="Text Box 131"/>
            <p:cNvSpPr txBox="1">
              <a:spLocks noChangeArrowheads="1"/>
            </p:cNvSpPr>
            <p:nvPr/>
          </p:nvSpPr>
          <p:spPr bwMode="auto">
            <a:xfrm>
              <a:off x="68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L</a:t>
              </a:r>
            </a:p>
          </p:txBody>
        </p:sp>
        <p:sp>
          <p:nvSpPr>
            <p:cNvPr id="109034" name="Text Box 132"/>
            <p:cNvSpPr txBox="1">
              <a:spLocks noChangeArrowheads="1"/>
            </p:cNvSpPr>
            <p:nvPr/>
          </p:nvSpPr>
          <p:spPr bwMode="auto">
            <a:xfrm>
              <a:off x="79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35" name="Text Box 133"/>
            <p:cNvSpPr txBox="1">
              <a:spLocks noChangeArrowheads="1"/>
            </p:cNvSpPr>
            <p:nvPr/>
          </p:nvSpPr>
          <p:spPr bwMode="auto">
            <a:xfrm>
              <a:off x="89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36" name="Text Box 134"/>
            <p:cNvSpPr txBox="1">
              <a:spLocks noChangeArrowheads="1"/>
            </p:cNvSpPr>
            <p:nvPr/>
          </p:nvSpPr>
          <p:spPr bwMode="auto">
            <a:xfrm>
              <a:off x="100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37" name="Text Box 135"/>
            <p:cNvSpPr txBox="1">
              <a:spLocks noChangeArrowheads="1"/>
            </p:cNvSpPr>
            <p:nvPr/>
          </p:nvSpPr>
          <p:spPr bwMode="auto">
            <a:xfrm>
              <a:off x="111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038" name="Text Box 136"/>
            <p:cNvSpPr txBox="1">
              <a:spLocks noChangeArrowheads="1"/>
            </p:cNvSpPr>
            <p:nvPr/>
          </p:nvSpPr>
          <p:spPr bwMode="auto">
            <a:xfrm>
              <a:off x="121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39" name="Text Box 137"/>
            <p:cNvSpPr txBox="1">
              <a:spLocks noChangeArrowheads="1"/>
            </p:cNvSpPr>
            <p:nvPr/>
          </p:nvSpPr>
          <p:spPr bwMode="auto">
            <a:xfrm>
              <a:off x="132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F</a:t>
              </a:r>
            </a:p>
          </p:txBody>
        </p:sp>
        <p:sp>
          <p:nvSpPr>
            <p:cNvPr id="109040" name="Text Box 138"/>
            <p:cNvSpPr txBox="1">
              <a:spLocks noChangeArrowheads="1"/>
            </p:cNvSpPr>
            <p:nvPr/>
          </p:nvSpPr>
          <p:spPr bwMode="auto">
            <a:xfrm>
              <a:off x="143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041" name="Text Box 139"/>
            <p:cNvSpPr txBox="1">
              <a:spLocks noChangeArrowheads="1"/>
            </p:cNvSpPr>
            <p:nvPr/>
          </p:nvSpPr>
          <p:spPr bwMode="auto">
            <a:xfrm>
              <a:off x="153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042" name="Text Box 140"/>
            <p:cNvSpPr txBox="1">
              <a:spLocks noChangeArrowheads="1"/>
            </p:cNvSpPr>
            <p:nvPr/>
          </p:nvSpPr>
          <p:spPr bwMode="auto">
            <a:xfrm>
              <a:off x="164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43" name="Text Box 141"/>
            <p:cNvSpPr txBox="1">
              <a:spLocks noChangeArrowheads="1"/>
            </p:cNvSpPr>
            <p:nvPr/>
          </p:nvSpPr>
          <p:spPr bwMode="auto">
            <a:xfrm>
              <a:off x="175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Y</a:t>
              </a:r>
            </a:p>
          </p:txBody>
        </p:sp>
        <p:sp>
          <p:nvSpPr>
            <p:cNvPr id="109044" name="Text Box 142"/>
            <p:cNvSpPr txBox="1">
              <a:spLocks noChangeArrowheads="1"/>
            </p:cNvSpPr>
            <p:nvPr/>
          </p:nvSpPr>
          <p:spPr bwMode="auto">
            <a:xfrm>
              <a:off x="186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045" name="Text Box 143"/>
            <p:cNvSpPr txBox="1">
              <a:spLocks noChangeArrowheads="1"/>
            </p:cNvSpPr>
            <p:nvPr/>
          </p:nvSpPr>
          <p:spPr bwMode="auto">
            <a:xfrm>
              <a:off x="196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46" name="Text Box 144"/>
            <p:cNvSpPr txBox="1">
              <a:spLocks noChangeArrowheads="1"/>
            </p:cNvSpPr>
            <p:nvPr/>
          </p:nvSpPr>
          <p:spPr bwMode="auto">
            <a:xfrm>
              <a:off x="207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47" name="Text Box 145"/>
            <p:cNvSpPr txBox="1">
              <a:spLocks noChangeArrowheads="1"/>
            </p:cNvSpPr>
            <p:nvPr/>
          </p:nvSpPr>
          <p:spPr bwMode="auto">
            <a:xfrm>
              <a:off x="218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D</a:t>
              </a:r>
            </a:p>
          </p:txBody>
        </p:sp>
        <p:sp>
          <p:nvSpPr>
            <p:cNvPr id="109048" name="Text Box 146"/>
            <p:cNvSpPr txBox="1">
              <a:spLocks noChangeArrowheads="1"/>
            </p:cNvSpPr>
            <p:nvPr/>
          </p:nvSpPr>
          <p:spPr bwMode="auto">
            <a:xfrm>
              <a:off x="228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49" name="Text Box 147"/>
            <p:cNvSpPr txBox="1">
              <a:spLocks noChangeArrowheads="1"/>
            </p:cNvSpPr>
            <p:nvPr/>
          </p:nvSpPr>
          <p:spPr bwMode="auto">
            <a:xfrm>
              <a:off x="239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G</a:t>
              </a:r>
            </a:p>
          </p:txBody>
        </p:sp>
        <p:sp>
          <p:nvSpPr>
            <p:cNvPr id="109050" name="Text Box 148"/>
            <p:cNvSpPr txBox="1">
              <a:spLocks noChangeArrowheads="1"/>
            </p:cNvSpPr>
            <p:nvPr/>
          </p:nvSpPr>
          <p:spPr bwMode="auto">
            <a:xfrm>
              <a:off x="250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051" name="Text Box 149"/>
            <p:cNvSpPr txBox="1">
              <a:spLocks noChangeArrowheads="1"/>
            </p:cNvSpPr>
            <p:nvPr/>
          </p:nvSpPr>
          <p:spPr bwMode="auto">
            <a:xfrm>
              <a:off x="260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52" name="Text Box 150"/>
            <p:cNvSpPr txBox="1">
              <a:spLocks noChangeArrowheads="1"/>
            </p:cNvSpPr>
            <p:nvPr/>
          </p:nvSpPr>
          <p:spPr bwMode="auto">
            <a:xfrm>
              <a:off x="271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53" name="Text Box 151"/>
            <p:cNvSpPr txBox="1">
              <a:spLocks noChangeArrowheads="1"/>
            </p:cNvSpPr>
            <p:nvPr/>
          </p:nvSpPr>
          <p:spPr bwMode="auto">
            <a:xfrm>
              <a:off x="282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54" name="Text Box 152"/>
            <p:cNvSpPr txBox="1">
              <a:spLocks noChangeArrowheads="1"/>
            </p:cNvSpPr>
            <p:nvPr/>
          </p:nvSpPr>
          <p:spPr bwMode="auto">
            <a:xfrm>
              <a:off x="293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055" name="Text Box 153"/>
            <p:cNvSpPr txBox="1">
              <a:spLocks noChangeArrowheads="1"/>
            </p:cNvSpPr>
            <p:nvPr/>
          </p:nvSpPr>
          <p:spPr bwMode="auto">
            <a:xfrm>
              <a:off x="303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56" name="Text Box 154"/>
            <p:cNvSpPr txBox="1">
              <a:spLocks noChangeArrowheads="1"/>
            </p:cNvSpPr>
            <p:nvPr/>
          </p:nvSpPr>
          <p:spPr bwMode="auto">
            <a:xfrm>
              <a:off x="314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D</a:t>
              </a:r>
            </a:p>
          </p:txBody>
        </p:sp>
        <p:sp>
          <p:nvSpPr>
            <p:cNvPr id="109057" name="Text Box 155"/>
            <p:cNvSpPr txBox="1">
              <a:spLocks noChangeArrowheads="1"/>
            </p:cNvSpPr>
            <p:nvPr/>
          </p:nvSpPr>
          <p:spPr bwMode="auto">
            <a:xfrm>
              <a:off x="3251"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58" name="Text Box 156"/>
            <p:cNvSpPr txBox="1">
              <a:spLocks noChangeArrowheads="1"/>
            </p:cNvSpPr>
            <p:nvPr/>
          </p:nvSpPr>
          <p:spPr bwMode="auto">
            <a:xfrm>
              <a:off x="3358"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059" name="Text Box 157"/>
            <p:cNvSpPr txBox="1">
              <a:spLocks noChangeArrowheads="1"/>
            </p:cNvSpPr>
            <p:nvPr/>
          </p:nvSpPr>
          <p:spPr bwMode="auto">
            <a:xfrm>
              <a:off x="3465"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060" name="Text Box 158"/>
            <p:cNvSpPr txBox="1">
              <a:spLocks noChangeArrowheads="1"/>
            </p:cNvSpPr>
            <p:nvPr/>
          </p:nvSpPr>
          <p:spPr bwMode="auto">
            <a:xfrm>
              <a:off x="3572"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061" name="Text Box 159"/>
            <p:cNvSpPr txBox="1">
              <a:spLocks noChangeArrowheads="1"/>
            </p:cNvSpPr>
            <p:nvPr/>
          </p:nvSpPr>
          <p:spPr bwMode="auto">
            <a:xfrm>
              <a:off x="3679"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62" name="Text Box 160"/>
            <p:cNvSpPr txBox="1">
              <a:spLocks noChangeArrowheads="1"/>
            </p:cNvSpPr>
            <p:nvPr/>
          </p:nvSpPr>
          <p:spPr bwMode="auto">
            <a:xfrm>
              <a:off x="3786"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63" name="Text Box 161"/>
            <p:cNvSpPr txBox="1">
              <a:spLocks noChangeArrowheads="1"/>
            </p:cNvSpPr>
            <p:nvPr/>
          </p:nvSpPr>
          <p:spPr bwMode="auto">
            <a:xfrm>
              <a:off x="3893"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64" name="Text Box 162"/>
            <p:cNvSpPr txBox="1">
              <a:spLocks noChangeArrowheads="1"/>
            </p:cNvSpPr>
            <p:nvPr/>
          </p:nvSpPr>
          <p:spPr bwMode="auto">
            <a:xfrm>
              <a:off x="400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65" name="Text Box 163"/>
            <p:cNvSpPr txBox="1">
              <a:spLocks noChangeArrowheads="1"/>
            </p:cNvSpPr>
            <p:nvPr/>
          </p:nvSpPr>
          <p:spPr bwMode="auto">
            <a:xfrm>
              <a:off x="4107"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M</a:t>
              </a:r>
            </a:p>
          </p:txBody>
        </p:sp>
        <p:sp>
          <p:nvSpPr>
            <p:cNvPr id="109066" name="Text Box 164"/>
            <p:cNvSpPr txBox="1">
              <a:spLocks noChangeArrowheads="1"/>
            </p:cNvSpPr>
            <p:nvPr/>
          </p:nvSpPr>
          <p:spPr bwMode="auto">
            <a:xfrm>
              <a:off x="4214"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067" name="Text Box 165"/>
            <p:cNvSpPr txBox="1">
              <a:spLocks noChangeArrowheads="1"/>
            </p:cNvSpPr>
            <p:nvPr/>
          </p:nvSpPr>
          <p:spPr bwMode="auto">
            <a:xfrm>
              <a:off x="4320" y="2368"/>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68" name="Text Box 166"/>
            <p:cNvSpPr txBox="1">
              <a:spLocks noChangeArrowheads="1"/>
            </p:cNvSpPr>
            <p:nvPr/>
          </p:nvSpPr>
          <p:spPr bwMode="auto">
            <a:xfrm>
              <a:off x="57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U</a:t>
              </a:r>
            </a:p>
          </p:txBody>
        </p:sp>
        <p:sp>
          <p:nvSpPr>
            <p:cNvPr id="109069" name="Text Box 167"/>
            <p:cNvSpPr txBox="1">
              <a:spLocks noChangeArrowheads="1"/>
            </p:cNvSpPr>
            <p:nvPr/>
          </p:nvSpPr>
          <p:spPr bwMode="auto">
            <a:xfrm>
              <a:off x="68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70" name="Text Box 168"/>
            <p:cNvSpPr txBox="1">
              <a:spLocks noChangeArrowheads="1"/>
            </p:cNvSpPr>
            <p:nvPr/>
          </p:nvSpPr>
          <p:spPr bwMode="auto">
            <a:xfrm>
              <a:off x="79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71" name="Text Box 169"/>
            <p:cNvSpPr txBox="1">
              <a:spLocks noChangeArrowheads="1"/>
            </p:cNvSpPr>
            <p:nvPr/>
          </p:nvSpPr>
          <p:spPr bwMode="auto">
            <a:xfrm>
              <a:off x="89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72" name="Text Box 170"/>
            <p:cNvSpPr txBox="1">
              <a:spLocks noChangeArrowheads="1"/>
            </p:cNvSpPr>
            <p:nvPr/>
          </p:nvSpPr>
          <p:spPr bwMode="auto">
            <a:xfrm>
              <a:off x="100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73" name="Text Box 171"/>
            <p:cNvSpPr txBox="1">
              <a:spLocks noChangeArrowheads="1"/>
            </p:cNvSpPr>
            <p:nvPr/>
          </p:nvSpPr>
          <p:spPr bwMode="auto">
            <a:xfrm>
              <a:off x="111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074" name="Text Box 172"/>
            <p:cNvSpPr txBox="1">
              <a:spLocks noChangeArrowheads="1"/>
            </p:cNvSpPr>
            <p:nvPr/>
          </p:nvSpPr>
          <p:spPr bwMode="auto">
            <a:xfrm>
              <a:off x="121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075" name="Text Box 173"/>
            <p:cNvSpPr txBox="1">
              <a:spLocks noChangeArrowheads="1"/>
            </p:cNvSpPr>
            <p:nvPr/>
          </p:nvSpPr>
          <p:spPr bwMode="auto">
            <a:xfrm>
              <a:off x="132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76" name="Text Box 174"/>
            <p:cNvSpPr txBox="1">
              <a:spLocks noChangeArrowheads="1"/>
            </p:cNvSpPr>
            <p:nvPr/>
          </p:nvSpPr>
          <p:spPr bwMode="auto">
            <a:xfrm>
              <a:off x="143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077" name="Text Box 175"/>
            <p:cNvSpPr txBox="1">
              <a:spLocks noChangeArrowheads="1"/>
            </p:cNvSpPr>
            <p:nvPr/>
          </p:nvSpPr>
          <p:spPr bwMode="auto">
            <a:xfrm>
              <a:off x="153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078" name="Text Box 176"/>
            <p:cNvSpPr txBox="1">
              <a:spLocks noChangeArrowheads="1"/>
            </p:cNvSpPr>
            <p:nvPr/>
          </p:nvSpPr>
          <p:spPr bwMode="auto">
            <a:xfrm>
              <a:off x="164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079" name="Text Box 177"/>
            <p:cNvSpPr txBox="1">
              <a:spLocks noChangeArrowheads="1"/>
            </p:cNvSpPr>
            <p:nvPr/>
          </p:nvSpPr>
          <p:spPr bwMode="auto">
            <a:xfrm>
              <a:off x="175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080" name="Text Box 178"/>
            <p:cNvSpPr txBox="1">
              <a:spLocks noChangeArrowheads="1"/>
            </p:cNvSpPr>
            <p:nvPr/>
          </p:nvSpPr>
          <p:spPr bwMode="auto">
            <a:xfrm>
              <a:off x="186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81" name="Text Box 179"/>
            <p:cNvSpPr txBox="1">
              <a:spLocks noChangeArrowheads="1"/>
            </p:cNvSpPr>
            <p:nvPr/>
          </p:nvSpPr>
          <p:spPr bwMode="auto">
            <a:xfrm>
              <a:off x="196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082" name="Text Box 180"/>
            <p:cNvSpPr txBox="1">
              <a:spLocks noChangeArrowheads="1"/>
            </p:cNvSpPr>
            <p:nvPr/>
          </p:nvSpPr>
          <p:spPr bwMode="auto">
            <a:xfrm>
              <a:off x="207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83" name="Text Box 181"/>
            <p:cNvSpPr txBox="1">
              <a:spLocks noChangeArrowheads="1"/>
            </p:cNvSpPr>
            <p:nvPr/>
          </p:nvSpPr>
          <p:spPr bwMode="auto">
            <a:xfrm>
              <a:off x="218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D</a:t>
              </a:r>
            </a:p>
          </p:txBody>
        </p:sp>
        <p:sp>
          <p:nvSpPr>
            <p:cNvPr id="109084" name="Text Box 182"/>
            <p:cNvSpPr txBox="1">
              <a:spLocks noChangeArrowheads="1"/>
            </p:cNvSpPr>
            <p:nvPr/>
          </p:nvSpPr>
          <p:spPr bwMode="auto">
            <a:xfrm>
              <a:off x="228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B</a:t>
              </a:r>
            </a:p>
          </p:txBody>
        </p:sp>
        <p:sp>
          <p:nvSpPr>
            <p:cNvPr id="109085" name="Text Box 183"/>
            <p:cNvSpPr txBox="1">
              <a:spLocks noChangeArrowheads="1"/>
            </p:cNvSpPr>
            <p:nvPr/>
          </p:nvSpPr>
          <p:spPr bwMode="auto">
            <a:xfrm>
              <a:off x="239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Y</a:t>
              </a:r>
            </a:p>
          </p:txBody>
        </p:sp>
        <p:sp>
          <p:nvSpPr>
            <p:cNvPr id="109086" name="Text Box 184"/>
            <p:cNvSpPr txBox="1">
              <a:spLocks noChangeArrowheads="1"/>
            </p:cNvSpPr>
            <p:nvPr/>
          </p:nvSpPr>
          <p:spPr bwMode="auto">
            <a:xfrm>
              <a:off x="250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87" name="Text Box 185"/>
            <p:cNvSpPr txBox="1">
              <a:spLocks noChangeArrowheads="1"/>
            </p:cNvSpPr>
            <p:nvPr/>
          </p:nvSpPr>
          <p:spPr bwMode="auto">
            <a:xfrm>
              <a:off x="260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088" name="Text Box 186"/>
            <p:cNvSpPr txBox="1">
              <a:spLocks noChangeArrowheads="1"/>
            </p:cNvSpPr>
            <p:nvPr/>
          </p:nvSpPr>
          <p:spPr bwMode="auto">
            <a:xfrm>
              <a:off x="271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089" name="Text Box 187"/>
            <p:cNvSpPr txBox="1">
              <a:spLocks noChangeArrowheads="1"/>
            </p:cNvSpPr>
            <p:nvPr/>
          </p:nvSpPr>
          <p:spPr bwMode="auto">
            <a:xfrm>
              <a:off x="282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090" name="Text Box 188"/>
            <p:cNvSpPr txBox="1">
              <a:spLocks noChangeArrowheads="1"/>
            </p:cNvSpPr>
            <p:nvPr/>
          </p:nvSpPr>
          <p:spPr bwMode="auto">
            <a:xfrm>
              <a:off x="293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091" name="Text Box 189"/>
            <p:cNvSpPr txBox="1">
              <a:spLocks noChangeArrowheads="1"/>
            </p:cNvSpPr>
            <p:nvPr/>
          </p:nvSpPr>
          <p:spPr bwMode="auto">
            <a:xfrm>
              <a:off x="303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M</a:t>
              </a:r>
            </a:p>
          </p:txBody>
        </p:sp>
        <p:sp>
          <p:nvSpPr>
            <p:cNvPr id="109092" name="Text Box 190"/>
            <p:cNvSpPr txBox="1">
              <a:spLocks noChangeArrowheads="1"/>
            </p:cNvSpPr>
            <p:nvPr/>
          </p:nvSpPr>
          <p:spPr bwMode="auto">
            <a:xfrm>
              <a:off x="314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093" name="Text Box 191"/>
            <p:cNvSpPr txBox="1">
              <a:spLocks noChangeArrowheads="1"/>
            </p:cNvSpPr>
            <p:nvPr/>
          </p:nvSpPr>
          <p:spPr bwMode="auto">
            <a:xfrm>
              <a:off x="3251"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094" name="Text Box 192"/>
            <p:cNvSpPr txBox="1">
              <a:spLocks noChangeArrowheads="1"/>
            </p:cNvSpPr>
            <p:nvPr/>
          </p:nvSpPr>
          <p:spPr bwMode="auto">
            <a:xfrm>
              <a:off x="3358"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95" name="Text Box 193"/>
            <p:cNvSpPr txBox="1">
              <a:spLocks noChangeArrowheads="1"/>
            </p:cNvSpPr>
            <p:nvPr/>
          </p:nvSpPr>
          <p:spPr bwMode="auto">
            <a:xfrm>
              <a:off x="3465"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B</a:t>
              </a:r>
            </a:p>
          </p:txBody>
        </p:sp>
        <p:sp>
          <p:nvSpPr>
            <p:cNvPr id="109096" name="Text Box 194"/>
            <p:cNvSpPr txBox="1">
              <a:spLocks noChangeArrowheads="1"/>
            </p:cNvSpPr>
            <p:nvPr/>
          </p:nvSpPr>
          <p:spPr bwMode="auto">
            <a:xfrm>
              <a:off x="3572"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097" name="Text Box 195"/>
            <p:cNvSpPr txBox="1">
              <a:spLocks noChangeArrowheads="1"/>
            </p:cNvSpPr>
            <p:nvPr/>
          </p:nvSpPr>
          <p:spPr bwMode="auto">
            <a:xfrm>
              <a:off x="3679"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098" name="Text Box 196"/>
            <p:cNvSpPr txBox="1">
              <a:spLocks noChangeArrowheads="1"/>
            </p:cNvSpPr>
            <p:nvPr/>
          </p:nvSpPr>
          <p:spPr bwMode="auto">
            <a:xfrm>
              <a:off x="3786"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099" name="Text Box 197"/>
            <p:cNvSpPr txBox="1">
              <a:spLocks noChangeArrowheads="1"/>
            </p:cNvSpPr>
            <p:nvPr/>
          </p:nvSpPr>
          <p:spPr bwMode="auto">
            <a:xfrm>
              <a:off x="3893"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C</a:t>
              </a:r>
            </a:p>
          </p:txBody>
        </p:sp>
        <p:sp>
          <p:nvSpPr>
            <p:cNvPr id="109100" name="Text Box 198"/>
            <p:cNvSpPr txBox="1">
              <a:spLocks noChangeArrowheads="1"/>
            </p:cNvSpPr>
            <p:nvPr/>
          </p:nvSpPr>
          <p:spPr bwMode="auto">
            <a:xfrm>
              <a:off x="400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01" name="Text Box 199"/>
            <p:cNvSpPr txBox="1">
              <a:spLocks noChangeArrowheads="1"/>
            </p:cNvSpPr>
            <p:nvPr/>
          </p:nvSpPr>
          <p:spPr bwMode="auto">
            <a:xfrm>
              <a:off x="4107"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102" name="Text Box 200"/>
            <p:cNvSpPr txBox="1">
              <a:spLocks noChangeArrowheads="1"/>
            </p:cNvSpPr>
            <p:nvPr/>
          </p:nvSpPr>
          <p:spPr bwMode="auto">
            <a:xfrm>
              <a:off x="4214"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03" name="Text Box 201"/>
            <p:cNvSpPr txBox="1">
              <a:spLocks noChangeArrowheads="1"/>
            </p:cNvSpPr>
            <p:nvPr/>
          </p:nvSpPr>
          <p:spPr bwMode="auto">
            <a:xfrm>
              <a:off x="4320" y="2544"/>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V</a:t>
              </a:r>
            </a:p>
          </p:txBody>
        </p:sp>
        <p:sp>
          <p:nvSpPr>
            <p:cNvPr id="109104" name="Text Box 202"/>
            <p:cNvSpPr txBox="1">
              <a:spLocks noChangeArrowheads="1"/>
            </p:cNvSpPr>
            <p:nvPr/>
          </p:nvSpPr>
          <p:spPr bwMode="auto">
            <a:xfrm>
              <a:off x="57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05" name="Text Box 203"/>
            <p:cNvSpPr txBox="1">
              <a:spLocks noChangeArrowheads="1"/>
            </p:cNvSpPr>
            <p:nvPr/>
          </p:nvSpPr>
          <p:spPr bwMode="auto">
            <a:xfrm>
              <a:off x="68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106" name="Text Box 204"/>
            <p:cNvSpPr txBox="1">
              <a:spLocks noChangeArrowheads="1"/>
            </p:cNvSpPr>
            <p:nvPr/>
          </p:nvSpPr>
          <p:spPr bwMode="auto">
            <a:xfrm>
              <a:off x="79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07" name="Text Box 205"/>
            <p:cNvSpPr txBox="1">
              <a:spLocks noChangeArrowheads="1"/>
            </p:cNvSpPr>
            <p:nvPr/>
          </p:nvSpPr>
          <p:spPr bwMode="auto">
            <a:xfrm>
              <a:off x="89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08" name="Text Box 206"/>
            <p:cNvSpPr txBox="1">
              <a:spLocks noChangeArrowheads="1"/>
            </p:cNvSpPr>
            <p:nvPr/>
          </p:nvSpPr>
          <p:spPr bwMode="auto">
            <a:xfrm>
              <a:off x="100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L</a:t>
              </a:r>
            </a:p>
          </p:txBody>
        </p:sp>
        <p:sp>
          <p:nvSpPr>
            <p:cNvPr id="109109" name="Text Box 207"/>
            <p:cNvSpPr txBox="1">
              <a:spLocks noChangeArrowheads="1"/>
            </p:cNvSpPr>
            <p:nvPr/>
          </p:nvSpPr>
          <p:spPr bwMode="auto">
            <a:xfrm>
              <a:off x="111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110" name="Text Box 208"/>
            <p:cNvSpPr txBox="1">
              <a:spLocks noChangeArrowheads="1"/>
            </p:cNvSpPr>
            <p:nvPr/>
          </p:nvSpPr>
          <p:spPr bwMode="auto">
            <a:xfrm>
              <a:off x="121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M</a:t>
              </a:r>
            </a:p>
          </p:txBody>
        </p:sp>
        <p:sp>
          <p:nvSpPr>
            <p:cNvPr id="109111" name="Text Box 209"/>
            <p:cNvSpPr txBox="1">
              <a:spLocks noChangeArrowheads="1"/>
            </p:cNvSpPr>
            <p:nvPr/>
          </p:nvSpPr>
          <p:spPr bwMode="auto">
            <a:xfrm>
              <a:off x="132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B</a:t>
              </a:r>
            </a:p>
          </p:txBody>
        </p:sp>
        <p:sp>
          <p:nvSpPr>
            <p:cNvPr id="109112" name="Text Box 210"/>
            <p:cNvSpPr txBox="1">
              <a:spLocks noChangeArrowheads="1"/>
            </p:cNvSpPr>
            <p:nvPr/>
          </p:nvSpPr>
          <p:spPr bwMode="auto">
            <a:xfrm>
              <a:off x="143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13" name="Text Box 211"/>
            <p:cNvSpPr txBox="1">
              <a:spLocks noChangeArrowheads="1"/>
            </p:cNvSpPr>
            <p:nvPr/>
          </p:nvSpPr>
          <p:spPr bwMode="auto">
            <a:xfrm>
              <a:off x="153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114" name="Text Box 212"/>
            <p:cNvSpPr txBox="1">
              <a:spLocks noChangeArrowheads="1"/>
            </p:cNvSpPr>
            <p:nvPr/>
          </p:nvSpPr>
          <p:spPr bwMode="auto">
            <a:xfrm>
              <a:off x="164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115" name="Text Box 213"/>
            <p:cNvSpPr txBox="1">
              <a:spLocks noChangeArrowheads="1"/>
            </p:cNvSpPr>
            <p:nvPr/>
          </p:nvSpPr>
          <p:spPr bwMode="auto">
            <a:xfrm>
              <a:off x="175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16" name="Text Box 214"/>
            <p:cNvSpPr txBox="1">
              <a:spLocks noChangeArrowheads="1"/>
            </p:cNvSpPr>
            <p:nvPr/>
          </p:nvSpPr>
          <p:spPr bwMode="auto">
            <a:xfrm>
              <a:off x="186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117" name="Text Box 215"/>
            <p:cNvSpPr txBox="1">
              <a:spLocks noChangeArrowheads="1"/>
            </p:cNvSpPr>
            <p:nvPr/>
          </p:nvSpPr>
          <p:spPr bwMode="auto">
            <a:xfrm>
              <a:off x="196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118" name="Text Box 216"/>
            <p:cNvSpPr txBox="1">
              <a:spLocks noChangeArrowheads="1"/>
            </p:cNvSpPr>
            <p:nvPr/>
          </p:nvSpPr>
          <p:spPr bwMode="auto">
            <a:xfrm>
              <a:off x="207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D</a:t>
              </a:r>
            </a:p>
          </p:txBody>
        </p:sp>
        <p:sp>
          <p:nvSpPr>
            <p:cNvPr id="109119" name="Text Box 217"/>
            <p:cNvSpPr txBox="1">
              <a:spLocks noChangeArrowheads="1"/>
            </p:cNvSpPr>
            <p:nvPr/>
          </p:nvSpPr>
          <p:spPr bwMode="auto">
            <a:xfrm>
              <a:off x="218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20" name="Text Box 218"/>
            <p:cNvSpPr txBox="1">
              <a:spLocks noChangeArrowheads="1"/>
            </p:cNvSpPr>
            <p:nvPr/>
          </p:nvSpPr>
          <p:spPr bwMode="auto">
            <a:xfrm>
              <a:off x="228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121" name="Text Box 219"/>
            <p:cNvSpPr txBox="1">
              <a:spLocks noChangeArrowheads="1"/>
            </p:cNvSpPr>
            <p:nvPr/>
          </p:nvSpPr>
          <p:spPr bwMode="auto">
            <a:xfrm>
              <a:off x="239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22" name="Text Box 220"/>
            <p:cNvSpPr txBox="1">
              <a:spLocks noChangeArrowheads="1"/>
            </p:cNvSpPr>
            <p:nvPr/>
          </p:nvSpPr>
          <p:spPr bwMode="auto">
            <a:xfrm>
              <a:off x="250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123" name="Text Box 221"/>
            <p:cNvSpPr txBox="1">
              <a:spLocks noChangeArrowheads="1"/>
            </p:cNvSpPr>
            <p:nvPr/>
          </p:nvSpPr>
          <p:spPr bwMode="auto">
            <a:xfrm>
              <a:off x="260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124" name="Text Box 222"/>
            <p:cNvSpPr txBox="1">
              <a:spLocks noChangeArrowheads="1"/>
            </p:cNvSpPr>
            <p:nvPr/>
          </p:nvSpPr>
          <p:spPr bwMode="auto">
            <a:xfrm>
              <a:off x="271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25" name="Text Box 223"/>
            <p:cNvSpPr txBox="1">
              <a:spLocks noChangeArrowheads="1"/>
            </p:cNvSpPr>
            <p:nvPr/>
          </p:nvSpPr>
          <p:spPr bwMode="auto">
            <a:xfrm>
              <a:off x="282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F</a:t>
              </a:r>
            </a:p>
          </p:txBody>
        </p:sp>
        <p:sp>
          <p:nvSpPr>
            <p:cNvPr id="109126" name="Text Box 224"/>
            <p:cNvSpPr txBox="1">
              <a:spLocks noChangeArrowheads="1"/>
            </p:cNvSpPr>
            <p:nvPr/>
          </p:nvSpPr>
          <p:spPr bwMode="auto">
            <a:xfrm>
              <a:off x="293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127" name="Text Box 225"/>
            <p:cNvSpPr txBox="1">
              <a:spLocks noChangeArrowheads="1"/>
            </p:cNvSpPr>
            <p:nvPr/>
          </p:nvSpPr>
          <p:spPr bwMode="auto">
            <a:xfrm>
              <a:off x="303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128" name="Text Box 226"/>
            <p:cNvSpPr txBox="1">
              <a:spLocks noChangeArrowheads="1"/>
            </p:cNvSpPr>
            <p:nvPr/>
          </p:nvSpPr>
          <p:spPr bwMode="auto">
            <a:xfrm>
              <a:off x="314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M</a:t>
              </a:r>
            </a:p>
          </p:txBody>
        </p:sp>
        <p:sp>
          <p:nvSpPr>
            <p:cNvPr id="109129" name="Text Box 227"/>
            <p:cNvSpPr txBox="1">
              <a:spLocks noChangeArrowheads="1"/>
            </p:cNvSpPr>
            <p:nvPr/>
          </p:nvSpPr>
          <p:spPr bwMode="auto">
            <a:xfrm>
              <a:off x="3251"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30" name="Text Box 228"/>
            <p:cNvSpPr txBox="1">
              <a:spLocks noChangeArrowheads="1"/>
            </p:cNvSpPr>
            <p:nvPr/>
          </p:nvSpPr>
          <p:spPr bwMode="auto">
            <a:xfrm>
              <a:off x="3358"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31" name="Text Box 229"/>
            <p:cNvSpPr txBox="1">
              <a:spLocks noChangeArrowheads="1"/>
            </p:cNvSpPr>
            <p:nvPr/>
          </p:nvSpPr>
          <p:spPr bwMode="auto">
            <a:xfrm>
              <a:off x="3465"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32" name="Text Box 230"/>
            <p:cNvSpPr txBox="1">
              <a:spLocks noChangeArrowheads="1"/>
            </p:cNvSpPr>
            <p:nvPr/>
          </p:nvSpPr>
          <p:spPr bwMode="auto">
            <a:xfrm>
              <a:off x="3572"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L</a:t>
              </a:r>
            </a:p>
          </p:txBody>
        </p:sp>
        <p:sp>
          <p:nvSpPr>
            <p:cNvPr id="109133" name="Text Box 231"/>
            <p:cNvSpPr txBox="1">
              <a:spLocks noChangeArrowheads="1"/>
            </p:cNvSpPr>
            <p:nvPr/>
          </p:nvSpPr>
          <p:spPr bwMode="auto">
            <a:xfrm>
              <a:off x="3679"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34" name="Text Box 232"/>
            <p:cNvSpPr txBox="1">
              <a:spLocks noChangeArrowheads="1"/>
            </p:cNvSpPr>
            <p:nvPr/>
          </p:nvSpPr>
          <p:spPr bwMode="auto">
            <a:xfrm>
              <a:off x="3786"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F</a:t>
              </a:r>
            </a:p>
          </p:txBody>
        </p:sp>
        <p:sp>
          <p:nvSpPr>
            <p:cNvPr id="109135" name="Text Box 233"/>
            <p:cNvSpPr txBox="1">
              <a:spLocks noChangeArrowheads="1"/>
            </p:cNvSpPr>
            <p:nvPr/>
          </p:nvSpPr>
          <p:spPr bwMode="auto">
            <a:xfrm>
              <a:off x="3893"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36" name="Text Box 234"/>
            <p:cNvSpPr txBox="1">
              <a:spLocks noChangeArrowheads="1"/>
            </p:cNvSpPr>
            <p:nvPr/>
          </p:nvSpPr>
          <p:spPr bwMode="auto">
            <a:xfrm>
              <a:off x="400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37" name="Text Box 235"/>
            <p:cNvSpPr txBox="1">
              <a:spLocks noChangeArrowheads="1"/>
            </p:cNvSpPr>
            <p:nvPr/>
          </p:nvSpPr>
          <p:spPr bwMode="auto">
            <a:xfrm>
              <a:off x="4107"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Y</a:t>
              </a:r>
            </a:p>
          </p:txBody>
        </p:sp>
        <p:sp>
          <p:nvSpPr>
            <p:cNvPr id="109138" name="Text Box 236"/>
            <p:cNvSpPr txBox="1">
              <a:spLocks noChangeArrowheads="1"/>
            </p:cNvSpPr>
            <p:nvPr/>
          </p:nvSpPr>
          <p:spPr bwMode="auto">
            <a:xfrm>
              <a:off x="4214"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39" name="Text Box 237"/>
            <p:cNvSpPr txBox="1">
              <a:spLocks noChangeArrowheads="1"/>
            </p:cNvSpPr>
            <p:nvPr/>
          </p:nvSpPr>
          <p:spPr bwMode="auto">
            <a:xfrm>
              <a:off x="4320" y="2720"/>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140" name="Text Box 238"/>
            <p:cNvSpPr txBox="1">
              <a:spLocks noChangeArrowheads="1"/>
            </p:cNvSpPr>
            <p:nvPr/>
          </p:nvSpPr>
          <p:spPr bwMode="auto">
            <a:xfrm>
              <a:off x="57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F</a:t>
              </a:r>
            </a:p>
          </p:txBody>
        </p:sp>
        <p:sp>
          <p:nvSpPr>
            <p:cNvPr id="109141" name="Text Box 239"/>
            <p:cNvSpPr txBox="1">
              <a:spLocks noChangeArrowheads="1"/>
            </p:cNvSpPr>
            <p:nvPr/>
          </p:nvSpPr>
          <p:spPr bwMode="auto">
            <a:xfrm>
              <a:off x="68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42" name="Text Box 240"/>
            <p:cNvSpPr txBox="1">
              <a:spLocks noChangeArrowheads="1"/>
            </p:cNvSpPr>
            <p:nvPr/>
          </p:nvSpPr>
          <p:spPr bwMode="auto">
            <a:xfrm>
              <a:off x="79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43" name="Text Box 241"/>
            <p:cNvSpPr txBox="1">
              <a:spLocks noChangeArrowheads="1"/>
            </p:cNvSpPr>
            <p:nvPr/>
          </p:nvSpPr>
          <p:spPr bwMode="auto">
            <a:xfrm>
              <a:off x="89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44" name="Text Box 242"/>
            <p:cNvSpPr txBox="1">
              <a:spLocks noChangeArrowheads="1"/>
            </p:cNvSpPr>
            <p:nvPr/>
          </p:nvSpPr>
          <p:spPr bwMode="auto">
            <a:xfrm>
              <a:off x="100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D</a:t>
              </a:r>
            </a:p>
          </p:txBody>
        </p:sp>
        <p:sp>
          <p:nvSpPr>
            <p:cNvPr id="109145" name="Text Box 243"/>
            <p:cNvSpPr txBox="1">
              <a:spLocks noChangeArrowheads="1"/>
            </p:cNvSpPr>
            <p:nvPr/>
          </p:nvSpPr>
          <p:spPr bwMode="auto">
            <a:xfrm>
              <a:off x="111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46" name="Text Box 244"/>
            <p:cNvSpPr txBox="1">
              <a:spLocks noChangeArrowheads="1"/>
            </p:cNvSpPr>
            <p:nvPr/>
          </p:nvSpPr>
          <p:spPr bwMode="auto">
            <a:xfrm>
              <a:off x="121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147" name="Text Box 245"/>
            <p:cNvSpPr txBox="1">
              <a:spLocks noChangeArrowheads="1"/>
            </p:cNvSpPr>
            <p:nvPr/>
          </p:nvSpPr>
          <p:spPr bwMode="auto">
            <a:xfrm>
              <a:off x="132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48" name="Text Box 246"/>
            <p:cNvSpPr txBox="1">
              <a:spLocks noChangeArrowheads="1"/>
            </p:cNvSpPr>
            <p:nvPr/>
          </p:nvSpPr>
          <p:spPr bwMode="auto">
            <a:xfrm>
              <a:off x="143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49" name="Text Box 247"/>
            <p:cNvSpPr txBox="1">
              <a:spLocks noChangeArrowheads="1"/>
            </p:cNvSpPr>
            <p:nvPr/>
          </p:nvSpPr>
          <p:spPr bwMode="auto">
            <a:xfrm>
              <a:off x="153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150" name="Text Box 248"/>
            <p:cNvSpPr txBox="1">
              <a:spLocks noChangeArrowheads="1"/>
            </p:cNvSpPr>
            <p:nvPr/>
          </p:nvSpPr>
          <p:spPr bwMode="auto">
            <a:xfrm>
              <a:off x="164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51" name="Text Box 249"/>
            <p:cNvSpPr txBox="1">
              <a:spLocks noChangeArrowheads="1"/>
            </p:cNvSpPr>
            <p:nvPr/>
          </p:nvSpPr>
          <p:spPr bwMode="auto">
            <a:xfrm>
              <a:off x="175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52" name="Text Box 250"/>
            <p:cNvSpPr txBox="1">
              <a:spLocks noChangeArrowheads="1"/>
            </p:cNvSpPr>
            <p:nvPr/>
          </p:nvSpPr>
          <p:spPr bwMode="auto">
            <a:xfrm>
              <a:off x="186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153" name="Text Box 251"/>
            <p:cNvSpPr txBox="1">
              <a:spLocks noChangeArrowheads="1"/>
            </p:cNvSpPr>
            <p:nvPr/>
          </p:nvSpPr>
          <p:spPr bwMode="auto">
            <a:xfrm>
              <a:off x="196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D</a:t>
              </a:r>
            </a:p>
          </p:txBody>
        </p:sp>
        <p:sp>
          <p:nvSpPr>
            <p:cNvPr id="109154" name="Text Box 252"/>
            <p:cNvSpPr txBox="1">
              <a:spLocks noChangeArrowheads="1"/>
            </p:cNvSpPr>
            <p:nvPr/>
          </p:nvSpPr>
          <p:spPr bwMode="auto">
            <a:xfrm>
              <a:off x="207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A</a:t>
              </a:r>
            </a:p>
          </p:txBody>
        </p:sp>
        <p:sp>
          <p:nvSpPr>
            <p:cNvPr id="109155" name="Text Box 253"/>
            <p:cNvSpPr txBox="1">
              <a:spLocks noChangeArrowheads="1"/>
            </p:cNvSpPr>
            <p:nvPr/>
          </p:nvSpPr>
          <p:spPr bwMode="auto">
            <a:xfrm>
              <a:off x="218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B</a:t>
              </a:r>
            </a:p>
          </p:txBody>
        </p:sp>
        <p:sp>
          <p:nvSpPr>
            <p:cNvPr id="109156" name="Text Box 254"/>
            <p:cNvSpPr txBox="1">
              <a:spLocks noChangeArrowheads="1"/>
            </p:cNvSpPr>
            <p:nvPr/>
          </p:nvSpPr>
          <p:spPr bwMode="auto">
            <a:xfrm>
              <a:off x="228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57" name="Text Box 255"/>
            <p:cNvSpPr txBox="1">
              <a:spLocks noChangeArrowheads="1"/>
            </p:cNvSpPr>
            <p:nvPr/>
          </p:nvSpPr>
          <p:spPr bwMode="auto">
            <a:xfrm>
              <a:off x="239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58" name="Text Box 256"/>
            <p:cNvSpPr txBox="1">
              <a:spLocks noChangeArrowheads="1"/>
            </p:cNvSpPr>
            <p:nvPr/>
          </p:nvSpPr>
          <p:spPr bwMode="auto">
            <a:xfrm>
              <a:off x="250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L</a:t>
              </a:r>
            </a:p>
          </p:txBody>
        </p:sp>
        <p:sp>
          <p:nvSpPr>
            <p:cNvPr id="109159" name="Text Box 257"/>
            <p:cNvSpPr txBox="1">
              <a:spLocks noChangeArrowheads="1"/>
            </p:cNvSpPr>
            <p:nvPr/>
          </p:nvSpPr>
          <p:spPr bwMode="auto">
            <a:xfrm>
              <a:off x="260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160" name="Text Box 258"/>
            <p:cNvSpPr txBox="1">
              <a:spLocks noChangeArrowheads="1"/>
            </p:cNvSpPr>
            <p:nvPr/>
          </p:nvSpPr>
          <p:spPr bwMode="auto">
            <a:xfrm>
              <a:off x="271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N</a:t>
              </a:r>
            </a:p>
          </p:txBody>
        </p:sp>
        <p:sp>
          <p:nvSpPr>
            <p:cNvPr id="109161" name="Text Box 259"/>
            <p:cNvSpPr txBox="1">
              <a:spLocks noChangeArrowheads="1"/>
            </p:cNvSpPr>
            <p:nvPr/>
          </p:nvSpPr>
          <p:spPr bwMode="auto">
            <a:xfrm>
              <a:off x="282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62" name="Text Box 260"/>
            <p:cNvSpPr txBox="1">
              <a:spLocks noChangeArrowheads="1"/>
            </p:cNvSpPr>
            <p:nvPr/>
          </p:nvSpPr>
          <p:spPr bwMode="auto">
            <a:xfrm>
              <a:off x="293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F</a:t>
              </a:r>
            </a:p>
          </p:txBody>
        </p:sp>
        <p:sp>
          <p:nvSpPr>
            <p:cNvPr id="109163" name="Text Box 261"/>
            <p:cNvSpPr txBox="1">
              <a:spLocks noChangeArrowheads="1"/>
            </p:cNvSpPr>
            <p:nvPr/>
          </p:nvSpPr>
          <p:spPr bwMode="auto">
            <a:xfrm>
              <a:off x="303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164" name="Text Box 262"/>
            <p:cNvSpPr txBox="1">
              <a:spLocks noChangeArrowheads="1"/>
            </p:cNvSpPr>
            <p:nvPr/>
          </p:nvSpPr>
          <p:spPr bwMode="auto">
            <a:xfrm>
              <a:off x="314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165" name="Text Box 263"/>
            <p:cNvSpPr txBox="1">
              <a:spLocks noChangeArrowheads="1"/>
            </p:cNvSpPr>
            <p:nvPr/>
          </p:nvSpPr>
          <p:spPr bwMode="auto">
            <a:xfrm>
              <a:off x="3251"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M</a:t>
              </a:r>
            </a:p>
          </p:txBody>
        </p:sp>
        <p:sp>
          <p:nvSpPr>
            <p:cNvPr id="109166" name="Text Box 264"/>
            <p:cNvSpPr txBox="1">
              <a:spLocks noChangeArrowheads="1"/>
            </p:cNvSpPr>
            <p:nvPr/>
          </p:nvSpPr>
          <p:spPr bwMode="auto">
            <a:xfrm>
              <a:off x="3358"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67" name="Text Box 265"/>
            <p:cNvSpPr txBox="1">
              <a:spLocks noChangeArrowheads="1"/>
            </p:cNvSpPr>
            <p:nvPr/>
          </p:nvSpPr>
          <p:spPr bwMode="auto">
            <a:xfrm>
              <a:off x="3465"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68" name="Text Box 266"/>
            <p:cNvSpPr txBox="1">
              <a:spLocks noChangeArrowheads="1"/>
            </p:cNvSpPr>
            <p:nvPr/>
          </p:nvSpPr>
          <p:spPr bwMode="auto">
            <a:xfrm>
              <a:off x="3572"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69" name="Text Box 267"/>
            <p:cNvSpPr txBox="1">
              <a:spLocks noChangeArrowheads="1"/>
            </p:cNvSpPr>
            <p:nvPr/>
          </p:nvSpPr>
          <p:spPr bwMode="auto">
            <a:xfrm>
              <a:off x="3679"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70" name="Text Box 268"/>
            <p:cNvSpPr txBox="1">
              <a:spLocks noChangeArrowheads="1"/>
            </p:cNvSpPr>
            <p:nvPr/>
          </p:nvSpPr>
          <p:spPr bwMode="auto">
            <a:xfrm>
              <a:off x="3786"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171" name="Text Box 269"/>
            <p:cNvSpPr txBox="1">
              <a:spLocks noChangeArrowheads="1"/>
            </p:cNvSpPr>
            <p:nvPr/>
          </p:nvSpPr>
          <p:spPr bwMode="auto">
            <a:xfrm>
              <a:off x="3893"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72" name="Text Box 270"/>
            <p:cNvSpPr txBox="1">
              <a:spLocks noChangeArrowheads="1"/>
            </p:cNvSpPr>
            <p:nvPr/>
          </p:nvSpPr>
          <p:spPr bwMode="auto">
            <a:xfrm>
              <a:off x="400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73" name="Text Box 271"/>
            <p:cNvSpPr txBox="1">
              <a:spLocks noChangeArrowheads="1"/>
            </p:cNvSpPr>
            <p:nvPr/>
          </p:nvSpPr>
          <p:spPr bwMode="auto">
            <a:xfrm>
              <a:off x="4107"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74" name="Text Box 272"/>
            <p:cNvSpPr txBox="1">
              <a:spLocks noChangeArrowheads="1"/>
            </p:cNvSpPr>
            <p:nvPr/>
          </p:nvSpPr>
          <p:spPr bwMode="auto">
            <a:xfrm>
              <a:off x="4214"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75" name="Text Box 273"/>
            <p:cNvSpPr txBox="1">
              <a:spLocks noChangeArrowheads="1"/>
            </p:cNvSpPr>
            <p:nvPr/>
          </p:nvSpPr>
          <p:spPr bwMode="auto">
            <a:xfrm>
              <a:off x="4320" y="2896"/>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R</a:t>
              </a:r>
            </a:p>
          </p:txBody>
        </p:sp>
        <p:sp>
          <p:nvSpPr>
            <p:cNvPr id="109176" name="Text Box 274"/>
            <p:cNvSpPr txBox="1">
              <a:spLocks noChangeArrowheads="1"/>
            </p:cNvSpPr>
            <p:nvPr/>
          </p:nvSpPr>
          <p:spPr bwMode="auto">
            <a:xfrm>
              <a:off x="57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177" name="Text Box 275"/>
            <p:cNvSpPr txBox="1">
              <a:spLocks noChangeArrowheads="1"/>
            </p:cNvSpPr>
            <p:nvPr/>
          </p:nvSpPr>
          <p:spPr bwMode="auto">
            <a:xfrm>
              <a:off x="68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U</a:t>
              </a:r>
            </a:p>
          </p:txBody>
        </p:sp>
        <p:sp>
          <p:nvSpPr>
            <p:cNvPr id="109178" name="Text Box 276"/>
            <p:cNvSpPr txBox="1">
              <a:spLocks noChangeArrowheads="1"/>
            </p:cNvSpPr>
            <p:nvPr/>
          </p:nvSpPr>
          <p:spPr bwMode="auto">
            <a:xfrm>
              <a:off x="79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G</a:t>
              </a:r>
            </a:p>
          </p:txBody>
        </p:sp>
        <p:sp>
          <p:nvSpPr>
            <p:cNvPr id="109179" name="Text Box 277"/>
            <p:cNvSpPr txBox="1">
              <a:spLocks noChangeArrowheads="1"/>
            </p:cNvSpPr>
            <p:nvPr/>
          </p:nvSpPr>
          <p:spPr bwMode="auto">
            <a:xfrm>
              <a:off x="89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80" name="Text Box 278"/>
            <p:cNvSpPr txBox="1">
              <a:spLocks noChangeArrowheads="1"/>
            </p:cNvSpPr>
            <p:nvPr/>
          </p:nvSpPr>
          <p:spPr bwMode="auto">
            <a:xfrm>
              <a:off x="100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81" name="Text Box 279"/>
            <p:cNvSpPr txBox="1">
              <a:spLocks noChangeArrowheads="1"/>
            </p:cNvSpPr>
            <p:nvPr/>
          </p:nvSpPr>
          <p:spPr bwMode="auto">
            <a:xfrm>
              <a:off x="111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82" name="Text Box 280"/>
            <p:cNvSpPr txBox="1">
              <a:spLocks noChangeArrowheads="1"/>
            </p:cNvSpPr>
            <p:nvPr/>
          </p:nvSpPr>
          <p:spPr bwMode="auto">
            <a:xfrm>
              <a:off x="121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83" name="Text Box 281"/>
            <p:cNvSpPr txBox="1">
              <a:spLocks noChangeArrowheads="1"/>
            </p:cNvSpPr>
            <p:nvPr/>
          </p:nvSpPr>
          <p:spPr bwMode="auto">
            <a:xfrm>
              <a:off x="132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S</a:t>
              </a:r>
            </a:p>
          </p:txBody>
        </p:sp>
        <p:sp>
          <p:nvSpPr>
            <p:cNvPr id="109184" name="Text Box 282"/>
            <p:cNvSpPr txBox="1">
              <a:spLocks noChangeArrowheads="1"/>
            </p:cNvSpPr>
            <p:nvPr/>
          </p:nvSpPr>
          <p:spPr bwMode="auto">
            <a:xfrm>
              <a:off x="143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H</a:t>
              </a:r>
            </a:p>
          </p:txBody>
        </p:sp>
        <p:sp>
          <p:nvSpPr>
            <p:cNvPr id="109185" name="Text Box 283"/>
            <p:cNvSpPr txBox="1">
              <a:spLocks noChangeArrowheads="1"/>
            </p:cNvSpPr>
            <p:nvPr/>
          </p:nvSpPr>
          <p:spPr bwMode="auto">
            <a:xfrm>
              <a:off x="153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186" name="Text Box 284"/>
            <p:cNvSpPr txBox="1">
              <a:spLocks noChangeArrowheads="1"/>
            </p:cNvSpPr>
            <p:nvPr/>
          </p:nvSpPr>
          <p:spPr bwMode="auto">
            <a:xfrm>
              <a:off x="164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87" name="Text Box 285"/>
            <p:cNvSpPr txBox="1">
              <a:spLocks noChangeArrowheads="1"/>
            </p:cNvSpPr>
            <p:nvPr/>
          </p:nvSpPr>
          <p:spPr bwMode="auto">
            <a:xfrm>
              <a:off x="175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F</a:t>
              </a:r>
            </a:p>
          </p:txBody>
        </p:sp>
        <p:sp>
          <p:nvSpPr>
            <p:cNvPr id="109188" name="Text Box 286"/>
            <p:cNvSpPr txBox="1">
              <a:spLocks noChangeArrowheads="1"/>
            </p:cNvSpPr>
            <p:nvPr/>
          </p:nvSpPr>
          <p:spPr bwMode="auto">
            <a:xfrm>
              <a:off x="1859"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I</a:t>
              </a:r>
            </a:p>
          </p:txBody>
        </p:sp>
        <p:sp>
          <p:nvSpPr>
            <p:cNvPr id="109189" name="Text Box 287"/>
            <p:cNvSpPr txBox="1">
              <a:spLocks noChangeArrowheads="1"/>
            </p:cNvSpPr>
            <p:nvPr/>
          </p:nvSpPr>
          <p:spPr bwMode="auto">
            <a:xfrm>
              <a:off x="1966"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F</a:t>
              </a:r>
            </a:p>
          </p:txBody>
        </p:sp>
        <p:sp>
          <p:nvSpPr>
            <p:cNvPr id="109190" name="Text Box 288"/>
            <p:cNvSpPr txBox="1">
              <a:spLocks noChangeArrowheads="1"/>
            </p:cNvSpPr>
            <p:nvPr/>
          </p:nvSpPr>
          <p:spPr bwMode="auto">
            <a:xfrm>
              <a:off x="2073"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91" name="Text Box 289"/>
            <p:cNvSpPr txBox="1">
              <a:spLocks noChangeArrowheads="1"/>
            </p:cNvSpPr>
            <p:nvPr/>
          </p:nvSpPr>
          <p:spPr bwMode="auto">
            <a:xfrm>
              <a:off x="2180"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Y</a:t>
              </a:r>
            </a:p>
          </p:txBody>
        </p:sp>
        <p:sp>
          <p:nvSpPr>
            <p:cNvPr id="109192" name="Text Box 290"/>
            <p:cNvSpPr txBox="1">
              <a:spLocks noChangeArrowheads="1"/>
            </p:cNvSpPr>
            <p:nvPr/>
          </p:nvSpPr>
          <p:spPr bwMode="auto">
            <a:xfrm>
              <a:off x="2287"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F</a:t>
              </a:r>
            </a:p>
          </p:txBody>
        </p:sp>
        <p:sp>
          <p:nvSpPr>
            <p:cNvPr id="109193" name="Text Box 291"/>
            <p:cNvSpPr txBox="1">
              <a:spLocks noChangeArrowheads="1"/>
            </p:cNvSpPr>
            <p:nvPr/>
          </p:nvSpPr>
          <p:spPr bwMode="auto">
            <a:xfrm>
              <a:off x="2394"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94" name="Text Box 292"/>
            <p:cNvSpPr txBox="1">
              <a:spLocks noChangeArrowheads="1"/>
            </p:cNvSpPr>
            <p:nvPr/>
          </p:nvSpPr>
          <p:spPr bwMode="auto">
            <a:xfrm>
              <a:off x="2501"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E</a:t>
              </a:r>
            </a:p>
          </p:txBody>
        </p:sp>
        <p:sp>
          <p:nvSpPr>
            <p:cNvPr id="109195" name="Text Box 293"/>
            <p:cNvSpPr txBox="1">
              <a:spLocks noChangeArrowheads="1"/>
            </p:cNvSpPr>
            <p:nvPr/>
          </p:nvSpPr>
          <p:spPr bwMode="auto">
            <a:xfrm>
              <a:off x="260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sp>
          <p:nvSpPr>
            <p:cNvPr id="109196" name="Text Box 294"/>
            <p:cNvSpPr txBox="1">
              <a:spLocks noChangeArrowheads="1"/>
            </p:cNvSpPr>
            <p:nvPr/>
          </p:nvSpPr>
          <p:spPr bwMode="auto">
            <a:xfrm>
              <a:off x="2715"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O</a:t>
              </a:r>
            </a:p>
          </p:txBody>
        </p:sp>
        <p:sp>
          <p:nvSpPr>
            <p:cNvPr id="109197" name="Text Box 295"/>
            <p:cNvSpPr txBox="1">
              <a:spLocks noChangeArrowheads="1"/>
            </p:cNvSpPr>
            <p:nvPr/>
          </p:nvSpPr>
          <p:spPr bwMode="auto">
            <a:xfrm>
              <a:off x="2822"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U</a:t>
              </a:r>
            </a:p>
          </p:txBody>
        </p:sp>
        <p:sp>
          <p:nvSpPr>
            <p:cNvPr id="109198" name="Text Box 296"/>
            <p:cNvSpPr txBox="1">
              <a:spLocks noChangeArrowheads="1"/>
            </p:cNvSpPr>
            <p:nvPr/>
          </p:nvSpPr>
          <p:spPr bwMode="auto">
            <a:xfrm>
              <a:off x="2928" y="3072"/>
              <a:ext cx="144" cy="231"/>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FF0000"/>
                  </a:solidFill>
                  <a:latin typeface="Courier New" pitchFamily="1" charset="0"/>
                </a:rPr>
                <a:t>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30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2260"/>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230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8587"/>
                                        </p:tgtEl>
                                        <p:attrNameLst>
                                          <p:attrName>style.visibility</p:attrName>
                                        </p:attrNameLst>
                                      </p:cBhvr>
                                      <p:to>
                                        <p:strVal val="visible"/>
                                      </p:to>
                                    </p:set>
                                    <p:animEffect transition="in" filter="fade">
                                      <p:cBhvr>
                                        <p:cTn id="16" dur="1000"/>
                                        <p:tgtEl>
                                          <p:spTgt spid="108587"/>
                                        </p:tgtEl>
                                      </p:cBhvr>
                                    </p:animEffect>
                                  </p:childTnLst>
                                </p:cTn>
                              </p:par>
                              <p:par>
                                <p:cTn id="17" presetID="10" presetClass="exit" presetSubtype="0" fill="hold" nodeType="withEffect">
                                  <p:stCondLst>
                                    <p:cond delay="0"/>
                                  </p:stCondLst>
                                  <p:childTnLst>
                                    <p:animEffect transition="out" filter="fade">
                                      <p:cBhvr>
                                        <p:cTn id="18" dur="1000"/>
                                        <p:tgtEl>
                                          <p:spTgt spid="62303"/>
                                        </p:tgtEl>
                                      </p:cBhvr>
                                    </p:animEffect>
                                    <p:set>
                                      <p:cBhvr>
                                        <p:cTn id="19" dur="1" fill="hold">
                                          <p:stCondLst>
                                            <p:cond delay="999"/>
                                          </p:stCondLst>
                                        </p:cTn>
                                        <p:tgtEl>
                                          <p:spTgt spid="6230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8791"/>
                                        </p:tgtEl>
                                        <p:attrNameLst>
                                          <p:attrName>style.visibility</p:attrName>
                                        </p:attrNameLst>
                                      </p:cBhvr>
                                      <p:to>
                                        <p:strVal val="visible"/>
                                      </p:to>
                                    </p:set>
                                    <p:animEffect transition="in" filter="fade">
                                      <p:cBhvr>
                                        <p:cTn id="24" dur="1000"/>
                                        <p:tgtEl>
                                          <p:spTgt spid="108791"/>
                                        </p:tgtEl>
                                      </p:cBhvr>
                                    </p:animEffect>
                                  </p:childTnLst>
                                </p:cTn>
                              </p:par>
                              <p:par>
                                <p:cTn id="25" presetID="10" presetClass="exit" presetSubtype="0" fill="hold" nodeType="withEffect">
                                  <p:stCondLst>
                                    <p:cond delay="0"/>
                                  </p:stCondLst>
                                  <p:childTnLst>
                                    <p:animEffect transition="out" filter="fade">
                                      <p:cBhvr>
                                        <p:cTn id="26" dur="1000"/>
                                        <p:tgtEl>
                                          <p:spTgt spid="108587"/>
                                        </p:tgtEl>
                                      </p:cBhvr>
                                    </p:animEffect>
                                    <p:set>
                                      <p:cBhvr>
                                        <p:cTn id="27" dur="1" fill="hold">
                                          <p:stCondLst>
                                            <p:cond delay="999"/>
                                          </p:stCondLst>
                                        </p:cTn>
                                        <p:tgtEl>
                                          <p:spTgt spid="10858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995"/>
                                        </p:tgtEl>
                                        <p:attrNameLst>
                                          <p:attrName>style.visibility</p:attrName>
                                        </p:attrNameLst>
                                      </p:cBhvr>
                                      <p:to>
                                        <p:strVal val="visible"/>
                                      </p:to>
                                    </p:set>
                                    <p:animEffect transition="in" filter="fade">
                                      <p:cBhvr>
                                        <p:cTn id="32" dur="1000"/>
                                        <p:tgtEl>
                                          <p:spTgt spid="108995"/>
                                        </p:tgtEl>
                                      </p:cBhvr>
                                    </p:animEffect>
                                  </p:childTnLst>
                                </p:cTn>
                              </p:par>
                              <p:par>
                                <p:cTn id="33" presetID="10" presetClass="exit" presetSubtype="0" fill="hold" nodeType="withEffect">
                                  <p:stCondLst>
                                    <p:cond delay="0"/>
                                  </p:stCondLst>
                                  <p:childTnLst>
                                    <p:animEffect transition="out" filter="fade">
                                      <p:cBhvr>
                                        <p:cTn id="34" dur="1000"/>
                                        <p:tgtEl>
                                          <p:spTgt spid="108791"/>
                                        </p:tgtEl>
                                      </p:cBhvr>
                                    </p:animEffect>
                                    <p:set>
                                      <p:cBhvr>
                                        <p:cTn id="35" dur="1" fill="hold">
                                          <p:stCondLst>
                                            <p:cond delay="999"/>
                                          </p:stCondLst>
                                        </p:cTn>
                                        <p:tgtEl>
                                          <p:spTgt spid="1087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Implementation Strategy</a:t>
            </a:r>
            <a:endParaRPr lang="en-US">
              <a:solidFill>
                <a:srgbClr val="FF0000"/>
              </a:solidFill>
              <a:latin typeface="Times New Roman" pitchFamily="1" charset="0"/>
            </a:endParaRPr>
          </a:p>
        </p:txBody>
      </p:sp>
      <p:sp>
        <p:nvSpPr>
          <p:cNvPr id="98359" name="Text Box 55"/>
          <p:cNvSpPr txBox="1">
            <a:spLocks noChangeArrowheads="1"/>
          </p:cNvSpPr>
          <p:nvPr/>
        </p:nvSpPr>
        <p:spPr bwMode="auto">
          <a:xfrm>
            <a:off x="457200" y="1143000"/>
            <a:ext cx="8229600" cy="1428083"/>
          </a:xfrm>
          <a:prstGeom prst="rect">
            <a:avLst/>
          </a:prstGeom>
          <a:noFill/>
          <a:ln w="9525">
            <a:noFill/>
            <a:miter lim="800000"/>
            <a:headEnd/>
            <a:tailEnd/>
          </a:ln>
          <a:effectLst/>
        </p:spPr>
        <p:txBody>
          <a:bodyPr>
            <a:prstTxWarp prst="textNoShape">
              <a:avLst/>
            </a:prstTxWarp>
            <a:spAutoFit/>
          </a:bodyPr>
          <a:lstStyle/>
          <a:p>
            <a:pPr algn="just">
              <a:lnSpc>
                <a:spcPct val="90000"/>
              </a:lnSpc>
              <a:spcAft>
                <a:spcPct val="50000"/>
              </a:spcAft>
            </a:pPr>
            <a:r>
              <a:rPr lang="en-US" sz="2400" dirty="0">
                <a:latin typeface="Times New Roman" pitchFamily="1" charset="0"/>
              </a:rPr>
              <a:t>The basic idea behind the program to count letter frequencies is to use an array with 26 elements to keep track of how many times each letter appears.  As the program reads the text, it increments the array element that corresponds to each letter.</a:t>
            </a:r>
          </a:p>
        </p:txBody>
      </p:sp>
      <p:sp>
        <p:nvSpPr>
          <p:cNvPr id="98513" name="Line 209"/>
          <p:cNvSpPr>
            <a:spLocks noChangeShapeType="1"/>
          </p:cNvSpPr>
          <p:nvPr/>
        </p:nvSpPr>
        <p:spPr bwMode="auto">
          <a:xfrm flipH="1">
            <a:off x="622300" y="3743325"/>
            <a:ext cx="3683000" cy="1801813"/>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8514" name="Line 210"/>
          <p:cNvSpPr>
            <a:spLocks noChangeShapeType="1"/>
          </p:cNvSpPr>
          <p:nvPr/>
        </p:nvSpPr>
        <p:spPr bwMode="auto">
          <a:xfrm>
            <a:off x="4305300" y="2981325"/>
            <a:ext cx="0" cy="762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8515" name="Line 211"/>
          <p:cNvSpPr>
            <a:spLocks noChangeShapeType="1"/>
          </p:cNvSpPr>
          <p:nvPr/>
        </p:nvSpPr>
        <p:spPr bwMode="auto">
          <a:xfrm>
            <a:off x="4813300" y="2981325"/>
            <a:ext cx="0" cy="762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8516" name="Line 212"/>
          <p:cNvSpPr>
            <a:spLocks noChangeShapeType="1"/>
          </p:cNvSpPr>
          <p:nvPr/>
        </p:nvSpPr>
        <p:spPr bwMode="auto">
          <a:xfrm>
            <a:off x="4813300" y="3743325"/>
            <a:ext cx="3683000" cy="1801813"/>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8517" name="Rectangle 213"/>
          <p:cNvSpPr>
            <a:spLocks noChangeArrowheads="1"/>
          </p:cNvSpPr>
          <p:nvPr/>
        </p:nvSpPr>
        <p:spPr bwMode="auto">
          <a:xfrm>
            <a:off x="660400" y="5922963"/>
            <a:ext cx="298450"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18" name="Text Box 214"/>
          <p:cNvSpPr txBox="1">
            <a:spLocks noChangeArrowheads="1"/>
          </p:cNvSpPr>
          <p:nvPr/>
        </p:nvSpPr>
        <p:spPr bwMode="auto">
          <a:xfrm>
            <a:off x="609600" y="6223000"/>
            <a:ext cx="400050"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0</a:t>
            </a:r>
          </a:p>
        </p:txBody>
      </p:sp>
      <p:sp>
        <p:nvSpPr>
          <p:cNvPr id="98519" name="Rectangle 215"/>
          <p:cNvSpPr>
            <a:spLocks noChangeArrowheads="1"/>
          </p:cNvSpPr>
          <p:nvPr/>
        </p:nvSpPr>
        <p:spPr bwMode="auto">
          <a:xfrm>
            <a:off x="95885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20" name="Text Box 216"/>
          <p:cNvSpPr txBox="1">
            <a:spLocks noChangeArrowheads="1"/>
          </p:cNvSpPr>
          <p:nvPr/>
        </p:nvSpPr>
        <p:spPr bwMode="auto">
          <a:xfrm>
            <a:off x="908050"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a:t>
            </a:r>
          </a:p>
        </p:txBody>
      </p:sp>
      <p:sp>
        <p:nvSpPr>
          <p:cNvPr id="98521" name="Rectangle 217"/>
          <p:cNvSpPr>
            <a:spLocks noChangeArrowheads="1"/>
          </p:cNvSpPr>
          <p:nvPr/>
        </p:nvSpPr>
        <p:spPr bwMode="auto">
          <a:xfrm>
            <a:off x="1258888"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22" name="Text Box 218"/>
          <p:cNvSpPr txBox="1">
            <a:spLocks noChangeArrowheads="1"/>
          </p:cNvSpPr>
          <p:nvPr/>
        </p:nvSpPr>
        <p:spPr bwMode="auto">
          <a:xfrm>
            <a:off x="1208088"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2</a:t>
            </a:r>
          </a:p>
        </p:txBody>
      </p:sp>
      <p:sp>
        <p:nvSpPr>
          <p:cNvPr id="98523" name="Rectangle 219"/>
          <p:cNvSpPr>
            <a:spLocks noChangeArrowheads="1"/>
          </p:cNvSpPr>
          <p:nvPr/>
        </p:nvSpPr>
        <p:spPr bwMode="auto">
          <a:xfrm>
            <a:off x="1558925"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24" name="Text Box 220"/>
          <p:cNvSpPr txBox="1">
            <a:spLocks noChangeArrowheads="1"/>
          </p:cNvSpPr>
          <p:nvPr/>
        </p:nvSpPr>
        <p:spPr bwMode="auto">
          <a:xfrm>
            <a:off x="1508125"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3</a:t>
            </a:r>
          </a:p>
        </p:txBody>
      </p:sp>
      <p:sp>
        <p:nvSpPr>
          <p:cNvPr id="98525" name="Rectangle 221"/>
          <p:cNvSpPr>
            <a:spLocks noChangeArrowheads="1"/>
          </p:cNvSpPr>
          <p:nvPr/>
        </p:nvSpPr>
        <p:spPr bwMode="auto">
          <a:xfrm>
            <a:off x="185896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26" name="Text Box 222"/>
          <p:cNvSpPr txBox="1">
            <a:spLocks noChangeArrowheads="1"/>
          </p:cNvSpPr>
          <p:nvPr/>
        </p:nvSpPr>
        <p:spPr bwMode="auto">
          <a:xfrm>
            <a:off x="1808163"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4</a:t>
            </a:r>
          </a:p>
        </p:txBody>
      </p:sp>
      <p:sp>
        <p:nvSpPr>
          <p:cNvPr id="98527" name="Rectangle 223"/>
          <p:cNvSpPr>
            <a:spLocks noChangeArrowheads="1"/>
          </p:cNvSpPr>
          <p:nvPr/>
        </p:nvSpPr>
        <p:spPr bwMode="auto">
          <a:xfrm>
            <a:off x="215900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28" name="Text Box 224"/>
          <p:cNvSpPr txBox="1">
            <a:spLocks noChangeArrowheads="1"/>
          </p:cNvSpPr>
          <p:nvPr/>
        </p:nvSpPr>
        <p:spPr bwMode="auto">
          <a:xfrm>
            <a:off x="2108200"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5</a:t>
            </a:r>
          </a:p>
        </p:txBody>
      </p:sp>
      <p:sp>
        <p:nvSpPr>
          <p:cNvPr id="98529" name="Rectangle 225"/>
          <p:cNvSpPr>
            <a:spLocks noChangeArrowheads="1"/>
          </p:cNvSpPr>
          <p:nvPr/>
        </p:nvSpPr>
        <p:spPr bwMode="auto">
          <a:xfrm>
            <a:off x="2459038"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30" name="Text Box 226"/>
          <p:cNvSpPr txBox="1">
            <a:spLocks noChangeArrowheads="1"/>
          </p:cNvSpPr>
          <p:nvPr/>
        </p:nvSpPr>
        <p:spPr bwMode="auto">
          <a:xfrm>
            <a:off x="2408238"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6</a:t>
            </a:r>
          </a:p>
        </p:txBody>
      </p:sp>
      <p:sp>
        <p:nvSpPr>
          <p:cNvPr id="98531" name="Rectangle 227"/>
          <p:cNvSpPr>
            <a:spLocks noChangeArrowheads="1"/>
          </p:cNvSpPr>
          <p:nvPr/>
        </p:nvSpPr>
        <p:spPr bwMode="auto">
          <a:xfrm>
            <a:off x="2759075"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32" name="Text Box 228"/>
          <p:cNvSpPr txBox="1">
            <a:spLocks noChangeArrowheads="1"/>
          </p:cNvSpPr>
          <p:nvPr/>
        </p:nvSpPr>
        <p:spPr bwMode="auto">
          <a:xfrm>
            <a:off x="2708275"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7</a:t>
            </a:r>
          </a:p>
        </p:txBody>
      </p:sp>
      <p:sp>
        <p:nvSpPr>
          <p:cNvPr id="98533" name="Rectangle 229"/>
          <p:cNvSpPr>
            <a:spLocks noChangeArrowheads="1"/>
          </p:cNvSpPr>
          <p:nvPr/>
        </p:nvSpPr>
        <p:spPr bwMode="auto">
          <a:xfrm>
            <a:off x="305911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34" name="Text Box 230"/>
          <p:cNvSpPr txBox="1">
            <a:spLocks noChangeArrowheads="1"/>
          </p:cNvSpPr>
          <p:nvPr/>
        </p:nvSpPr>
        <p:spPr bwMode="auto">
          <a:xfrm>
            <a:off x="3008313"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8</a:t>
            </a:r>
          </a:p>
        </p:txBody>
      </p:sp>
      <p:sp>
        <p:nvSpPr>
          <p:cNvPr id="98535" name="Rectangle 231"/>
          <p:cNvSpPr>
            <a:spLocks noChangeArrowheads="1"/>
          </p:cNvSpPr>
          <p:nvPr/>
        </p:nvSpPr>
        <p:spPr bwMode="auto">
          <a:xfrm>
            <a:off x="335915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36" name="Text Box 232"/>
          <p:cNvSpPr txBox="1">
            <a:spLocks noChangeArrowheads="1"/>
          </p:cNvSpPr>
          <p:nvPr/>
        </p:nvSpPr>
        <p:spPr bwMode="auto">
          <a:xfrm>
            <a:off x="3308350"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9</a:t>
            </a:r>
          </a:p>
        </p:txBody>
      </p:sp>
      <p:sp>
        <p:nvSpPr>
          <p:cNvPr id="98537" name="Rectangle 233"/>
          <p:cNvSpPr>
            <a:spLocks noChangeArrowheads="1"/>
          </p:cNvSpPr>
          <p:nvPr/>
        </p:nvSpPr>
        <p:spPr bwMode="auto">
          <a:xfrm>
            <a:off x="3659188"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38" name="Text Box 234"/>
          <p:cNvSpPr txBox="1">
            <a:spLocks noChangeArrowheads="1"/>
          </p:cNvSpPr>
          <p:nvPr/>
        </p:nvSpPr>
        <p:spPr bwMode="auto">
          <a:xfrm>
            <a:off x="3608388"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10</a:t>
            </a:r>
          </a:p>
        </p:txBody>
      </p:sp>
      <p:sp>
        <p:nvSpPr>
          <p:cNvPr id="98539" name="Rectangle 235"/>
          <p:cNvSpPr>
            <a:spLocks noChangeArrowheads="1"/>
          </p:cNvSpPr>
          <p:nvPr/>
        </p:nvSpPr>
        <p:spPr bwMode="auto">
          <a:xfrm>
            <a:off x="3959225"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40" name="Text Box 236"/>
          <p:cNvSpPr txBox="1">
            <a:spLocks noChangeArrowheads="1"/>
          </p:cNvSpPr>
          <p:nvPr/>
        </p:nvSpPr>
        <p:spPr bwMode="auto">
          <a:xfrm>
            <a:off x="3908425"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11</a:t>
            </a:r>
          </a:p>
        </p:txBody>
      </p:sp>
      <p:sp>
        <p:nvSpPr>
          <p:cNvPr id="98541" name="Rectangle 237"/>
          <p:cNvSpPr>
            <a:spLocks noChangeArrowheads="1"/>
          </p:cNvSpPr>
          <p:nvPr/>
        </p:nvSpPr>
        <p:spPr bwMode="auto">
          <a:xfrm>
            <a:off x="425926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42" name="Text Box 238"/>
          <p:cNvSpPr txBox="1">
            <a:spLocks noChangeArrowheads="1"/>
          </p:cNvSpPr>
          <p:nvPr/>
        </p:nvSpPr>
        <p:spPr bwMode="auto">
          <a:xfrm>
            <a:off x="4208463"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12</a:t>
            </a:r>
          </a:p>
        </p:txBody>
      </p:sp>
      <p:sp>
        <p:nvSpPr>
          <p:cNvPr id="98543" name="Rectangle 239"/>
          <p:cNvSpPr>
            <a:spLocks noChangeArrowheads="1"/>
          </p:cNvSpPr>
          <p:nvPr/>
        </p:nvSpPr>
        <p:spPr bwMode="auto">
          <a:xfrm>
            <a:off x="4559300" y="5922963"/>
            <a:ext cx="298450"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44" name="Text Box 240"/>
          <p:cNvSpPr txBox="1">
            <a:spLocks noChangeArrowheads="1"/>
          </p:cNvSpPr>
          <p:nvPr/>
        </p:nvSpPr>
        <p:spPr bwMode="auto">
          <a:xfrm>
            <a:off x="4508500" y="6223000"/>
            <a:ext cx="400050"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13</a:t>
            </a:r>
          </a:p>
        </p:txBody>
      </p:sp>
      <p:sp>
        <p:nvSpPr>
          <p:cNvPr id="98545" name="Rectangle 241"/>
          <p:cNvSpPr>
            <a:spLocks noChangeArrowheads="1"/>
          </p:cNvSpPr>
          <p:nvPr/>
        </p:nvSpPr>
        <p:spPr bwMode="auto">
          <a:xfrm>
            <a:off x="485775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46" name="Text Box 242"/>
          <p:cNvSpPr txBox="1">
            <a:spLocks noChangeArrowheads="1"/>
          </p:cNvSpPr>
          <p:nvPr/>
        </p:nvSpPr>
        <p:spPr bwMode="auto">
          <a:xfrm>
            <a:off x="4806950"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14</a:t>
            </a:r>
          </a:p>
        </p:txBody>
      </p:sp>
      <p:sp>
        <p:nvSpPr>
          <p:cNvPr id="98547" name="Rectangle 243"/>
          <p:cNvSpPr>
            <a:spLocks noChangeArrowheads="1"/>
          </p:cNvSpPr>
          <p:nvPr/>
        </p:nvSpPr>
        <p:spPr bwMode="auto">
          <a:xfrm>
            <a:off x="5157788"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48" name="Text Box 244"/>
          <p:cNvSpPr txBox="1">
            <a:spLocks noChangeArrowheads="1"/>
          </p:cNvSpPr>
          <p:nvPr/>
        </p:nvSpPr>
        <p:spPr bwMode="auto">
          <a:xfrm>
            <a:off x="5106988"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15</a:t>
            </a:r>
          </a:p>
        </p:txBody>
      </p:sp>
      <p:sp>
        <p:nvSpPr>
          <p:cNvPr id="98549" name="Rectangle 245"/>
          <p:cNvSpPr>
            <a:spLocks noChangeArrowheads="1"/>
          </p:cNvSpPr>
          <p:nvPr/>
        </p:nvSpPr>
        <p:spPr bwMode="auto">
          <a:xfrm>
            <a:off x="5457825"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50" name="Text Box 246"/>
          <p:cNvSpPr txBox="1">
            <a:spLocks noChangeArrowheads="1"/>
          </p:cNvSpPr>
          <p:nvPr/>
        </p:nvSpPr>
        <p:spPr bwMode="auto">
          <a:xfrm>
            <a:off x="5407025"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16</a:t>
            </a:r>
          </a:p>
        </p:txBody>
      </p:sp>
      <p:sp>
        <p:nvSpPr>
          <p:cNvPr id="98551" name="Rectangle 247"/>
          <p:cNvSpPr>
            <a:spLocks noChangeArrowheads="1"/>
          </p:cNvSpPr>
          <p:nvPr/>
        </p:nvSpPr>
        <p:spPr bwMode="auto">
          <a:xfrm>
            <a:off x="575786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52" name="Text Box 248"/>
          <p:cNvSpPr txBox="1">
            <a:spLocks noChangeArrowheads="1"/>
          </p:cNvSpPr>
          <p:nvPr/>
        </p:nvSpPr>
        <p:spPr bwMode="auto">
          <a:xfrm>
            <a:off x="5707063"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17</a:t>
            </a:r>
          </a:p>
        </p:txBody>
      </p:sp>
      <p:sp>
        <p:nvSpPr>
          <p:cNvPr id="98553" name="Rectangle 249"/>
          <p:cNvSpPr>
            <a:spLocks noChangeArrowheads="1"/>
          </p:cNvSpPr>
          <p:nvPr/>
        </p:nvSpPr>
        <p:spPr bwMode="auto">
          <a:xfrm>
            <a:off x="605790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54" name="Text Box 250"/>
          <p:cNvSpPr txBox="1">
            <a:spLocks noChangeArrowheads="1"/>
          </p:cNvSpPr>
          <p:nvPr/>
        </p:nvSpPr>
        <p:spPr bwMode="auto">
          <a:xfrm>
            <a:off x="6007100"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18</a:t>
            </a:r>
          </a:p>
        </p:txBody>
      </p:sp>
      <p:sp>
        <p:nvSpPr>
          <p:cNvPr id="98555" name="Rectangle 251"/>
          <p:cNvSpPr>
            <a:spLocks noChangeArrowheads="1"/>
          </p:cNvSpPr>
          <p:nvPr/>
        </p:nvSpPr>
        <p:spPr bwMode="auto">
          <a:xfrm>
            <a:off x="6357938"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56" name="Text Box 252"/>
          <p:cNvSpPr txBox="1">
            <a:spLocks noChangeArrowheads="1"/>
          </p:cNvSpPr>
          <p:nvPr/>
        </p:nvSpPr>
        <p:spPr bwMode="auto">
          <a:xfrm>
            <a:off x="6307138"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19</a:t>
            </a:r>
          </a:p>
        </p:txBody>
      </p:sp>
      <p:sp>
        <p:nvSpPr>
          <p:cNvPr id="98557" name="Rectangle 253"/>
          <p:cNvSpPr>
            <a:spLocks noChangeArrowheads="1"/>
          </p:cNvSpPr>
          <p:nvPr/>
        </p:nvSpPr>
        <p:spPr bwMode="auto">
          <a:xfrm>
            <a:off x="6657975"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58" name="Text Box 254"/>
          <p:cNvSpPr txBox="1">
            <a:spLocks noChangeArrowheads="1"/>
          </p:cNvSpPr>
          <p:nvPr/>
        </p:nvSpPr>
        <p:spPr bwMode="auto">
          <a:xfrm>
            <a:off x="6607175"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20</a:t>
            </a:r>
          </a:p>
        </p:txBody>
      </p:sp>
      <p:sp>
        <p:nvSpPr>
          <p:cNvPr id="98559" name="Rectangle 255"/>
          <p:cNvSpPr>
            <a:spLocks noChangeArrowheads="1"/>
          </p:cNvSpPr>
          <p:nvPr/>
        </p:nvSpPr>
        <p:spPr bwMode="auto">
          <a:xfrm>
            <a:off x="695801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60" name="Text Box 256"/>
          <p:cNvSpPr txBox="1">
            <a:spLocks noChangeArrowheads="1"/>
          </p:cNvSpPr>
          <p:nvPr/>
        </p:nvSpPr>
        <p:spPr bwMode="auto">
          <a:xfrm>
            <a:off x="6907213"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21</a:t>
            </a:r>
          </a:p>
        </p:txBody>
      </p:sp>
      <p:sp>
        <p:nvSpPr>
          <p:cNvPr id="98561" name="Rectangle 257"/>
          <p:cNvSpPr>
            <a:spLocks noChangeArrowheads="1"/>
          </p:cNvSpPr>
          <p:nvPr/>
        </p:nvSpPr>
        <p:spPr bwMode="auto">
          <a:xfrm>
            <a:off x="725805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62" name="Text Box 258"/>
          <p:cNvSpPr txBox="1">
            <a:spLocks noChangeArrowheads="1"/>
          </p:cNvSpPr>
          <p:nvPr/>
        </p:nvSpPr>
        <p:spPr bwMode="auto">
          <a:xfrm>
            <a:off x="7207250"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22</a:t>
            </a:r>
          </a:p>
        </p:txBody>
      </p:sp>
      <p:sp>
        <p:nvSpPr>
          <p:cNvPr id="98563" name="Rectangle 259"/>
          <p:cNvSpPr>
            <a:spLocks noChangeArrowheads="1"/>
          </p:cNvSpPr>
          <p:nvPr/>
        </p:nvSpPr>
        <p:spPr bwMode="auto">
          <a:xfrm>
            <a:off x="7558088"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64" name="Text Box 260"/>
          <p:cNvSpPr txBox="1">
            <a:spLocks noChangeArrowheads="1"/>
          </p:cNvSpPr>
          <p:nvPr/>
        </p:nvSpPr>
        <p:spPr bwMode="auto">
          <a:xfrm>
            <a:off x="7507288"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23</a:t>
            </a:r>
          </a:p>
        </p:txBody>
      </p:sp>
      <p:sp>
        <p:nvSpPr>
          <p:cNvPr id="98565" name="Rectangle 261"/>
          <p:cNvSpPr>
            <a:spLocks noChangeArrowheads="1"/>
          </p:cNvSpPr>
          <p:nvPr/>
        </p:nvSpPr>
        <p:spPr bwMode="auto">
          <a:xfrm>
            <a:off x="7858125"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66" name="Text Box 262"/>
          <p:cNvSpPr txBox="1">
            <a:spLocks noChangeArrowheads="1"/>
          </p:cNvSpPr>
          <p:nvPr/>
        </p:nvSpPr>
        <p:spPr bwMode="auto">
          <a:xfrm>
            <a:off x="7807325" y="6223000"/>
            <a:ext cx="401638"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24</a:t>
            </a:r>
          </a:p>
        </p:txBody>
      </p:sp>
      <p:sp>
        <p:nvSpPr>
          <p:cNvPr id="98567" name="Rectangle 263"/>
          <p:cNvSpPr>
            <a:spLocks noChangeArrowheads="1"/>
          </p:cNvSpPr>
          <p:nvPr/>
        </p:nvSpPr>
        <p:spPr bwMode="auto">
          <a:xfrm>
            <a:off x="815816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0</a:t>
            </a:r>
          </a:p>
        </p:txBody>
      </p:sp>
      <p:sp>
        <p:nvSpPr>
          <p:cNvPr id="98568" name="Text Box 264"/>
          <p:cNvSpPr txBox="1">
            <a:spLocks noChangeArrowheads="1"/>
          </p:cNvSpPr>
          <p:nvPr/>
        </p:nvSpPr>
        <p:spPr bwMode="auto">
          <a:xfrm>
            <a:off x="8107363" y="6223000"/>
            <a:ext cx="401637" cy="247650"/>
          </a:xfrm>
          <a:prstGeom prst="rect">
            <a:avLst/>
          </a:prstGeom>
          <a:noFill/>
          <a:ln w="9525">
            <a:noFill/>
            <a:miter lim="800000"/>
            <a:headEnd/>
            <a:tailEnd/>
          </a:ln>
          <a:effectLst/>
        </p:spPr>
        <p:txBody>
          <a:bodyPr>
            <a:prstTxWarp prst="textNoShape">
              <a:avLst/>
            </a:prstTxWarp>
          </a:bodyPr>
          <a:lstStyle/>
          <a:p>
            <a:pPr algn="ctr" eaLnBrk="1" hangingPunct="1">
              <a:lnSpc>
                <a:spcPct val="85000"/>
              </a:lnSpc>
            </a:pPr>
            <a:r>
              <a:rPr lang="en-US" sz="1200">
                <a:latin typeface="Times New Roman" pitchFamily="1" charset="0"/>
              </a:rPr>
              <a:t>25</a:t>
            </a:r>
          </a:p>
        </p:txBody>
      </p:sp>
      <p:sp>
        <p:nvSpPr>
          <p:cNvPr id="98569" name="Text Box 265"/>
          <p:cNvSpPr txBox="1">
            <a:spLocks noChangeArrowheads="1"/>
          </p:cNvSpPr>
          <p:nvPr/>
        </p:nvSpPr>
        <p:spPr bwMode="auto">
          <a:xfrm>
            <a:off x="8213725" y="2603500"/>
            <a:ext cx="347663" cy="377825"/>
          </a:xfrm>
          <a:prstGeom prst="rect">
            <a:avLst/>
          </a:prstGeom>
          <a:noFill/>
          <a:ln w="9525">
            <a:noFill/>
            <a:miter lim="800000"/>
            <a:headEnd/>
            <a:tailEnd/>
          </a:ln>
          <a:effectLst/>
        </p:spPr>
        <p:txBody>
          <a:bodyPr>
            <a:prstTxWarp prst="textNoShape">
              <a:avLst/>
            </a:prstTxWarp>
          </a:bodyPr>
          <a:lstStyle/>
          <a:p>
            <a:pPr eaLnBrk="1" hangingPunct="1"/>
            <a:r>
              <a:rPr lang="en-US" sz="1800"/>
              <a:t>G</a:t>
            </a:r>
          </a:p>
        </p:txBody>
      </p:sp>
      <p:sp>
        <p:nvSpPr>
          <p:cNvPr id="98570" name="Text Box 266"/>
          <p:cNvSpPr txBox="1">
            <a:spLocks noChangeArrowheads="1"/>
          </p:cNvSpPr>
          <p:nvPr/>
        </p:nvSpPr>
        <p:spPr bwMode="auto">
          <a:xfrm>
            <a:off x="8124825" y="2603500"/>
            <a:ext cx="246063" cy="377825"/>
          </a:xfrm>
          <a:prstGeom prst="rect">
            <a:avLst/>
          </a:prstGeom>
          <a:noFill/>
          <a:ln w="9525">
            <a:noFill/>
            <a:miter lim="800000"/>
            <a:headEnd/>
            <a:tailEnd/>
          </a:ln>
          <a:effectLst/>
        </p:spPr>
        <p:txBody>
          <a:bodyPr>
            <a:prstTxWarp prst="textNoShape">
              <a:avLst/>
            </a:prstTxWarp>
          </a:bodyPr>
          <a:lstStyle/>
          <a:p>
            <a:pPr eaLnBrk="1" hangingPunct="1"/>
            <a:r>
              <a:rPr lang="en-US" sz="1800"/>
              <a:t>I</a:t>
            </a:r>
          </a:p>
        </p:txBody>
      </p:sp>
      <p:sp>
        <p:nvSpPr>
          <p:cNvPr id="98571" name="Text Box 267"/>
          <p:cNvSpPr txBox="1">
            <a:spLocks noChangeArrowheads="1"/>
          </p:cNvSpPr>
          <p:nvPr/>
        </p:nvSpPr>
        <p:spPr bwMode="auto">
          <a:xfrm>
            <a:off x="7972425" y="2603500"/>
            <a:ext cx="309563" cy="377825"/>
          </a:xfrm>
          <a:prstGeom prst="rect">
            <a:avLst/>
          </a:prstGeom>
          <a:noFill/>
          <a:ln w="9525">
            <a:noFill/>
            <a:miter lim="800000"/>
            <a:headEnd/>
            <a:tailEnd/>
          </a:ln>
          <a:effectLst/>
        </p:spPr>
        <p:txBody>
          <a:bodyPr>
            <a:prstTxWarp prst="textNoShape">
              <a:avLst/>
            </a:prstTxWarp>
          </a:bodyPr>
          <a:lstStyle/>
          <a:p>
            <a:pPr eaLnBrk="1" hangingPunct="1"/>
            <a:r>
              <a:rPr lang="en-US" sz="1800"/>
              <a:t>L</a:t>
            </a:r>
          </a:p>
        </p:txBody>
      </p:sp>
      <p:sp>
        <p:nvSpPr>
          <p:cNvPr id="98572" name="Text Box 268"/>
          <p:cNvSpPr txBox="1">
            <a:spLocks noChangeArrowheads="1"/>
          </p:cNvSpPr>
          <p:nvPr/>
        </p:nvSpPr>
        <p:spPr bwMode="auto">
          <a:xfrm>
            <a:off x="7820025" y="2603500"/>
            <a:ext cx="309563" cy="377825"/>
          </a:xfrm>
          <a:prstGeom prst="rect">
            <a:avLst/>
          </a:prstGeom>
          <a:noFill/>
          <a:ln w="9525">
            <a:noFill/>
            <a:miter lim="800000"/>
            <a:headEnd/>
            <a:tailEnd/>
          </a:ln>
          <a:effectLst/>
        </p:spPr>
        <p:txBody>
          <a:bodyPr>
            <a:prstTxWarp prst="textNoShape">
              <a:avLst/>
            </a:prstTxWarp>
          </a:bodyPr>
          <a:lstStyle/>
          <a:p>
            <a:pPr eaLnBrk="1" hangingPunct="1"/>
            <a:r>
              <a:rPr lang="en-US" sz="1800"/>
              <a:t>L</a:t>
            </a:r>
          </a:p>
        </p:txBody>
      </p:sp>
      <p:sp>
        <p:nvSpPr>
          <p:cNvPr id="98573" name="Text Box 269"/>
          <p:cNvSpPr txBox="1">
            <a:spLocks noChangeArrowheads="1"/>
          </p:cNvSpPr>
          <p:nvPr/>
        </p:nvSpPr>
        <p:spPr bwMode="auto">
          <a:xfrm>
            <a:off x="7731125" y="2603500"/>
            <a:ext cx="246063" cy="377825"/>
          </a:xfrm>
          <a:prstGeom prst="rect">
            <a:avLst/>
          </a:prstGeom>
          <a:noFill/>
          <a:ln w="9525">
            <a:noFill/>
            <a:miter lim="800000"/>
            <a:headEnd/>
            <a:tailEnd/>
          </a:ln>
          <a:effectLst/>
        </p:spPr>
        <p:txBody>
          <a:bodyPr>
            <a:prstTxWarp prst="textNoShape">
              <a:avLst/>
            </a:prstTxWarp>
          </a:bodyPr>
          <a:lstStyle/>
          <a:p>
            <a:pPr eaLnBrk="1" hangingPunct="1"/>
            <a:r>
              <a:rPr lang="en-US" sz="1800"/>
              <a:t>I</a:t>
            </a:r>
          </a:p>
        </p:txBody>
      </p:sp>
      <p:sp>
        <p:nvSpPr>
          <p:cNvPr id="98574" name="Text Box 270"/>
          <p:cNvSpPr txBox="1">
            <a:spLocks noChangeArrowheads="1"/>
          </p:cNvSpPr>
          <p:nvPr/>
        </p:nvSpPr>
        <p:spPr bwMode="auto">
          <a:xfrm>
            <a:off x="7566025" y="2603500"/>
            <a:ext cx="322263" cy="377825"/>
          </a:xfrm>
          <a:prstGeom prst="rect">
            <a:avLst/>
          </a:prstGeom>
          <a:noFill/>
          <a:ln w="9525">
            <a:noFill/>
            <a:miter lim="800000"/>
            <a:headEnd/>
            <a:tailEnd/>
          </a:ln>
          <a:effectLst/>
        </p:spPr>
        <p:txBody>
          <a:bodyPr>
            <a:prstTxWarp prst="textNoShape">
              <a:avLst/>
            </a:prstTxWarp>
          </a:bodyPr>
          <a:lstStyle/>
          <a:p>
            <a:pPr eaLnBrk="1" hangingPunct="1"/>
            <a:r>
              <a:rPr lang="en-US" sz="1800"/>
              <a:t>R</a:t>
            </a:r>
          </a:p>
        </p:txBody>
      </p:sp>
      <p:sp>
        <p:nvSpPr>
          <p:cNvPr id="98575" name="Text Box 271"/>
          <p:cNvSpPr txBox="1">
            <a:spLocks noChangeArrowheads="1"/>
          </p:cNvSpPr>
          <p:nvPr/>
        </p:nvSpPr>
        <p:spPr bwMode="auto">
          <a:xfrm>
            <a:off x="7413625" y="2603500"/>
            <a:ext cx="309563" cy="377825"/>
          </a:xfrm>
          <a:prstGeom prst="rect">
            <a:avLst/>
          </a:prstGeom>
          <a:noFill/>
          <a:ln w="9525">
            <a:noFill/>
            <a:miter lim="800000"/>
            <a:headEnd/>
            <a:tailEnd/>
          </a:ln>
          <a:effectLst/>
        </p:spPr>
        <p:txBody>
          <a:bodyPr>
            <a:prstTxWarp prst="textNoShape">
              <a:avLst/>
            </a:prstTxWarp>
          </a:bodyPr>
          <a:lstStyle/>
          <a:p>
            <a:pPr eaLnBrk="1" hangingPunct="1"/>
            <a:r>
              <a:rPr lang="en-US" sz="1800"/>
              <a:t>B</a:t>
            </a:r>
          </a:p>
        </p:txBody>
      </p:sp>
      <p:sp>
        <p:nvSpPr>
          <p:cNvPr id="98576" name="Text Box 272"/>
          <p:cNvSpPr txBox="1">
            <a:spLocks noChangeArrowheads="1"/>
          </p:cNvSpPr>
          <p:nvPr/>
        </p:nvSpPr>
        <p:spPr bwMode="auto">
          <a:xfrm>
            <a:off x="7312025" y="2603500"/>
            <a:ext cx="258763" cy="377825"/>
          </a:xfrm>
          <a:prstGeom prst="rect">
            <a:avLst/>
          </a:prstGeom>
          <a:noFill/>
          <a:ln w="9525">
            <a:noFill/>
            <a:miter lim="800000"/>
            <a:headEnd/>
            <a:tailEnd/>
          </a:ln>
          <a:effectLst/>
        </p:spPr>
        <p:txBody>
          <a:bodyPr>
            <a:prstTxWarp prst="textNoShape">
              <a:avLst/>
            </a:prstTxWarp>
          </a:bodyPr>
          <a:lstStyle/>
          <a:p>
            <a:pPr eaLnBrk="1" hangingPunct="1"/>
            <a:r>
              <a:rPr lang="en-US" sz="1800"/>
              <a:t> </a:t>
            </a:r>
          </a:p>
        </p:txBody>
      </p:sp>
      <p:sp>
        <p:nvSpPr>
          <p:cNvPr id="98577" name="Text Box 273"/>
          <p:cNvSpPr txBox="1">
            <a:spLocks noChangeArrowheads="1"/>
          </p:cNvSpPr>
          <p:nvPr/>
        </p:nvSpPr>
        <p:spPr bwMode="auto">
          <a:xfrm>
            <a:off x="7159625" y="2603500"/>
            <a:ext cx="309563" cy="377825"/>
          </a:xfrm>
          <a:prstGeom prst="rect">
            <a:avLst/>
          </a:prstGeom>
          <a:noFill/>
          <a:ln w="9525">
            <a:noFill/>
            <a:miter lim="800000"/>
            <a:headEnd/>
            <a:tailEnd/>
          </a:ln>
          <a:effectLst/>
        </p:spPr>
        <p:txBody>
          <a:bodyPr>
            <a:prstTxWarp prst="textNoShape">
              <a:avLst/>
            </a:prstTxWarp>
          </a:bodyPr>
          <a:lstStyle/>
          <a:p>
            <a:pPr eaLnBrk="1" hangingPunct="1"/>
            <a:r>
              <a:rPr lang="en-US" sz="1800"/>
              <a:t>S</a:t>
            </a:r>
          </a:p>
        </p:txBody>
      </p:sp>
      <p:sp>
        <p:nvSpPr>
          <p:cNvPr id="98578" name="Text Box 274"/>
          <p:cNvSpPr txBox="1">
            <a:spLocks noChangeArrowheads="1"/>
          </p:cNvSpPr>
          <p:nvPr/>
        </p:nvSpPr>
        <p:spPr bwMode="auto">
          <a:xfrm>
            <a:off x="6981825" y="2603500"/>
            <a:ext cx="334963" cy="377825"/>
          </a:xfrm>
          <a:prstGeom prst="rect">
            <a:avLst/>
          </a:prstGeom>
          <a:noFill/>
          <a:ln w="9525">
            <a:noFill/>
            <a:miter lim="800000"/>
            <a:headEnd/>
            <a:tailEnd/>
          </a:ln>
          <a:effectLst/>
        </p:spPr>
        <p:txBody>
          <a:bodyPr>
            <a:prstTxWarp prst="textNoShape">
              <a:avLst/>
            </a:prstTxWarp>
          </a:bodyPr>
          <a:lstStyle/>
          <a:p>
            <a:pPr eaLnBrk="1" hangingPunct="1"/>
            <a:r>
              <a:rPr lang="en-US" sz="1800"/>
              <a:t>A</a:t>
            </a:r>
          </a:p>
        </p:txBody>
      </p:sp>
      <p:sp>
        <p:nvSpPr>
          <p:cNvPr id="98579" name="Text Box 275"/>
          <p:cNvSpPr txBox="1">
            <a:spLocks noChangeArrowheads="1"/>
          </p:cNvSpPr>
          <p:nvPr/>
        </p:nvSpPr>
        <p:spPr bwMode="auto">
          <a:xfrm>
            <a:off x="6765925" y="2603500"/>
            <a:ext cx="373063" cy="377825"/>
          </a:xfrm>
          <a:prstGeom prst="rect">
            <a:avLst/>
          </a:prstGeom>
          <a:noFill/>
          <a:ln w="9525">
            <a:noFill/>
            <a:miter lim="800000"/>
            <a:headEnd/>
            <a:tailEnd/>
          </a:ln>
          <a:effectLst/>
        </p:spPr>
        <p:txBody>
          <a:bodyPr>
            <a:prstTxWarp prst="textNoShape">
              <a:avLst/>
            </a:prstTxWarp>
          </a:bodyPr>
          <a:lstStyle/>
          <a:p>
            <a:pPr eaLnBrk="1" hangingPunct="1"/>
            <a:r>
              <a:rPr lang="en-US" sz="1800"/>
              <a:t>W</a:t>
            </a:r>
          </a:p>
        </p:txBody>
      </p:sp>
      <p:sp>
        <p:nvSpPr>
          <p:cNvPr id="98580" name="Text Box 276"/>
          <p:cNvSpPr txBox="1">
            <a:spLocks noChangeArrowheads="1"/>
          </p:cNvSpPr>
          <p:nvPr/>
        </p:nvSpPr>
        <p:spPr bwMode="auto">
          <a:xfrm>
            <a:off x="6600825" y="2603500"/>
            <a:ext cx="322263" cy="377825"/>
          </a:xfrm>
          <a:prstGeom prst="rect">
            <a:avLst/>
          </a:prstGeom>
          <a:noFill/>
          <a:ln w="9525">
            <a:noFill/>
            <a:miter lim="800000"/>
            <a:headEnd/>
            <a:tailEnd/>
          </a:ln>
          <a:effectLst/>
        </p:spPr>
        <p:txBody>
          <a:bodyPr>
            <a:prstTxWarp prst="textNoShape">
              <a:avLst/>
            </a:prstTxWarp>
          </a:bodyPr>
          <a:lstStyle/>
          <a:p>
            <a:pPr eaLnBrk="1" hangingPunct="1"/>
            <a:r>
              <a:rPr lang="en-US" sz="1800"/>
              <a:t>T</a:t>
            </a:r>
          </a:p>
        </p:txBody>
      </p:sp>
      <p:sp>
        <p:nvSpPr>
          <p:cNvPr id="98581" name="Rectangle 277"/>
          <p:cNvSpPr>
            <a:spLocks noChangeArrowheads="1"/>
          </p:cNvSpPr>
          <p:nvPr/>
        </p:nvSpPr>
        <p:spPr bwMode="auto">
          <a:xfrm>
            <a:off x="6357938"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
        <p:nvSpPr>
          <p:cNvPr id="98582" name="Rectangle 278"/>
          <p:cNvSpPr>
            <a:spLocks noChangeArrowheads="1"/>
          </p:cNvSpPr>
          <p:nvPr/>
        </p:nvSpPr>
        <p:spPr bwMode="auto">
          <a:xfrm>
            <a:off x="725805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
        <p:nvSpPr>
          <p:cNvPr id="98583" name="Rectangle 279"/>
          <p:cNvSpPr>
            <a:spLocks noChangeArrowheads="1"/>
          </p:cNvSpPr>
          <p:nvPr/>
        </p:nvSpPr>
        <p:spPr bwMode="auto">
          <a:xfrm>
            <a:off x="660400" y="5922963"/>
            <a:ext cx="298450"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
        <p:nvSpPr>
          <p:cNvPr id="98584" name="Rectangle 280"/>
          <p:cNvSpPr>
            <a:spLocks noChangeArrowheads="1"/>
          </p:cNvSpPr>
          <p:nvPr/>
        </p:nvSpPr>
        <p:spPr bwMode="auto">
          <a:xfrm>
            <a:off x="605790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
        <p:nvSpPr>
          <p:cNvPr id="98585" name="Rectangle 281"/>
          <p:cNvSpPr>
            <a:spLocks noChangeArrowheads="1"/>
          </p:cNvSpPr>
          <p:nvPr/>
        </p:nvSpPr>
        <p:spPr bwMode="auto">
          <a:xfrm>
            <a:off x="958850"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
        <p:nvSpPr>
          <p:cNvPr id="98586" name="Rectangle 282"/>
          <p:cNvSpPr>
            <a:spLocks noChangeArrowheads="1"/>
          </p:cNvSpPr>
          <p:nvPr/>
        </p:nvSpPr>
        <p:spPr bwMode="auto">
          <a:xfrm>
            <a:off x="575786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
        <p:nvSpPr>
          <p:cNvPr id="98587" name="Rectangle 283"/>
          <p:cNvSpPr>
            <a:spLocks noChangeArrowheads="1"/>
          </p:cNvSpPr>
          <p:nvPr/>
        </p:nvSpPr>
        <p:spPr bwMode="auto">
          <a:xfrm>
            <a:off x="305911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
        <p:nvSpPr>
          <p:cNvPr id="98588" name="Rectangle 284"/>
          <p:cNvSpPr>
            <a:spLocks noChangeArrowheads="1"/>
          </p:cNvSpPr>
          <p:nvPr/>
        </p:nvSpPr>
        <p:spPr bwMode="auto">
          <a:xfrm>
            <a:off x="3959225"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
        <p:nvSpPr>
          <p:cNvPr id="98589" name="Rectangle 285"/>
          <p:cNvSpPr>
            <a:spLocks noChangeArrowheads="1"/>
          </p:cNvSpPr>
          <p:nvPr/>
        </p:nvSpPr>
        <p:spPr bwMode="auto">
          <a:xfrm>
            <a:off x="3959225" y="5922963"/>
            <a:ext cx="300038"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2</a:t>
            </a:r>
          </a:p>
        </p:txBody>
      </p:sp>
      <p:sp>
        <p:nvSpPr>
          <p:cNvPr id="98590" name="Rectangle 286"/>
          <p:cNvSpPr>
            <a:spLocks noChangeArrowheads="1"/>
          </p:cNvSpPr>
          <p:nvPr/>
        </p:nvSpPr>
        <p:spPr bwMode="auto">
          <a:xfrm>
            <a:off x="3059113"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2</a:t>
            </a:r>
          </a:p>
        </p:txBody>
      </p:sp>
      <p:sp>
        <p:nvSpPr>
          <p:cNvPr id="98591" name="Rectangle 287"/>
          <p:cNvSpPr>
            <a:spLocks noChangeArrowheads="1"/>
          </p:cNvSpPr>
          <p:nvPr/>
        </p:nvSpPr>
        <p:spPr bwMode="auto">
          <a:xfrm>
            <a:off x="2459038" y="5922963"/>
            <a:ext cx="300037" cy="3000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eaLnBrk="1" hangingPunct="1">
              <a:lnSpc>
                <a:spcPct val="85000"/>
              </a:lnSpc>
            </a:pPr>
            <a:r>
              <a:rPr lang="en-US" sz="1800">
                <a:latin typeface="Times New Roman" pitchFamily="1"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fill="hold" nodeType="clickEffect">
                                  <p:stCondLst>
                                    <p:cond delay="0"/>
                                  </p:stCondLst>
                                  <p:childTnLst>
                                    <p:animMotion origin="layout" path="M 0.000 0.000 L -0.241 0.000 " pathEditMode="relative" rAng="0" ptsTypes="AA">
                                      <p:cBhvr>
                                        <p:cTn id="6" dur="867" fill="hold"/>
                                        <p:tgtEl>
                                          <p:spTgt spid="98580"/>
                                        </p:tgtEl>
                                        <p:attrNameLst>
                                          <p:attrName>ppt_x</p:attrName>
                                          <p:attrName>ppt_y</p:attrName>
                                        </p:attrNameLst>
                                      </p:cBhvr>
                                      <p:rCtr x="-241" y="0"/>
                                    </p:animMotion>
                                  </p:childTnLst>
                                </p:cTn>
                              </p:par>
                            </p:childTnLst>
                          </p:cTn>
                        </p:par>
                        <p:par>
                          <p:cTn id="7" fill="hold">
                            <p:stCondLst>
                              <p:cond delay="867"/>
                            </p:stCondLst>
                            <p:childTnLst>
                              <p:par>
                                <p:cTn id="8" presetID="42" presetClass="path" presetSubtype="0" fill="hold" nodeType="afterEffect">
                                  <p:stCondLst>
                                    <p:cond delay="0"/>
                                  </p:stCondLst>
                                  <p:childTnLst>
                                    <p:animMotion origin="layout" path="M -0.241 0.000 L -0.241 0.166 " pathEditMode="relative" rAng="0" ptsTypes="AA">
                                      <p:cBhvr>
                                        <p:cTn id="9" dur="448" fill="hold"/>
                                        <p:tgtEl>
                                          <p:spTgt spid="98580"/>
                                        </p:tgtEl>
                                        <p:attrNameLst>
                                          <p:attrName>ppt_x</p:attrName>
                                          <p:attrName>ppt_y</p:attrName>
                                        </p:attrNameLst>
                                      </p:cBhvr>
                                      <p:rCtr x="0" y="166"/>
                                    </p:animMotion>
                                  </p:childTnLst>
                                </p:cTn>
                              </p:par>
                            </p:childTnLst>
                          </p:cTn>
                        </p:par>
                        <p:par>
                          <p:cTn id="10" fill="hold">
                            <p:stCondLst>
                              <p:cond delay="1315"/>
                            </p:stCondLst>
                            <p:childTnLst>
                              <p:par>
                                <p:cTn id="11" presetID="56" presetClass="path" presetSubtype="0" decel="50000" fill="hold" nodeType="afterEffect">
                                  <p:stCondLst>
                                    <p:cond delay="0"/>
                                  </p:stCondLst>
                                  <p:childTnLst>
                                    <p:animMotion origin="layout" path="M -0.241 0.166 L -0.028 0.429 " pathEditMode="relative" rAng="0" ptsTypes="AA">
                                      <p:cBhvr>
                                        <p:cTn id="12" dur="1045" fill="hold"/>
                                        <p:tgtEl>
                                          <p:spTgt spid="98580"/>
                                        </p:tgtEl>
                                        <p:attrNameLst>
                                          <p:attrName>ppt_x</p:attrName>
                                          <p:attrName>ppt_y</p:attrName>
                                        </p:attrNameLst>
                                      </p:cBhvr>
                                      <p:rCtr x="213" y="263"/>
                                    </p:animMotion>
                                  </p:childTnLst>
                                </p:cTn>
                              </p:par>
                            </p:childTnLst>
                          </p:cTn>
                        </p:par>
                        <p:par>
                          <p:cTn id="13" fill="hold">
                            <p:stCondLst>
                              <p:cond delay="2360"/>
                            </p:stCondLst>
                            <p:childTnLst>
                              <p:par>
                                <p:cTn id="14" presetID="1" presetClass="entr" presetSubtype="0" fill="hold" nodeType="afterEffect">
                                  <p:stCondLst>
                                    <p:cond delay="0"/>
                                  </p:stCondLst>
                                  <p:childTnLst>
                                    <p:set>
                                      <p:cBhvr>
                                        <p:cTn id="15" dur="1" fill="hold">
                                          <p:stCondLst>
                                            <p:cond delay="0"/>
                                          </p:stCondLst>
                                        </p:cTn>
                                        <p:tgtEl>
                                          <p:spTgt spid="985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fill="hold" nodeType="clickEffect">
                                  <p:stCondLst>
                                    <p:cond delay="0"/>
                                  </p:stCondLst>
                                  <p:childTnLst>
                                    <p:animMotion origin="layout" path="M 0.000 0.000 L -0.262 0.000 " pathEditMode="relative" rAng="0" ptsTypes="AA">
                                      <p:cBhvr>
                                        <p:cTn id="19" dur="942" fill="hold"/>
                                        <p:tgtEl>
                                          <p:spTgt spid="98579"/>
                                        </p:tgtEl>
                                        <p:attrNameLst>
                                          <p:attrName>ppt_x</p:attrName>
                                          <p:attrName>ppt_y</p:attrName>
                                        </p:attrNameLst>
                                      </p:cBhvr>
                                      <p:rCtr x="-262" y="0"/>
                                    </p:animMotion>
                                  </p:childTnLst>
                                </p:cTn>
                              </p:par>
                            </p:childTnLst>
                          </p:cTn>
                        </p:par>
                        <p:par>
                          <p:cTn id="20" fill="hold">
                            <p:stCondLst>
                              <p:cond delay="942"/>
                            </p:stCondLst>
                            <p:childTnLst>
                              <p:par>
                                <p:cTn id="21" presetID="42" presetClass="path" presetSubtype="0" fill="hold" nodeType="afterEffect">
                                  <p:stCondLst>
                                    <p:cond delay="0"/>
                                  </p:stCondLst>
                                  <p:childTnLst>
                                    <p:animMotion origin="layout" path="M -0.262 0.000 L -0.262 0.166 " pathEditMode="relative" rAng="0" ptsTypes="AA">
                                      <p:cBhvr>
                                        <p:cTn id="22" dur="448" fill="hold"/>
                                        <p:tgtEl>
                                          <p:spTgt spid="98579"/>
                                        </p:tgtEl>
                                        <p:attrNameLst>
                                          <p:attrName>ppt_x</p:attrName>
                                          <p:attrName>ppt_y</p:attrName>
                                        </p:attrNameLst>
                                      </p:cBhvr>
                                      <p:rCtr x="0" y="166"/>
                                    </p:animMotion>
                                  </p:childTnLst>
                                </p:cTn>
                              </p:par>
                            </p:childTnLst>
                          </p:cTn>
                        </p:par>
                        <p:par>
                          <p:cTn id="23" fill="hold">
                            <p:stCondLst>
                              <p:cond delay="1390"/>
                            </p:stCondLst>
                            <p:childTnLst>
                              <p:par>
                                <p:cTn id="24" presetID="56" presetClass="path" presetSubtype="0" decel="50000" fill="hold" nodeType="afterEffect">
                                  <p:stCondLst>
                                    <p:cond delay="0"/>
                                  </p:stCondLst>
                                  <p:childTnLst>
                                    <p:animMotion origin="layout" path="M -0.262 0.166 L 0.050 0.429 " pathEditMode="relative" rAng="0" ptsTypes="AA">
                                      <p:cBhvr>
                                        <p:cTn id="25" dur="1327" fill="hold"/>
                                        <p:tgtEl>
                                          <p:spTgt spid="98579"/>
                                        </p:tgtEl>
                                        <p:attrNameLst>
                                          <p:attrName>ppt_x</p:attrName>
                                          <p:attrName>ppt_y</p:attrName>
                                        </p:attrNameLst>
                                      </p:cBhvr>
                                      <p:rCtr x="312" y="263"/>
                                    </p:animMotion>
                                  </p:childTnLst>
                                </p:cTn>
                              </p:par>
                            </p:childTnLst>
                          </p:cTn>
                        </p:par>
                        <p:par>
                          <p:cTn id="26" fill="hold">
                            <p:stCondLst>
                              <p:cond delay="2717"/>
                            </p:stCondLst>
                            <p:childTnLst>
                              <p:par>
                                <p:cTn id="27" presetID="1" presetClass="entr" presetSubtype="0" fill="hold" nodeType="afterEffect">
                                  <p:stCondLst>
                                    <p:cond delay="0"/>
                                  </p:stCondLst>
                                  <p:childTnLst>
                                    <p:set>
                                      <p:cBhvr>
                                        <p:cTn id="28" dur="1" fill="hold">
                                          <p:stCondLst>
                                            <p:cond delay="0"/>
                                          </p:stCondLst>
                                        </p:cTn>
                                        <p:tgtEl>
                                          <p:spTgt spid="985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5" presetClass="path" presetSubtype="0" accel="50000" fill="hold" nodeType="clickEffect">
                                  <p:stCondLst>
                                    <p:cond delay="0"/>
                                  </p:stCondLst>
                                  <p:childTnLst>
                                    <p:animMotion origin="layout" path="M 0.000 0.000 L -0.283 0.000 " pathEditMode="relative" rAng="0" ptsTypes="AA">
                                      <p:cBhvr>
                                        <p:cTn id="32" dur="1019" fill="hold"/>
                                        <p:tgtEl>
                                          <p:spTgt spid="98578"/>
                                        </p:tgtEl>
                                        <p:attrNameLst>
                                          <p:attrName>ppt_x</p:attrName>
                                          <p:attrName>ppt_y</p:attrName>
                                        </p:attrNameLst>
                                      </p:cBhvr>
                                      <p:rCtr x="-283" y="0"/>
                                    </p:animMotion>
                                  </p:childTnLst>
                                </p:cTn>
                              </p:par>
                            </p:childTnLst>
                          </p:cTn>
                        </p:par>
                        <p:par>
                          <p:cTn id="33" fill="hold">
                            <p:stCondLst>
                              <p:cond delay="1019"/>
                            </p:stCondLst>
                            <p:childTnLst>
                              <p:par>
                                <p:cTn id="34" presetID="42" presetClass="path" presetSubtype="0" fill="hold" nodeType="afterEffect">
                                  <p:stCondLst>
                                    <p:cond delay="0"/>
                                  </p:stCondLst>
                                  <p:childTnLst>
                                    <p:animMotion origin="layout" path="M -0.283 0.000 L -0.283 0.166 " pathEditMode="relative" rAng="0" ptsTypes="AA">
                                      <p:cBhvr>
                                        <p:cTn id="35" dur="448" fill="hold"/>
                                        <p:tgtEl>
                                          <p:spTgt spid="98578"/>
                                        </p:tgtEl>
                                        <p:attrNameLst>
                                          <p:attrName>ppt_x</p:attrName>
                                          <p:attrName>ppt_y</p:attrName>
                                        </p:attrNameLst>
                                      </p:cBhvr>
                                      <p:rCtr x="0" y="166"/>
                                    </p:animMotion>
                                  </p:childTnLst>
                                </p:cTn>
                              </p:par>
                            </p:childTnLst>
                          </p:cTn>
                        </p:par>
                        <p:par>
                          <p:cTn id="36" fill="hold">
                            <p:stCondLst>
                              <p:cond delay="1467"/>
                            </p:stCondLst>
                            <p:childTnLst>
                              <p:par>
                                <p:cTn id="37" presetID="49" presetClass="path" presetSubtype="0" decel="50000" fill="hold" nodeType="afterEffect">
                                  <p:stCondLst>
                                    <p:cond delay="0"/>
                                  </p:stCondLst>
                                  <p:childTnLst>
                                    <p:animMotion origin="layout" path="M -0.283 0.166 L -0.693 0.429 " pathEditMode="relative" rAng="0" ptsTypes="AA">
                                      <p:cBhvr>
                                        <p:cTn id="38" dur="1637" fill="hold"/>
                                        <p:tgtEl>
                                          <p:spTgt spid="98578"/>
                                        </p:tgtEl>
                                        <p:attrNameLst>
                                          <p:attrName>ppt_x</p:attrName>
                                          <p:attrName>ppt_y</p:attrName>
                                        </p:attrNameLst>
                                      </p:cBhvr>
                                      <p:rCtr x="-410" y="263"/>
                                    </p:animMotion>
                                  </p:childTnLst>
                                </p:cTn>
                              </p:par>
                            </p:childTnLst>
                          </p:cTn>
                        </p:par>
                        <p:par>
                          <p:cTn id="39" fill="hold">
                            <p:stCondLst>
                              <p:cond delay="3104"/>
                            </p:stCondLst>
                            <p:childTnLst>
                              <p:par>
                                <p:cTn id="40" presetID="1" presetClass="entr" presetSubtype="0" fill="hold" nodeType="afterEffect">
                                  <p:stCondLst>
                                    <p:cond delay="0"/>
                                  </p:stCondLst>
                                  <p:childTnLst>
                                    <p:set>
                                      <p:cBhvr>
                                        <p:cTn id="41" dur="1" fill="hold">
                                          <p:stCondLst>
                                            <p:cond delay="0"/>
                                          </p:stCondLst>
                                        </p:cTn>
                                        <p:tgtEl>
                                          <p:spTgt spid="9858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5" presetClass="path" presetSubtype="0" accel="50000" fill="hold" nodeType="clickEffect">
                                  <p:stCondLst>
                                    <p:cond delay="0"/>
                                  </p:stCondLst>
                                  <p:childTnLst>
                                    <p:animMotion origin="layout" path="M 0.000 0.000 L -0.301 0.000 " pathEditMode="relative" rAng="0" ptsTypes="AA">
                                      <p:cBhvr>
                                        <p:cTn id="45" dur="1084" fill="hold"/>
                                        <p:tgtEl>
                                          <p:spTgt spid="98577"/>
                                        </p:tgtEl>
                                        <p:attrNameLst>
                                          <p:attrName>ppt_x</p:attrName>
                                          <p:attrName>ppt_y</p:attrName>
                                        </p:attrNameLst>
                                      </p:cBhvr>
                                      <p:rCtr x="-301" y="0"/>
                                    </p:animMotion>
                                  </p:childTnLst>
                                </p:cTn>
                              </p:par>
                            </p:childTnLst>
                          </p:cTn>
                        </p:par>
                        <p:par>
                          <p:cTn id="46" fill="hold">
                            <p:stCondLst>
                              <p:cond delay="1084"/>
                            </p:stCondLst>
                            <p:childTnLst>
                              <p:par>
                                <p:cTn id="47" presetID="42" presetClass="path" presetSubtype="0" fill="hold" nodeType="afterEffect">
                                  <p:stCondLst>
                                    <p:cond delay="0"/>
                                  </p:stCondLst>
                                  <p:childTnLst>
                                    <p:animMotion origin="layout" path="M -0.301 0.000 L -0.301 0.166 " pathEditMode="relative" rAng="0" ptsTypes="AA">
                                      <p:cBhvr>
                                        <p:cTn id="48" dur="448" fill="hold"/>
                                        <p:tgtEl>
                                          <p:spTgt spid="98577"/>
                                        </p:tgtEl>
                                        <p:attrNameLst>
                                          <p:attrName>ppt_x</p:attrName>
                                          <p:attrName>ppt_y</p:attrName>
                                        </p:attrNameLst>
                                      </p:cBhvr>
                                      <p:rCtr x="0" y="166"/>
                                    </p:animMotion>
                                  </p:childTnLst>
                                </p:cTn>
                              </p:par>
                            </p:childTnLst>
                          </p:cTn>
                        </p:par>
                        <p:par>
                          <p:cTn id="49" fill="hold">
                            <p:stCondLst>
                              <p:cond delay="1532"/>
                            </p:stCondLst>
                            <p:childTnLst>
                              <p:par>
                                <p:cTn id="50" presetID="56" presetClass="path" presetSubtype="0" decel="50000" fill="hold" nodeType="afterEffect">
                                  <p:stCondLst>
                                    <p:cond delay="0"/>
                                  </p:stCondLst>
                                  <p:childTnLst>
                                    <p:animMotion origin="layout" path="M -0.301 0.166 L -0.121 0.429 " pathEditMode="relative" rAng="0" ptsTypes="AA">
                                      <p:cBhvr>
                                        <p:cTn id="51" dur="961" fill="hold"/>
                                        <p:tgtEl>
                                          <p:spTgt spid="98577"/>
                                        </p:tgtEl>
                                        <p:attrNameLst>
                                          <p:attrName>ppt_x</p:attrName>
                                          <p:attrName>ppt_y</p:attrName>
                                        </p:attrNameLst>
                                      </p:cBhvr>
                                      <p:rCtr x="180" y="263"/>
                                    </p:animMotion>
                                  </p:childTnLst>
                                </p:cTn>
                              </p:par>
                            </p:childTnLst>
                          </p:cTn>
                        </p:par>
                        <p:par>
                          <p:cTn id="52" fill="hold">
                            <p:stCondLst>
                              <p:cond delay="2493"/>
                            </p:stCondLst>
                            <p:childTnLst>
                              <p:par>
                                <p:cTn id="53" presetID="1" presetClass="entr" presetSubtype="0" fill="hold" nodeType="afterEffect">
                                  <p:stCondLst>
                                    <p:cond delay="0"/>
                                  </p:stCondLst>
                                  <p:childTnLst>
                                    <p:set>
                                      <p:cBhvr>
                                        <p:cTn id="54" dur="1" fill="hold">
                                          <p:stCondLst>
                                            <p:cond delay="0"/>
                                          </p:stCondLst>
                                        </p:cTn>
                                        <p:tgtEl>
                                          <p:spTgt spid="985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5" presetClass="path" presetSubtype="0" accel="50000" fill="hold" nodeType="clickEffect">
                                  <p:stCondLst>
                                    <p:cond delay="0"/>
                                  </p:stCondLst>
                                  <p:childTnLst>
                                    <p:animMotion origin="layout" path="M 0.000 0.000 L -0.329 0.000 " pathEditMode="relative" rAng="0" ptsTypes="AA">
                                      <p:cBhvr>
                                        <p:cTn id="58" dur="1184" fill="hold"/>
                                        <p:tgtEl>
                                          <p:spTgt spid="98575"/>
                                        </p:tgtEl>
                                        <p:attrNameLst>
                                          <p:attrName>ppt_x</p:attrName>
                                          <p:attrName>ppt_y</p:attrName>
                                        </p:attrNameLst>
                                      </p:cBhvr>
                                      <p:rCtr x="-329" y="0"/>
                                    </p:animMotion>
                                  </p:childTnLst>
                                </p:cTn>
                              </p:par>
                            </p:childTnLst>
                          </p:cTn>
                        </p:par>
                        <p:par>
                          <p:cTn id="59" fill="hold">
                            <p:stCondLst>
                              <p:cond delay="1184"/>
                            </p:stCondLst>
                            <p:childTnLst>
                              <p:par>
                                <p:cTn id="60" presetID="42" presetClass="path" presetSubtype="0" fill="hold" nodeType="afterEffect">
                                  <p:stCondLst>
                                    <p:cond delay="0"/>
                                  </p:stCondLst>
                                  <p:childTnLst>
                                    <p:animMotion origin="layout" path="M -0.329 0.000 L -0.329 0.166 " pathEditMode="relative" rAng="0" ptsTypes="AA">
                                      <p:cBhvr>
                                        <p:cTn id="61" dur="448" fill="hold"/>
                                        <p:tgtEl>
                                          <p:spTgt spid="98575"/>
                                        </p:tgtEl>
                                        <p:attrNameLst>
                                          <p:attrName>ppt_x</p:attrName>
                                          <p:attrName>ppt_y</p:attrName>
                                        </p:attrNameLst>
                                      </p:cBhvr>
                                      <p:rCtr x="0" y="166"/>
                                    </p:animMotion>
                                  </p:childTnLst>
                                </p:cTn>
                              </p:par>
                            </p:childTnLst>
                          </p:cTn>
                        </p:par>
                        <p:par>
                          <p:cTn id="62" fill="hold">
                            <p:stCondLst>
                              <p:cond delay="1632"/>
                            </p:stCondLst>
                            <p:childTnLst>
                              <p:par>
                                <p:cTn id="63" presetID="49" presetClass="path" presetSubtype="0" decel="50000" fill="hold" nodeType="afterEffect">
                                  <p:stCondLst>
                                    <p:cond delay="0"/>
                                  </p:stCondLst>
                                  <p:childTnLst>
                                    <p:animMotion origin="layout" path="M -0.329 0.166 L -0.706 0.429 " pathEditMode="relative" rAng="0" ptsTypes="AA">
                                      <p:cBhvr>
                                        <p:cTn id="64" dur="1532" fill="hold"/>
                                        <p:tgtEl>
                                          <p:spTgt spid="98575"/>
                                        </p:tgtEl>
                                        <p:attrNameLst>
                                          <p:attrName>ppt_x</p:attrName>
                                          <p:attrName>ppt_y</p:attrName>
                                        </p:attrNameLst>
                                      </p:cBhvr>
                                      <p:rCtr x="-377" y="263"/>
                                    </p:animMotion>
                                  </p:childTnLst>
                                </p:cTn>
                              </p:par>
                            </p:childTnLst>
                          </p:cTn>
                        </p:par>
                        <p:par>
                          <p:cTn id="65" fill="hold">
                            <p:stCondLst>
                              <p:cond delay="3164"/>
                            </p:stCondLst>
                            <p:childTnLst>
                              <p:par>
                                <p:cTn id="66" presetID="1" presetClass="entr" presetSubtype="0" fill="hold" nodeType="afterEffect">
                                  <p:stCondLst>
                                    <p:cond delay="0"/>
                                  </p:stCondLst>
                                  <p:childTnLst>
                                    <p:set>
                                      <p:cBhvr>
                                        <p:cTn id="67" dur="1" fill="hold">
                                          <p:stCondLst>
                                            <p:cond delay="0"/>
                                          </p:stCondLst>
                                        </p:cTn>
                                        <p:tgtEl>
                                          <p:spTgt spid="9858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35" presetClass="path" presetSubtype="0" accel="50000" fill="hold" nodeType="clickEffect">
                                  <p:stCondLst>
                                    <p:cond delay="0"/>
                                  </p:stCondLst>
                                  <p:childTnLst>
                                    <p:animMotion origin="layout" path="M 0.000 0.000 L -0.346 0.000 " pathEditMode="relative" rAng="0" ptsTypes="AA">
                                      <p:cBhvr>
                                        <p:cTn id="71" dur="1247" fill="hold"/>
                                        <p:tgtEl>
                                          <p:spTgt spid="98574"/>
                                        </p:tgtEl>
                                        <p:attrNameLst>
                                          <p:attrName>ppt_x</p:attrName>
                                          <p:attrName>ppt_y</p:attrName>
                                        </p:attrNameLst>
                                      </p:cBhvr>
                                      <p:rCtr x="-346" y="0"/>
                                    </p:animMotion>
                                  </p:childTnLst>
                                </p:cTn>
                              </p:par>
                            </p:childTnLst>
                          </p:cTn>
                        </p:par>
                        <p:par>
                          <p:cTn id="72" fill="hold">
                            <p:stCondLst>
                              <p:cond delay="1247"/>
                            </p:stCondLst>
                            <p:childTnLst>
                              <p:par>
                                <p:cTn id="73" presetID="42" presetClass="path" presetSubtype="0" fill="hold" nodeType="afterEffect">
                                  <p:stCondLst>
                                    <p:cond delay="0"/>
                                  </p:stCondLst>
                                  <p:childTnLst>
                                    <p:animMotion origin="layout" path="M -0.346 0.000 L -0.346 0.166 " pathEditMode="relative" rAng="0" ptsTypes="AA">
                                      <p:cBhvr>
                                        <p:cTn id="74" dur="448" fill="hold"/>
                                        <p:tgtEl>
                                          <p:spTgt spid="98574"/>
                                        </p:tgtEl>
                                        <p:attrNameLst>
                                          <p:attrName>ppt_x</p:attrName>
                                          <p:attrName>ppt_y</p:attrName>
                                        </p:attrNameLst>
                                      </p:cBhvr>
                                      <p:rCtr x="0" y="166"/>
                                    </p:animMotion>
                                  </p:childTnLst>
                                </p:cTn>
                              </p:par>
                            </p:childTnLst>
                          </p:cTn>
                        </p:par>
                        <p:par>
                          <p:cTn id="75" fill="hold">
                            <p:stCondLst>
                              <p:cond delay="1695"/>
                            </p:stCondLst>
                            <p:childTnLst>
                              <p:par>
                                <p:cTn id="76" presetID="56" presetClass="path" presetSubtype="0" decel="50000" fill="hold" nodeType="afterEffect">
                                  <p:stCondLst>
                                    <p:cond delay="0"/>
                                  </p:stCondLst>
                                  <p:childTnLst>
                                    <p:animMotion origin="layout" path="M -0.346 0.166 L -0.199 0.429 " pathEditMode="relative" rAng="0" ptsTypes="AA">
                                      <p:cBhvr>
                                        <p:cTn id="77" dur="886" fill="hold"/>
                                        <p:tgtEl>
                                          <p:spTgt spid="98574"/>
                                        </p:tgtEl>
                                        <p:attrNameLst>
                                          <p:attrName>ppt_x</p:attrName>
                                          <p:attrName>ppt_y</p:attrName>
                                        </p:attrNameLst>
                                      </p:cBhvr>
                                      <p:rCtr x="148" y="263"/>
                                    </p:animMotion>
                                  </p:childTnLst>
                                </p:cTn>
                              </p:par>
                            </p:childTnLst>
                          </p:cTn>
                        </p:par>
                        <p:par>
                          <p:cTn id="78" fill="hold">
                            <p:stCondLst>
                              <p:cond delay="2581"/>
                            </p:stCondLst>
                            <p:childTnLst>
                              <p:par>
                                <p:cTn id="79" presetID="1" presetClass="entr" presetSubtype="0" fill="hold" nodeType="afterEffect">
                                  <p:stCondLst>
                                    <p:cond delay="0"/>
                                  </p:stCondLst>
                                  <p:childTnLst>
                                    <p:set>
                                      <p:cBhvr>
                                        <p:cTn id="80" dur="1" fill="hold">
                                          <p:stCondLst>
                                            <p:cond delay="0"/>
                                          </p:stCondLst>
                                        </p:cTn>
                                        <p:tgtEl>
                                          <p:spTgt spid="9858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fill="hold" nodeType="clickEffect">
                                  <p:stCondLst>
                                    <p:cond delay="0"/>
                                  </p:stCondLst>
                                  <p:childTnLst>
                                    <p:animMotion origin="layout" path="M 0.000 0.000 L -0.360 0.000 " pathEditMode="relative" rAng="0" ptsTypes="AA">
                                      <p:cBhvr>
                                        <p:cTn id="84" dur="1297" fill="hold"/>
                                        <p:tgtEl>
                                          <p:spTgt spid="98573"/>
                                        </p:tgtEl>
                                        <p:attrNameLst>
                                          <p:attrName>ppt_x</p:attrName>
                                          <p:attrName>ppt_y</p:attrName>
                                        </p:attrNameLst>
                                      </p:cBhvr>
                                      <p:rCtr x="-360" y="0"/>
                                    </p:animMotion>
                                  </p:childTnLst>
                                </p:cTn>
                              </p:par>
                            </p:childTnLst>
                          </p:cTn>
                        </p:par>
                        <p:par>
                          <p:cTn id="85" fill="hold">
                            <p:stCondLst>
                              <p:cond delay="1297"/>
                            </p:stCondLst>
                            <p:childTnLst>
                              <p:par>
                                <p:cTn id="86" presetID="42" presetClass="path" presetSubtype="0" fill="hold" nodeType="afterEffect">
                                  <p:stCondLst>
                                    <p:cond delay="0"/>
                                  </p:stCondLst>
                                  <p:childTnLst>
                                    <p:animMotion origin="layout" path="M -0.360 0.000 L -0.360 0.166 " pathEditMode="relative" rAng="0" ptsTypes="AA">
                                      <p:cBhvr>
                                        <p:cTn id="87" dur="448" fill="hold"/>
                                        <p:tgtEl>
                                          <p:spTgt spid="98573"/>
                                        </p:tgtEl>
                                        <p:attrNameLst>
                                          <p:attrName>ppt_x</p:attrName>
                                          <p:attrName>ppt_y</p:attrName>
                                        </p:attrNameLst>
                                      </p:cBhvr>
                                      <p:rCtr x="0" y="166"/>
                                    </p:animMotion>
                                  </p:childTnLst>
                                </p:cTn>
                              </p:par>
                            </p:childTnLst>
                          </p:cTn>
                        </p:par>
                        <p:par>
                          <p:cTn id="88" fill="hold">
                            <p:stCondLst>
                              <p:cond delay="1745"/>
                            </p:stCondLst>
                            <p:childTnLst>
                              <p:par>
                                <p:cTn id="89" presetID="49" presetClass="path" presetSubtype="0" decel="50000" fill="hold" nodeType="afterEffect">
                                  <p:stCondLst>
                                    <p:cond delay="0"/>
                                  </p:stCondLst>
                                  <p:childTnLst>
                                    <p:animMotion origin="layout" path="M -0.360 0.166 L -0.508 0.429 " pathEditMode="relative" rAng="0" ptsTypes="AA">
                                      <p:cBhvr>
                                        <p:cTn id="90" dur="886" fill="hold"/>
                                        <p:tgtEl>
                                          <p:spTgt spid="98573"/>
                                        </p:tgtEl>
                                        <p:attrNameLst>
                                          <p:attrName>ppt_x</p:attrName>
                                          <p:attrName>ppt_y</p:attrName>
                                        </p:attrNameLst>
                                      </p:cBhvr>
                                      <p:rCtr x="-148" y="263"/>
                                    </p:animMotion>
                                  </p:childTnLst>
                                </p:cTn>
                              </p:par>
                            </p:childTnLst>
                          </p:cTn>
                        </p:par>
                        <p:par>
                          <p:cTn id="91" fill="hold">
                            <p:stCondLst>
                              <p:cond delay="2631"/>
                            </p:stCondLst>
                            <p:childTnLst>
                              <p:par>
                                <p:cTn id="92" presetID="1" presetClass="entr" presetSubtype="0" fill="hold" nodeType="afterEffect">
                                  <p:stCondLst>
                                    <p:cond delay="0"/>
                                  </p:stCondLst>
                                  <p:childTnLst>
                                    <p:set>
                                      <p:cBhvr>
                                        <p:cTn id="93" dur="1" fill="hold">
                                          <p:stCondLst>
                                            <p:cond delay="0"/>
                                          </p:stCondLst>
                                        </p:cTn>
                                        <p:tgtEl>
                                          <p:spTgt spid="9858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35" presetClass="path" presetSubtype="0" accel="50000" fill="hold" nodeType="clickEffect">
                                  <p:stCondLst>
                                    <p:cond delay="0"/>
                                  </p:stCondLst>
                                  <p:childTnLst>
                                    <p:animMotion origin="layout" path="M 0.000 0.000 L -0.374 0.000 " pathEditMode="relative" rAng="0" ptsTypes="AA">
                                      <p:cBhvr>
                                        <p:cTn id="97" dur="1344" fill="hold"/>
                                        <p:tgtEl>
                                          <p:spTgt spid="98572"/>
                                        </p:tgtEl>
                                        <p:attrNameLst>
                                          <p:attrName>ppt_x</p:attrName>
                                          <p:attrName>ppt_y</p:attrName>
                                        </p:attrNameLst>
                                      </p:cBhvr>
                                      <p:rCtr x="-374" y="0"/>
                                    </p:animMotion>
                                  </p:childTnLst>
                                </p:cTn>
                              </p:par>
                            </p:childTnLst>
                          </p:cTn>
                        </p:par>
                        <p:par>
                          <p:cTn id="98" fill="hold">
                            <p:stCondLst>
                              <p:cond delay="1344"/>
                            </p:stCondLst>
                            <p:childTnLst>
                              <p:par>
                                <p:cTn id="99" presetID="42" presetClass="path" presetSubtype="0" fill="hold" nodeType="afterEffect">
                                  <p:stCondLst>
                                    <p:cond delay="0"/>
                                  </p:stCondLst>
                                  <p:childTnLst>
                                    <p:animMotion origin="layout" path="M -0.374 0.000 L -0.374 0.166 " pathEditMode="relative" rAng="0" ptsTypes="AA">
                                      <p:cBhvr>
                                        <p:cTn id="100" dur="448" fill="hold"/>
                                        <p:tgtEl>
                                          <p:spTgt spid="98572"/>
                                        </p:tgtEl>
                                        <p:attrNameLst>
                                          <p:attrName>ppt_x</p:attrName>
                                          <p:attrName>ppt_y</p:attrName>
                                        </p:attrNameLst>
                                      </p:cBhvr>
                                      <p:rCtr x="0" y="166"/>
                                    </p:animMotion>
                                  </p:childTnLst>
                                </p:cTn>
                              </p:par>
                            </p:childTnLst>
                          </p:cTn>
                        </p:par>
                        <p:par>
                          <p:cTn id="101" fill="hold">
                            <p:stCondLst>
                              <p:cond delay="1792"/>
                            </p:stCondLst>
                            <p:childTnLst>
                              <p:par>
                                <p:cTn id="102" presetID="49" presetClass="path" presetSubtype="0" decel="50000" fill="hold" nodeType="afterEffect">
                                  <p:stCondLst>
                                    <p:cond delay="0"/>
                                  </p:stCondLst>
                                  <p:childTnLst>
                                    <p:animMotion origin="layout" path="M -0.374 0.166 L -0.423 0.429 " pathEditMode="relative" rAng="0" ptsTypes="AA">
                                      <p:cBhvr>
                                        <p:cTn id="103" dur="731" fill="hold"/>
                                        <p:tgtEl>
                                          <p:spTgt spid="98572"/>
                                        </p:tgtEl>
                                        <p:attrNameLst>
                                          <p:attrName>ppt_x</p:attrName>
                                          <p:attrName>ppt_y</p:attrName>
                                        </p:attrNameLst>
                                      </p:cBhvr>
                                      <p:rCtr x="-49" y="263"/>
                                    </p:animMotion>
                                  </p:childTnLst>
                                </p:cTn>
                              </p:par>
                            </p:childTnLst>
                          </p:cTn>
                        </p:par>
                        <p:par>
                          <p:cTn id="104" fill="hold">
                            <p:stCondLst>
                              <p:cond delay="2523"/>
                            </p:stCondLst>
                            <p:childTnLst>
                              <p:par>
                                <p:cTn id="105" presetID="1" presetClass="entr" presetSubtype="0" fill="hold" nodeType="afterEffect">
                                  <p:stCondLst>
                                    <p:cond delay="0"/>
                                  </p:stCondLst>
                                  <p:childTnLst>
                                    <p:set>
                                      <p:cBhvr>
                                        <p:cTn id="106" dur="1" fill="hold">
                                          <p:stCondLst>
                                            <p:cond delay="0"/>
                                          </p:stCondLst>
                                        </p:cTn>
                                        <p:tgtEl>
                                          <p:spTgt spid="9858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35" presetClass="path" presetSubtype="0" accel="50000" fill="hold" nodeType="clickEffect">
                                  <p:stCondLst>
                                    <p:cond delay="0"/>
                                  </p:stCondLst>
                                  <p:childTnLst>
                                    <p:animMotion origin="layout" path="M 0.000 0.000 L -0.390 0.000 " pathEditMode="relative" rAng="0" ptsTypes="AA">
                                      <p:cBhvr>
                                        <p:cTn id="110" dur="1404" fill="hold"/>
                                        <p:tgtEl>
                                          <p:spTgt spid="98571"/>
                                        </p:tgtEl>
                                        <p:attrNameLst>
                                          <p:attrName>ppt_x</p:attrName>
                                          <p:attrName>ppt_y</p:attrName>
                                        </p:attrNameLst>
                                      </p:cBhvr>
                                      <p:rCtr x="-390" y="0"/>
                                    </p:animMotion>
                                  </p:childTnLst>
                                </p:cTn>
                              </p:par>
                            </p:childTnLst>
                          </p:cTn>
                        </p:par>
                        <p:par>
                          <p:cTn id="111" fill="hold">
                            <p:stCondLst>
                              <p:cond delay="1404"/>
                            </p:stCondLst>
                            <p:childTnLst>
                              <p:par>
                                <p:cTn id="112" presetID="42" presetClass="path" presetSubtype="0" fill="hold" nodeType="afterEffect">
                                  <p:stCondLst>
                                    <p:cond delay="0"/>
                                  </p:stCondLst>
                                  <p:childTnLst>
                                    <p:animMotion origin="layout" path="M -0.390 0.000 L -0.390 0.166 " pathEditMode="relative" rAng="0" ptsTypes="AA">
                                      <p:cBhvr>
                                        <p:cTn id="113" dur="448" fill="hold"/>
                                        <p:tgtEl>
                                          <p:spTgt spid="98571"/>
                                        </p:tgtEl>
                                        <p:attrNameLst>
                                          <p:attrName>ppt_x</p:attrName>
                                          <p:attrName>ppt_y</p:attrName>
                                        </p:attrNameLst>
                                      </p:cBhvr>
                                      <p:rCtr x="0" y="166"/>
                                    </p:animMotion>
                                  </p:childTnLst>
                                </p:cTn>
                              </p:par>
                            </p:childTnLst>
                          </p:cTn>
                        </p:par>
                        <p:par>
                          <p:cTn id="114" fill="hold">
                            <p:stCondLst>
                              <p:cond delay="1852"/>
                            </p:stCondLst>
                            <p:childTnLst>
                              <p:par>
                                <p:cTn id="115" presetID="49" presetClass="path" presetSubtype="0" decel="50000" fill="hold" nodeType="afterEffect">
                                  <p:stCondLst>
                                    <p:cond delay="0"/>
                                  </p:stCondLst>
                                  <p:childTnLst>
                                    <p:animMotion origin="layout" path="M -0.390 0.166 L -0.439 0.387 " pathEditMode="relative" rAng="0" ptsTypes="AA">
                                      <p:cBhvr>
                                        <p:cTn id="116" dur="622" fill="hold"/>
                                        <p:tgtEl>
                                          <p:spTgt spid="98571"/>
                                        </p:tgtEl>
                                        <p:attrNameLst>
                                          <p:attrName>ppt_x</p:attrName>
                                          <p:attrName>ppt_y</p:attrName>
                                        </p:attrNameLst>
                                      </p:cBhvr>
                                      <p:rCtr x="-49" y="221"/>
                                    </p:animMotion>
                                  </p:childTnLst>
                                </p:cTn>
                              </p:par>
                            </p:childTnLst>
                          </p:cTn>
                        </p:par>
                        <p:par>
                          <p:cTn id="117" fill="hold">
                            <p:stCondLst>
                              <p:cond delay="2474"/>
                            </p:stCondLst>
                            <p:childTnLst>
                              <p:par>
                                <p:cTn id="118" presetID="1" presetClass="entr" presetSubtype="0" fill="hold" nodeType="afterEffect">
                                  <p:stCondLst>
                                    <p:cond delay="0"/>
                                  </p:stCondLst>
                                  <p:childTnLst>
                                    <p:set>
                                      <p:cBhvr>
                                        <p:cTn id="119" dur="1" fill="hold">
                                          <p:stCondLst>
                                            <p:cond delay="0"/>
                                          </p:stCondLst>
                                        </p:cTn>
                                        <p:tgtEl>
                                          <p:spTgt spid="985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35" presetClass="path" presetSubtype="0" accel="50000" fill="hold" nodeType="clickEffect">
                                  <p:stCondLst>
                                    <p:cond delay="0"/>
                                  </p:stCondLst>
                                  <p:childTnLst>
                                    <p:animMotion origin="layout" path="M 0.000 0.000 L -0.403 0.000 " pathEditMode="relative" rAng="0" ptsTypes="AA">
                                      <p:cBhvr>
                                        <p:cTn id="123" dur="1452" fill="hold"/>
                                        <p:tgtEl>
                                          <p:spTgt spid="98570"/>
                                        </p:tgtEl>
                                        <p:attrNameLst>
                                          <p:attrName>ppt_x</p:attrName>
                                          <p:attrName>ppt_y</p:attrName>
                                        </p:attrNameLst>
                                      </p:cBhvr>
                                      <p:rCtr x="-403" y="0"/>
                                    </p:animMotion>
                                  </p:childTnLst>
                                </p:cTn>
                              </p:par>
                            </p:childTnLst>
                          </p:cTn>
                        </p:par>
                        <p:par>
                          <p:cTn id="124" fill="hold">
                            <p:stCondLst>
                              <p:cond delay="1452"/>
                            </p:stCondLst>
                            <p:childTnLst>
                              <p:par>
                                <p:cTn id="125" presetID="42" presetClass="path" presetSubtype="0" fill="hold" nodeType="afterEffect">
                                  <p:stCondLst>
                                    <p:cond delay="0"/>
                                  </p:stCondLst>
                                  <p:childTnLst>
                                    <p:animMotion origin="layout" path="M -0.403 0.000 L -0.403 0.166 " pathEditMode="relative" rAng="0" ptsTypes="AA">
                                      <p:cBhvr>
                                        <p:cTn id="126" dur="448" fill="hold"/>
                                        <p:tgtEl>
                                          <p:spTgt spid="98570"/>
                                        </p:tgtEl>
                                        <p:attrNameLst>
                                          <p:attrName>ppt_x</p:attrName>
                                          <p:attrName>ppt_y</p:attrName>
                                        </p:attrNameLst>
                                      </p:cBhvr>
                                      <p:rCtr x="0" y="166"/>
                                    </p:animMotion>
                                  </p:childTnLst>
                                </p:cTn>
                              </p:par>
                            </p:childTnLst>
                          </p:cTn>
                        </p:par>
                        <p:par>
                          <p:cTn id="127" fill="hold">
                            <p:stCondLst>
                              <p:cond delay="1900"/>
                            </p:stCondLst>
                            <p:childTnLst>
                              <p:par>
                                <p:cTn id="128" presetID="49" presetClass="path" presetSubtype="0" decel="50000" fill="hold" nodeType="afterEffect">
                                  <p:stCondLst>
                                    <p:cond delay="0"/>
                                  </p:stCondLst>
                                  <p:childTnLst>
                                    <p:animMotion origin="layout" path="M -0.403 0.166 L -0.551 0.387 " pathEditMode="relative" rAng="0" ptsTypes="AA">
                                      <p:cBhvr>
                                        <p:cTn id="129" dur="798" fill="hold"/>
                                        <p:tgtEl>
                                          <p:spTgt spid="98570"/>
                                        </p:tgtEl>
                                        <p:attrNameLst>
                                          <p:attrName>ppt_x</p:attrName>
                                          <p:attrName>ppt_y</p:attrName>
                                        </p:attrNameLst>
                                      </p:cBhvr>
                                      <p:rCtr x="-148" y="221"/>
                                    </p:animMotion>
                                  </p:childTnLst>
                                </p:cTn>
                              </p:par>
                            </p:childTnLst>
                          </p:cTn>
                        </p:par>
                        <p:par>
                          <p:cTn id="130" fill="hold">
                            <p:stCondLst>
                              <p:cond delay="2698"/>
                            </p:stCondLst>
                            <p:childTnLst>
                              <p:par>
                                <p:cTn id="131" presetID="1" presetClass="entr" presetSubtype="0" fill="hold" nodeType="afterEffect">
                                  <p:stCondLst>
                                    <p:cond delay="0"/>
                                  </p:stCondLst>
                                  <p:childTnLst>
                                    <p:set>
                                      <p:cBhvr>
                                        <p:cTn id="132" dur="1" fill="hold">
                                          <p:stCondLst>
                                            <p:cond delay="0"/>
                                          </p:stCondLst>
                                        </p:cTn>
                                        <p:tgtEl>
                                          <p:spTgt spid="9859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5" presetClass="path" presetSubtype="0" accel="50000" fill="hold" nodeType="clickEffect">
                                  <p:stCondLst>
                                    <p:cond delay="0"/>
                                  </p:stCondLst>
                                  <p:childTnLst>
                                    <p:animMotion origin="layout" path="M 0.000 0.000 L -0.419 0.000 " pathEditMode="relative" rAng="0" ptsTypes="AA">
                                      <p:cBhvr>
                                        <p:cTn id="136" dur="1507" fill="hold"/>
                                        <p:tgtEl>
                                          <p:spTgt spid="98569"/>
                                        </p:tgtEl>
                                        <p:attrNameLst>
                                          <p:attrName>ppt_x</p:attrName>
                                          <p:attrName>ppt_y</p:attrName>
                                        </p:attrNameLst>
                                      </p:cBhvr>
                                      <p:rCtr x="-419" y="0"/>
                                    </p:animMotion>
                                  </p:childTnLst>
                                </p:cTn>
                              </p:par>
                            </p:childTnLst>
                          </p:cTn>
                        </p:par>
                        <p:par>
                          <p:cTn id="137" fill="hold">
                            <p:stCondLst>
                              <p:cond delay="1507"/>
                            </p:stCondLst>
                            <p:childTnLst>
                              <p:par>
                                <p:cTn id="138" presetID="42" presetClass="path" presetSubtype="0" fill="hold" nodeType="afterEffect">
                                  <p:stCondLst>
                                    <p:cond delay="0"/>
                                  </p:stCondLst>
                                  <p:childTnLst>
                                    <p:animMotion origin="layout" path="M -0.419 0.000 L -0.419 0.166 " pathEditMode="relative" rAng="0" ptsTypes="AA">
                                      <p:cBhvr>
                                        <p:cTn id="139" dur="448" fill="hold"/>
                                        <p:tgtEl>
                                          <p:spTgt spid="98569"/>
                                        </p:tgtEl>
                                        <p:attrNameLst>
                                          <p:attrName>ppt_x</p:attrName>
                                          <p:attrName>ppt_y</p:attrName>
                                        </p:attrNameLst>
                                      </p:cBhvr>
                                      <p:rCtr x="0" y="166"/>
                                    </p:animMotion>
                                  </p:childTnLst>
                                </p:cTn>
                              </p:par>
                            </p:childTnLst>
                          </p:cTn>
                        </p:par>
                        <p:par>
                          <p:cTn id="140" fill="hold">
                            <p:stCondLst>
                              <p:cond delay="1955"/>
                            </p:stCondLst>
                            <p:childTnLst>
                              <p:par>
                                <p:cTn id="141" presetID="49" presetClass="path" presetSubtype="0" decel="50000" fill="hold" nodeType="afterEffect">
                                  <p:stCondLst>
                                    <p:cond delay="0"/>
                                  </p:stCondLst>
                                  <p:childTnLst>
                                    <p:animMotion origin="layout" path="M -0.419 0.166 L -0.632 0.429 " pathEditMode="relative" rAng="0" ptsTypes="AA">
                                      <p:cBhvr>
                                        <p:cTn id="142" dur="1045" fill="hold"/>
                                        <p:tgtEl>
                                          <p:spTgt spid="98569"/>
                                        </p:tgtEl>
                                        <p:attrNameLst>
                                          <p:attrName>ppt_x</p:attrName>
                                          <p:attrName>ppt_y</p:attrName>
                                        </p:attrNameLst>
                                      </p:cBhvr>
                                      <p:rCtr x="-213" y="263"/>
                                    </p:animMotion>
                                  </p:childTnLst>
                                </p:cTn>
                              </p:par>
                            </p:childTnLst>
                          </p:cTn>
                        </p:par>
                        <p:par>
                          <p:cTn id="143" fill="hold">
                            <p:stCondLst>
                              <p:cond delay="3000"/>
                            </p:stCondLst>
                            <p:childTnLst>
                              <p:par>
                                <p:cTn id="144" presetID="1" presetClass="entr" presetSubtype="0" fill="hold" nodeType="afterEffect">
                                  <p:stCondLst>
                                    <p:cond delay="0"/>
                                  </p:stCondLst>
                                  <p:childTnLst>
                                    <p:set>
                                      <p:cBhvr>
                                        <p:cTn id="145" dur="1" fill="hold">
                                          <p:stCondLst>
                                            <p:cond delay="0"/>
                                          </p:stCondLst>
                                        </p:cTn>
                                        <p:tgtEl>
                                          <p:spTgt spid="98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1143000"/>
          </a:xfrm>
        </p:spPr>
        <p:txBody>
          <a:bodyPr/>
          <a:lstStyle/>
          <a:p>
            <a:r>
              <a:rPr lang="en-US" sz="6000">
                <a:solidFill>
                  <a:schemeClr val="tx1"/>
                </a:solidFill>
                <a:latin typeface="Monotype Corsiva" pitchFamily="1" charset="0"/>
              </a:rPr>
              <a:t>Once upon a time . . .</a:t>
            </a:r>
            <a:endParaRPr lang="en-US" sz="6000">
              <a:solidFill>
                <a:srgbClr val="FF0000"/>
              </a:solidFill>
              <a:latin typeface="Monotype Corsiva" pitchFamily="1"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endParaRPr lang="en-US" sz="2400">
              <a:latin typeface="Times New Roman" pitchFamily="1" charset="0"/>
            </a:endParaRPr>
          </a:p>
        </p:txBody>
      </p:sp>
      <p:sp>
        <p:nvSpPr>
          <p:cNvPr id="100355" name="Text Box 3"/>
          <p:cNvSpPr txBox="1">
            <a:spLocks noChangeArrowheads="1"/>
          </p:cNvSpPr>
          <p:nvPr/>
        </p:nvSpPr>
        <p:spPr bwMode="auto">
          <a:xfrm>
            <a:off x="398463" y="1181100"/>
            <a:ext cx="8440737" cy="5264150"/>
          </a:xfrm>
          <a:prstGeom prst="rect">
            <a:avLst/>
          </a:prstGeom>
          <a:noFill/>
          <a:ln w="9525">
            <a:noFill/>
            <a:miter lim="800000"/>
            <a:headEnd/>
            <a:tailEnd/>
          </a:ln>
          <a:effectLst/>
        </p:spPr>
        <p:txBody>
          <a:bodyPr>
            <a:prstTxWarp prst="textNoShape">
              <a:avLst/>
            </a:prstTxWarp>
            <a:spAutoFit/>
          </a:bodyPr>
          <a:lstStyle/>
          <a:p>
            <a:pPr>
              <a:lnSpc>
                <a:spcPct val="93000"/>
              </a:lnSpc>
            </a:pPr>
            <a:r>
              <a:rPr b="1" noProof="1">
                <a:latin typeface="Courier New" pitchFamily="1" charset="0"/>
              </a:rPr>
              <a:t>import acm.program.*;</a:t>
            </a:r>
          </a:p>
          <a:p>
            <a:pPr>
              <a:lnSpc>
                <a:spcPct val="93000"/>
              </a:lnSpc>
            </a:pPr>
            <a:endParaRPr sz="1000" b="1" noProof="1">
              <a:latin typeface="Courier New" pitchFamily="1" charset="0"/>
            </a:endParaRPr>
          </a:p>
          <a:p>
            <a:pPr>
              <a:lnSpc>
                <a:spcPct val="93000"/>
              </a:lnSpc>
            </a:pPr>
            <a:r>
              <a:rPr b="1" noProof="1">
                <a:solidFill>
                  <a:srgbClr val="0000FF"/>
                </a:solidFill>
                <a:latin typeface="Courier New" pitchFamily="1" charset="0"/>
              </a:rPr>
              <a:t>/**</a:t>
            </a:r>
          </a:p>
          <a:p>
            <a:pPr>
              <a:lnSpc>
                <a:spcPct val="93000"/>
              </a:lnSpc>
            </a:pPr>
            <a:r>
              <a:rPr b="1" noProof="1">
                <a:solidFill>
                  <a:srgbClr val="0000FF"/>
                </a:solidFill>
                <a:latin typeface="Courier New" pitchFamily="1" charset="0"/>
              </a:rPr>
              <a:t> * This program creates a table of the letter frequencies in a </a:t>
            </a:r>
          </a:p>
          <a:p>
            <a:pPr>
              <a:lnSpc>
                <a:spcPct val="93000"/>
              </a:lnSpc>
            </a:pPr>
            <a:r>
              <a:rPr b="1" noProof="1">
                <a:solidFill>
                  <a:srgbClr val="0000FF"/>
                </a:solidFill>
                <a:latin typeface="Courier New" pitchFamily="1" charset="0"/>
              </a:rPr>
              <a:t> * paragraph of input text terminated by a blank line.</a:t>
            </a:r>
          </a:p>
          <a:p>
            <a:pPr>
              <a:lnSpc>
                <a:spcPct val="93000"/>
              </a:lnSpc>
            </a:pPr>
            <a:r>
              <a:rPr b="1" noProof="1">
                <a:solidFill>
                  <a:srgbClr val="0000FF"/>
                </a:solidFill>
                <a:latin typeface="Courier New" pitchFamily="1" charset="0"/>
              </a:rPr>
              <a:t> */</a:t>
            </a:r>
          </a:p>
          <a:p>
            <a:pPr>
              <a:lnSpc>
                <a:spcPct val="93000"/>
              </a:lnSpc>
            </a:pPr>
            <a:r>
              <a:rPr b="1" noProof="1">
                <a:latin typeface="Courier New" pitchFamily="1" charset="0"/>
              </a:rPr>
              <a:t>public class CountLetterFrequencies extends ConsoleProgram {</a:t>
            </a:r>
          </a:p>
          <a:p>
            <a:pPr>
              <a:lnSpc>
                <a:spcPct val="93000"/>
              </a:lnSpc>
            </a:pPr>
            <a:endParaRPr sz="700" b="1" noProof="1">
              <a:latin typeface="Courier New" pitchFamily="1" charset="0"/>
            </a:endParaRPr>
          </a:p>
          <a:p>
            <a:pPr>
              <a:lnSpc>
                <a:spcPct val="93000"/>
              </a:lnSpc>
            </a:pPr>
            <a:r>
              <a:rPr b="1" noProof="1">
                <a:latin typeface="Courier New" pitchFamily="1" charset="0"/>
              </a:rPr>
              <a:t>   public void run() {</a:t>
            </a:r>
          </a:p>
          <a:p>
            <a:pPr>
              <a:lnSpc>
                <a:spcPct val="93000"/>
              </a:lnSpc>
            </a:pPr>
            <a:r>
              <a:rPr b="1" noProof="1">
                <a:latin typeface="Courier New" pitchFamily="1" charset="0"/>
              </a:rPr>
              <a:t>      println("This program counts letter frequencies.");</a:t>
            </a:r>
          </a:p>
          <a:p>
            <a:pPr>
              <a:lnSpc>
                <a:spcPct val="93000"/>
              </a:lnSpc>
            </a:pPr>
            <a:r>
              <a:rPr b="1" noProof="1">
                <a:latin typeface="Courier New" pitchFamily="1" charset="0"/>
              </a:rPr>
              <a:t>      println("Enter a blank line to indicate the end of the text.");</a:t>
            </a:r>
          </a:p>
          <a:p>
            <a:pPr>
              <a:lnSpc>
                <a:spcPct val="93000"/>
              </a:lnSpc>
            </a:pPr>
            <a:r>
              <a:rPr b="1" noProof="1">
                <a:latin typeface="Courier New" pitchFamily="1" charset="0"/>
              </a:rPr>
              <a:t>      initFrequencyTable();</a:t>
            </a:r>
          </a:p>
          <a:p>
            <a:pPr>
              <a:lnSpc>
                <a:spcPct val="93000"/>
              </a:lnSpc>
            </a:pPr>
            <a:r>
              <a:rPr b="1" noProof="1">
                <a:latin typeface="Courier New" pitchFamily="1" charset="0"/>
              </a:rPr>
              <a:t>      while (true) {</a:t>
            </a:r>
          </a:p>
          <a:p>
            <a:pPr>
              <a:lnSpc>
                <a:spcPct val="93000"/>
              </a:lnSpc>
            </a:pPr>
            <a:r>
              <a:rPr b="1" noProof="1">
                <a:latin typeface="Courier New" pitchFamily="1" charset="0"/>
              </a:rPr>
              <a:t>         String line = readLine();</a:t>
            </a:r>
          </a:p>
          <a:p>
            <a:pPr>
              <a:lnSpc>
                <a:spcPct val="93000"/>
              </a:lnSpc>
            </a:pPr>
            <a:r>
              <a:rPr b="1" noProof="1">
                <a:latin typeface="Courier New" pitchFamily="1" charset="0"/>
              </a:rPr>
              <a:t>         if (line.length() == 0) break;</a:t>
            </a:r>
          </a:p>
          <a:p>
            <a:pPr>
              <a:lnSpc>
                <a:spcPct val="93000"/>
              </a:lnSpc>
            </a:pPr>
            <a:r>
              <a:rPr b="1" noProof="1">
                <a:latin typeface="Courier New" pitchFamily="1" charset="0"/>
              </a:rPr>
              <a:t>         countLetterFrequencies(line);</a:t>
            </a:r>
          </a:p>
          <a:p>
            <a:pPr>
              <a:lnSpc>
                <a:spcPct val="93000"/>
              </a:lnSpc>
            </a:pPr>
            <a:r>
              <a:rPr b="1" noProof="1">
                <a:latin typeface="Courier New" pitchFamily="1" charset="0"/>
              </a:rPr>
              <a:t>      }</a:t>
            </a:r>
          </a:p>
          <a:p>
            <a:pPr>
              <a:lnSpc>
                <a:spcPct val="93000"/>
              </a:lnSpc>
            </a:pPr>
            <a:r>
              <a:rPr b="1" noProof="1">
                <a:latin typeface="Courier New" pitchFamily="1" charset="0"/>
              </a:rPr>
              <a:t>      printFrequencyTable();</a:t>
            </a:r>
          </a:p>
          <a:p>
            <a:pPr>
              <a:lnSpc>
                <a:spcPct val="93000"/>
              </a:lnSpc>
            </a:pPr>
            <a:r>
              <a:rPr b="1" noProof="1">
                <a:latin typeface="Courier New" pitchFamily="1" charset="0"/>
              </a:rPr>
              <a:t>   }</a:t>
            </a:r>
          </a:p>
          <a:p>
            <a:pPr>
              <a:lnSpc>
                <a:spcPct val="93000"/>
              </a:lnSpc>
            </a:pPr>
            <a:endParaRPr sz="1200" b="1" noProof="1">
              <a:latin typeface="Courier New" pitchFamily="1" charset="0"/>
            </a:endParaRPr>
          </a:p>
          <a:p>
            <a:pPr>
              <a:lnSpc>
                <a:spcPct val="93000"/>
              </a:lnSpc>
            </a:pPr>
            <a:r>
              <a:rPr b="1" noProof="1">
                <a:solidFill>
                  <a:srgbClr val="0000FF"/>
                </a:solidFill>
                <a:latin typeface="Courier New" pitchFamily="1" charset="0"/>
              </a:rPr>
              <a:t>/* Initializes the frequency table to contain zeros */</a:t>
            </a:r>
          </a:p>
          <a:p>
            <a:pPr>
              <a:lnSpc>
                <a:spcPct val="93000"/>
              </a:lnSpc>
            </a:pPr>
            <a:r>
              <a:rPr b="1" noProof="1">
                <a:latin typeface="Courier New" pitchFamily="1" charset="0"/>
              </a:rPr>
              <a:t>   private void initFrequencyTable() {</a:t>
            </a:r>
          </a:p>
          <a:p>
            <a:pPr>
              <a:lnSpc>
                <a:spcPct val="93000"/>
              </a:lnSpc>
            </a:pPr>
            <a:r>
              <a:rPr b="1" noProof="1">
                <a:latin typeface="Courier New" pitchFamily="1" charset="0"/>
              </a:rPr>
              <a:t>      frequencyTable = new int[26];</a:t>
            </a:r>
          </a:p>
          <a:p>
            <a:pPr>
              <a:lnSpc>
                <a:spcPct val="93000"/>
              </a:lnSpc>
            </a:pPr>
            <a:r>
              <a:rPr b="1" noProof="1">
                <a:latin typeface="Courier New" pitchFamily="1" charset="0"/>
              </a:rPr>
              <a:t>      for (int i = 0; i &lt; 26; i++) {</a:t>
            </a:r>
          </a:p>
          <a:p>
            <a:pPr>
              <a:lnSpc>
                <a:spcPct val="93000"/>
              </a:lnSpc>
            </a:pPr>
            <a:r>
              <a:rPr b="1" noProof="1">
                <a:latin typeface="Courier New" pitchFamily="1" charset="0"/>
              </a:rPr>
              <a:t>         frequencyTable[i] = 0;</a:t>
            </a:r>
          </a:p>
          <a:p>
            <a:pPr>
              <a:lnSpc>
                <a:spcPct val="93000"/>
              </a:lnSpc>
            </a:pPr>
            <a:r>
              <a:rPr b="1" noProof="1">
                <a:latin typeface="Courier New" pitchFamily="1" charset="0"/>
              </a:rPr>
              <a:t>      }</a:t>
            </a:r>
          </a:p>
          <a:p>
            <a:pPr>
              <a:lnSpc>
                <a:spcPct val="93000"/>
              </a:lnSpc>
            </a:pPr>
            <a:r>
              <a:rPr b="1" noProof="1">
                <a:latin typeface="Courier New" pitchFamily="1" charset="0"/>
              </a:rPr>
              <a:t>   }</a:t>
            </a:r>
          </a:p>
        </p:txBody>
      </p:sp>
      <p:sp>
        <p:nvSpPr>
          <p:cNvPr id="100356" name="Rectangle 4"/>
          <p:cNvSpPr>
            <a:spLocks noChangeArrowheads="1"/>
          </p:cNvSpPr>
          <p:nvPr/>
        </p:nvSpPr>
        <p:spPr bwMode="auto">
          <a:xfrm>
            <a:off x="0" y="0"/>
            <a:ext cx="9131300" cy="1087438"/>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100357" name="Rectangle 5"/>
          <p:cNvSpPr>
            <a:spLocks noChangeArrowheads="1"/>
          </p:cNvSpPr>
          <p:nvPr/>
        </p:nvSpPr>
        <p:spPr bwMode="auto">
          <a:xfrm>
            <a:off x="0" y="6567488"/>
            <a:ext cx="9131300" cy="290512"/>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algn="ctr"/>
            <a:endParaRPr lang="en-US" sz="2400">
              <a:latin typeface="Times New Roman" pitchFamily="1" charset="0"/>
            </a:endParaRPr>
          </a:p>
        </p:txBody>
      </p:sp>
      <p:sp>
        <p:nvSpPr>
          <p:cNvPr id="100359" name="Text Box 7">
            <a:hlinkClick r:id="" action="ppaction://noaction"/>
          </p:cNvPr>
          <p:cNvSpPr txBox="1">
            <a:spLocks noChangeArrowheads="1"/>
          </p:cNvSpPr>
          <p:nvPr/>
        </p:nvSpPr>
        <p:spPr bwMode="auto">
          <a:xfrm>
            <a:off x="8267700" y="6553200"/>
            <a:ext cx="723900"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000" i="1">
                <a:latin typeface="Times New Roman" pitchFamily="1" charset="0"/>
              </a:rPr>
              <a:t>skip code</a:t>
            </a:r>
          </a:p>
        </p:txBody>
      </p:sp>
      <p:sp>
        <p:nvSpPr>
          <p:cNvPr id="100360" name="Text Box 8"/>
          <p:cNvSpPr txBox="1">
            <a:spLocks noChangeArrowheads="1"/>
          </p:cNvSpPr>
          <p:nvPr/>
        </p:nvSpPr>
        <p:spPr bwMode="auto">
          <a:xfrm>
            <a:off x="304800" y="6550025"/>
            <a:ext cx="914400"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000" i="1">
                <a:latin typeface="Times New Roman" pitchFamily="1" charset="0"/>
              </a:rPr>
              <a:t>page 1 of 2</a:t>
            </a:r>
          </a:p>
        </p:txBody>
      </p:sp>
      <p:sp>
        <p:nvSpPr>
          <p:cNvPr id="100361" name="Rectangle 9"/>
          <p:cNvSpPr>
            <a:spLocks noGrp="1" noChangeArrowheads="1"/>
          </p:cNvSpPr>
          <p:nvPr>
            <p:ph type="title"/>
          </p:nvPr>
        </p:nvSpPr>
        <p:spPr>
          <a:xfrm>
            <a:off x="0" y="66675"/>
            <a:ext cx="9144000" cy="1143000"/>
          </a:xfrm>
          <a:noFill/>
          <a:ln/>
        </p:spPr>
        <p:txBody>
          <a:bodyPr/>
          <a:lstStyle/>
          <a:p>
            <a:r>
              <a:rPr lang="en-US" sz="3600" b="1">
                <a:solidFill>
                  <a:srgbClr val="FF0000"/>
                </a:solidFill>
                <a:latin typeface="Courier New" pitchFamily="1" charset="0"/>
              </a:rPr>
              <a:t>CountLetterFrequencies</a:t>
            </a:r>
            <a:endParaRPr lang="en-US" sz="4000" b="1">
              <a:solidFill>
                <a:srgbClr val="FF0000"/>
              </a:solidFill>
              <a:latin typeface="Courier New" pitchFamily="1"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endParaRPr lang="en-US" sz="2400">
              <a:latin typeface="Times New Roman" pitchFamily="1" charset="0"/>
            </a:endParaRPr>
          </a:p>
        </p:txBody>
      </p:sp>
      <p:sp>
        <p:nvSpPr>
          <p:cNvPr id="102403" name="Text Box 3"/>
          <p:cNvSpPr txBox="1">
            <a:spLocks noChangeArrowheads="1"/>
          </p:cNvSpPr>
          <p:nvPr/>
        </p:nvSpPr>
        <p:spPr bwMode="auto">
          <a:xfrm>
            <a:off x="398463" y="1181100"/>
            <a:ext cx="8440737" cy="5264150"/>
          </a:xfrm>
          <a:prstGeom prst="rect">
            <a:avLst/>
          </a:prstGeom>
          <a:noFill/>
          <a:ln w="9525">
            <a:noFill/>
            <a:miter lim="800000"/>
            <a:headEnd/>
            <a:tailEnd/>
          </a:ln>
          <a:effectLst/>
        </p:spPr>
        <p:txBody>
          <a:bodyPr>
            <a:prstTxWarp prst="textNoShape">
              <a:avLst/>
            </a:prstTxWarp>
            <a:spAutoFit/>
          </a:bodyPr>
          <a:lstStyle/>
          <a:p>
            <a:pPr>
              <a:lnSpc>
                <a:spcPct val="93000"/>
              </a:lnSpc>
            </a:pPr>
            <a:r>
              <a:rPr b="1" noProof="1">
                <a:latin typeface="Courier New" pitchFamily="1" charset="0"/>
              </a:rPr>
              <a:t>import acm.program.*;</a:t>
            </a:r>
          </a:p>
          <a:p>
            <a:pPr>
              <a:lnSpc>
                <a:spcPct val="93000"/>
              </a:lnSpc>
            </a:pPr>
            <a:endParaRPr sz="1000" b="1" noProof="1">
              <a:latin typeface="Courier New" pitchFamily="1" charset="0"/>
            </a:endParaRPr>
          </a:p>
          <a:p>
            <a:pPr>
              <a:lnSpc>
                <a:spcPct val="93000"/>
              </a:lnSpc>
            </a:pPr>
            <a:r>
              <a:rPr b="1" noProof="1">
                <a:solidFill>
                  <a:srgbClr val="0000FF"/>
                </a:solidFill>
                <a:latin typeface="Courier New" pitchFamily="1" charset="0"/>
              </a:rPr>
              <a:t>/**</a:t>
            </a:r>
          </a:p>
          <a:p>
            <a:pPr>
              <a:lnSpc>
                <a:spcPct val="93000"/>
              </a:lnSpc>
            </a:pPr>
            <a:r>
              <a:rPr b="1" noProof="1">
                <a:solidFill>
                  <a:srgbClr val="0000FF"/>
                </a:solidFill>
                <a:latin typeface="Courier New" pitchFamily="1" charset="0"/>
              </a:rPr>
              <a:t> * This program creates a table of the letter frequencies in a </a:t>
            </a:r>
          </a:p>
          <a:p>
            <a:pPr>
              <a:lnSpc>
                <a:spcPct val="93000"/>
              </a:lnSpc>
            </a:pPr>
            <a:r>
              <a:rPr b="1" noProof="1">
                <a:solidFill>
                  <a:srgbClr val="0000FF"/>
                </a:solidFill>
                <a:latin typeface="Courier New" pitchFamily="1" charset="0"/>
              </a:rPr>
              <a:t> * paragraph of input text terminated by a blank line.</a:t>
            </a:r>
          </a:p>
          <a:p>
            <a:pPr>
              <a:lnSpc>
                <a:spcPct val="93000"/>
              </a:lnSpc>
            </a:pPr>
            <a:r>
              <a:rPr b="1" noProof="1">
                <a:solidFill>
                  <a:srgbClr val="0000FF"/>
                </a:solidFill>
                <a:latin typeface="Courier New" pitchFamily="1" charset="0"/>
              </a:rPr>
              <a:t> */</a:t>
            </a:r>
          </a:p>
          <a:p>
            <a:pPr>
              <a:lnSpc>
                <a:spcPct val="93000"/>
              </a:lnSpc>
            </a:pPr>
            <a:r>
              <a:rPr b="1" noProof="1">
                <a:latin typeface="Courier New" pitchFamily="1" charset="0"/>
              </a:rPr>
              <a:t>public class CountLetterFrequencies extends ConsoleProgram {</a:t>
            </a:r>
          </a:p>
          <a:p>
            <a:pPr>
              <a:lnSpc>
                <a:spcPct val="93000"/>
              </a:lnSpc>
            </a:pPr>
            <a:endParaRPr sz="700" b="1" noProof="1">
              <a:latin typeface="Courier New" pitchFamily="1" charset="0"/>
            </a:endParaRPr>
          </a:p>
          <a:p>
            <a:pPr>
              <a:lnSpc>
                <a:spcPct val="93000"/>
              </a:lnSpc>
            </a:pPr>
            <a:r>
              <a:rPr b="1" noProof="1">
                <a:latin typeface="Courier New" pitchFamily="1" charset="0"/>
              </a:rPr>
              <a:t>   public void run() {</a:t>
            </a:r>
          </a:p>
          <a:p>
            <a:pPr>
              <a:lnSpc>
                <a:spcPct val="93000"/>
              </a:lnSpc>
            </a:pPr>
            <a:r>
              <a:rPr b="1" noProof="1">
                <a:latin typeface="Courier New" pitchFamily="1" charset="0"/>
              </a:rPr>
              <a:t>      println("This program counts letter frequencies.");</a:t>
            </a:r>
          </a:p>
          <a:p>
            <a:pPr>
              <a:lnSpc>
                <a:spcPct val="93000"/>
              </a:lnSpc>
            </a:pPr>
            <a:r>
              <a:rPr b="1" noProof="1">
                <a:latin typeface="Courier New" pitchFamily="1" charset="0"/>
              </a:rPr>
              <a:t>      println("Enter a blank line to indicate the end of the text.");</a:t>
            </a:r>
          </a:p>
          <a:p>
            <a:pPr>
              <a:lnSpc>
                <a:spcPct val="93000"/>
              </a:lnSpc>
            </a:pPr>
            <a:r>
              <a:rPr b="1" noProof="1">
                <a:latin typeface="Courier New" pitchFamily="1" charset="0"/>
              </a:rPr>
              <a:t>      initFrequencyTable();</a:t>
            </a:r>
          </a:p>
          <a:p>
            <a:pPr>
              <a:lnSpc>
                <a:spcPct val="93000"/>
              </a:lnSpc>
            </a:pPr>
            <a:r>
              <a:rPr b="1" noProof="1">
                <a:latin typeface="Courier New" pitchFamily="1" charset="0"/>
              </a:rPr>
              <a:t>      while (true) {</a:t>
            </a:r>
          </a:p>
          <a:p>
            <a:pPr>
              <a:lnSpc>
                <a:spcPct val="93000"/>
              </a:lnSpc>
            </a:pPr>
            <a:r>
              <a:rPr b="1" noProof="1">
                <a:latin typeface="Courier New" pitchFamily="1" charset="0"/>
              </a:rPr>
              <a:t>         String line = readLine();</a:t>
            </a:r>
          </a:p>
          <a:p>
            <a:pPr>
              <a:lnSpc>
                <a:spcPct val="93000"/>
              </a:lnSpc>
            </a:pPr>
            <a:r>
              <a:rPr b="1" noProof="1">
                <a:latin typeface="Courier New" pitchFamily="1" charset="0"/>
              </a:rPr>
              <a:t>         if (line.length() == 0) break;</a:t>
            </a:r>
          </a:p>
          <a:p>
            <a:pPr>
              <a:lnSpc>
                <a:spcPct val="93000"/>
              </a:lnSpc>
            </a:pPr>
            <a:r>
              <a:rPr b="1" noProof="1">
                <a:latin typeface="Courier New" pitchFamily="1" charset="0"/>
              </a:rPr>
              <a:t>         countLetterFrequencies(line);</a:t>
            </a:r>
          </a:p>
          <a:p>
            <a:pPr>
              <a:lnSpc>
                <a:spcPct val="93000"/>
              </a:lnSpc>
            </a:pPr>
            <a:r>
              <a:rPr b="1" noProof="1">
                <a:latin typeface="Courier New" pitchFamily="1" charset="0"/>
              </a:rPr>
              <a:t>      }</a:t>
            </a:r>
          </a:p>
          <a:p>
            <a:pPr>
              <a:lnSpc>
                <a:spcPct val="93000"/>
              </a:lnSpc>
            </a:pPr>
            <a:r>
              <a:rPr b="1" noProof="1">
                <a:latin typeface="Courier New" pitchFamily="1" charset="0"/>
              </a:rPr>
              <a:t>      printFrequencyTable();</a:t>
            </a:r>
          </a:p>
          <a:p>
            <a:pPr>
              <a:lnSpc>
                <a:spcPct val="93000"/>
              </a:lnSpc>
            </a:pPr>
            <a:r>
              <a:rPr b="1" noProof="1">
                <a:latin typeface="Courier New" pitchFamily="1" charset="0"/>
              </a:rPr>
              <a:t>   }</a:t>
            </a:r>
          </a:p>
          <a:p>
            <a:pPr>
              <a:lnSpc>
                <a:spcPct val="93000"/>
              </a:lnSpc>
            </a:pPr>
            <a:endParaRPr sz="1200" b="1" noProof="1">
              <a:latin typeface="Courier New" pitchFamily="1" charset="0"/>
            </a:endParaRPr>
          </a:p>
          <a:p>
            <a:pPr>
              <a:lnSpc>
                <a:spcPct val="93000"/>
              </a:lnSpc>
            </a:pPr>
            <a:r>
              <a:rPr b="1" noProof="1">
                <a:solidFill>
                  <a:srgbClr val="0000FF"/>
                </a:solidFill>
                <a:latin typeface="Courier New" pitchFamily="1" charset="0"/>
              </a:rPr>
              <a:t>/* Initializes the frequency table to contain zeros */</a:t>
            </a:r>
          </a:p>
          <a:p>
            <a:pPr>
              <a:lnSpc>
                <a:spcPct val="93000"/>
              </a:lnSpc>
            </a:pPr>
            <a:r>
              <a:rPr b="1" noProof="1">
                <a:latin typeface="Courier New" pitchFamily="1" charset="0"/>
              </a:rPr>
              <a:t>   private void initFrequencyTable() {</a:t>
            </a:r>
          </a:p>
          <a:p>
            <a:pPr>
              <a:lnSpc>
                <a:spcPct val="93000"/>
              </a:lnSpc>
            </a:pPr>
            <a:r>
              <a:rPr b="1" noProof="1">
                <a:latin typeface="Courier New" pitchFamily="1" charset="0"/>
              </a:rPr>
              <a:t>      frequencyTable = new int[26];</a:t>
            </a:r>
          </a:p>
          <a:p>
            <a:pPr>
              <a:lnSpc>
                <a:spcPct val="93000"/>
              </a:lnSpc>
            </a:pPr>
            <a:r>
              <a:rPr b="1" noProof="1">
                <a:latin typeface="Courier New" pitchFamily="1" charset="0"/>
              </a:rPr>
              <a:t>      for (int i = 0; i &lt; 26; i++) {</a:t>
            </a:r>
          </a:p>
          <a:p>
            <a:pPr>
              <a:lnSpc>
                <a:spcPct val="93000"/>
              </a:lnSpc>
            </a:pPr>
            <a:r>
              <a:rPr b="1" noProof="1">
                <a:latin typeface="Courier New" pitchFamily="1" charset="0"/>
              </a:rPr>
              <a:t>         frequencyTable[i] = 0;</a:t>
            </a:r>
          </a:p>
          <a:p>
            <a:pPr>
              <a:lnSpc>
                <a:spcPct val="93000"/>
              </a:lnSpc>
            </a:pPr>
            <a:r>
              <a:rPr b="1" noProof="1">
                <a:latin typeface="Courier New" pitchFamily="1" charset="0"/>
              </a:rPr>
              <a:t>      }</a:t>
            </a:r>
          </a:p>
          <a:p>
            <a:pPr>
              <a:lnSpc>
                <a:spcPct val="93000"/>
              </a:lnSpc>
            </a:pPr>
            <a:r>
              <a:rPr b="1" noProof="1">
                <a:latin typeface="Courier New" pitchFamily="1" charset="0"/>
              </a:rPr>
              <a:t>   }</a:t>
            </a:r>
          </a:p>
        </p:txBody>
      </p:sp>
      <p:grpSp>
        <p:nvGrpSpPr>
          <p:cNvPr id="102404" name="Group 4"/>
          <p:cNvGrpSpPr>
            <a:grpSpLocks/>
          </p:cNvGrpSpPr>
          <p:nvPr/>
        </p:nvGrpSpPr>
        <p:grpSpPr bwMode="auto">
          <a:xfrm>
            <a:off x="355600" y="1143000"/>
            <a:ext cx="8483600" cy="5257800"/>
            <a:chOff x="240" y="720"/>
            <a:chExt cx="5280" cy="3312"/>
          </a:xfrm>
        </p:grpSpPr>
        <p:sp>
          <p:nvSpPr>
            <p:cNvPr id="102405"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102406" name="Text Box 6"/>
            <p:cNvSpPr txBox="1">
              <a:spLocks noChangeArrowheads="1"/>
            </p:cNvSpPr>
            <p:nvPr/>
          </p:nvSpPr>
          <p:spPr bwMode="auto">
            <a:xfrm>
              <a:off x="251" y="752"/>
              <a:ext cx="5261" cy="3106"/>
            </a:xfrm>
            <a:prstGeom prst="rect">
              <a:avLst/>
            </a:prstGeom>
            <a:noFill/>
            <a:ln w="9525">
              <a:noFill/>
              <a:miter lim="800000"/>
              <a:headEnd/>
              <a:tailEnd/>
            </a:ln>
            <a:effectLst/>
          </p:spPr>
          <p:txBody>
            <a:bodyPr>
              <a:prstTxWarp prst="textNoShape">
                <a:avLst/>
              </a:prstTxWarp>
              <a:spAutoFit/>
            </a:bodyPr>
            <a:lstStyle/>
            <a:p>
              <a:pPr>
                <a:lnSpc>
                  <a:spcPct val="95000"/>
                </a:lnSpc>
              </a:pPr>
              <a:r>
                <a:rPr b="1" noProof="1">
                  <a:solidFill>
                    <a:srgbClr val="0000FF"/>
                  </a:solidFill>
                  <a:latin typeface="Courier New" pitchFamily="1" charset="0"/>
                </a:rPr>
                <a:t>/* Counts the letter frequencies in a line of text */</a:t>
              </a:r>
            </a:p>
            <a:p>
              <a:pPr>
                <a:lnSpc>
                  <a:spcPct val="95000"/>
                </a:lnSpc>
              </a:pPr>
              <a:r>
                <a:rPr b="1" noProof="1">
                  <a:latin typeface="Courier New" pitchFamily="1" charset="0"/>
                </a:rPr>
                <a:t>   private void countLetterFrequencies(String line) {</a:t>
              </a:r>
            </a:p>
            <a:p>
              <a:pPr>
                <a:lnSpc>
                  <a:spcPct val="95000"/>
                </a:lnSpc>
              </a:pPr>
              <a:r>
                <a:rPr b="1" noProof="1">
                  <a:latin typeface="Courier New" pitchFamily="1" charset="0"/>
                </a:rPr>
                <a:t>      for (int i = 0; i &lt; line.length(); i++) {</a:t>
              </a:r>
            </a:p>
            <a:p>
              <a:pPr>
                <a:lnSpc>
                  <a:spcPct val="95000"/>
                </a:lnSpc>
              </a:pPr>
              <a:r>
                <a:rPr b="1" noProof="1">
                  <a:latin typeface="Courier New" pitchFamily="1" charset="0"/>
                </a:rPr>
                <a:t>         char ch = line.charAt(i);</a:t>
              </a:r>
            </a:p>
            <a:p>
              <a:pPr>
                <a:lnSpc>
                  <a:spcPct val="95000"/>
                </a:lnSpc>
              </a:pPr>
              <a:r>
                <a:rPr b="1" noProof="1">
                  <a:latin typeface="Courier New" pitchFamily="1" charset="0"/>
                </a:rPr>
                <a:t>         if (Character.isLetter(ch)) {</a:t>
              </a:r>
            </a:p>
            <a:p>
              <a:pPr>
                <a:lnSpc>
                  <a:spcPct val="95000"/>
                </a:lnSpc>
              </a:pPr>
              <a:r>
                <a:rPr b="1" noProof="1">
                  <a:latin typeface="Courier New" pitchFamily="1" charset="0"/>
                </a:rPr>
                <a:t>            int index = Character.toUpperCase(ch) - 'A';</a:t>
              </a:r>
            </a:p>
            <a:p>
              <a:pPr>
                <a:lnSpc>
                  <a:spcPct val="95000"/>
                </a:lnSpc>
              </a:pPr>
              <a:r>
                <a:rPr b="1" noProof="1">
                  <a:latin typeface="Courier New" pitchFamily="1" charset="0"/>
                </a:rPr>
                <a:t>            frequencyTable[index]++;</a:t>
              </a:r>
            </a:p>
            <a:p>
              <a:pPr>
                <a:lnSpc>
                  <a:spcPct val="95000"/>
                </a:lnSpc>
              </a:pPr>
              <a:r>
                <a:rPr b="1" noProof="1">
                  <a:latin typeface="Courier New" pitchFamily="1" charset="0"/>
                </a:rPr>
                <a:t>         }</a:t>
              </a:r>
            </a:p>
            <a:p>
              <a:pPr>
                <a:lnSpc>
                  <a:spcPct val="95000"/>
                </a:lnSpc>
              </a:pPr>
              <a:r>
                <a:rPr b="1" noProof="1">
                  <a:latin typeface="Courier New" pitchFamily="1" charset="0"/>
                </a:rPr>
                <a:t>      }</a:t>
              </a:r>
            </a:p>
            <a:p>
              <a:pPr>
                <a:lnSpc>
                  <a:spcPct val="95000"/>
                </a:lnSpc>
              </a:pPr>
              <a:r>
                <a:rPr b="1" noProof="1">
                  <a:latin typeface="Courier New" pitchFamily="1" charset="0"/>
                </a:rPr>
                <a:t>   }</a:t>
              </a:r>
            </a:p>
            <a:p>
              <a:pPr>
                <a:lnSpc>
                  <a:spcPct val="95000"/>
                </a:lnSpc>
              </a:pPr>
              <a:endParaRPr b="1" noProof="1">
                <a:latin typeface="Courier New" pitchFamily="1" charset="0"/>
              </a:endParaRPr>
            </a:p>
            <a:p>
              <a:pPr>
                <a:lnSpc>
                  <a:spcPct val="95000"/>
                </a:lnSpc>
              </a:pPr>
              <a:r>
                <a:rPr b="1" noProof="1">
                  <a:solidFill>
                    <a:srgbClr val="0000FF"/>
                  </a:solidFill>
                  <a:latin typeface="Courier New" pitchFamily="1" charset="0"/>
                </a:rPr>
                <a:t>/* Displays the frequency table */</a:t>
              </a:r>
            </a:p>
            <a:p>
              <a:pPr>
                <a:lnSpc>
                  <a:spcPct val="95000"/>
                </a:lnSpc>
              </a:pPr>
              <a:r>
                <a:rPr b="1" noProof="1">
                  <a:latin typeface="Courier New" pitchFamily="1" charset="0"/>
                </a:rPr>
                <a:t>   private void printFrequencyTable() {</a:t>
              </a:r>
            </a:p>
            <a:p>
              <a:pPr>
                <a:lnSpc>
                  <a:spcPct val="95000"/>
                </a:lnSpc>
              </a:pPr>
              <a:r>
                <a:rPr b="1" noProof="1">
                  <a:latin typeface="Courier New" pitchFamily="1" charset="0"/>
                </a:rPr>
                <a:t>      for (char ch = 'A'; ch &lt;= 'Z'; ch++) {</a:t>
              </a:r>
            </a:p>
            <a:p>
              <a:pPr>
                <a:lnSpc>
                  <a:spcPct val="95000"/>
                </a:lnSpc>
              </a:pPr>
              <a:r>
                <a:rPr b="1" noProof="1">
                  <a:latin typeface="Courier New" pitchFamily="1" charset="0"/>
                </a:rPr>
                <a:t>         int index = ch - 'A';</a:t>
              </a:r>
            </a:p>
            <a:p>
              <a:pPr>
                <a:lnSpc>
                  <a:spcPct val="95000"/>
                </a:lnSpc>
              </a:pPr>
              <a:r>
                <a:rPr b="1" noProof="1">
                  <a:latin typeface="Courier New" pitchFamily="1" charset="0"/>
                </a:rPr>
                <a:t>         println(ch + ": " + frequencyTable[index]);</a:t>
              </a:r>
            </a:p>
            <a:p>
              <a:pPr>
                <a:lnSpc>
                  <a:spcPct val="95000"/>
                </a:lnSpc>
              </a:pPr>
              <a:r>
                <a:rPr b="1" noProof="1">
                  <a:latin typeface="Courier New" pitchFamily="1" charset="0"/>
                </a:rPr>
                <a:t>      }</a:t>
              </a:r>
            </a:p>
            <a:p>
              <a:pPr>
                <a:lnSpc>
                  <a:spcPct val="95000"/>
                </a:lnSpc>
              </a:pPr>
              <a:r>
                <a:rPr b="1" noProof="1">
                  <a:latin typeface="Courier New" pitchFamily="1" charset="0"/>
                </a:rPr>
                <a:t>   }</a:t>
              </a:r>
            </a:p>
            <a:p>
              <a:pPr>
                <a:lnSpc>
                  <a:spcPct val="95000"/>
                </a:lnSpc>
              </a:pPr>
              <a:endParaRPr b="1" noProof="1">
                <a:latin typeface="Courier New" pitchFamily="1" charset="0"/>
              </a:endParaRPr>
            </a:p>
            <a:p>
              <a:pPr>
                <a:lnSpc>
                  <a:spcPct val="95000"/>
                </a:lnSpc>
              </a:pPr>
              <a:r>
                <a:rPr b="1" noProof="1">
                  <a:solidFill>
                    <a:srgbClr val="0000FF"/>
                  </a:solidFill>
                  <a:latin typeface="Courier New" pitchFamily="1" charset="0"/>
                </a:rPr>
                <a:t>/* Private instance variables */</a:t>
              </a:r>
            </a:p>
            <a:p>
              <a:pPr>
                <a:lnSpc>
                  <a:spcPct val="95000"/>
                </a:lnSpc>
              </a:pPr>
              <a:r>
                <a:rPr b="1" noProof="1">
                  <a:latin typeface="Courier New" pitchFamily="1" charset="0"/>
                </a:rPr>
                <a:t>   private int[] frequencyTable;</a:t>
              </a:r>
            </a:p>
            <a:p>
              <a:pPr>
                <a:lnSpc>
                  <a:spcPct val="95000"/>
                </a:lnSpc>
              </a:pPr>
              <a:endParaRPr b="1" noProof="1">
                <a:latin typeface="Courier New" pitchFamily="1" charset="0"/>
              </a:endParaRPr>
            </a:p>
            <a:p>
              <a:pPr>
                <a:lnSpc>
                  <a:spcPct val="95000"/>
                </a:lnSpc>
              </a:pPr>
              <a:r>
                <a:rPr b="1" noProof="1">
                  <a:latin typeface="Courier New" pitchFamily="1" charset="0"/>
                </a:rPr>
                <a:t>}</a:t>
              </a:r>
            </a:p>
            <a:p>
              <a:pPr>
                <a:lnSpc>
                  <a:spcPct val="95000"/>
                </a:lnSpc>
              </a:pPr>
              <a:endParaRPr b="1" noProof="1">
                <a:latin typeface="Courier New" pitchFamily="1" charset="0"/>
              </a:endParaRPr>
            </a:p>
          </p:txBody>
        </p:sp>
      </p:grpSp>
      <p:sp>
        <p:nvSpPr>
          <p:cNvPr id="102407" name="Rectangle 7"/>
          <p:cNvSpPr>
            <a:spLocks noChangeArrowheads="1"/>
          </p:cNvSpPr>
          <p:nvPr/>
        </p:nvSpPr>
        <p:spPr bwMode="auto">
          <a:xfrm>
            <a:off x="0" y="0"/>
            <a:ext cx="9131300" cy="1089025"/>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102408" name="Rectangle 8"/>
          <p:cNvSpPr>
            <a:spLocks noChangeArrowheads="1"/>
          </p:cNvSpPr>
          <p:nvPr/>
        </p:nvSpPr>
        <p:spPr bwMode="auto">
          <a:xfrm>
            <a:off x="0" y="6567488"/>
            <a:ext cx="9131300" cy="290512"/>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102409" name="Rectangle 9"/>
          <p:cNvSpPr>
            <a:spLocks noGrp="1" noChangeArrowheads="1"/>
          </p:cNvSpPr>
          <p:nvPr>
            <p:ph type="title"/>
          </p:nvPr>
        </p:nvSpPr>
        <p:spPr>
          <a:xfrm>
            <a:off x="0" y="66675"/>
            <a:ext cx="9144000" cy="1143000"/>
          </a:xfrm>
          <a:noFill/>
          <a:ln/>
        </p:spPr>
        <p:txBody>
          <a:bodyPr/>
          <a:lstStyle/>
          <a:p>
            <a:r>
              <a:rPr lang="en-US" sz="3600" b="1">
                <a:solidFill>
                  <a:srgbClr val="FF0000"/>
                </a:solidFill>
                <a:latin typeface="Courier New" pitchFamily="1" charset="0"/>
              </a:rPr>
              <a:t>CountLetterFrequencies</a:t>
            </a:r>
            <a:endParaRPr lang="en-US" sz="4000" b="1">
              <a:solidFill>
                <a:srgbClr val="FF0000"/>
              </a:solidFill>
              <a:latin typeface="Courier New" pitchFamily="1" charset="0"/>
            </a:endParaRPr>
          </a:p>
        </p:txBody>
      </p:sp>
      <p:sp>
        <p:nvSpPr>
          <p:cNvPr id="102410"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algn="ctr"/>
            <a:endParaRPr lang="en-US" sz="2400">
              <a:latin typeface="Times New Roman" pitchFamily="1" charset="0"/>
            </a:endParaRPr>
          </a:p>
        </p:txBody>
      </p:sp>
      <p:sp>
        <p:nvSpPr>
          <p:cNvPr id="102411" name="Text Box 11">
            <a:hlinkClick r:id="" action="ppaction://hlinkshowjump?jump=nextslide"/>
          </p:cNvPr>
          <p:cNvSpPr txBox="1">
            <a:spLocks noChangeArrowheads="1"/>
          </p:cNvSpPr>
          <p:nvPr/>
        </p:nvSpPr>
        <p:spPr bwMode="auto">
          <a:xfrm>
            <a:off x="8267700" y="6553200"/>
            <a:ext cx="723900"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000" i="1">
                <a:latin typeface="Times New Roman" pitchFamily="1" charset="0"/>
              </a:rPr>
              <a:t>skip code</a:t>
            </a:r>
          </a:p>
        </p:txBody>
      </p:sp>
      <p:sp>
        <p:nvSpPr>
          <p:cNvPr id="102412" name="Text Box 12"/>
          <p:cNvSpPr txBox="1">
            <a:spLocks noChangeArrowheads="1"/>
          </p:cNvSpPr>
          <p:nvPr/>
        </p:nvSpPr>
        <p:spPr bwMode="auto">
          <a:xfrm>
            <a:off x="304800" y="6550025"/>
            <a:ext cx="914400"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000" i="1">
                <a:latin typeface="Times New Roman" pitchFamily="1" charset="0"/>
              </a:rPr>
              <a:t>page 2 of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102403"/>
                                        </p:tgtEl>
                                        <p:attrNameLst>
                                          <p:attrName>ppt_x</p:attrName>
                                        </p:attrNameLst>
                                      </p:cBhvr>
                                      <p:tavLst>
                                        <p:tav tm="0">
                                          <p:val>
                                            <p:strVal val="ppt_x"/>
                                          </p:val>
                                        </p:tav>
                                        <p:tav tm="100000">
                                          <p:val>
                                            <p:strVal val="ppt_x"/>
                                          </p:val>
                                        </p:tav>
                                      </p:tavLst>
                                    </p:anim>
                                    <p:anim calcmode="lin" valueType="num">
                                      <p:cBhvr additive="base">
                                        <p:cTn id="7" dur="1000"/>
                                        <p:tgtEl>
                                          <p:spTgt spid="102403"/>
                                        </p:tgtEl>
                                        <p:attrNameLst>
                                          <p:attrName>ppt_y</p:attrName>
                                        </p:attrNameLst>
                                      </p:cBhvr>
                                      <p:tavLst>
                                        <p:tav tm="0">
                                          <p:val>
                                            <p:strVal val="ppt_y"/>
                                          </p:val>
                                        </p:tav>
                                        <p:tav tm="100000">
                                          <p:val>
                                            <p:strVal val="0-ppt_h/2"/>
                                          </p:val>
                                        </p:tav>
                                      </p:tavLst>
                                    </p:anim>
                                    <p:set>
                                      <p:cBhvr>
                                        <p:cTn id="8" dur="1" fill="hold">
                                          <p:stCondLst>
                                            <p:cond delay="999"/>
                                          </p:stCondLst>
                                        </p:cTn>
                                        <p:tgtEl>
                                          <p:spTgt spid="10240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102404"/>
                                        </p:tgtEl>
                                        <p:attrNameLst>
                                          <p:attrName>style.visibility</p:attrName>
                                        </p:attrNameLst>
                                      </p:cBhvr>
                                      <p:to>
                                        <p:strVal val="visible"/>
                                      </p:to>
                                    </p:set>
                                    <p:anim calcmode="lin" valueType="num">
                                      <p:cBhvr additive="base">
                                        <p:cTn id="11" dur="1000" fill="hold"/>
                                        <p:tgtEl>
                                          <p:spTgt spid="102404"/>
                                        </p:tgtEl>
                                        <p:attrNameLst>
                                          <p:attrName>ppt_x</p:attrName>
                                        </p:attrNameLst>
                                      </p:cBhvr>
                                      <p:tavLst>
                                        <p:tav tm="0">
                                          <p:val>
                                            <p:strVal val="#ppt_x"/>
                                          </p:val>
                                        </p:tav>
                                        <p:tav tm="100000">
                                          <p:val>
                                            <p:strVal val="#ppt_x"/>
                                          </p:val>
                                        </p:tav>
                                      </p:tavLst>
                                    </p:anim>
                                    <p:anim calcmode="lin" valueType="num">
                                      <p:cBhvr additive="base">
                                        <p:cTn id="12" dur="1000" fill="hold"/>
                                        <p:tgtEl>
                                          <p:spTgt spid="102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Arrays and Graphics</a:t>
            </a:r>
            <a:endParaRPr lang="en-US">
              <a:solidFill>
                <a:schemeClr val="tx1"/>
              </a:solidFill>
            </a:endParaRPr>
          </a:p>
        </p:txBody>
      </p:sp>
      <p:sp>
        <p:nvSpPr>
          <p:cNvPr id="77827" name="Rectangle 3"/>
          <p:cNvSpPr>
            <a:spLocks noChangeArrowheads="1"/>
          </p:cNvSpPr>
          <p:nvPr/>
        </p:nvSpPr>
        <p:spPr bwMode="auto">
          <a:xfrm>
            <a:off x="482600" y="1155700"/>
            <a:ext cx="8128000" cy="11303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Arrays turn up frequently in graphical programming.  Any time that you have repeated collections of similar objects, an array provides a convenient structure for storing them.</a:t>
            </a:r>
          </a:p>
        </p:txBody>
      </p:sp>
      <p:sp>
        <p:nvSpPr>
          <p:cNvPr id="77828" name="Rectangle 4"/>
          <p:cNvSpPr>
            <a:spLocks noChangeArrowheads="1"/>
          </p:cNvSpPr>
          <p:nvPr/>
        </p:nvSpPr>
        <p:spPr bwMode="auto">
          <a:xfrm>
            <a:off x="482600" y="2273300"/>
            <a:ext cx="8128000" cy="2603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dirty="0">
                <a:latin typeface="Times New Roman" pitchFamily="1" charset="0"/>
              </a:rPr>
              <a:t>As </a:t>
            </a:r>
            <a:r>
              <a:rPr lang="en-US" sz="2400" dirty="0" smtClean="0">
                <a:latin typeface="Times New Roman" pitchFamily="1" charset="0"/>
              </a:rPr>
              <a:t>an </a:t>
            </a:r>
            <a:r>
              <a:rPr lang="en-US" sz="2400" dirty="0">
                <a:latin typeface="Times New Roman" pitchFamily="1" charset="0"/>
              </a:rPr>
              <a:t>aesthetically pleasing illustration of both the use of arrays and the possibility of creating</a:t>
            </a:r>
            <a:r>
              <a:rPr lang="en-US" sz="2400" dirty="0" smtClean="0">
                <a:latin typeface="Times New Roman" pitchFamily="1" charset="0"/>
              </a:rPr>
              <a:t> interesting pictures </a:t>
            </a:r>
            <a:r>
              <a:rPr lang="en-US" sz="2400" dirty="0">
                <a:latin typeface="Times New Roman" pitchFamily="1" charset="0"/>
              </a:rPr>
              <a:t>using nothing but straight lines, the text presents the </a:t>
            </a:r>
            <a:r>
              <a:rPr lang="en-US" sz="2000" b="1" dirty="0" err="1">
                <a:latin typeface="Courier New" pitchFamily="1" charset="0"/>
              </a:rPr>
              <a:t>YarnPattern</a:t>
            </a:r>
            <a:r>
              <a:rPr lang="en-US" sz="2400" dirty="0">
                <a:latin typeface="Times New Roman" pitchFamily="1" charset="0"/>
              </a:rPr>
              <a:t> program, which simulates the following process:</a:t>
            </a:r>
          </a:p>
          <a:p>
            <a:pPr marL="742950" lvl="1" indent="-285750" algn="just">
              <a:lnSpc>
                <a:spcPct val="90000"/>
              </a:lnSpc>
              <a:spcAft>
                <a:spcPct val="20000"/>
              </a:spcAft>
              <a:buFontTx/>
              <a:buChar char="–"/>
            </a:pPr>
            <a:r>
              <a:rPr lang="en-US" sz="2000" dirty="0">
                <a:latin typeface="Times New Roman" pitchFamily="1" charset="0"/>
                <a:ea typeface="ＭＳ Ｐゴシック" pitchFamily="1" charset="-128"/>
              </a:rPr>
              <a:t>Place a set of pegs at regular intervals around a rectangular border.</a:t>
            </a:r>
          </a:p>
          <a:p>
            <a:pPr marL="742950" lvl="1" indent="-285750" algn="just">
              <a:lnSpc>
                <a:spcPct val="90000"/>
              </a:lnSpc>
              <a:spcAft>
                <a:spcPct val="20000"/>
              </a:spcAft>
              <a:buFontTx/>
              <a:buChar char="–"/>
            </a:pPr>
            <a:r>
              <a:rPr lang="en-US" sz="2000" dirty="0">
                <a:latin typeface="Times New Roman" pitchFamily="1" charset="0"/>
                <a:ea typeface="ＭＳ Ｐゴシック" pitchFamily="1" charset="-128"/>
              </a:rPr>
              <a:t>Tie a piece of colored yarn around the peg in the upper left corner.</a:t>
            </a:r>
          </a:p>
          <a:p>
            <a:pPr marL="742950" lvl="1" indent="-285750" algn="just">
              <a:lnSpc>
                <a:spcPct val="90000"/>
              </a:lnSpc>
              <a:spcAft>
                <a:spcPct val="20000"/>
              </a:spcAft>
              <a:buFontTx/>
              <a:buChar char="–"/>
            </a:pPr>
            <a:r>
              <a:rPr lang="en-US" sz="2000" dirty="0">
                <a:latin typeface="Times New Roman" pitchFamily="1" charset="0"/>
                <a:ea typeface="ＭＳ Ｐゴシック" pitchFamily="1" charset="-128"/>
              </a:rPr>
              <a:t>Loop that yarn around the peg a certain distance </a:t>
            </a:r>
            <a:r>
              <a:rPr lang="en-US" sz="1800" b="1" dirty="0">
                <a:latin typeface="Courier New" pitchFamily="1" charset="0"/>
                <a:ea typeface="ＭＳ Ｐゴシック" pitchFamily="1" charset="-128"/>
              </a:rPr>
              <a:t>DELTA</a:t>
            </a:r>
            <a:r>
              <a:rPr lang="en-US" sz="2000" dirty="0">
                <a:latin typeface="Times New Roman" pitchFamily="1" charset="0"/>
                <a:ea typeface="ＭＳ Ｐゴシック" pitchFamily="1" charset="-128"/>
              </a:rPr>
              <a:t> ahead.</a:t>
            </a:r>
          </a:p>
          <a:p>
            <a:pPr marL="742950" lvl="1" indent="-285750" algn="just">
              <a:lnSpc>
                <a:spcPct val="90000"/>
              </a:lnSpc>
              <a:spcAft>
                <a:spcPct val="20000"/>
              </a:spcAft>
              <a:buFontTx/>
              <a:buChar char="–"/>
            </a:pPr>
            <a:r>
              <a:rPr lang="en-US" sz="2000" dirty="0">
                <a:latin typeface="Times New Roman" pitchFamily="1" charset="0"/>
                <a:ea typeface="ＭＳ Ｐゴシック" pitchFamily="1" charset="-128"/>
              </a:rPr>
              <a:t>Continue moving forward </a:t>
            </a:r>
            <a:r>
              <a:rPr lang="en-US" sz="1800" b="1" dirty="0">
                <a:latin typeface="Courier New" pitchFamily="1" charset="0"/>
                <a:ea typeface="ＭＳ Ｐゴシック" pitchFamily="1" charset="-128"/>
              </a:rPr>
              <a:t>DELTA</a:t>
            </a:r>
            <a:r>
              <a:rPr lang="en-US" sz="2000" dirty="0">
                <a:latin typeface="Times New Roman" pitchFamily="1" charset="0"/>
                <a:ea typeface="ＭＳ Ｐゴシック" pitchFamily="1" charset="-128"/>
              </a:rPr>
              <a:t> pegs until you close the loop.</a:t>
            </a:r>
          </a:p>
          <a:p>
            <a:pPr marL="342900" indent="-342900" algn="just">
              <a:lnSpc>
                <a:spcPct val="90000"/>
              </a:lnSpc>
              <a:spcAft>
                <a:spcPct val="50000"/>
              </a:spcAft>
              <a:buFontTx/>
              <a:buChar char="•"/>
            </a:pPr>
            <a:endParaRPr lang="en-US" sz="2400" dirty="0">
              <a:latin typeface="Times New Roman" pitchFamily="1" charset="0"/>
            </a:endParaRPr>
          </a:p>
        </p:txBody>
      </p:sp>
      <p:sp>
        <p:nvSpPr>
          <p:cNvPr id="77829" name="Rectangle 5"/>
          <p:cNvSpPr>
            <a:spLocks noChangeArrowheads="1"/>
          </p:cNvSpPr>
          <p:nvPr/>
        </p:nvSpPr>
        <p:spPr bwMode="auto">
          <a:xfrm>
            <a:off x="3427413" y="5127480"/>
            <a:ext cx="2300287" cy="1389063"/>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cxnSp>
        <p:nvCxnSpPr>
          <p:cNvPr id="77830" name="AutoShape 6"/>
          <p:cNvCxnSpPr>
            <a:cxnSpLocks noChangeShapeType="1"/>
          </p:cNvCxnSpPr>
          <p:nvPr/>
        </p:nvCxnSpPr>
        <p:spPr bwMode="auto">
          <a:xfrm>
            <a:off x="3429000" y="5165580"/>
            <a:ext cx="2284413" cy="314325"/>
          </a:xfrm>
          <a:prstGeom prst="straightConnector1">
            <a:avLst/>
          </a:prstGeom>
          <a:noFill/>
          <a:ln w="19050">
            <a:solidFill>
              <a:srgbClr val="B800FF"/>
            </a:solidFill>
            <a:round/>
            <a:headEnd/>
            <a:tailEnd/>
          </a:ln>
          <a:effectLst/>
        </p:spPr>
      </p:cxnSp>
      <p:cxnSp>
        <p:nvCxnSpPr>
          <p:cNvPr id="77831" name="AutoShape 7"/>
          <p:cNvCxnSpPr>
            <a:cxnSpLocks noChangeShapeType="1"/>
          </p:cNvCxnSpPr>
          <p:nvPr/>
        </p:nvCxnSpPr>
        <p:spPr bwMode="auto">
          <a:xfrm flipV="1">
            <a:off x="4191000" y="5479905"/>
            <a:ext cx="1522413" cy="1057275"/>
          </a:xfrm>
          <a:prstGeom prst="straightConnector1">
            <a:avLst/>
          </a:prstGeom>
          <a:noFill/>
          <a:ln w="19050">
            <a:solidFill>
              <a:srgbClr val="B800FF"/>
            </a:solidFill>
            <a:round/>
            <a:headEnd/>
            <a:tailEnd/>
          </a:ln>
          <a:effectLst/>
        </p:spPr>
      </p:cxnSp>
      <p:cxnSp>
        <p:nvCxnSpPr>
          <p:cNvPr id="77832" name="AutoShape 8"/>
          <p:cNvCxnSpPr>
            <a:cxnSpLocks noChangeShapeType="1"/>
          </p:cNvCxnSpPr>
          <p:nvPr/>
        </p:nvCxnSpPr>
        <p:spPr bwMode="auto">
          <a:xfrm flipH="1" flipV="1">
            <a:off x="3810000" y="5152880"/>
            <a:ext cx="381000" cy="1371600"/>
          </a:xfrm>
          <a:prstGeom prst="straightConnector1">
            <a:avLst/>
          </a:prstGeom>
          <a:noFill/>
          <a:ln w="19050">
            <a:solidFill>
              <a:srgbClr val="B800FF"/>
            </a:solidFill>
            <a:round/>
            <a:headEnd/>
            <a:tailEnd/>
          </a:ln>
          <a:effectLst/>
        </p:spPr>
      </p:cxnSp>
      <p:cxnSp>
        <p:nvCxnSpPr>
          <p:cNvPr id="77833" name="AutoShape 9"/>
          <p:cNvCxnSpPr>
            <a:cxnSpLocks noChangeShapeType="1"/>
          </p:cNvCxnSpPr>
          <p:nvPr/>
        </p:nvCxnSpPr>
        <p:spPr bwMode="auto">
          <a:xfrm flipH="1" flipV="1">
            <a:off x="3810000" y="5152880"/>
            <a:ext cx="1905000" cy="684213"/>
          </a:xfrm>
          <a:prstGeom prst="straightConnector1">
            <a:avLst/>
          </a:prstGeom>
          <a:noFill/>
          <a:ln w="19050">
            <a:solidFill>
              <a:srgbClr val="B800FF"/>
            </a:solidFill>
            <a:round/>
            <a:headEnd/>
            <a:tailEnd/>
          </a:ln>
          <a:effectLst/>
        </p:spPr>
      </p:cxnSp>
      <p:cxnSp>
        <p:nvCxnSpPr>
          <p:cNvPr id="77834" name="AutoShape 10"/>
          <p:cNvCxnSpPr>
            <a:cxnSpLocks noChangeShapeType="1"/>
          </p:cNvCxnSpPr>
          <p:nvPr/>
        </p:nvCxnSpPr>
        <p:spPr bwMode="auto">
          <a:xfrm flipH="1">
            <a:off x="3810000" y="5837093"/>
            <a:ext cx="1905000" cy="687387"/>
          </a:xfrm>
          <a:prstGeom prst="straightConnector1">
            <a:avLst/>
          </a:prstGeom>
          <a:noFill/>
          <a:ln w="19050">
            <a:solidFill>
              <a:srgbClr val="B800FF"/>
            </a:solidFill>
            <a:round/>
            <a:headEnd/>
            <a:tailEnd/>
          </a:ln>
          <a:effectLst/>
        </p:spPr>
      </p:cxnSp>
      <p:cxnSp>
        <p:nvCxnSpPr>
          <p:cNvPr id="77835" name="AutoShape 11"/>
          <p:cNvCxnSpPr>
            <a:cxnSpLocks noChangeShapeType="1"/>
          </p:cNvCxnSpPr>
          <p:nvPr/>
        </p:nvCxnSpPr>
        <p:spPr bwMode="auto">
          <a:xfrm flipH="1">
            <a:off x="3810000" y="5152880"/>
            <a:ext cx="381000" cy="1371600"/>
          </a:xfrm>
          <a:prstGeom prst="straightConnector1">
            <a:avLst/>
          </a:prstGeom>
          <a:noFill/>
          <a:ln w="19050">
            <a:solidFill>
              <a:srgbClr val="B800FF"/>
            </a:solidFill>
            <a:round/>
            <a:headEnd/>
            <a:tailEnd/>
          </a:ln>
          <a:effectLst/>
        </p:spPr>
      </p:cxnSp>
      <p:cxnSp>
        <p:nvCxnSpPr>
          <p:cNvPr id="77836" name="AutoShape 12"/>
          <p:cNvCxnSpPr>
            <a:cxnSpLocks noChangeShapeType="1"/>
          </p:cNvCxnSpPr>
          <p:nvPr/>
        </p:nvCxnSpPr>
        <p:spPr bwMode="auto">
          <a:xfrm>
            <a:off x="4191000" y="5140180"/>
            <a:ext cx="1522413" cy="1050925"/>
          </a:xfrm>
          <a:prstGeom prst="straightConnector1">
            <a:avLst/>
          </a:prstGeom>
          <a:noFill/>
          <a:ln w="19050">
            <a:solidFill>
              <a:srgbClr val="B800FF"/>
            </a:solidFill>
            <a:round/>
            <a:headEnd/>
            <a:tailEnd/>
          </a:ln>
          <a:effectLst/>
        </p:spPr>
      </p:cxnSp>
      <p:cxnSp>
        <p:nvCxnSpPr>
          <p:cNvPr id="77837" name="AutoShape 13"/>
          <p:cNvCxnSpPr>
            <a:cxnSpLocks noChangeShapeType="1"/>
          </p:cNvCxnSpPr>
          <p:nvPr/>
        </p:nvCxnSpPr>
        <p:spPr bwMode="auto">
          <a:xfrm flipV="1">
            <a:off x="3427413" y="6191105"/>
            <a:ext cx="2286000" cy="319088"/>
          </a:xfrm>
          <a:prstGeom prst="straightConnector1">
            <a:avLst/>
          </a:prstGeom>
          <a:noFill/>
          <a:ln w="19050">
            <a:solidFill>
              <a:srgbClr val="B800FF"/>
            </a:solidFill>
            <a:round/>
            <a:headEnd/>
            <a:tailEnd/>
          </a:ln>
          <a:effectLst/>
        </p:spPr>
      </p:cxnSp>
      <p:cxnSp>
        <p:nvCxnSpPr>
          <p:cNvPr id="77838" name="AutoShape 14"/>
          <p:cNvCxnSpPr>
            <a:cxnSpLocks noChangeShapeType="1"/>
          </p:cNvCxnSpPr>
          <p:nvPr/>
        </p:nvCxnSpPr>
        <p:spPr bwMode="auto">
          <a:xfrm flipV="1">
            <a:off x="3427413" y="5152880"/>
            <a:ext cx="1144587" cy="1370013"/>
          </a:xfrm>
          <a:prstGeom prst="straightConnector1">
            <a:avLst/>
          </a:prstGeom>
          <a:noFill/>
          <a:ln w="19050">
            <a:solidFill>
              <a:srgbClr val="B800FF"/>
            </a:solidFill>
            <a:round/>
            <a:headEnd/>
            <a:tailEnd/>
          </a:ln>
          <a:effectLst/>
        </p:spPr>
      </p:cxnSp>
      <p:cxnSp>
        <p:nvCxnSpPr>
          <p:cNvPr id="77839" name="AutoShape 15"/>
          <p:cNvCxnSpPr>
            <a:cxnSpLocks noChangeShapeType="1"/>
          </p:cNvCxnSpPr>
          <p:nvPr/>
        </p:nvCxnSpPr>
        <p:spPr bwMode="auto">
          <a:xfrm>
            <a:off x="4572000" y="5152880"/>
            <a:ext cx="1143000" cy="1371600"/>
          </a:xfrm>
          <a:prstGeom prst="straightConnector1">
            <a:avLst/>
          </a:prstGeom>
          <a:noFill/>
          <a:ln w="19050">
            <a:solidFill>
              <a:srgbClr val="B800FF"/>
            </a:solidFill>
            <a:round/>
            <a:headEnd/>
            <a:tailEnd/>
          </a:ln>
          <a:effectLst/>
        </p:spPr>
      </p:cxnSp>
      <p:cxnSp>
        <p:nvCxnSpPr>
          <p:cNvPr id="77840" name="AutoShape 16"/>
          <p:cNvCxnSpPr>
            <a:cxnSpLocks noChangeShapeType="1"/>
          </p:cNvCxnSpPr>
          <p:nvPr/>
        </p:nvCxnSpPr>
        <p:spPr bwMode="auto">
          <a:xfrm>
            <a:off x="3427413" y="6192693"/>
            <a:ext cx="2287587" cy="319087"/>
          </a:xfrm>
          <a:prstGeom prst="straightConnector1">
            <a:avLst/>
          </a:prstGeom>
          <a:noFill/>
          <a:ln w="19050">
            <a:solidFill>
              <a:srgbClr val="B800FF"/>
            </a:solidFill>
            <a:round/>
            <a:headEnd/>
            <a:tailEnd/>
          </a:ln>
          <a:effectLst/>
        </p:spPr>
      </p:cxnSp>
      <p:cxnSp>
        <p:nvCxnSpPr>
          <p:cNvPr id="77841" name="AutoShape 17"/>
          <p:cNvCxnSpPr>
            <a:cxnSpLocks noChangeShapeType="1"/>
          </p:cNvCxnSpPr>
          <p:nvPr/>
        </p:nvCxnSpPr>
        <p:spPr bwMode="auto">
          <a:xfrm flipV="1">
            <a:off x="3427413" y="5140180"/>
            <a:ext cx="1525587" cy="1052513"/>
          </a:xfrm>
          <a:prstGeom prst="straightConnector1">
            <a:avLst/>
          </a:prstGeom>
          <a:noFill/>
          <a:ln w="19050">
            <a:solidFill>
              <a:srgbClr val="B800FF"/>
            </a:solidFill>
            <a:round/>
            <a:headEnd/>
            <a:tailEnd/>
          </a:ln>
          <a:effectLst/>
        </p:spPr>
      </p:cxnSp>
      <p:cxnSp>
        <p:nvCxnSpPr>
          <p:cNvPr id="77842" name="AutoShape 18"/>
          <p:cNvCxnSpPr>
            <a:cxnSpLocks noChangeShapeType="1"/>
          </p:cNvCxnSpPr>
          <p:nvPr/>
        </p:nvCxnSpPr>
        <p:spPr bwMode="auto">
          <a:xfrm flipH="1" flipV="1">
            <a:off x="4953000" y="5152880"/>
            <a:ext cx="381000" cy="1371600"/>
          </a:xfrm>
          <a:prstGeom prst="straightConnector1">
            <a:avLst/>
          </a:prstGeom>
          <a:noFill/>
          <a:ln w="19050">
            <a:solidFill>
              <a:srgbClr val="B800FF"/>
            </a:solidFill>
            <a:round/>
            <a:headEnd/>
            <a:tailEnd/>
          </a:ln>
          <a:effectLst/>
        </p:spPr>
      </p:cxnSp>
      <p:cxnSp>
        <p:nvCxnSpPr>
          <p:cNvPr id="77843" name="AutoShape 19"/>
          <p:cNvCxnSpPr>
            <a:cxnSpLocks noChangeShapeType="1"/>
          </p:cNvCxnSpPr>
          <p:nvPr/>
        </p:nvCxnSpPr>
        <p:spPr bwMode="auto">
          <a:xfrm flipH="1" flipV="1">
            <a:off x="3429000" y="5838680"/>
            <a:ext cx="1905000" cy="685800"/>
          </a:xfrm>
          <a:prstGeom prst="straightConnector1">
            <a:avLst/>
          </a:prstGeom>
          <a:noFill/>
          <a:ln w="19050">
            <a:solidFill>
              <a:srgbClr val="B800FF"/>
            </a:solidFill>
            <a:round/>
            <a:headEnd/>
            <a:tailEnd/>
          </a:ln>
          <a:effectLst/>
        </p:spPr>
      </p:cxnSp>
      <p:cxnSp>
        <p:nvCxnSpPr>
          <p:cNvPr id="77844" name="AutoShape 20"/>
          <p:cNvCxnSpPr>
            <a:cxnSpLocks noChangeShapeType="1"/>
          </p:cNvCxnSpPr>
          <p:nvPr/>
        </p:nvCxnSpPr>
        <p:spPr bwMode="auto">
          <a:xfrm flipH="1">
            <a:off x="3429000" y="5152880"/>
            <a:ext cx="1905000" cy="685800"/>
          </a:xfrm>
          <a:prstGeom prst="straightConnector1">
            <a:avLst/>
          </a:prstGeom>
          <a:noFill/>
          <a:ln w="19050">
            <a:solidFill>
              <a:srgbClr val="B800FF"/>
            </a:solidFill>
            <a:round/>
            <a:headEnd/>
            <a:tailEnd/>
          </a:ln>
          <a:effectLst/>
        </p:spPr>
      </p:cxnSp>
      <p:cxnSp>
        <p:nvCxnSpPr>
          <p:cNvPr id="77845" name="AutoShape 21"/>
          <p:cNvCxnSpPr>
            <a:cxnSpLocks noChangeShapeType="1"/>
          </p:cNvCxnSpPr>
          <p:nvPr/>
        </p:nvCxnSpPr>
        <p:spPr bwMode="auto">
          <a:xfrm flipH="1">
            <a:off x="4953000" y="5152880"/>
            <a:ext cx="381000" cy="1371600"/>
          </a:xfrm>
          <a:prstGeom prst="straightConnector1">
            <a:avLst/>
          </a:prstGeom>
          <a:noFill/>
          <a:ln w="19050">
            <a:solidFill>
              <a:srgbClr val="B800FF"/>
            </a:solidFill>
            <a:round/>
            <a:headEnd/>
            <a:tailEnd/>
          </a:ln>
          <a:effectLst/>
        </p:spPr>
      </p:cxnSp>
      <p:cxnSp>
        <p:nvCxnSpPr>
          <p:cNvPr id="77846" name="AutoShape 22"/>
          <p:cNvCxnSpPr>
            <a:cxnSpLocks noChangeShapeType="1"/>
          </p:cNvCxnSpPr>
          <p:nvPr/>
        </p:nvCxnSpPr>
        <p:spPr bwMode="auto">
          <a:xfrm>
            <a:off x="3427413" y="5481493"/>
            <a:ext cx="1525587" cy="1055687"/>
          </a:xfrm>
          <a:prstGeom prst="straightConnector1">
            <a:avLst/>
          </a:prstGeom>
          <a:noFill/>
          <a:ln w="19050">
            <a:solidFill>
              <a:srgbClr val="B800FF"/>
            </a:solidFill>
            <a:round/>
            <a:headEnd/>
            <a:tailEnd/>
          </a:ln>
          <a:effectLst/>
        </p:spPr>
      </p:cxnSp>
      <p:cxnSp>
        <p:nvCxnSpPr>
          <p:cNvPr id="77847" name="AutoShape 23"/>
          <p:cNvCxnSpPr>
            <a:cxnSpLocks noChangeShapeType="1"/>
          </p:cNvCxnSpPr>
          <p:nvPr/>
        </p:nvCxnSpPr>
        <p:spPr bwMode="auto">
          <a:xfrm flipV="1">
            <a:off x="3427413" y="5165580"/>
            <a:ext cx="2289175" cy="315913"/>
          </a:xfrm>
          <a:prstGeom prst="straightConnector1">
            <a:avLst/>
          </a:prstGeom>
          <a:noFill/>
          <a:ln w="19050">
            <a:solidFill>
              <a:srgbClr val="B800FF"/>
            </a:solidFill>
            <a:round/>
            <a:headEnd/>
            <a:tailEnd/>
          </a:ln>
          <a:effectLst/>
        </p:spPr>
      </p:cxnSp>
      <p:cxnSp>
        <p:nvCxnSpPr>
          <p:cNvPr id="77848" name="AutoShape 24"/>
          <p:cNvCxnSpPr>
            <a:cxnSpLocks noChangeShapeType="1"/>
          </p:cNvCxnSpPr>
          <p:nvPr/>
        </p:nvCxnSpPr>
        <p:spPr bwMode="auto">
          <a:xfrm flipV="1">
            <a:off x="4572000" y="5152880"/>
            <a:ext cx="1144588" cy="1371600"/>
          </a:xfrm>
          <a:prstGeom prst="straightConnector1">
            <a:avLst/>
          </a:prstGeom>
          <a:noFill/>
          <a:ln w="19050">
            <a:solidFill>
              <a:srgbClr val="B800FF"/>
            </a:solidFill>
            <a:round/>
            <a:headEnd/>
            <a:tailEnd/>
          </a:ln>
          <a:effectLst/>
        </p:spPr>
      </p:cxnSp>
      <p:cxnSp>
        <p:nvCxnSpPr>
          <p:cNvPr id="77849" name="AutoShape 25"/>
          <p:cNvCxnSpPr>
            <a:cxnSpLocks noChangeShapeType="1"/>
          </p:cNvCxnSpPr>
          <p:nvPr/>
        </p:nvCxnSpPr>
        <p:spPr bwMode="auto">
          <a:xfrm flipH="1" flipV="1">
            <a:off x="3429000" y="5152880"/>
            <a:ext cx="1143000" cy="1371600"/>
          </a:xfrm>
          <a:prstGeom prst="straightConnector1">
            <a:avLst/>
          </a:prstGeom>
          <a:noFill/>
          <a:ln w="19050">
            <a:solidFill>
              <a:srgbClr val="B800FF"/>
            </a:solidFill>
            <a:round/>
            <a:headEnd/>
            <a:tailEnd/>
          </a:ln>
          <a:effectLst/>
        </p:spPr>
      </p:cxnSp>
      <p:grpSp>
        <p:nvGrpSpPr>
          <p:cNvPr id="77850" name="Group 26"/>
          <p:cNvGrpSpPr>
            <a:grpSpLocks/>
          </p:cNvGrpSpPr>
          <p:nvPr/>
        </p:nvGrpSpPr>
        <p:grpSpPr bwMode="auto">
          <a:xfrm>
            <a:off x="3403600" y="5102080"/>
            <a:ext cx="2370138" cy="1460500"/>
            <a:chOff x="2144" y="3176"/>
            <a:chExt cx="1493" cy="920"/>
          </a:xfrm>
        </p:grpSpPr>
        <p:sp>
          <p:nvSpPr>
            <p:cNvPr id="77851" name="Rectangle 27"/>
            <p:cNvSpPr>
              <a:spLocks noChangeArrowheads="1"/>
            </p:cNvSpPr>
            <p:nvPr/>
          </p:nvSpPr>
          <p:spPr bwMode="auto">
            <a:xfrm>
              <a:off x="2159" y="3192"/>
              <a:ext cx="1449" cy="87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7852" name="Oval 28"/>
            <p:cNvSpPr>
              <a:spLocks noChangeArrowheads="1"/>
            </p:cNvSpPr>
            <p:nvPr/>
          </p:nvSpPr>
          <p:spPr bwMode="auto">
            <a:xfrm>
              <a:off x="2144" y="3176"/>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53" name="Oval 29"/>
            <p:cNvSpPr>
              <a:spLocks noChangeArrowheads="1"/>
            </p:cNvSpPr>
            <p:nvPr/>
          </p:nvSpPr>
          <p:spPr bwMode="auto">
            <a:xfrm>
              <a:off x="2385" y="3176"/>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54" name="Oval 30"/>
            <p:cNvSpPr>
              <a:spLocks noChangeArrowheads="1"/>
            </p:cNvSpPr>
            <p:nvPr/>
          </p:nvSpPr>
          <p:spPr bwMode="auto">
            <a:xfrm>
              <a:off x="2626" y="3176"/>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55" name="Oval 31"/>
            <p:cNvSpPr>
              <a:spLocks noChangeArrowheads="1"/>
            </p:cNvSpPr>
            <p:nvPr/>
          </p:nvSpPr>
          <p:spPr bwMode="auto">
            <a:xfrm>
              <a:off x="2867" y="3176"/>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56" name="Oval 32"/>
            <p:cNvSpPr>
              <a:spLocks noChangeArrowheads="1"/>
            </p:cNvSpPr>
            <p:nvPr/>
          </p:nvSpPr>
          <p:spPr bwMode="auto">
            <a:xfrm>
              <a:off x="3108" y="3176"/>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57" name="Oval 33"/>
            <p:cNvSpPr>
              <a:spLocks noChangeArrowheads="1"/>
            </p:cNvSpPr>
            <p:nvPr/>
          </p:nvSpPr>
          <p:spPr bwMode="auto">
            <a:xfrm>
              <a:off x="3349" y="3176"/>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58" name="Oval 34"/>
            <p:cNvSpPr>
              <a:spLocks noChangeArrowheads="1"/>
            </p:cNvSpPr>
            <p:nvPr/>
          </p:nvSpPr>
          <p:spPr bwMode="auto">
            <a:xfrm>
              <a:off x="3590" y="3176"/>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59" name="Oval 35"/>
            <p:cNvSpPr>
              <a:spLocks noChangeArrowheads="1"/>
            </p:cNvSpPr>
            <p:nvPr/>
          </p:nvSpPr>
          <p:spPr bwMode="auto">
            <a:xfrm>
              <a:off x="2144" y="4049"/>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0" name="Oval 36"/>
            <p:cNvSpPr>
              <a:spLocks noChangeArrowheads="1"/>
            </p:cNvSpPr>
            <p:nvPr/>
          </p:nvSpPr>
          <p:spPr bwMode="auto">
            <a:xfrm>
              <a:off x="2385" y="4049"/>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1" name="Oval 37"/>
            <p:cNvSpPr>
              <a:spLocks noChangeArrowheads="1"/>
            </p:cNvSpPr>
            <p:nvPr/>
          </p:nvSpPr>
          <p:spPr bwMode="auto">
            <a:xfrm>
              <a:off x="2626" y="4049"/>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2" name="Oval 38"/>
            <p:cNvSpPr>
              <a:spLocks noChangeArrowheads="1"/>
            </p:cNvSpPr>
            <p:nvPr/>
          </p:nvSpPr>
          <p:spPr bwMode="auto">
            <a:xfrm>
              <a:off x="2867" y="4049"/>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3" name="Oval 39"/>
            <p:cNvSpPr>
              <a:spLocks noChangeArrowheads="1"/>
            </p:cNvSpPr>
            <p:nvPr/>
          </p:nvSpPr>
          <p:spPr bwMode="auto">
            <a:xfrm>
              <a:off x="3108" y="4049"/>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4" name="Oval 40"/>
            <p:cNvSpPr>
              <a:spLocks noChangeArrowheads="1"/>
            </p:cNvSpPr>
            <p:nvPr/>
          </p:nvSpPr>
          <p:spPr bwMode="auto">
            <a:xfrm>
              <a:off x="3349" y="4049"/>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5" name="Oval 41"/>
            <p:cNvSpPr>
              <a:spLocks noChangeArrowheads="1"/>
            </p:cNvSpPr>
            <p:nvPr/>
          </p:nvSpPr>
          <p:spPr bwMode="auto">
            <a:xfrm>
              <a:off x="3590" y="4049"/>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6" name="Oval 42"/>
            <p:cNvSpPr>
              <a:spLocks noChangeArrowheads="1"/>
            </p:cNvSpPr>
            <p:nvPr/>
          </p:nvSpPr>
          <p:spPr bwMode="auto">
            <a:xfrm>
              <a:off x="3588" y="3384"/>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7" name="Oval 43"/>
            <p:cNvSpPr>
              <a:spLocks noChangeArrowheads="1"/>
            </p:cNvSpPr>
            <p:nvPr/>
          </p:nvSpPr>
          <p:spPr bwMode="auto">
            <a:xfrm>
              <a:off x="3588" y="3616"/>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8" name="Oval 44"/>
            <p:cNvSpPr>
              <a:spLocks noChangeArrowheads="1"/>
            </p:cNvSpPr>
            <p:nvPr/>
          </p:nvSpPr>
          <p:spPr bwMode="auto">
            <a:xfrm>
              <a:off x="3588" y="3840"/>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69" name="Oval 45"/>
            <p:cNvSpPr>
              <a:spLocks noChangeArrowheads="1"/>
            </p:cNvSpPr>
            <p:nvPr/>
          </p:nvSpPr>
          <p:spPr bwMode="auto">
            <a:xfrm>
              <a:off x="2144" y="3392"/>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70" name="Oval 46"/>
            <p:cNvSpPr>
              <a:spLocks noChangeArrowheads="1"/>
            </p:cNvSpPr>
            <p:nvPr/>
          </p:nvSpPr>
          <p:spPr bwMode="auto">
            <a:xfrm>
              <a:off x="2144" y="3624"/>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
          <p:nvSpPr>
            <p:cNvPr id="77871" name="Oval 47"/>
            <p:cNvSpPr>
              <a:spLocks noChangeArrowheads="1"/>
            </p:cNvSpPr>
            <p:nvPr/>
          </p:nvSpPr>
          <p:spPr bwMode="auto">
            <a:xfrm>
              <a:off x="2144" y="3848"/>
              <a:ext cx="47" cy="47"/>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grpSp>
      <p:sp>
        <p:nvSpPr>
          <p:cNvPr id="77872" name="Oval 48"/>
          <p:cNvSpPr>
            <a:spLocks noChangeArrowheads="1"/>
          </p:cNvSpPr>
          <p:nvPr/>
        </p:nvSpPr>
        <p:spPr bwMode="auto">
          <a:xfrm>
            <a:off x="3403600" y="5102080"/>
            <a:ext cx="76200" cy="76200"/>
          </a:xfrm>
          <a:prstGeom prst="ellipse">
            <a:avLst/>
          </a:prstGeom>
          <a:solidFill>
            <a:srgbClr val="000000"/>
          </a:solidFill>
          <a:ln w="9525">
            <a:solidFill>
              <a:srgbClr val="000000"/>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828">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782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785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7828">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77872"/>
                                        </p:tgtEl>
                                        <p:attrNameLst>
                                          <p:attrName>style.visibility</p:attrName>
                                        </p:attrNameLst>
                                      </p:cBhvr>
                                      <p:to>
                                        <p:strVal val="visible"/>
                                      </p:to>
                                    </p:set>
                                  </p:childTnLst>
                                </p:cTn>
                              </p:par>
                              <p:par>
                                <p:cTn id="21" presetID="1" presetClass="emph" presetSubtype="2" fill="hold" nodeType="withEffect">
                                  <p:stCondLst>
                                    <p:cond delay="0"/>
                                  </p:stCondLst>
                                  <p:childTnLst>
                                    <p:animClr clrSpc="rgb" dir="cw">
                                      <p:cBhvr>
                                        <p:cTn id="22" dur="50" fill="hold"/>
                                        <p:tgtEl>
                                          <p:spTgt spid="77872"/>
                                        </p:tgtEl>
                                        <p:attrNameLst>
                                          <p:attrName>fillcolor</p:attrName>
                                        </p:attrNameLst>
                                      </p:cBhvr>
                                      <p:to>
                                        <a:srgbClr val="CC00FF"/>
                                      </p:to>
                                    </p:animClr>
                                    <p:set>
                                      <p:cBhvr>
                                        <p:cTn id="23" dur="50" fill="hold"/>
                                        <p:tgtEl>
                                          <p:spTgt spid="77872"/>
                                        </p:tgtEl>
                                        <p:attrNameLst>
                                          <p:attrName>fill.type</p:attrName>
                                        </p:attrNameLst>
                                      </p:cBhvr>
                                      <p:to>
                                        <p:strVal val="solid"/>
                                      </p:to>
                                    </p:set>
                                    <p:set>
                                      <p:cBhvr>
                                        <p:cTn id="24" dur="50" fill="hold"/>
                                        <p:tgtEl>
                                          <p:spTgt spid="77872"/>
                                        </p:tgtEl>
                                        <p:attrNameLst>
                                          <p:attrName>fill.on</p:attrName>
                                        </p:attrNameLst>
                                      </p:cBhvr>
                                      <p:to>
                                        <p:strVal val="true"/>
                                      </p:to>
                                    </p:set>
                                  </p:childTnLst>
                                </p:cTn>
                              </p:par>
                              <p:par>
                                <p:cTn id="25" presetID="7" presetClass="emph" presetSubtype="2" fill="hold" nodeType="withEffect">
                                  <p:stCondLst>
                                    <p:cond delay="0"/>
                                  </p:stCondLst>
                                  <p:childTnLst>
                                    <p:animClr clrSpc="rgb" dir="cw">
                                      <p:cBhvr>
                                        <p:cTn id="26" dur="50" fill="hold"/>
                                        <p:tgtEl>
                                          <p:spTgt spid="77872"/>
                                        </p:tgtEl>
                                        <p:attrNameLst>
                                          <p:attrName>stroke.color</p:attrName>
                                        </p:attrNameLst>
                                      </p:cBhvr>
                                      <p:to>
                                        <a:srgbClr val="CC00FF"/>
                                      </p:to>
                                    </p:animClr>
                                    <p:set>
                                      <p:cBhvr>
                                        <p:cTn id="27" dur="50" fill="hold"/>
                                        <p:tgtEl>
                                          <p:spTgt spid="77872"/>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7828">
                                            <p:txEl>
                                              <p:pRg st="3" end="3"/>
                                            </p:txEl>
                                          </p:spTgt>
                                        </p:tgtEl>
                                        <p:attrNameLst>
                                          <p:attrName>style.visibility</p:attrName>
                                        </p:attrNameLst>
                                      </p:cBhvr>
                                      <p:to>
                                        <p:strVal val="visible"/>
                                      </p:to>
                                    </p:set>
                                  </p:childTnLst>
                                </p:cTn>
                              </p:par>
                            </p:childTnLst>
                          </p:cTn>
                        </p:par>
                        <p:par>
                          <p:cTn id="32" fill="hold">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7787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778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7828">
                                            <p:txEl>
                                              <p:pRg st="4" end="4"/>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7783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78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78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77834"/>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200"/>
                                  </p:stCondLst>
                                  <p:childTnLst>
                                    <p:set>
                                      <p:cBhvr>
                                        <p:cTn id="58" dur="1" fill="hold">
                                          <p:stCondLst>
                                            <p:cond delay="0"/>
                                          </p:stCondLst>
                                        </p:cTn>
                                        <p:tgtEl>
                                          <p:spTgt spid="77835"/>
                                        </p:tgtEl>
                                        <p:attrNameLst>
                                          <p:attrName>style.visibility</p:attrName>
                                        </p:attrNameLst>
                                      </p:cBhvr>
                                      <p:to>
                                        <p:strVal val="visible"/>
                                      </p:to>
                                    </p:set>
                                  </p:childTnLst>
                                </p:cTn>
                              </p:par>
                            </p:childTnLst>
                          </p:cTn>
                        </p:par>
                        <p:par>
                          <p:cTn id="59" fill="hold">
                            <p:stCondLst>
                              <p:cond delay="200"/>
                            </p:stCondLst>
                            <p:childTnLst>
                              <p:par>
                                <p:cTn id="60" presetID="1" presetClass="entr" presetSubtype="0" fill="hold" nodeType="afterEffect">
                                  <p:stCondLst>
                                    <p:cond delay="100"/>
                                  </p:stCondLst>
                                  <p:childTnLst>
                                    <p:set>
                                      <p:cBhvr>
                                        <p:cTn id="61" dur="1" fill="hold">
                                          <p:stCondLst>
                                            <p:cond delay="0"/>
                                          </p:stCondLst>
                                        </p:cTn>
                                        <p:tgtEl>
                                          <p:spTgt spid="77836"/>
                                        </p:tgtEl>
                                        <p:attrNameLst>
                                          <p:attrName>style.visibility</p:attrName>
                                        </p:attrNameLst>
                                      </p:cBhvr>
                                      <p:to>
                                        <p:strVal val="visible"/>
                                      </p:to>
                                    </p:set>
                                  </p:childTnLst>
                                </p:cTn>
                              </p:par>
                            </p:childTnLst>
                          </p:cTn>
                        </p:par>
                        <p:par>
                          <p:cTn id="62" fill="hold">
                            <p:stCondLst>
                              <p:cond delay="300"/>
                            </p:stCondLst>
                            <p:childTnLst>
                              <p:par>
                                <p:cTn id="63" presetID="1" presetClass="entr" presetSubtype="0" fill="hold" nodeType="afterEffect">
                                  <p:stCondLst>
                                    <p:cond delay="100"/>
                                  </p:stCondLst>
                                  <p:childTnLst>
                                    <p:set>
                                      <p:cBhvr>
                                        <p:cTn id="64" dur="1" fill="hold">
                                          <p:stCondLst>
                                            <p:cond delay="0"/>
                                          </p:stCondLst>
                                        </p:cTn>
                                        <p:tgtEl>
                                          <p:spTgt spid="77837"/>
                                        </p:tgtEl>
                                        <p:attrNameLst>
                                          <p:attrName>style.visibility</p:attrName>
                                        </p:attrNameLst>
                                      </p:cBhvr>
                                      <p:to>
                                        <p:strVal val="visible"/>
                                      </p:to>
                                    </p:set>
                                  </p:childTnLst>
                                </p:cTn>
                              </p:par>
                            </p:childTnLst>
                          </p:cTn>
                        </p:par>
                        <p:par>
                          <p:cTn id="65" fill="hold">
                            <p:stCondLst>
                              <p:cond delay="400"/>
                            </p:stCondLst>
                            <p:childTnLst>
                              <p:par>
                                <p:cTn id="66" presetID="1" presetClass="entr" presetSubtype="0" fill="hold" nodeType="afterEffect">
                                  <p:stCondLst>
                                    <p:cond delay="50"/>
                                  </p:stCondLst>
                                  <p:childTnLst>
                                    <p:set>
                                      <p:cBhvr>
                                        <p:cTn id="67" dur="1" fill="hold">
                                          <p:stCondLst>
                                            <p:cond delay="0"/>
                                          </p:stCondLst>
                                        </p:cTn>
                                        <p:tgtEl>
                                          <p:spTgt spid="77838"/>
                                        </p:tgtEl>
                                        <p:attrNameLst>
                                          <p:attrName>style.visibility</p:attrName>
                                        </p:attrNameLst>
                                      </p:cBhvr>
                                      <p:to>
                                        <p:strVal val="visible"/>
                                      </p:to>
                                    </p:set>
                                  </p:childTnLst>
                                </p:cTn>
                              </p:par>
                            </p:childTnLst>
                          </p:cTn>
                        </p:par>
                        <p:par>
                          <p:cTn id="68" fill="hold">
                            <p:stCondLst>
                              <p:cond delay="450"/>
                            </p:stCondLst>
                            <p:childTnLst>
                              <p:par>
                                <p:cTn id="69" presetID="1" presetClass="entr" presetSubtype="0" fill="hold" nodeType="afterEffect">
                                  <p:stCondLst>
                                    <p:cond delay="50"/>
                                  </p:stCondLst>
                                  <p:childTnLst>
                                    <p:set>
                                      <p:cBhvr>
                                        <p:cTn id="70" dur="1" fill="hold">
                                          <p:stCondLst>
                                            <p:cond delay="0"/>
                                          </p:stCondLst>
                                        </p:cTn>
                                        <p:tgtEl>
                                          <p:spTgt spid="77839"/>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nodeType="afterEffect">
                                  <p:stCondLst>
                                    <p:cond delay="50"/>
                                  </p:stCondLst>
                                  <p:childTnLst>
                                    <p:set>
                                      <p:cBhvr>
                                        <p:cTn id="73" dur="1" fill="hold">
                                          <p:stCondLst>
                                            <p:cond delay="0"/>
                                          </p:stCondLst>
                                        </p:cTn>
                                        <p:tgtEl>
                                          <p:spTgt spid="77840"/>
                                        </p:tgtEl>
                                        <p:attrNameLst>
                                          <p:attrName>style.visibility</p:attrName>
                                        </p:attrNameLst>
                                      </p:cBhvr>
                                      <p:to>
                                        <p:strVal val="visible"/>
                                      </p:to>
                                    </p:set>
                                  </p:childTnLst>
                                </p:cTn>
                              </p:par>
                            </p:childTnLst>
                          </p:cTn>
                        </p:par>
                        <p:par>
                          <p:cTn id="74" fill="hold">
                            <p:stCondLst>
                              <p:cond delay="550"/>
                            </p:stCondLst>
                            <p:childTnLst>
                              <p:par>
                                <p:cTn id="75" presetID="1" presetClass="entr" presetSubtype="0" fill="hold" nodeType="afterEffect">
                                  <p:stCondLst>
                                    <p:cond delay="50"/>
                                  </p:stCondLst>
                                  <p:childTnLst>
                                    <p:set>
                                      <p:cBhvr>
                                        <p:cTn id="76" dur="1" fill="hold">
                                          <p:stCondLst>
                                            <p:cond delay="0"/>
                                          </p:stCondLst>
                                        </p:cTn>
                                        <p:tgtEl>
                                          <p:spTgt spid="77841"/>
                                        </p:tgtEl>
                                        <p:attrNameLst>
                                          <p:attrName>style.visibility</p:attrName>
                                        </p:attrNameLst>
                                      </p:cBhvr>
                                      <p:to>
                                        <p:strVal val="visible"/>
                                      </p:to>
                                    </p:set>
                                  </p:childTnLst>
                                </p:cTn>
                              </p:par>
                            </p:childTnLst>
                          </p:cTn>
                        </p:par>
                        <p:par>
                          <p:cTn id="77" fill="hold">
                            <p:stCondLst>
                              <p:cond delay="600"/>
                            </p:stCondLst>
                            <p:childTnLst>
                              <p:par>
                                <p:cTn id="78" presetID="1" presetClass="entr" presetSubtype="0" fill="hold" nodeType="afterEffect">
                                  <p:stCondLst>
                                    <p:cond delay="50"/>
                                  </p:stCondLst>
                                  <p:childTnLst>
                                    <p:set>
                                      <p:cBhvr>
                                        <p:cTn id="79" dur="1" fill="hold">
                                          <p:stCondLst>
                                            <p:cond delay="0"/>
                                          </p:stCondLst>
                                        </p:cTn>
                                        <p:tgtEl>
                                          <p:spTgt spid="77842"/>
                                        </p:tgtEl>
                                        <p:attrNameLst>
                                          <p:attrName>style.visibility</p:attrName>
                                        </p:attrNameLst>
                                      </p:cBhvr>
                                      <p:to>
                                        <p:strVal val="visible"/>
                                      </p:to>
                                    </p:set>
                                  </p:childTnLst>
                                </p:cTn>
                              </p:par>
                            </p:childTnLst>
                          </p:cTn>
                        </p:par>
                        <p:par>
                          <p:cTn id="80" fill="hold">
                            <p:stCondLst>
                              <p:cond delay="650"/>
                            </p:stCondLst>
                            <p:childTnLst>
                              <p:par>
                                <p:cTn id="81" presetID="1" presetClass="entr" presetSubtype="0" fill="hold" nodeType="afterEffect">
                                  <p:stCondLst>
                                    <p:cond delay="50"/>
                                  </p:stCondLst>
                                  <p:childTnLst>
                                    <p:set>
                                      <p:cBhvr>
                                        <p:cTn id="82" dur="1" fill="hold">
                                          <p:stCondLst>
                                            <p:cond delay="0"/>
                                          </p:stCondLst>
                                        </p:cTn>
                                        <p:tgtEl>
                                          <p:spTgt spid="77843"/>
                                        </p:tgtEl>
                                        <p:attrNameLst>
                                          <p:attrName>style.visibility</p:attrName>
                                        </p:attrNameLst>
                                      </p:cBhvr>
                                      <p:to>
                                        <p:strVal val="visible"/>
                                      </p:to>
                                    </p:set>
                                  </p:childTnLst>
                                </p:cTn>
                              </p:par>
                            </p:childTnLst>
                          </p:cTn>
                        </p:par>
                        <p:par>
                          <p:cTn id="83" fill="hold">
                            <p:stCondLst>
                              <p:cond delay="700"/>
                            </p:stCondLst>
                            <p:childTnLst>
                              <p:par>
                                <p:cTn id="84" presetID="1" presetClass="entr" presetSubtype="0" fill="hold" nodeType="afterEffect">
                                  <p:stCondLst>
                                    <p:cond delay="50"/>
                                  </p:stCondLst>
                                  <p:childTnLst>
                                    <p:set>
                                      <p:cBhvr>
                                        <p:cTn id="85" dur="1" fill="hold">
                                          <p:stCondLst>
                                            <p:cond delay="0"/>
                                          </p:stCondLst>
                                        </p:cTn>
                                        <p:tgtEl>
                                          <p:spTgt spid="77844"/>
                                        </p:tgtEl>
                                        <p:attrNameLst>
                                          <p:attrName>style.visibility</p:attrName>
                                        </p:attrNameLst>
                                      </p:cBhvr>
                                      <p:to>
                                        <p:strVal val="visible"/>
                                      </p:to>
                                    </p:set>
                                  </p:childTnLst>
                                </p:cTn>
                              </p:par>
                            </p:childTnLst>
                          </p:cTn>
                        </p:par>
                        <p:par>
                          <p:cTn id="86" fill="hold">
                            <p:stCondLst>
                              <p:cond delay="750"/>
                            </p:stCondLst>
                            <p:childTnLst>
                              <p:par>
                                <p:cTn id="87" presetID="1" presetClass="entr" presetSubtype="0" fill="hold" nodeType="afterEffect">
                                  <p:stCondLst>
                                    <p:cond delay="50"/>
                                  </p:stCondLst>
                                  <p:childTnLst>
                                    <p:set>
                                      <p:cBhvr>
                                        <p:cTn id="88" dur="1" fill="hold">
                                          <p:stCondLst>
                                            <p:cond delay="0"/>
                                          </p:stCondLst>
                                        </p:cTn>
                                        <p:tgtEl>
                                          <p:spTgt spid="77845"/>
                                        </p:tgtEl>
                                        <p:attrNameLst>
                                          <p:attrName>style.visibility</p:attrName>
                                        </p:attrNameLst>
                                      </p:cBhvr>
                                      <p:to>
                                        <p:strVal val="visible"/>
                                      </p:to>
                                    </p:set>
                                  </p:childTnLst>
                                </p:cTn>
                              </p:par>
                            </p:childTnLst>
                          </p:cTn>
                        </p:par>
                        <p:par>
                          <p:cTn id="89" fill="hold">
                            <p:stCondLst>
                              <p:cond delay="800"/>
                            </p:stCondLst>
                            <p:childTnLst>
                              <p:par>
                                <p:cTn id="90" presetID="1" presetClass="entr" presetSubtype="0" fill="hold" nodeType="afterEffect">
                                  <p:stCondLst>
                                    <p:cond delay="50"/>
                                  </p:stCondLst>
                                  <p:childTnLst>
                                    <p:set>
                                      <p:cBhvr>
                                        <p:cTn id="91" dur="1" fill="hold">
                                          <p:stCondLst>
                                            <p:cond delay="0"/>
                                          </p:stCondLst>
                                        </p:cTn>
                                        <p:tgtEl>
                                          <p:spTgt spid="77846"/>
                                        </p:tgtEl>
                                        <p:attrNameLst>
                                          <p:attrName>style.visibility</p:attrName>
                                        </p:attrNameLst>
                                      </p:cBhvr>
                                      <p:to>
                                        <p:strVal val="visible"/>
                                      </p:to>
                                    </p:set>
                                  </p:childTnLst>
                                </p:cTn>
                              </p:par>
                            </p:childTnLst>
                          </p:cTn>
                        </p:par>
                        <p:par>
                          <p:cTn id="92" fill="hold">
                            <p:stCondLst>
                              <p:cond delay="850"/>
                            </p:stCondLst>
                            <p:childTnLst>
                              <p:par>
                                <p:cTn id="93" presetID="1" presetClass="entr" presetSubtype="0" fill="hold" nodeType="afterEffect">
                                  <p:stCondLst>
                                    <p:cond delay="50"/>
                                  </p:stCondLst>
                                  <p:childTnLst>
                                    <p:set>
                                      <p:cBhvr>
                                        <p:cTn id="94" dur="1" fill="hold">
                                          <p:stCondLst>
                                            <p:cond delay="0"/>
                                          </p:stCondLst>
                                        </p:cTn>
                                        <p:tgtEl>
                                          <p:spTgt spid="77847"/>
                                        </p:tgtEl>
                                        <p:attrNameLst>
                                          <p:attrName>style.visibility</p:attrName>
                                        </p:attrNameLst>
                                      </p:cBhvr>
                                      <p:to>
                                        <p:strVal val="visible"/>
                                      </p:to>
                                    </p:set>
                                  </p:childTnLst>
                                </p:cTn>
                              </p:par>
                            </p:childTnLst>
                          </p:cTn>
                        </p:par>
                        <p:par>
                          <p:cTn id="95" fill="hold">
                            <p:stCondLst>
                              <p:cond delay="900"/>
                            </p:stCondLst>
                            <p:childTnLst>
                              <p:par>
                                <p:cTn id="96" presetID="1" presetClass="entr" presetSubtype="0" fill="hold" nodeType="afterEffect">
                                  <p:stCondLst>
                                    <p:cond delay="50"/>
                                  </p:stCondLst>
                                  <p:childTnLst>
                                    <p:set>
                                      <p:cBhvr>
                                        <p:cTn id="97" dur="1" fill="hold">
                                          <p:stCondLst>
                                            <p:cond delay="0"/>
                                          </p:stCondLst>
                                        </p:cTn>
                                        <p:tgtEl>
                                          <p:spTgt spid="77848"/>
                                        </p:tgtEl>
                                        <p:attrNameLst>
                                          <p:attrName>style.visibility</p:attrName>
                                        </p:attrNameLst>
                                      </p:cBhvr>
                                      <p:to>
                                        <p:strVal val="visible"/>
                                      </p:to>
                                    </p:set>
                                  </p:childTnLst>
                                </p:cTn>
                              </p:par>
                            </p:childTnLst>
                          </p:cTn>
                        </p:par>
                        <p:par>
                          <p:cTn id="98" fill="hold">
                            <p:stCondLst>
                              <p:cond delay="950"/>
                            </p:stCondLst>
                            <p:childTnLst>
                              <p:par>
                                <p:cTn id="99" presetID="1" presetClass="entr" presetSubtype="0" fill="hold" nodeType="afterEffect">
                                  <p:stCondLst>
                                    <p:cond delay="50"/>
                                  </p:stCondLst>
                                  <p:childTnLst>
                                    <p:set>
                                      <p:cBhvr>
                                        <p:cTn id="100" dur="1" fill="hold">
                                          <p:stCondLst>
                                            <p:cond delay="0"/>
                                          </p:stCondLst>
                                        </p:cTn>
                                        <p:tgtEl>
                                          <p:spTgt spid="77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bldLvl="2"/>
      <p:bldP spid="77829" grpId="0" animBg="1"/>
      <p:bldP spid="77872" grpId="0" animBg="1"/>
      <p:bldP spid="7787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endParaRPr lang="en-US" sz="2400">
              <a:latin typeface="Times New Roman" pitchFamily="1" charset="0"/>
            </a:endParaRPr>
          </a:p>
        </p:txBody>
      </p:sp>
      <p:sp>
        <p:nvSpPr>
          <p:cNvPr id="81923" name="Text Box 3"/>
          <p:cNvSpPr txBox="1">
            <a:spLocks noChangeArrowheads="1"/>
          </p:cNvSpPr>
          <p:nvPr/>
        </p:nvSpPr>
        <p:spPr bwMode="auto">
          <a:xfrm>
            <a:off x="398463" y="1181100"/>
            <a:ext cx="8440737" cy="5168900"/>
          </a:xfrm>
          <a:prstGeom prst="rect">
            <a:avLst/>
          </a:prstGeom>
          <a:noFill/>
          <a:ln w="9525">
            <a:noFill/>
            <a:miter lim="800000"/>
            <a:headEnd/>
            <a:tailEnd/>
          </a:ln>
          <a:effectLst/>
        </p:spPr>
        <p:txBody>
          <a:bodyPr>
            <a:prstTxWarp prst="textNoShape">
              <a:avLst/>
            </a:prstTxWarp>
            <a:spAutoFit/>
          </a:bodyPr>
          <a:lstStyle/>
          <a:p>
            <a:r>
              <a:rPr b="1" noProof="1">
                <a:latin typeface="Courier New" pitchFamily="1" charset="0"/>
              </a:rPr>
              <a:t>import acm.graphics.*;</a:t>
            </a:r>
          </a:p>
          <a:p>
            <a:r>
              <a:rPr b="1" noProof="1">
                <a:latin typeface="Courier New" pitchFamily="1" charset="0"/>
              </a:rPr>
              <a:t>import acm.program.*;</a:t>
            </a:r>
          </a:p>
          <a:p>
            <a:r>
              <a:rPr b="1" noProof="1">
                <a:latin typeface="Courier New" pitchFamily="1" charset="0"/>
              </a:rPr>
              <a:t>import java.awt.*;</a:t>
            </a:r>
          </a:p>
          <a:p>
            <a:endParaRPr b="1" noProof="1">
              <a:latin typeface="Courier New" pitchFamily="1" charset="0"/>
            </a:endParaRPr>
          </a:p>
          <a:p>
            <a:pPr>
              <a:lnSpc>
                <a:spcPct val="90000"/>
              </a:lnSpc>
            </a:pPr>
            <a:r>
              <a:rPr b="1" noProof="1">
                <a:solidFill>
                  <a:srgbClr val="0000FF"/>
                </a:solidFill>
                <a:latin typeface="Courier New" pitchFamily="1" charset="0"/>
              </a:rPr>
              <a:t>/**</a:t>
            </a:r>
          </a:p>
          <a:p>
            <a:pPr>
              <a:lnSpc>
                <a:spcPct val="90000"/>
              </a:lnSpc>
            </a:pPr>
            <a:r>
              <a:rPr b="1" noProof="1">
                <a:solidFill>
                  <a:srgbClr val="0000FF"/>
                </a:solidFill>
                <a:latin typeface="Courier New" pitchFamily="1" charset="0"/>
              </a:rPr>
              <a:t> * This program creates a pattern that simulates the process of</a:t>
            </a:r>
          </a:p>
          <a:p>
            <a:pPr>
              <a:lnSpc>
                <a:spcPct val="90000"/>
              </a:lnSpc>
            </a:pPr>
            <a:r>
              <a:rPr b="1" noProof="1">
                <a:solidFill>
                  <a:srgbClr val="0000FF"/>
                </a:solidFill>
                <a:latin typeface="Courier New" pitchFamily="1" charset="0"/>
              </a:rPr>
              <a:t> * winding a piece of colored yarn around an array of pegs along</a:t>
            </a:r>
          </a:p>
          <a:p>
            <a:pPr>
              <a:lnSpc>
                <a:spcPct val="90000"/>
              </a:lnSpc>
            </a:pPr>
            <a:r>
              <a:rPr b="1" noProof="1">
                <a:solidFill>
                  <a:srgbClr val="0000FF"/>
                </a:solidFill>
                <a:latin typeface="Courier New" pitchFamily="1" charset="0"/>
              </a:rPr>
              <a:t> * the edges of the canvas.</a:t>
            </a:r>
          </a:p>
          <a:p>
            <a:pPr>
              <a:lnSpc>
                <a:spcPct val="90000"/>
              </a:lnSpc>
            </a:pPr>
            <a:r>
              <a:rPr b="1" noProof="1">
                <a:solidFill>
                  <a:srgbClr val="0000FF"/>
                </a:solidFill>
                <a:latin typeface="Courier New" pitchFamily="1" charset="0"/>
              </a:rPr>
              <a:t> */</a:t>
            </a:r>
          </a:p>
          <a:p>
            <a:pPr>
              <a:lnSpc>
                <a:spcPct val="90000"/>
              </a:lnSpc>
            </a:pPr>
            <a:r>
              <a:rPr b="1" noProof="1">
                <a:latin typeface="Courier New" pitchFamily="1" charset="0"/>
              </a:rPr>
              <a:t>public class YarnPattern extends GraphicsProgram {</a:t>
            </a:r>
          </a:p>
          <a:p>
            <a:pPr>
              <a:lnSpc>
                <a:spcPct val="90000"/>
              </a:lnSpc>
            </a:pPr>
            <a:endParaRPr b="1" noProof="1">
              <a:latin typeface="Courier New" pitchFamily="1" charset="0"/>
            </a:endParaRPr>
          </a:p>
          <a:p>
            <a:pPr>
              <a:lnSpc>
                <a:spcPct val="90000"/>
              </a:lnSpc>
            </a:pPr>
            <a:r>
              <a:rPr b="1" noProof="1">
                <a:latin typeface="Courier New" pitchFamily="1" charset="0"/>
              </a:rPr>
              <a:t>   public void run() {</a:t>
            </a:r>
          </a:p>
          <a:p>
            <a:pPr>
              <a:lnSpc>
                <a:spcPct val="90000"/>
              </a:lnSpc>
            </a:pPr>
            <a:r>
              <a:rPr b="1" noProof="1">
                <a:latin typeface="Courier New" pitchFamily="1" charset="0"/>
              </a:rPr>
              <a:t>      initPegArray();</a:t>
            </a:r>
          </a:p>
          <a:p>
            <a:pPr>
              <a:lnSpc>
                <a:spcPct val="90000"/>
              </a:lnSpc>
            </a:pPr>
            <a:r>
              <a:rPr b="1" noProof="1">
                <a:latin typeface="Courier New" pitchFamily="1" charset="0"/>
              </a:rPr>
              <a:t>      int thisPeg = 0;</a:t>
            </a:r>
          </a:p>
          <a:p>
            <a:pPr>
              <a:lnSpc>
                <a:spcPct val="90000"/>
              </a:lnSpc>
            </a:pPr>
            <a:r>
              <a:rPr b="1" noProof="1">
                <a:latin typeface="Courier New" pitchFamily="1" charset="0"/>
              </a:rPr>
              <a:t>      int nextPeg = -1;</a:t>
            </a:r>
          </a:p>
          <a:p>
            <a:pPr>
              <a:lnSpc>
                <a:spcPct val="90000"/>
              </a:lnSpc>
            </a:pPr>
            <a:r>
              <a:rPr b="1" noProof="1">
                <a:latin typeface="Courier New" pitchFamily="1" charset="0"/>
              </a:rPr>
              <a:t>      while (thisPeg != 0 || nextPeg == -1) {</a:t>
            </a:r>
          </a:p>
          <a:p>
            <a:pPr>
              <a:lnSpc>
                <a:spcPct val="90000"/>
              </a:lnSpc>
            </a:pPr>
            <a:r>
              <a:rPr b="1" noProof="1">
                <a:latin typeface="Courier New" pitchFamily="1" charset="0"/>
              </a:rPr>
              <a:t>         nextPeg = (thisPeg + DELTA) % N_PEGS;</a:t>
            </a:r>
          </a:p>
          <a:p>
            <a:pPr>
              <a:lnSpc>
                <a:spcPct val="90000"/>
              </a:lnSpc>
            </a:pPr>
            <a:r>
              <a:rPr b="1" noProof="1">
                <a:latin typeface="Courier New" pitchFamily="1" charset="0"/>
              </a:rPr>
              <a:t>         GPoint p0 = pegs[thisPeg];</a:t>
            </a:r>
          </a:p>
          <a:p>
            <a:pPr>
              <a:lnSpc>
                <a:spcPct val="90000"/>
              </a:lnSpc>
            </a:pPr>
            <a:r>
              <a:rPr b="1" noProof="1">
                <a:latin typeface="Courier New" pitchFamily="1" charset="0"/>
              </a:rPr>
              <a:t>         GPoint p1 = pegs[nextPeg];</a:t>
            </a:r>
          </a:p>
          <a:p>
            <a:pPr>
              <a:lnSpc>
                <a:spcPct val="90000"/>
              </a:lnSpc>
            </a:pPr>
            <a:r>
              <a:rPr b="1" noProof="1">
                <a:latin typeface="Courier New" pitchFamily="1" charset="0"/>
              </a:rPr>
              <a:t>         GLine line = new GLine(p0.getX(), p0.getY(), p1.getX(), p1.getY());</a:t>
            </a:r>
          </a:p>
          <a:p>
            <a:pPr>
              <a:lnSpc>
                <a:spcPct val="90000"/>
              </a:lnSpc>
            </a:pPr>
            <a:r>
              <a:rPr b="1" noProof="1">
                <a:latin typeface="Courier New" pitchFamily="1" charset="0"/>
              </a:rPr>
              <a:t>         line.setColor(Color.MAGENTA);</a:t>
            </a:r>
          </a:p>
          <a:p>
            <a:pPr>
              <a:lnSpc>
                <a:spcPct val="90000"/>
              </a:lnSpc>
            </a:pPr>
            <a:r>
              <a:rPr b="1" noProof="1">
                <a:latin typeface="Courier New" pitchFamily="1" charset="0"/>
              </a:rPr>
              <a:t>         add(line);</a:t>
            </a:r>
          </a:p>
          <a:p>
            <a:pPr>
              <a:lnSpc>
                <a:spcPct val="90000"/>
              </a:lnSpc>
            </a:pPr>
            <a:r>
              <a:rPr b="1" noProof="1">
                <a:latin typeface="Courier New" pitchFamily="1" charset="0"/>
              </a:rPr>
              <a:t>         thisPeg = nextPeg;</a:t>
            </a:r>
          </a:p>
          <a:p>
            <a:pPr>
              <a:lnSpc>
                <a:spcPct val="90000"/>
              </a:lnSpc>
            </a:pPr>
            <a:r>
              <a:rPr b="1" noProof="1">
                <a:latin typeface="Courier New" pitchFamily="1" charset="0"/>
              </a:rPr>
              <a:t>      }</a:t>
            </a:r>
          </a:p>
          <a:p>
            <a:pPr>
              <a:lnSpc>
                <a:spcPct val="90000"/>
              </a:lnSpc>
            </a:pPr>
            <a:r>
              <a:rPr b="1" noProof="1">
                <a:latin typeface="Courier New" pitchFamily="1" charset="0"/>
              </a:rPr>
              <a:t>   }</a:t>
            </a:r>
          </a:p>
          <a:p>
            <a:pPr>
              <a:lnSpc>
                <a:spcPct val="90000"/>
              </a:lnSpc>
            </a:pPr>
            <a:endParaRPr lang="en-US" b="1">
              <a:latin typeface="Courier New" pitchFamily="1" charset="0"/>
            </a:endParaRPr>
          </a:p>
        </p:txBody>
      </p:sp>
      <p:sp>
        <p:nvSpPr>
          <p:cNvPr id="81924" name="Rectangle 4"/>
          <p:cNvSpPr>
            <a:spLocks noChangeArrowheads="1"/>
          </p:cNvSpPr>
          <p:nvPr/>
        </p:nvSpPr>
        <p:spPr bwMode="auto">
          <a:xfrm>
            <a:off x="0" y="0"/>
            <a:ext cx="9131300" cy="1087438"/>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81925" name="Rectangle 5"/>
          <p:cNvSpPr>
            <a:spLocks noChangeArrowheads="1"/>
          </p:cNvSpPr>
          <p:nvPr/>
        </p:nvSpPr>
        <p:spPr bwMode="auto">
          <a:xfrm>
            <a:off x="0" y="6567488"/>
            <a:ext cx="9131300" cy="290512"/>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81926" name="Rectangle 6"/>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The </a:t>
            </a:r>
            <a:r>
              <a:rPr lang="en-US" sz="3600" b="1">
                <a:solidFill>
                  <a:srgbClr val="FF0000"/>
                </a:solidFill>
                <a:latin typeface="Courier New" pitchFamily="1" charset="0"/>
              </a:rPr>
              <a:t>YarnPattern</a:t>
            </a:r>
            <a:r>
              <a:rPr lang="en-US" sz="4000">
                <a:solidFill>
                  <a:srgbClr val="FF0000"/>
                </a:solidFill>
                <a:latin typeface="Times New Roman" pitchFamily="1" charset="0"/>
              </a:rPr>
              <a:t> Program</a:t>
            </a:r>
            <a:endParaRPr lang="en-US">
              <a:solidFill>
                <a:srgbClr val="FF0000"/>
              </a:solidFill>
              <a:latin typeface="Times New Roman" pitchFamily="1" charset="0"/>
            </a:endParaRPr>
          </a:p>
        </p:txBody>
      </p:sp>
      <p:sp>
        <p:nvSpPr>
          <p:cNvPr id="81927"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algn="ctr"/>
            <a:endParaRPr lang="en-US" sz="2400">
              <a:latin typeface="Times New Roman" pitchFamily="1" charset="0"/>
            </a:endParaRPr>
          </a:p>
        </p:txBody>
      </p:sp>
      <p:sp>
        <p:nvSpPr>
          <p:cNvPr id="81928" name="Text Box 8">
            <a:hlinkClick r:id="rId3" action="ppaction://hlinksldjump"/>
          </p:cNvPr>
          <p:cNvSpPr txBox="1">
            <a:spLocks noChangeArrowheads="1"/>
          </p:cNvSpPr>
          <p:nvPr/>
        </p:nvSpPr>
        <p:spPr bwMode="auto">
          <a:xfrm>
            <a:off x="8267700" y="6553200"/>
            <a:ext cx="723900"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000" i="1">
                <a:latin typeface="Times New Roman" pitchFamily="1" charset="0"/>
              </a:rPr>
              <a:t>skip code</a:t>
            </a:r>
          </a:p>
        </p:txBody>
      </p:sp>
      <p:sp>
        <p:nvSpPr>
          <p:cNvPr id="81929" name="Text Box 9"/>
          <p:cNvSpPr txBox="1">
            <a:spLocks noChangeArrowheads="1"/>
          </p:cNvSpPr>
          <p:nvPr/>
        </p:nvSpPr>
        <p:spPr bwMode="auto">
          <a:xfrm>
            <a:off x="304800" y="6550025"/>
            <a:ext cx="914400"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000" i="1">
                <a:latin typeface="Times New Roman" pitchFamily="1" charset="0"/>
              </a:rPr>
              <a:t>page 1 of 2</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endParaRPr lang="en-US" sz="2400">
              <a:latin typeface="Times New Roman" pitchFamily="1" charset="0"/>
            </a:endParaRPr>
          </a:p>
        </p:txBody>
      </p:sp>
      <p:sp>
        <p:nvSpPr>
          <p:cNvPr id="83971" name="Text Box 3"/>
          <p:cNvSpPr txBox="1">
            <a:spLocks noChangeArrowheads="1"/>
          </p:cNvSpPr>
          <p:nvPr/>
        </p:nvSpPr>
        <p:spPr bwMode="auto">
          <a:xfrm>
            <a:off x="398463" y="1181100"/>
            <a:ext cx="8440737" cy="5168900"/>
          </a:xfrm>
          <a:prstGeom prst="rect">
            <a:avLst/>
          </a:prstGeom>
          <a:noFill/>
          <a:ln w="9525">
            <a:noFill/>
            <a:miter lim="800000"/>
            <a:headEnd/>
            <a:tailEnd/>
          </a:ln>
          <a:effectLst/>
        </p:spPr>
        <p:txBody>
          <a:bodyPr>
            <a:prstTxWarp prst="textNoShape">
              <a:avLst/>
            </a:prstTxWarp>
            <a:spAutoFit/>
          </a:bodyPr>
          <a:lstStyle/>
          <a:p>
            <a:r>
              <a:rPr b="1" noProof="1">
                <a:latin typeface="Courier New" pitchFamily="1" charset="0"/>
              </a:rPr>
              <a:t>import acm.graphics.*;</a:t>
            </a:r>
          </a:p>
          <a:p>
            <a:r>
              <a:rPr b="1" noProof="1">
                <a:latin typeface="Courier New" pitchFamily="1" charset="0"/>
              </a:rPr>
              <a:t>import acm.program.*;</a:t>
            </a:r>
          </a:p>
          <a:p>
            <a:r>
              <a:rPr b="1" noProof="1">
                <a:latin typeface="Courier New" pitchFamily="1" charset="0"/>
              </a:rPr>
              <a:t>import java.awt.*;</a:t>
            </a:r>
          </a:p>
          <a:p>
            <a:endParaRPr b="1" noProof="1">
              <a:latin typeface="Courier New" pitchFamily="1" charset="0"/>
            </a:endParaRPr>
          </a:p>
          <a:p>
            <a:pPr>
              <a:lnSpc>
                <a:spcPct val="90000"/>
              </a:lnSpc>
            </a:pPr>
            <a:r>
              <a:rPr b="1" noProof="1">
                <a:solidFill>
                  <a:srgbClr val="0000FF"/>
                </a:solidFill>
                <a:latin typeface="Courier New" pitchFamily="1" charset="0"/>
              </a:rPr>
              <a:t>/**</a:t>
            </a:r>
          </a:p>
          <a:p>
            <a:pPr>
              <a:lnSpc>
                <a:spcPct val="90000"/>
              </a:lnSpc>
            </a:pPr>
            <a:r>
              <a:rPr b="1" noProof="1">
                <a:solidFill>
                  <a:srgbClr val="0000FF"/>
                </a:solidFill>
                <a:latin typeface="Courier New" pitchFamily="1" charset="0"/>
              </a:rPr>
              <a:t> * This program creates a pattern that simulates the process of</a:t>
            </a:r>
          </a:p>
          <a:p>
            <a:pPr>
              <a:lnSpc>
                <a:spcPct val="90000"/>
              </a:lnSpc>
            </a:pPr>
            <a:r>
              <a:rPr b="1" noProof="1">
                <a:solidFill>
                  <a:srgbClr val="0000FF"/>
                </a:solidFill>
                <a:latin typeface="Courier New" pitchFamily="1" charset="0"/>
              </a:rPr>
              <a:t> * winding a piece of colored yarn around an array of pegs along</a:t>
            </a:r>
          </a:p>
          <a:p>
            <a:pPr>
              <a:lnSpc>
                <a:spcPct val="90000"/>
              </a:lnSpc>
            </a:pPr>
            <a:r>
              <a:rPr b="1" noProof="1">
                <a:solidFill>
                  <a:srgbClr val="0000FF"/>
                </a:solidFill>
                <a:latin typeface="Courier New" pitchFamily="1" charset="0"/>
              </a:rPr>
              <a:t> * the edges of the canvas.</a:t>
            </a:r>
          </a:p>
          <a:p>
            <a:pPr>
              <a:lnSpc>
                <a:spcPct val="90000"/>
              </a:lnSpc>
            </a:pPr>
            <a:r>
              <a:rPr b="1" noProof="1">
                <a:solidFill>
                  <a:srgbClr val="0000FF"/>
                </a:solidFill>
                <a:latin typeface="Courier New" pitchFamily="1" charset="0"/>
              </a:rPr>
              <a:t> */</a:t>
            </a:r>
          </a:p>
          <a:p>
            <a:pPr>
              <a:lnSpc>
                <a:spcPct val="90000"/>
              </a:lnSpc>
            </a:pPr>
            <a:r>
              <a:rPr b="1" noProof="1">
                <a:latin typeface="Courier New" pitchFamily="1" charset="0"/>
              </a:rPr>
              <a:t>public class YarnPattern extends GraphicsProgram {</a:t>
            </a:r>
          </a:p>
          <a:p>
            <a:pPr>
              <a:lnSpc>
                <a:spcPct val="90000"/>
              </a:lnSpc>
            </a:pPr>
            <a:endParaRPr b="1" noProof="1">
              <a:latin typeface="Courier New" pitchFamily="1" charset="0"/>
            </a:endParaRPr>
          </a:p>
          <a:p>
            <a:pPr>
              <a:lnSpc>
                <a:spcPct val="90000"/>
              </a:lnSpc>
            </a:pPr>
            <a:r>
              <a:rPr b="1" noProof="1">
                <a:latin typeface="Courier New" pitchFamily="1" charset="0"/>
              </a:rPr>
              <a:t>   public void run() {</a:t>
            </a:r>
          </a:p>
          <a:p>
            <a:pPr>
              <a:lnSpc>
                <a:spcPct val="90000"/>
              </a:lnSpc>
            </a:pPr>
            <a:r>
              <a:rPr b="1" noProof="1">
                <a:latin typeface="Courier New" pitchFamily="1" charset="0"/>
              </a:rPr>
              <a:t>      initPegArray();</a:t>
            </a:r>
          </a:p>
          <a:p>
            <a:pPr>
              <a:lnSpc>
                <a:spcPct val="90000"/>
              </a:lnSpc>
            </a:pPr>
            <a:r>
              <a:rPr b="1" noProof="1">
                <a:latin typeface="Courier New" pitchFamily="1" charset="0"/>
              </a:rPr>
              <a:t>      int thisPeg = 0;</a:t>
            </a:r>
          </a:p>
          <a:p>
            <a:pPr>
              <a:lnSpc>
                <a:spcPct val="90000"/>
              </a:lnSpc>
            </a:pPr>
            <a:r>
              <a:rPr b="1" noProof="1">
                <a:latin typeface="Courier New" pitchFamily="1" charset="0"/>
              </a:rPr>
              <a:t>      int nextPeg = -1;</a:t>
            </a:r>
          </a:p>
          <a:p>
            <a:pPr>
              <a:lnSpc>
                <a:spcPct val="90000"/>
              </a:lnSpc>
            </a:pPr>
            <a:r>
              <a:rPr b="1" noProof="1">
                <a:latin typeface="Courier New" pitchFamily="1" charset="0"/>
              </a:rPr>
              <a:t>      while (thisPeg != 0 || nextPeg == -1) {</a:t>
            </a:r>
          </a:p>
          <a:p>
            <a:pPr>
              <a:lnSpc>
                <a:spcPct val="90000"/>
              </a:lnSpc>
            </a:pPr>
            <a:r>
              <a:rPr b="1" noProof="1">
                <a:latin typeface="Courier New" pitchFamily="1" charset="0"/>
              </a:rPr>
              <a:t>         nextPeg = (thisPeg + DELTA) % N_PEGS;</a:t>
            </a:r>
          </a:p>
          <a:p>
            <a:pPr>
              <a:lnSpc>
                <a:spcPct val="90000"/>
              </a:lnSpc>
            </a:pPr>
            <a:r>
              <a:rPr b="1" noProof="1">
                <a:latin typeface="Courier New" pitchFamily="1" charset="0"/>
              </a:rPr>
              <a:t>         GPoint p0 = pegs[thisPeg];</a:t>
            </a:r>
          </a:p>
          <a:p>
            <a:pPr>
              <a:lnSpc>
                <a:spcPct val="90000"/>
              </a:lnSpc>
            </a:pPr>
            <a:r>
              <a:rPr b="1" noProof="1">
                <a:latin typeface="Courier New" pitchFamily="1" charset="0"/>
              </a:rPr>
              <a:t>         GPoint p1 = pegs[nextPeg];</a:t>
            </a:r>
          </a:p>
          <a:p>
            <a:pPr>
              <a:lnSpc>
                <a:spcPct val="90000"/>
              </a:lnSpc>
            </a:pPr>
            <a:r>
              <a:rPr b="1" noProof="1">
                <a:latin typeface="Courier New" pitchFamily="1" charset="0"/>
              </a:rPr>
              <a:t>         GLine line = new GLine(p0.getX(), p0.getY(), p1.getX(), p1.getY());</a:t>
            </a:r>
          </a:p>
          <a:p>
            <a:pPr>
              <a:lnSpc>
                <a:spcPct val="90000"/>
              </a:lnSpc>
            </a:pPr>
            <a:r>
              <a:rPr b="1" noProof="1">
                <a:latin typeface="Courier New" pitchFamily="1" charset="0"/>
              </a:rPr>
              <a:t>         line.setColor(Color.MAGENTA);</a:t>
            </a:r>
          </a:p>
          <a:p>
            <a:pPr>
              <a:lnSpc>
                <a:spcPct val="90000"/>
              </a:lnSpc>
            </a:pPr>
            <a:r>
              <a:rPr b="1" noProof="1">
                <a:latin typeface="Courier New" pitchFamily="1" charset="0"/>
              </a:rPr>
              <a:t>         add(line);</a:t>
            </a:r>
          </a:p>
          <a:p>
            <a:pPr>
              <a:lnSpc>
                <a:spcPct val="90000"/>
              </a:lnSpc>
            </a:pPr>
            <a:r>
              <a:rPr b="1" noProof="1">
                <a:latin typeface="Courier New" pitchFamily="1" charset="0"/>
              </a:rPr>
              <a:t>         thisPeg = nextPeg;</a:t>
            </a:r>
          </a:p>
          <a:p>
            <a:pPr>
              <a:lnSpc>
                <a:spcPct val="90000"/>
              </a:lnSpc>
            </a:pPr>
            <a:r>
              <a:rPr b="1" noProof="1">
                <a:latin typeface="Courier New" pitchFamily="1" charset="0"/>
              </a:rPr>
              <a:t>      }</a:t>
            </a:r>
          </a:p>
          <a:p>
            <a:pPr>
              <a:lnSpc>
                <a:spcPct val="90000"/>
              </a:lnSpc>
            </a:pPr>
            <a:r>
              <a:rPr b="1" noProof="1">
                <a:latin typeface="Courier New" pitchFamily="1" charset="0"/>
              </a:rPr>
              <a:t>   }</a:t>
            </a:r>
          </a:p>
          <a:p>
            <a:pPr>
              <a:lnSpc>
                <a:spcPct val="90000"/>
              </a:lnSpc>
            </a:pPr>
            <a:endParaRPr lang="en-US" b="1">
              <a:latin typeface="Courier New" pitchFamily="1" charset="0"/>
            </a:endParaRPr>
          </a:p>
        </p:txBody>
      </p:sp>
      <p:grpSp>
        <p:nvGrpSpPr>
          <p:cNvPr id="83972" name="Group 4"/>
          <p:cNvGrpSpPr>
            <a:grpSpLocks/>
          </p:cNvGrpSpPr>
          <p:nvPr/>
        </p:nvGrpSpPr>
        <p:grpSpPr bwMode="auto">
          <a:xfrm>
            <a:off x="355600" y="1143000"/>
            <a:ext cx="8483600" cy="5354638"/>
            <a:chOff x="240" y="720"/>
            <a:chExt cx="5280" cy="3373"/>
          </a:xfrm>
        </p:grpSpPr>
        <p:sp>
          <p:nvSpPr>
            <p:cNvPr id="83973"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
          <p:nvSpPr>
            <p:cNvPr id="83974" name="Text Box 6"/>
            <p:cNvSpPr txBox="1">
              <a:spLocks noChangeArrowheads="1"/>
            </p:cNvSpPr>
            <p:nvPr/>
          </p:nvSpPr>
          <p:spPr bwMode="auto">
            <a:xfrm>
              <a:off x="251" y="752"/>
              <a:ext cx="5261" cy="3341"/>
            </a:xfrm>
            <a:prstGeom prst="rect">
              <a:avLst/>
            </a:prstGeom>
            <a:noFill/>
            <a:ln w="9525">
              <a:noFill/>
              <a:miter lim="800000"/>
              <a:headEnd/>
              <a:tailEnd/>
            </a:ln>
            <a:effectLst/>
          </p:spPr>
          <p:txBody>
            <a:bodyPr>
              <a:prstTxWarp prst="textNoShape">
                <a:avLst/>
              </a:prstTxWarp>
              <a:spAutoFit/>
            </a:bodyPr>
            <a:lstStyle/>
            <a:p>
              <a:pPr>
                <a:lnSpc>
                  <a:spcPct val="90000"/>
                </a:lnSpc>
              </a:pPr>
              <a:r>
                <a:rPr b="1" noProof="1">
                  <a:solidFill>
                    <a:srgbClr val="0000FF"/>
                  </a:solidFill>
                  <a:latin typeface="Courier New" pitchFamily="1" charset="0"/>
                </a:rPr>
                <a:t>/* Initializes the array of pegs */</a:t>
              </a:r>
            </a:p>
            <a:p>
              <a:pPr>
                <a:lnSpc>
                  <a:spcPct val="90000"/>
                </a:lnSpc>
              </a:pPr>
              <a:r>
                <a:rPr b="1" noProof="1">
                  <a:latin typeface="Courier New" pitchFamily="1" charset="0"/>
                </a:rPr>
                <a:t>   private void initPegArray() {</a:t>
              </a:r>
            </a:p>
            <a:p>
              <a:pPr>
                <a:lnSpc>
                  <a:spcPct val="90000"/>
                </a:lnSpc>
              </a:pPr>
              <a:r>
                <a:rPr b="1" noProof="1">
                  <a:latin typeface="Courier New" pitchFamily="1" charset="0"/>
                </a:rPr>
                <a:t>      int pegIndex = 0;</a:t>
              </a:r>
            </a:p>
            <a:p>
              <a:pPr>
                <a:lnSpc>
                  <a:spcPct val="90000"/>
                </a:lnSpc>
              </a:pPr>
              <a:r>
                <a:rPr b="1" noProof="1">
                  <a:latin typeface="Courier New" pitchFamily="1" charset="0"/>
                </a:rPr>
                <a:t>      for (int i = 0; i &lt; N_ACROSS; i++) {</a:t>
              </a:r>
            </a:p>
            <a:p>
              <a:pPr>
                <a:lnSpc>
                  <a:spcPct val="90000"/>
                </a:lnSpc>
              </a:pPr>
              <a:r>
                <a:rPr b="1" noProof="1">
                  <a:latin typeface="Courier New" pitchFamily="1" charset="0"/>
                </a:rPr>
                <a:t>         pegs[pegIndex++] = new GPoint(i * PEG_SEP, 0);</a:t>
              </a:r>
            </a:p>
            <a:p>
              <a:pPr>
                <a:lnSpc>
                  <a:spcPct val="90000"/>
                </a:lnSpc>
              </a:pPr>
              <a:r>
                <a:rPr b="1" noProof="1">
                  <a:latin typeface="Courier New" pitchFamily="1" charset="0"/>
                </a:rPr>
                <a:t>      }</a:t>
              </a:r>
            </a:p>
            <a:p>
              <a:pPr>
                <a:lnSpc>
                  <a:spcPct val="90000"/>
                </a:lnSpc>
              </a:pPr>
              <a:r>
                <a:rPr b="1" noProof="1">
                  <a:latin typeface="Courier New" pitchFamily="1" charset="0"/>
                </a:rPr>
                <a:t>      for (int i = 0; i &lt; N_DOWN; i++) {</a:t>
              </a:r>
            </a:p>
            <a:p>
              <a:pPr>
                <a:lnSpc>
                  <a:spcPct val="90000"/>
                </a:lnSpc>
              </a:pPr>
              <a:r>
                <a:rPr b="1" noProof="1">
                  <a:latin typeface="Courier New" pitchFamily="1" charset="0"/>
                </a:rPr>
                <a:t>         pegs[pegIndex++] = new GPoint(N_ACROSS * PEG_SEP, i * PEG_SEP);</a:t>
              </a:r>
            </a:p>
            <a:p>
              <a:pPr>
                <a:lnSpc>
                  <a:spcPct val="90000"/>
                </a:lnSpc>
              </a:pPr>
              <a:r>
                <a:rPr b="1" noProof="1">
                  <a:latin typeface="Courier New" pitchFamily="1" charset="0"/>
                </a:rPr>
                <a:t>      }</a:t>
              </a:r>
            </a:p>
            <a:p>
              <a:pPr>
                <a:lnSpc>
                  <a:spcPct val="90000"/>
                </a:lnSpc>
              </a:pPr>
              <a:r>
                <a:rPr b="1" noProof="1">
                  <a:latin typeface="Courier New" pitchFamily="1" charset="0"/>
                </a:rPr>
                <a:t>      for (int i = N_ACROSS; i &gt; 0; i--) {</a:t>
              </a:r>
            </a:p>
            <a:p>
              <a:pPr>
                <a:lnSpc>
                  <a:spcPct val="90000"/>
                </a:lnSpc>
              </a:pPr>
              <a:r>
                <a:rPr b="1" noProof="1">
                  <a:latin typeface="Courier New" pitchFamily="1" charset="0"/>
                </a:rPr>
                <a:t>         pegs[pegIndex++] = new GPoint(i * PEG_SEP, N_DOWN * PEG_SEP);</a:t>
              </a:r>
            </a:p>
            <a:p>
              <a:pPr>
                <a:lnSpc>
                  <a:spcPct val="90000"/>
                </a:lnSpc>
              </a:pPr>
              <a:r>
                <a:rPr b="1" noProof="1">
                  <a:latin typeface="Courier New" pitchFamily="1" charset="0"/>
                </a:rPr>
                <a:t>      }</a:t>
              </a:r>
            </a:p>
            <a:p>
              <a:pPr>
                <a:lnSpc>
                  <a:spcPct val="90000"/>
                </a:lnSpc>
              </a:pPr>
              <a:r>
                <a:rPr b="1" noProof="1">
                  <a:latin typeface="Courier New" pitchFamily="1" charset="0"/>
                </a:rPr>
                <a:t>      for (int i = N_DOWN; i &gt; 0; i--) {</a:t>
              </a:r>
            </a:p>
            <a:p>
              <a:pPr>
                <a:lnSpc>
                  <a:spcPct val="90000"/>
                </a:lnSpc>
              </a:pPr>
              <a:r>
                <a:rPr b="1" noProof="1">
                  <a:latin typeface="Courier New" pitchFamily="1" charset="0"/>
                </a:rPr>
                <a:t>         pegs[pegIndex++] = new GPoint(0, i * PEG_SEP);</a:t>
              </a:r>
            </a:p>
            <a:p>
              <a:pPr>
                <a:lnSpc>
                  <a:spcPct val="90000"/>
                </a:lnSpc>
              </a:pPr>
              <a:r>
                <a:rPr b="1" noProof="1">
                  <a:latin typeface="Courier New" pitchFamily="1" charset="0"/>
                </a:rPr>
                <a:t>      }</a:t>
              </a:r>
            </a:p>
            <a:p>
              <a:pPr>
                <a:lnSpc>
                  <a:spcPct val="90000"/>
                </a:lnSpc>
              </a:pPr>
              <a:r>
                <a:rPr b="1" noProof="1">
                  <a:latin typeface="Courier New" pitchFamily="1" charset="0"/>
                </a:rPr>
                <a:t>   }</a:t>
              </a:r>
            </a:p>
            <a:p>
              <a:pPr>
                <a:lnSpc>
                  <a:spcPct val="90000"/>
                </a:lnSpc>
              </a:pPr>
              <a:endParaRPr sz="1000" b="1" noProof="1">
                <a:latin typeface="Courier New" pitchFamily="1" charset="0"/>
              </a:endParaRPr>
            </a:p>
            <a:p>
              <a:pPr>
                <a:lnSpc>
                  <a:spcPct val="90000"/>
                </a:lnSpc>
              </a:pPr>
              <a:r>
                <a:rPr b="1" noProof="1">
                  <a:solidFill>
                    <a:srgbClr val="0000FF"/>
                  </a:solidFill>
                  <a:latin typeface="Courier New" pitchFamily="1" charset="0"/>
                </a:rPr>
                <a:t>/* Private constants */</a:t>
              </a:r>
            </a:p>
            <a:p>
              <a:pPr>
                <a:lnSpc>
                  <a:spcPct val="90000"/>
                </a:lnSpc>
              </a:pPr>
              <a:r>
                <a:rPr b="1" noProof="1">
                  <a:latin typeface="Courier New" pitchFamily="1" charset="0"/>
                </a:rPr>
                <a:t>   private static final int DELTA = 67;    </a:t>
              </a:r>
              <a:r>
                <a:rPr b="1" noProof="1">
                  <a:solidFill>
                    <a:srgbClr val="0000FF"/>
                  </a:solidFill>
                  <a:latin typeface="Courier New" pitchFamily="1" charset="0"/>
                </a:rPr>
                <a:t>/* How many pegs to advance     */</a:t>
              </a:r>
              <a:endParaRPr b="1" noProof="1">
                <a:latin typeface="Courier New" pitchFamily="1" charset="0"/>
              </a:endParaRPr>
            </a:p>
            <a:p>
              <a:pPr>
                <a:lnSpc>
                  <a:spcPct val="90000"/>
                </a:lnSpc>
              </a:pPr>
              <a:r>
                <a:rPr b="1" noProof="1">
                  <a:latin typeface="Courier New" pitchFamily="1" charset="0"/>
                </a:rPr>
                <a:t>   private static final int PEG_SEP = 10;  </a:t>
              </a:r>
              <a:r>
                <a:rPr b="1" noProof="1">
                  <a:solidFill>
                    <a:srgbClr val="0000FF"/>
                  </a:solidFill>
                  <a:latin typeface="Courier New" pitchFamily="1" charset="0"/>
                </a:rPr>
                <a:t>/* Pixels separating each peg   */</a:t>
              </a:r>
              <a:endParaRPr b="1" noProof="1">
                <a:latin typeface="Courier New" pitchFamily="1" charset="0"/>
              </a:endParaRPr>
            </a:p>
            <a:p>
              <a:pPr>
                <a:lnSpc>
                  <a:spcPct val="90000"/>
                </a:lnSpc>
              </a:pPr>
              <a:r>
                <a:rPr b="1" noProof="1">
                  <a:latin typeface="Courier New" pitchFamily="1" charset="0"/>
                </a:rPr>
                <a:t>   private static final int N_ACROSS = 50; </a:t>
              </a:r>
              <a:r>
                <a:rPr b="1" noProof="1">
                  <a:solidFill>
                    <a:srgbClr val="0000FF"/>
                  </a:solidFill>
                  <a:latin typeface="Courier New" pitchFamily="1" charset="0"/>
                </a:rPr>
                <a:t>/* Pegs across (minus a corner) */</a:t>
              </a:r>
              <a:endParaRPr b="1" noProof="1">
                <a:latin typeface="Courier New" pitchFamily="1" charset="0"/>
              </a:endParaRPr>
            </a:p>
            <a:p>
              <a:pPr>
                <a:lnSpc>
                  <a:spcPct val="90000"/>
                </a:lnSpc>
              </a:pPr>
              <a:r>
                <a:rPr b="1" noProof="1">
                  <a:latin typeface="Courier New" pitchFamily="1" charset="0"/>
                </a:rPr>
                <a:t>   private static final int N_DOWN = 30;   </a:t>
              </a:r>
              <a:r>
                <a:rPr b="1" noProof="1">
                  <a:solidFill>
                    <a:srgbClr val="0000FF"/>
                  </a:solidFill>
                  <a:latin typeface="Courier New" pitchFamily="1" charset="0"/>
                </a:rPr>
                <a:t>/* Pegs down (minus a corner)   */</a:t>
              </a:r>
              <a:endParaRPr b="1" noProof="1">
                <a:latin typeface="Courier New" pitchFamily="1" charset="0"/>
              </a:endParaRPr>
            </a:p>
            <a:p>
              <a:pPr>
                <a:lnSpc>
                  <a:spcPct val="90000"/>
                </a:lnSpc>
              </a:pPr>
              <a:r>
                <a:rPr b="1" noProof="1">
                  <a:latin typeface="Courier New" pitchFamily="1" charset="0"/>
                </a:rPr>
                <a:t>   private static final int N_PEGS = 2 * N_ACROSS + 2 * N_DOWN;</a:t>
              </a:r>
            </a:p>
            <a:p>
              <a:pPr>
                <a:lnSpc>
                  <a:spcPct val="90000"/>
                </a:lnSpc>
              </a:pPr>
              <a:endParaRPr sz="1000" b="1" noProof="1">
                <a:latin typeface="Courier New" pitchFamily="1" charset="0"/>
              </a:endParaRPr>
            </a:p>
            <a:p>
              <a:pPr>
                <a:lnSpc>
                  <a:spcPct val="90000"/>
                </a:lnSpc>
              </a:pPr>
              <a:r>
                <a:rPr b="1" noProof="1">
                  <a:solidFill>
                    <a:srgbClr val="0000FF"/>
                  </a:solidFill>
                  <a:latin typeface="Courier New" pitchFamily="1" charset="0"/>
                </a:rPr>
                <a:t>/* Private instance variables */</a:t>
              </a:r>
            </a:p>
            <a:p>
              <a:pPr>
                <a:lnSpc>
                  <a:spcPct val="90000"/>
                </a:lnSpc>
              </a:pPr>
              <a:r>
                <a:rPr b="1" noProof="1">
                  <a:latin typeface="Courier New" pitchFamily="1" charset="0"/>
                </a:rPr>
                <a:t>   private GPoint[] pegs = new GPoint[N_PEGS];</a:t>
              </a:r>
            </a:p>
            <a:p>
              <a:pPr>
                <a:lnSpc>
                  <a:spcPct val="90000"/>
                </a:lnSpc>
              </a:pPr>
              <a:endParaRPr sz="1000" b="1" noProof="1">
                <a:latin typeface="Courier New" pitchFamily="1" charset="0"/>
              </a:endParaRPr>
            </a:p>
            <a:p>
              <a:pPr>
                <a:lnSpc>
                  <a:spcPct val="90000"/>
                </a:lnSpc>
              </a:pPr>
              <a:r>
                <a:rPr lang="en-US" b="1">
                  <a:latin typeface="Courier New" pitchFamily="1" charset="0"/>
                </a:rPr>
                <a:t>}</a:t>
              </a:r>
              <a:endParaRPr b="1" noProof="1">
                <a:latin typeface="Courier New" pitchFamily="1" charset="0"/>
              </a:endParaRPr>
            </a:p>
          </p:txBody>
        </p:sp>
      </p:grpSp>
      <p:sp>
        <p:nvSpPr>
          <p:cNvPr id="83975" name="Rectangle 7"/>
          <p:cNvSpPr>
            <a:spLocks noChangeArrowheads="1"/>
          </p:cNvSpPr>
          <p:nvPr/>
        </p:nvSpPr>
        <p:spPr bwMode="auto">
          <a:xfrm>
            <a:off x="0" y="0"/>
            <a:ext cx="9131300" cy="1089025"/>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83976" name="Rectangle 8"/>
          <p:cNvSpPr>
            <a:spLocks noChangeArrowheads="1"/>
          </p:cNvSpPr>
          <p:nvPr/>
        </p:nvSpPr>
        <p:spPr bwMode="auto">
          <a:xfrm>
            <a:off x="0" y="6567488"/>
            <a:ext cx="9131300" cy="290512"/>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83977" name="Rectangle 9"/>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The </a:t>
            </a:r>
            <a:r>
              <a:rPr lang="en-US" sz="3600" b="1">
                <a:solidFill>
                  <a:srgbClr val="FF0000"/>
                </a:solidFill>
                <a:latin typeface="Courier New" pitchFamily="1" charset="0"/>
              </a:rPr>
              <a:t>YarnPattern</a:t>
            </a:r>
            <a:r>
              <a:rPr lang="en-US" sz="4000">
                <a:solidFill>
                  <a:srgbClr val="FF0000"/>
                </a:solidFill>
                <a:latin typeface="Times New Roman" pitchFamily="1" charset="0"/>
              </a:rPr>
              <a:t> Program</a:t>
            </a:r>
            <a:endParaRPr lang="en-US">
              <a:solidFill>
                <a:srgbClr val="FF0000"/>
              </a:solidFill>
              <a:latin typeface="Times New Roman" pitchFamily="1" charset="0"/>
            </a:endParaRPr>
          </a:p>
        </p:txBody>
      </p:sp>
      <p:sp>
        <p:nvSpPr>
          <p:cNvPr id="8397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algn="ctr"/>
            <a:endParaRPr lang="en-US" sz="2400">
              <a:latin typeface="Times New Roman" pitchFamily="1" charset="0"/>
            </a:endParaRPr>
          </a:p>
        </p:txBody>
      </p:sp>
      <p:sp>
        <p:nvSpPr>
          <p:cNvPr id="83979" name="Text Box 11"/>
          <p:cNvSpPr txBox="1">
            <a:spLocks noChangeArrowheads="1"/>
          </p:cNvSpPr>
          <p:nvPr/>
        </p:nvSpPr>
        <p:spPr bwMode="auto">
          <a:xfrm>
            <a:off x="304800" y="6550025"/>
            <a:ext cx="914400"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000" i="1">
                <a:latin typeface="Times New Roman" pitchFamily="1" charset="0"/>
              </a:rPr>
              <a:t>page 2 of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83971"/>
                                        </p:tgtEl>
                                        <p:attrNameLst>
                                          <p:attrName>ppt_x</p:attrName>
                                        </p:attrNameLst>
                                      </p:cBhvr>
                                      <p:tavLst>
                                        <p:tav tm="0">
                                          <p:val>
                                            <p:strVal val="ppt_x"/>
                                          </p:val>
                                        </p:tav>
                                        <p:tav tm="100000">
                                          <p:val>
                                            <p:strVal val="ppt_x"/>
                                          </p:val>
                                        </p:tav>
                                      </p:tavLst>
                                    </p:anim>
                                    <p:anim calcmode="lin" valueType="num">
                                      <p:cBhvr additive="base">
                                        <p:cTn id="7" dur="1000"/>
                                        <p:tgtEl>
                                          <p:spTgt spid="83971"/>
                                        </p:tgtEl>
                                        <p:attrNameLst>
                                          <p:attrName>ppt_y</p:attrName>
                                        </p:attrNameLst>
                                      </p:cBhvr>
                                      <p:tavLst>
                                        <p:tav tm="0">
                                          <p:val>
                                            <p:strVal val="ppt_y"/>
                                          </p:val>
                                        </p:tav>
                                        <p:tav tm="100000">
                                          <p:val>
                                            <p:strVal val="0-ppt_h/2"/>
                                          </p:val>
                                        </p:tav>
                                      </p:tavLst>
                                    </p:anim>
                                    <p:set>
                                      <p:cBhvr>
                                        <p:cTn id="8" dur="1" fill="hold">
                                          <p:stCondLst>
                                            <p:cond delay="999"/>
                                          </p:stCondLst>
                                        </p:cTn>
                                        <p:tgtEl>
                                          <p:spTgt spid="839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83972"/>
                                        </p:tgtEl>
                                        <p:attrNameLst>
                                          <p:attrName>style.visibility</p:attrName>
                                        </p:attrNameLst>
                                      </p:cBhvr>
                                      <p:to>
                                        <p:strVal val="visible"/>
                                      </p:to>
                                    </p:set>
                                    <p:anim calcmode="lin" valueType="num">
                                      <p:cBhvr additive="base">
                                        <p:cTn id="11" dur="1000" fill="hold"/>
                                        <p:tgtEl>
                                          <p:spTgt spid="83972"/>
                                        </p:tgtEl>
                                        <p:attrNameLst>
                                          <p:attrName>ppt_x</p:attrName>
                                        </p:attrNameLst>
                                      </p:cBhvr>
                                      <p:tavLst>
                                        <p:tav tm="0">
                                          <p:val>
                                            <p:strVal val="#ppt_x"/>
                                          </p:val>
                                        </p:tav>
                                        <p:tav tm="100000">
                                          <p:val>
                                            <p:strVal val="#ppt_x"/>
                                          </p:val>
                                        </p:tav>
                                      </p:tavLst>
                                    </p:anim>
                                    <p:anim calcmode="lin" valueType="num">
                                      <p:cBhvr additive="base">
                                        <p:cTn id="12" dur="1000" fill="hold"/>
                                        <p:tgtEl>
                                          <p:spTgt spid="83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A Digression on the </a:t>
            </a:r>
            <a:r>
              <a:rPr lang="en-US" sz="3600" b="1">
                <a:solidFill>
                  <a:srgbClr val="FF0000"/>
                </a:solidFill>
                <a:latin typeface="Courier New" pitchFamily="1" charset="0"/>
              </a:rPr>
              <a:t>++</a:t>
            </a:r>
            <a:r>
              <a:rPr lang="en-US" sz="4000">
                <a:solidFill>
                  <a:srgbClr val="FF0000"/>
                </a:solidFill>
                <a:latin typeface="Times New Roman" pitchFamily="1" charset="0"/>
              </a:rPr>
              <a:t> Operator</a:t>
            </a:r>
            <a:endParaRPr lang="en-US">
              <a:solidFill>
                <a:schemeClr val="tx1"/>
              </a:solidFill>
            </a:endParaRPr>
          </a:p>
        </p:txBody>
      </p:sp>
      <p:sp>
        <p:nvSpPr>
          <p:cNvPr id="86019" name="Rectangle 3"/>
          <p:cNvSpPr>
            <a:spLocks noChangeArrowheads="1"/>
          </p:cNvSpPr>
          <p:nvPr/>
        </p:nvSpPr>
        <p:spPr bwMode="auto">
          <a:xfrm>
            <a:off x="1447800" y="1993900"/>
            <a:ext cx="6553200" cy="4445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nSpc>
                <a:spcPct val="85000"/>
              </a:lnSpc>
            </a:pPr>
            <a:r>
              <a:rPr sz="1800" b="1" noProof="1">
                <a:latin typeface="Courier New" pitchFamily="1" charset="0"/>
              </a:rPr>
              <a:t>pegs[pegIndex++] = new GPoint(</a:t>
            </a:r>
            <a:r>
              <a:rPr sz="1800" i="1" noProof="1">
                <a:latin typeface="Times New Roman" pitchFamily="1" charset="0"/>
              </a:rPr>
              <a:t>x</a:t>
            </a:r>
            <a:r>
              <a:rPr sz="1800" b="1" noProof="1">
                <a:latin typeface="Courier New" pitchFamily="1" charset="0"/>
              </a:rPr>
              <a:t>,</a:t>
            </a:r>
            <a:r>
              <a:rPr sz="1600" b="1" noProof="1">
                <a:latin typeface="Courier New" pitchFamily="1" charset="0"/>
              </a:rPr>
              <a:t> </a:t>
            </a:r>
            <a:r>
              <a:rPr sz="1800" i="1" noProof="1">
                <a:latin typeface="Times New Roman" pitchFamily="1" charset="0"/>
              </a:rPr>
              <a:t>y</a:t>
            </a:r>
            <a:r>
              <a:rPr sz="1800" b="1" noProof="1">
                <a:latin typeface="Courier New" pitchFamily="1" charset="0"/>
              </a:rPr>
              <a:t>);</a:t>
            </a:r>
          </a:p>
        </p:txBody>
      </p:sp>
      <p:sp>
        <p:nvSpPr>
          <p:cNvPr id="86020" name="Rectangle 4"/>
          <p:cNvSpPr>
            <a:spLocks noChangeArrowheads="1"/>
          </p:cNvSpPr>
          <p:nvPr/>
        </p:nvSpPr>
        <p:spPr bwMode="auto">
          <a:xfrm>
            <a:off x="482600" y="11557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The </a:t>
            </a:r>
            <a:r>
              <a:rPr lang="en-US" sz="2000" b="1" dirty="0" err="1">
                <a:latin typeface="Courier New" pitchFamily="1" charset="0"/>
              </a:rPr>
              <a:t>YarnPattern</a:t>
            </a:r>
            <a:r>
              <a:rPr lang="en-US" sz="2400" dirty="0">
                <a:latin typeface="Times New Roman" pitchFamily="1" charset="0"/>
              </a:rPr>
              <a:t> program illustrates a new form of the </a:t>
            </a:r>
            <a:r>
              <a:rPr lang="en-US" sz="2000" b="1" dirty="0">
                <a:latin typeface="Courier New" pitchFamily="1" charset="0"/>
              </a:rPr>
              <a:t>++</a:t>
            </a:r>
            <a:r>
              <a:rPr lang="en-US" sz="2400" dirty="0">
                <a:latin typeface="Times New Roman" pitchFamily="1" charset="0"/>
              </a:rPr>
              <a:t> operator in the various statements with the following form:</a:t>
            </a:r>
          </a:p>
        </p:txBody>
      </p:sp>
      <p:sp>
        <p:nvSpPr>
          <p:cNvPr id="86021" name="Rectangle 5"/>
          <p:cNvSpPr>
            <a:spLocks noChangeArrowheads="1"/>
          </p:cNvSpPr>
          <p:nvPr/>
        </p:nvSpPr>
        <p:spPr bwMode="auto">
          <a:xfrm>
            <a:off x="482600" y="2578100"/>
            <a:ext cx="8128000" cy="32131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dirty="0">
                <a:latin typeface="Times New Roman" pitchFamily="1" charset="0"/>
              </a:rPr>
              <a:t>The </a:t>
            </a:r>
            <a:r>
              <a:rPr lang="en-US" sz="2000" b="1" dirty="0" err="1">
                <a:latin typeface="Courier New" pitchFamily="1" charset="0"/>
              </a:rPr>
              <a:t>pegIndex</a:t>
            </a:r>
            <a:r>
              <a:rPr lang="en-US" sz="2000" b="1" dirty="0">
                <a:latin typeface="Courier New" pitchFamily="1" charset="0"/>
              </a:rPr>
              <a:t>++</a:t>
            </a:r>
            <a:r>
              <a:rPr lang="en-US" sz="2400" dirty="0">
                <a:latin typeface="Times New Roman" pitchFamily="1" charset="0"/>
              </a:rPr>
              <a:t> expression adds one to </a:t>
            </a:r>
            <a:r>
              <a:rPr lang="en-US" sz="2000" b="1" dirty="0" err="1">
                <a:latin typeface="Courier New" pitchFamily="1" charset="0"/>
              </a:rPr>
              <a:t>pegIndex</a:t>
            </a:r>
            <a:r>
              <a:rPr lang="en-US" sz="2400" dirty="0">
                <a:latin typeface="Times New Roman" pitchFamily="1" charset="0"/>
              </a:rPr>
              <a:t> just as if has all along.  The question is what value is used as the index, which depends on where the </a:t>
            </a:r>
            <a:r>
              <a:rPr lang="en-US" sz="2000" b="1" dirty="0">
                <a:latin typeface="Courier New" pitchFamily="1" charset="0"/>
              </a:rPr>
              <a:t>++</a:t>
            </a:r>
            <a:r>
              <a:rPr lang="en-US" sz="2400" dirty="0">
                <a:latin typeface="Times New Roman" pitchFamily="1" charset="0"/>
              </a:rPr>
              <a:t> operator appears:</a:t>
            </a:r>
          </a:p>
          <a:p>
            <a:pPr marL="742950" lvl="1" indent="-285750" algn="just">
              <a:lnSpc>
                <a:spcPct val="85000"/>
              </a:lnSpc>
              <a:spcAft>
                <a:spcPct val="30000"/>
              </a:spcAft>
              <a:buFontTx/>
              <a:buChar char="–"/>
            </a:pPr>
            <a:r>
              <a:rPr lang="en-US" sz="2000" dirty="0">
                <a:latin typeface="Times New Roman" pitchFamily="1" charset="0"/>
                <a:ea typeface="ＭＳ Ｐゴシック" pitchFamily="1" charset="-128"/>
              </a:rPr>
              <a:t>If the </a:t>
            </a:r>
            <a:r>
              <a:rPr lang="en-US" sz="1800" b="1" dirty="0">
                <a:latin typeface="Courier New" pitchFamily="1" charset="0"/>
                <a:ea typeface="ＭＳ Ｐゴシック" pitchFamily="1" charset="-128"/>
              </a:rPr>
              <a:t>++</a:t>
            </a:r>
            <a:r>
              <a:rPr lang="en-US" sz="2000" dirty="0">
                <a:latin typeface="Times New Roman" pitchFamily="1" charset="0"/>
                <a:ea typeface="ＭＳ Ｐゴシック" pitchFamily="1" charset="-128"/>
              </a:rPr>
              <a:t> operator comes </a:t>
            </a:r>
            <a:r>
              <a:rPr lang="en-US" sz="2000" i="1" dirty="0">
                <a:latin typeface="Times New Roman" pitchFamily="1" charset="0"/>
                <a:ea typeface="ＭＳ Ｐゴシック" pitchFamily="1" charset="-128"/>
              </a:rPr>
              <a:t>after</a:t>
            </a:r>
            <a:r>
              <a:rPr lang="en-US" sz="2000" dirty="0">
                <a:latin typeface="Times New Roman" pitchFamily="1" charset="0"/>
                <a:ea typeface="ＭＳ Ｐゴシック" pitchFamily="1" charset="-128"/>
              </a:rPr>
              <a:t> a variable, the variable is incremented after the value of the expression is determined.  Thus, in this example, the expression </a:t>
            </a:r>
            <a:r>
              <a:rPr lang="en-US" sz="1800" b="1" dirty="0" err="1">
                <a:latin typeface="Courier New" pitchFamily="1" charset="0"/>
                <a:ea typeface="ＭＳ Ｐゴシック" pitchFamily="1" charset="-128"/>
              </a:rPr>
              <a:t>pegs[pegIndex</a:t>
            </a:r>
            <a:r>
              <a:rPr lang="en-US" sz="1800" b="1" dirty="0">
                <a:latin typeface="Courier New" pitchFamily="1" charset="0"/>
                <a:ea typeface="ＭＳ Ｐゴシック" pitchFamily="1" charset="-128"/>
              </a:rPr>
              <a:t>++]</a:t>
            </a:r>
            <a:r>
              <a:rPr lang="en-US" sz="2000" dirty="0">
                <a:latin typeface="Times New Roman" pitchFamily="1" charset="0"/>
                <a:ea typeface="ＭＳ Ｐゴシック" pitchFamily="1" charset="-128"/>
              </a:rPr>
              <a:t> therefore selects the element of the array at the </a:t>
            </a:r>
            <a:r>
              <a:rPr lang="en-US" sz="2000" i="1" dirty="0">
                <a:latin typeface="Times New Roman" pitchFamily="1" charset="0"/>
                <a:ea typeface="ＭＳ Ｐゴシック" pitchFamily="1" charset="-128"/>
              </a:rPr>
              <a:t>current</a:t>
            </a:r>
            <a:r>
              <a:rPr lang="en-US" sz="2000" dirty="0">
                <a:latin typeface="Times New Roman" pitchFamily="1" charset="0"/>
                <a:ea typeface="ＭＳ Ｐゴシック" pitchFamily="1" charset="-128"/>
              </a:rPr>
              <a:t> value of </a:t>
            </a:r>
            <a:r>
              <a:rPr lang="en-US" sz="1800" b="1" dirty="0" err="1">
                <a:latin typeface="Courier New" pitchFamily="1" charset="0"/>
                <a:ea typeface="ＭＳ Ｐゴシック" pitchFamily="1" charset="-128"/>
              </a:rPr>
              <a:t>pegIndex</a:t>
            </a:r>
            <a:r>
              <a:rPr lang="en-US" sz="2000" dirty="0">
                <a:latin typeface="Times New Roman" pitchFamily="1" charset="0"/>
                <a:ea typeface="ＭＳ Ｐゴシック" pitchFamily="1" charset="-128"/>
              </a:rPr>
              <a:t> and then adds one to </a:t>
            </a:r>
            <a:r>
              <a:rPr lang="en-US" sz="1800" b="1" dirty="0" err="1">
                <a:latin typeface="Courier New" pitchFamily="1" charset="0"/>
                <a:ea typeface="ＭＳ Ｐゴシック" pitchFamily="1" charset="-128"/>
              </a:rPr>
              <a:t>pegIndex</a:t>
            </a:r>
            <a:r>
              <a:rPr lang="en-US" sz="2000" dirty="0">
                <a:latin typeface="Times New Roman" pitchFamily="1" charset="0"/>
                <a:ea typeface="ＭＳ Ｐゴシック" pitchFamily="1" charset="-128"/>
              </a:rPr>
              <a:t> afterwards, which moves it on to the next index position.</a:t>
            </a:r>
          </a:p>
          <a:p>
            <a:pPr marL="742950" lvl="1" indent="-285750" algn="just">
              <a:lnSpc>
                <a:spcPct val="85000"/>
              </a:lnSpc>
              <a:spcAft>
                <a:spcPct val="50000"/>
              </a:spcAft>
              <a:buFontTx/>
              <a:buChar char="–"/>
            </a:pPr>
            <a:r>
              <a:rPr lang="en-US" sz="2000" dirty="0">
                <a:latin typeface="Times New Roman" pitchFamily="1" charset="0"/>
                <a:ea typeface="ＭＳ Ｐゴシック" pitchFamily="1" charset="-128"/>
              </a:rPr>
              <a:t>If the </a:t>
            </a:r>
            <a:r>
              <a:rPr lang="en-US" sz="1800" b="1" dirty="0">
                <a:latin typeface="Courier New" pitchFamily="1" charset="0"/>
                <a:ea typeface="ＭＳ Ｐゴシック" pitchFamily="1" charset="-128"/>
              </a:rPr>
              <a:t>++</a:t>
            </a:r>
            <a:r>
              <a:rPr lang="en-US" sz="2000" dirty="0">
                <a:latin typeface="Times New Roman" pitchFamily="1" charset="0"/>
                <a:ea typeface="ＭＳ Ｐゴシック" pitchFamily="1" charset="-128"/>
              </a:rPr>
              <a:t> operator comes </a:t>
            </a:r>
            <a:r>
              <a:rPr lang="en-US" sz="2000" i="1" dirty="0">
                <a:latin typeface="Times New Roman" pitchFamily="1" charset="0"/>
                <a:ea typeface="ＭＳ Ｐゴシック" pitchFamily="1" charset="-128"/>
              </a:rPr>
              <a:t>before</a:t>
            </a:r>
            <a:r>
              <a:rPr lang="en-US" sz="2000" dirty="0">
                <a:latin typeface="Times New Roman" pitchFamily="1" charset="0"/>
                <a:ea typeface="ＭＳ Ｐゴシック" pitchFamily="1" charset="-128"/>
              </a:rPr>
              <a:t> a variable, the variable is incremented first and the new value is used in the surrounding context.</a:t>
            </a:r>
          </a:p>
        </p:txBody>
      </p:sp>
      <p:sp>
        <p:nvSpPr>
          <p:cNvPr id="86022" name="Rectangle 6"/>
          <p:cNvSpPr>
            <a:spLocks noChangeArrowheads="1"/>
          </p:cNvSpPr>
          <p:nvPr/>
        </p:nvSpPr>
        <p:spPr bwMode="auto">
          <a:xfrm>
            <a:off x="482600" y="5638800"/>
            <a:ext cx="8128000" cy="8636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The </a:t>
            </a:r>
            <a:r>
              <a:rPr lang="en-US" sz="2000" b="1" dirty="0">
                <a:latin typeface="Courier New" pitchFamily="1" charset="0"/>
              </a:rPr>
              <a:t>--</a:t>
            </a:r>
            <a:r>
              <a:rPr lang="en-US" sz="2400" dirty="0">
                <a:latin typeface="Times New Roman" pitchFamily="1" charset="0"/>
              </a:rPr>
              <a:t> operator behaves similarly but subtracts one from the variable instead.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bldLvl="2" autoUpdateAnimBg="0"/>
      <p:bldP spid="860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A Larger Sample Run</a:t>
            </a:r>
            <a:endParaRPr lang="en-US">
              <a:solidFill>
                <a:schemeClr val="tx1"/>
              </a:solidFill>
            </a:endParaRPr>
          </a:p>
        </p:txBody>
      </p:sp>
      <p:pic>
        <p:nvPicPr>
          <p:cNvPr id="79875" name="Picture 3" descr="YarnPattern"/>
          <p:cNvPicPr>
            <a:picLocks noChangeAspect="1" noChangeArrowheads="1"/>
          </p:cNvPicPr>
          <p:nvPr/>
        </p:nvPicPr>
        <p:blipFill>
          <a:blip r:embed="rId3"/>
          <a:srcRect/>
          <a:stretch>
            <a:fillRect/>
          </a:stretch>
        </p:blipFill>
        <p:spPr bwMode="auto">
          <a:xfrm>
            <a:off x="517525" y="1473200"/>
            <a:ext cx="8108950" cy="5000625"/>
          </a:xfrm>
          <a:prstGeom prst="rect">
            <a:avLst/>
          </a:prstGeom>
          <a:noFill/>
        </p:spPr>
      </p:pic>
      <p:cxnSp>
        <p:nvCxnSpPr>
          <p:cNvPr id="79876" name="AutoShape 4"/>
          <p:cNvCxnSpPr>
            <a:cxnSpLocks noChangeShapeType="1"/>
          </p:cNvCxnSpPr>
          <p:nvPr/>
        </p:nvCxnSpPr>
        <p:spPr bwMode="auto">
          <a:xfrm>
            <a:off x="520700" y="1663700"/>
            <a:ext cx="8099425" cy="1651000"/>
          </a:xfrm>
          <a:prstGeom prst="straightConnector1">
            <a:avLst/>
          </a:prstGeom>
          <a:noFill/>
          <a:ln w="9525">
            <a:solidFill>
              <a:srgbClr val="B800FF"/>
            </a:solidFill>
            <a:round/>
            <a:headEnd/>
            <a:tailEnd/>
          </a:ln>
          <a:effectLst/>
        </p:spPr>
      </p:cxnSp>
      <p:cxnSp>
        <p:nvCxnSpPr>
          <p:cNvPr id="79877" name="AutoShape 5"/>
          <p:cNvCxnSpPr>
            <a:cxnSpLocks noChangeShapeType="1"/>
          </p:cNvCxnSpPr>
          <p:nvPr/>
        </p:nvCxnSpPr>
        <p:spPr bwMode="auto">
          <a:xfrm flipV="1">
            <a:off x="2006600" y="3314700"/>
            <a:ext cx="6613525" cy="3149600"/>
          </a:xfrm>
          <a:prstGeom prst="straightConnector1">
            <a:avLst/>
          </a:prstGeom>
          <a:noFill/>
          <a:ln w="9525">
            <a:solidFill>
              <a:srgbClr val="B800FF"/>
            </a:solidFill>
            <a:round/>
            <a:headEnd/>
            <a:tailEnd/>
          </a:ln>
          <a:effectLst/>
        </p:spPr>
      </p:cxnSp>
      <p:cxnSp>
        <p:nvCxnSpPr>
          <p:cNvPr id="79878" name="AutoShape 6"/>
          <p:cNvCxnSpPr>
            <a:cxnSpLocks noChangeShapeType="1"/>
          </p:cNvCxnSpPr>
          <p:nvPr/>
        </p:nvCxnSpPr>
        <p:spPr bwMode="auto">
          <a:xfrm flipV="1">
            <a:off x="2006600" y="1663700"/>
            <a:ext cx="1981200" cy="4800600"/>
          </a:xfrm>
          <a:prstGeom prst="straightConnector1">
            <a:avLst/>
          </a:prstGeom>
          <a:noFill/>
          <a:ln w="9525">
            <a:solidFill>
              <a:srgbClr val="B800FF"/>
            </a:solidFill>
            <a:round/>
            <a:headEnd/>
            <a:tailEnd/>
          </a:ln>
          <a:effectLst/>
        </p:spPr>
      </p:cxnSp>
      <p:cxnSp>
        <p:nvCxnSpPr>
          <p:cNvPr id="79879" name="AutoShape 7"/>
          <p:cNvCxnSpPr>
            <a:cxnSpLocks noChangeShapeType="1"/>
          </p:cNvCxnSpPr>
          <p:nvPr/>
        </p:nvCxnSpPr>
        <p:spPr bwMode="auto">
          <a:xfrm flipH="1" flipV="1">
            <a:off x="3987800" y="1663700"/>
            <a:ext cx="4292600" cy="4800600"/>
          </a:xfrm>
          <a:prstGeom prst="straightConnector1">
            <a:avLst/>
          </a:prstGeom>
          <a:noFill/>
          <a:ln w="9525">
            <a:solidFill>
              <a:srgbClr val="B800FF"/>
            </a:solidFill>
            <a:round/>
            <a:headEnd/>
            <a:tailEnd/>
          </a:ln>
          <a:effectLst/>
        </p:spPr>
      </p:cxnSp>
      <p:cxnSp>
        <p:nvCxnSpPr>
          <p:cNvPr id="79880" name="AutoShape 8"/>
          <p:cNvCxnSpPr>
            <a:cxnSpLocks noChangeShapeType="1"/>
          </p:cNvCxnSpPr>
          <p:nvPr/>
        </p:nvCxnSpPr>
        <p:spPr bwMode="auto">
          <a:xfrm flipH="1" flipV="1">
            <a:off x="504825" y="4467225"/>
            <a:ext cx="7775575" cy="1997075"/>
          </a:xfrm>
          <a:prstGeom prst="straightConnector1">
            <a:avLst/>
          </a:prstGeom>
          <a:noFill/>
          <a:ln w="9525">
            <a:solidFill>
              <a:srgbClr val="B800FF"/>
            </a:solidFill>
            <a:round/>
            <a:headEnd/>
            <a:tailEnd/>
          </a:ln>
          <a:effectLst/>
        </p:spPr>
      </p:cxnSp>
      <p:cxnSp>
        <p:nvCxnSpPr>
          <p:cNvPr id="79881" name="AutoShape 9"/>
          <p:cNvCxnSpPr>
            <a:cxnSpLocks noChangeShapeType="1"/>
          </p:cNvCxnSpPr>
          <p:nvPr/>
        </p:nvCxnSpPr>
        <p:spPr bwMode="auto">
          <a:xfrm flipH="1">
            <a:off x="504825" y="1663700"/>
            <a:ext cx="6950075" cy="2803525"/>
          </a:xfrm>
          <a:prstGeom prst="straightConnector1">
            <a:avLst/>
          </a:prstGeom>
          <a:noFill/>
          <a:ln w="9525">
            <a:solidFill>
              <a:srgbClr val="B800FF"/>
            </a:solidFill>
            <a:round/>
            <a:headEnd/>
            <a:tailEnd/>
          </a:ln>
          <a:effectLst/>
        </p:spPr>
      </p:cxnSp>
      <p:cxnSp>
        <p:nvCxnSpPr>
          <p:cNvPr id="79882" name="AutoShape 10"/>
          <p:cNvCxnSpPr>
            <a:cxnSpLocks noChangeShapeType="1"/>
          </p:cNvCxnSpPr>
          <p:nvPr/>
        </p:nvCxnSpPr>
        <p:spPr bwMode="auto">
          <a:xfrm flipH="1">
            <a:off x="4813300" y="1663700"/>
            <a:ext cx="2641600" cy="4800600"/>
          </a:xfrm>
          <a:prstGeom prst="straightConnector1">
            <a:avLst/>
          </a:prstGeom>
          <a:noFill/>
          <a:ln w="9525">
            <a:solidFill>
              <a:srgbClr val="B800FF"/>
            </a:solidFill>
            <a:round/>
            <a:headEnd/>
            <a:tailEnd/>
          </a:ln>
          <a:effectLst/>
        </p:spPr>
      </p:cxnSp>
      <p:cxnSp>
        <p:nvCxnSpPr>
          <p:cNvPr id="79883" name="AutoShape 11"/>
          <p:cNvCxnSpPr>
            <a:cxnSpLocks noChangeShapeType="1"/>
          </p:cNvCxnSpPr>
          <p:nvPr/>
        </p:nvCxnSpPr>
        <p:spPr bwMode="auto">
          <a:xfrm>
            <a:off x="1181100" y="1663700"/>
            <a:ext cx="3632200" cy="4800600"/>
          </a:xfrm>
          <a:prstGeom prst="straightConnector1">
            <a:avLst/>
          </a:prstGeom>
          <a:noFill/>
          <a:ln w="9525">
            <a:solidFill>
              <a:srgbClr val="B800FF"/>
            </a:solidFill>
            <a:round/>
            <a:headEnd/>
            <a:tailEnd/>
          </a:ln>
          <a:effectLst/>
        </p:spPr>
      </p:cxnSp>
      <p:cxnSp>
        <p:nvCxnSpPr>
          <p:cNvPr id="79884" name="AutoShape 12"/>
          <p:cNvCxnSpPr>
            <a:cxnSpLocks noChangeShapeType="1"/>
            <a:endCxn id="0" idx="3"/>
          </p:cNvCxnSpPr>
          <p:nvPr/>
        </p:nvCxnSpPr>
        <p:spPr bwMode="auto">
          <a:xfrm>
            <a:off x="1181100" y="1663700"/>
            <a:ext cx="7445375" cy="2309813"/>
          </a:xfrm>
          <a:prstGeom prst="straightConnector1">
            <a:avLst/>
          </a:prstGeom>
          <a:noFill/>
          <a:ln w="9525">
            <a:solidFill>
              <a:srgbClr val="B800FF"/>
            </a:solidFill>
            <a:round/>
            <a:headEnd/>
            <a:tailEnd/>
          </a:ln>
          <a:effectLst/>
        </p:spPr>
      </p:cxnSp>
      <p:cxnSp>
        <p:nvCxnSpPr>
          <p:cNvPr id="79885" name="AutoShape 13"/>
          <p:cNvCxnSpPr>
            <a:cxnSpLocks noChangeShapeType="1"/>
          </p:cNvCxnSpPr>
          <p:nvPr/>
        </p:nvCxnSpPr>
        <p:spPr bwMode="auto">
          <a:xfrm flipV="1">
            <a:off x="1346200" y="3973513"/>
            <a:ext cx="7275513" cy="2490787"/>
          </a:xfrm>
          <a:prstGeom prst="straightConnector1">
            <a:avLst/>
          </a:prstGeom>
          <a:noFill/>
          <a:ln w="9525">
            <a:solidFill>
              <a:srgbClr val="B800FF"/>
            </a:solidFill>
            <a:round/>
            <a:headEnd/>
            <a:tailEnd/>
          </a:ln>
          <a:effectLst/>
        </p:spPr>
      </p:cxnSp>
      <p:cxnSp>
        <p:nvCxnSpPr>
          <p:cNvPr id="79886" name="AutoShape 14"/>
          <p:cNvCxnSpPr>
            <a:cxnSpLocks noChangeShapeType="1"/>
          </p:cNvCxnSpPr>
          <p:nvPr/>
        </p:nvCxnSpPr>
        <p:spPr bwMode="auto">
          <a:xfrm flipV="1">
            <a:off x="1346200" y="1663700"/>
            <a:ext cx="3302000" cy="4800600"/>
          </a:xfrm>
          <a:prstGeom prst="straightConnector1">
            <a:avLst/>
          </a:prstGeom>
          <a:noFill/>
          <a:ln w="9525">
            <a:solidFill>
              <a:srgbClr val="B800FF"/>
            </a:solidFill>
            <a:round/>
            <a:headEnd/>
            <a:tailEnd/>
          </a:ln>
          <a:effectLst/>
        </p:spPr>
      </p:cxnSp>
      <p:cxnSp>
        <p:nvCxnSpPr>
          <p:cNvPr id="79887" name="AutoShape 15"/>
          <p:cNvCxnSpPr>
            <a:cxnSpLocks noChangeShapeType="1"/>
          </p:cNvCxnSpPr>
          <p:nvPr/>
        </p:nvCxnSpPr>
        <p:spPr bwMode="auto">
          <a:xfrm flipH="1" flipV="1">
            <a:off x="4648200" y="1663700"/>
            <a:ext cx="2971800" cy="4800600"/>
          </a:xfrm>
          <a:prstGeom prst="straightConnector1">
            <a:avLst/>
          </a:prstGeom>
          <a:noFill/>
          <a:ln w="9525">
            <a:solidFill>
              <a:srgbClr val="B800FF"/>
            </a:solidFill>
            <a:round/>
            <a:headEnd/>
            <a:tailEnd/>
          </a:ln>
          <a:effectLst/>
        </p:spPr>
      </p:cxnSp>
      <p:cxnSp>
        <p:nvCxnSpPr>
          <p:cNvPr id="79888" name="AutoShape 16"/>
          <p:cNvCxnSpPr>
            <a:cxnSpLocks noChangeShapeType="1"/>
          </p:cNvCxnSpPr>
          <p:nvPr/>
        </p:nvCxnSpPr>
        <p:spPr bwMode="auto">
          <a:xfrm flipH="1" flipV="1">
            <a:off x="504825" y="3806825"/>
            <a:ext cx="7115175" cy="2657475"/>
          </a:xfrm>
          <a:prstGeom prst="straightConnector1">
            <a:avLst/>
          </a:prstGeom>
          <a:noFill/>
          <a:ln w="9525">
            <a:solidFill>
              <a:srgbClr val="B800FF"/>
            </a:solidFill>
            <a:round/>
            <a:headEnd/>
            <a:tailEnd/>
          </a:ln>
          <a:effectLst/>
        </p:spPr>
      </p:cxnSp>
      <p:cxnSp>
        <p:nvCxnSpPr>
          <p:cNvPr id="79889" name="AutoShape 17"/>
          <p:cNvCxnSpPr>
            <a:cxnSpLocks noChangeShapeType="1"/>
          </p:cNvCxnSpPr>
          <p:nvPr/>
        </p:nvCxnSpPr>
        <p:spPr bwMode="auto">
          <a:xfrm flipH="1">
            <a:off x="504825" y="1663700"/>
            <a:ext cx="7610475" cy="2143125"/>
          </a:xfrm>
          <a:prstGeom prst="straightConnector1">
            <a:avLst/>
          </a:prstGeom>
          <a:noFill/>
          <a:ln w="9525">
            <a:solidFill>
              <a:srgbClr val="B800FF"/>
            </a:solidFill>
            <a:round/>
            <a:headEnd/>
            <a:tailEnd/>
          </a:ln>
          <a:effectLst/>
        </p:spPr>
      </p:cxnSp>
      <p:cxnSp>
        <p:nvCxnSpPr>
          <p:cNvPr id="79890" name="AutoShape 18"/>
          <p:cNvCxnSpPr>
            <a:cxnSpLocks noChangeShapeType="1"/>
          </p:cNvCxnSpPr>
          <p:nvPr/>
        </p:nvCxnSpPr>
        <p:spPr bwMode="auto">
          <a:xfrm flipH="1">
            <a:off x="4152900" y="1663700"/>
            <a:ext cx="3962400" cy="4800600"/>
          </a:xfrm>
          <a:prstGeom prst="straightConnector1">
            <a:avLst/>
          </a:prstGeom>
          <a:noFill/>
          <a:ln w="9525">
            <a:solidFill>
              <a:srgbClr val="B800FF"/>
            </a:solidFill>
            <a:round/>
            <a:headEnd/>
            <a:tailEnd/>
          </a:ln>
          <a:effectLst/>
        </p:spPr>
      </p:cxnSp>
      <p:cxnSp>
        <p:nvCxnSpPr>
          <p:cNvPr id="79891" name="AutoShape 19"/>
          <p:cNvCxnSpPr>
            <a:cxnSpLocks noChangeShapeType="1"/>
          </p:cNvCxnSpPr>
          <p:nvPr/>
        </p:nvCxnSpPr>
        <p:spPr bwMode="auto">
          <a:xfrm>
            <a:off x="1841500" y="1663700"/>
            <a:ext cx="2311400" cy="4800600"/>
          </a:xfrm>
          <a:prstGeom prst="straightConnector1">
            <a:avLst/>
          </a:prstGeom>
          <a:noFill/>
          <a:ln w="9525">
            <a:solidFill>
              <a:srgbClr val="B800FF"/>
            </a:solidFill>
            <a:round/>
            <a:headEnd/>
            <a:tailEnd/>
          </a:ln>
          <a:effectLst/>
        </p:spPr>
      </p:cxnSp>
      <p:cxnSp>
        <p:nvCxnSpPr>
          <p:cNvPr id="79892" name="AutoShape 20"/>
          <p:cNvCxnSpPr>
            <a:cxnSpLocks noChangeShapeType="1"/>
          </p:cNvCxnSpPr>
          <p:nvPr/>
        </p:nvCxnSpPr>
        <p:spPr bwMode="auto">
          <a:xfrm>
            <a:off x="1841500" y="1663700"/>
            <a:ext cx="6780213" cy="2970213"/>
          </a:xfrm>
          <a:prstGeom prst="straightConnector1">
            <a:avLst/>
          </a:prstGeom>
          <a:noFill/>
          <a:ln w="9525">
            <a:solidFill>
              <a:srgbClr val="B800FF"/>
            </a:solidFill>
            <a:round/>
            <a:headEnd/>
            <a:tailEnd/>
          </a:ln>
          <a:effectLst/>
        </p:spPr>
      </p:cxnSp>
      <p:cxnSp>
        <p:nvCxnSpPr>
          <p:cNvPr id="79893" name="AutoShape 21"/>
          <p:cNvCxnSpPr>
            <a:cxnSpLocks noChangeShapeType="1"/>
          </p:cNvCxnSpPr>
          <p:nvPr/>
        </p:nvCxnSpPr>
        <p:spPr bwMode="auto">
          <a:xfrm flipV="1">
            <a:off x="685800" y="4633913"/>
            <a:ext cx="7935913" cy="1830387"/>
          </a:xfrm>
          <a:prstGeom prst="straightConnector1">
            <a:avLst/>
          </a:prstGeom>
          <a:noFill/>
          <a:ln w="9525">
            <a:solidFill>
              <a:srgbClr val="B800FF"/>
            </a:solidFill>
            <a:round/>
            <a:headEnd/>
            <a:tailEnd/>
          </a:ln>
          <a:effectLst/>
        </p:spPr>
      </p:cxnSp>
      <p:cxnSp>
        <p:nvCxnSpPr>
          <p:cNvPr id="79894" name="AutoShape 22"/>
          <p:cNvCxnSpPr>
            <a:cxnSpLocks noChangeShapeType="1"/>
          </p:cNvCxnSpPr>
          <p:nvPr/>
        </p:nvCxnSpPr>
        <p:spPr bwMode="auto">
          <a:xfrm flipV="1">
            <a:off x="685800" y="1663700"/>
            <a:ext cx="4622800" cy="4800600"/>
          </a:xfrm>
          <a:prstGeom prst="straightConnector1">
            <a:avLst/>
          </a:prstGeom>
          <a:noFill/>
          <a:ln w="9525">
            <a:solidFill>
              <a:srgbClr val="B800FF"/>
            </a:solidFill>
            <a:round/>
            <a:headEnd/>
            <a:tailEnd/>
          </a:ln>
          <a:effectLst/>
        </p:spPr>
      </p:cxnSp>
      <p:cxnSp>
        <p:nvCxnSpPr>
          <p:cNvPr id="79895" name="AutoShape 23"/>
          <p:cNvCxnSpPr>
            <a:cxnSpLocks noChangeShapeType="1"/>
          </p:cNvCxnSpPr>
          <p:nvPr/>
        </p:nvCxnSpPr>
        <p:spPr bwMode="auto">
          <a:xfrm flipH="1" flipV="1">
            <a:off x="5308600" y="1663700"/>
            <a:ext cx="1651000" cy="4800600"/>
          </a:xfrm>
          <a:prstGeom prst="straightConnector1">
            <a:avLst/>
          </a:prstGeom>
          <a:noFill/>
          <a:ln w="9525">
            <a:solidFill>
              <a:srgbClr val="B800FF"/>
            </a:solidFill>
            <a:round/>
            <a:headEnd/>
            <a:tailEnd/>
          </a:ln>
          <a:effectLst/>
        </p:spPr>
      </p:cxnSp>
      <p:cxnSp>
        <p:nvCxnSpPr>
          <p:cNvPr id="79896" name="AutoShape 24"/>
          <p:cNvCxnSpPr>
            <a:cxnSpLocks noChangeShapeType="1"/>
          </p:cNvCxnSpPr>
          <p:nvPr/>
        </p:nvCxnSpPr>
        <p:spPr bwMode="auto">
          <a:xfrm flipH="1" flipV="1">
            <a:off x="503238" y="3148013"/>
            <a:ext cx="6456362" cy="3316287"/>
          </a:xfrm>
          <a:prstGeom prst="straightConnector1">
            <a:avLst/>
          </a:prstGeom>
          <a:noFill/>
          <a:ln w="9525">
            <a:solidFill>
              <a:srgbClr val="B800FF"/>
            </a:solidFill>
            <a:round/>
            <a:headEnd/>
            <a:tailEnd/>
          </a:ln>
          <a:effectLst/>
        </p:spPr>
      </p:cxnSp>
      <p:cxnSp>
        <p:nvCxnSpPr>
          <p:cNvPr id="79897" name="AutoShape 25"/>
          <p:cNvCxnSpPr>
            <a:cxnSpLocks noChangeShapeType="1"/>
          </p:cNvCxnSpPr>
          <p:nvPr/>
        </p:nvCxnSpPr>
        <p:spPr bwMode="auto">
          <a:xfrm flipH="1">
            <a:off x="503238" y="1828800"/>
            <a:ext cx="8116887" cy="1319213"/>
          </a:xfrm>
          <a:prstGeom prst="straightConnector1">
            <a:avLst/>
          </a:prstGeom>
          <a:noFill/>
          <a:ln w="9525">
            <a:solidFill>
              <a:srgbClr val="B800FF"/>
            </a:solidFill>
            <a:round/>
            <a:headEnd/>
            <a:tailEnd/>
          </a:ln>
          <a:effectLst/>
        </p:spPr>
      </p:cxnSp>
      <p:cxnSp>
        <p:nvCxnSpPr>
          <p:cNvPr id="79898" name="AutoShape 26"/>
          <p:cNvCxnSpPr>
            <a:cxnSpLocks noChangeShapeType="1"/>
          </p:cNvCxnSpPr>
          <p:nvPr/>
        </p:nvCxnSpPr>
        <p:spPr bwMode="auto">
          <a:xfrm flipH="1">
            <a:off x="3492500" y="1828800"/>
            <a:ext cx="5127625" cy="4635500"/>
          </a:xfrm>
          <a:prstGeom prst="straightConnector1">
            <a:avLst/>
          </a:prstGeom>
          <a:noFill/>
          <a:ln w="9525">
            <a:solidFill>
              <a:srgbClr val="B800FF"/>
            </a:solidFill>
            <a:round/>
            <a:headEnd/>
            <a:tailEnd/>
          </a:ln>
          <a:effectLst/>
        </p:spPr>
      </p:cxnSp>
      <p:cxnSp>
        <p:nvCxnSpPr>
          <p:cNvPr id="79899" name="AutoShape 27"/>
          <p:cNvCxnSpPr>
            <a:cxnSpLocks noChangeShapeType="1"/>
          </p:cNvCxnSpPr>
          <p:nvPr/>
        </p:nvCxnSpPr>
        <p:spPr bwMode="auto">
          <a:xfrm>
            <a:off x="2501900" y="1663700"/>
            <a:ext cx="990600" cy="4800600"/>
          </a:xfrm>
          <a:prstGeom prst="straightConnector1">
            <a:avLst/>
          </a:prstGeom>
          <a:noFill/>
          <a:ln w="9525">
            <a:solidFill>
              <a:srgbClr val="B800FF"/>
            </a:solidFill>
            <a:round/>
            <a:headEnd/>
            <a:tailEnd/>
          </a:ln>
          <a:effectLst/>
        </p:spPr>
      </p:cxnSp>
      <p:cxnSp>
        <p:nvCxnSpPr>
          <p:cNvPr id="79900" name="AutoShape 28"/>
          <p:cNvCxnSpPr>
            <a:cxnSpLocks noChangeShapeType="1"/>
          </p:cNvCxnSpPr>
          <p:nvPr/>
        </p:nvCxnSpPr>
        <p:spPr bwMode="auto">
          <a:xfrm>
            <a:off x="2501900" y="1663700"/>
            <a:ext cx="6119813" cy="3630613"/>
          </a:xfrm>
          <a:prstGeom prst="straightConnector1">
            <a:avLst/>
          </a:prstGeom>
          <a:noFill/>
          <a:ln w="9525">
            <a:solidFill>
              <a:srgbClr val="B800FF"/>
            </a:solidFill>
            <a:round/>
            <a:headEnd/>
            <a:tailEnd/>
          </a:ln>
          <a:effectLst/>
        </p:spPr>
      </p:cxnSp>
      <p:cxnSp>
        <p:nvCxnSpPr>
          <p:cNvPr id="79901" name="AutoShape 29"/>
          <p:cNvCxnSpPr>
            <a:cxnSpLocks noChangeShapeType="1"/>
          </p:cNvCxnSpPr>
          <p:nvPr/>
        </p:nvCxnSpPr>
        <p:spPr bwMode="auto">
          <a:xfrm flipV="1">
            <a:off x="504825" y="5294313"/>
            <a:ext cx="8116888" cy="658812"/>
          </a:xfrm>
          <a:prstGeom prst="straightConnector1">
            <a:avLst/>
          </a:prstGeom>
          <a:noFill/>
          <a:ln w="9525">
            <a:solidFill>
              <a:srgbClr val="B800FF"/>
            </a:solidFill>
            <a:round/>
            <a:headEnd/>
            <a:tailEnd/>
          </a:ln>
          <a:effectLst/>
        </p:spPr>
      </p:cxnSp>
      <p:cxnSp>
        <p:nvCxnSpPr>
          <p:cNvPr id="79902" name="AutoShape 30"/>
          <p:cNvCxnSpPr>
            <a:cxnSpLocks noChangeShapeType="1"/>
          </p:cNvCxnSpPr>
          <p:nvPr/>
        </p:nvCxnSpPr>
        <p:spPr bwMode="auto">
          <a:xfrm flipV="1">
            <a:off x="504825" y="1663700"/>
            <a:ext cx="5464175" cy="4289425"/>
          </a:xfrm>
          <a:prstGeom prst="straightConnector1">
            <a:avLst/>
          </a:prstGeom>
          <a:noFill/>
          <a:ln w="9525">
            <a:solidFill>
              <a:srgbClr val="B800FF"/>
            </a:solidFill>
            <a:round/>
            <a:headEnd/>
            <a:tailEnd/>
          </a:ln>
          <a:effectLst/>
        </p:spPr>
      </p:cxnSp>
      <p:cxnSp>
        <p:nvCxnSpPr>
          <p:cNvPr id="79903" name="AutoShape 31"/>
          <p:cNvCxnSpPr>
            <a:cxnSpLocks noChangeShapeType="1"/>
          </p:cNvCxnSpPr>
          <p:nvPr/>
        </p:nvCxnSpPr>
        <p:spPr bwMode="auto">
          <a:xfrm flipH="1" flipV="1">
            <a:off x="5969000" y="1663700"/>
            <a:ext cx="330200" cy="4800600"/>
          </a:xfrm>
          <a:prstGeom prst="straightConnector1">
            <a:avLst/>
          </a:prstGeom>
          <a:noFill/>
          <a:ln w="9525">
            <a:solidFill>
              <a:srgbClr val="B800FF"/>
            </a:solidFill>
            <a:round/>
            <a:headEnd/>
            <a:tailEnd/>
          </a:ln>
          <a:effectLst/>
        </p:spPr>
      </p:cxnSp>
      <p:cxnSp>
        <p:nvCxnSpPr>
          <p:cNvPr id="79904" name="AutoShape 32"/>
          <p:cNvCxnSpPr>
            <a:cxnSpLocks noChangeShapeType="1"/>
          </p:cNvCxnSpPr>
          <p:nvPr/>
        </p:nvCxnSpPr>
        <p:spPr bwMode="auto">
          <a:xfrm flipH="1" flipV="1">
            <a:off x="503238" y="2487613"/>
            <a:ext cx="5795962" cy="3976687"/>
          </a:xfrm>
          <a:prstGeom prst="straightConnector1">
            <a:avLst/>
          </a:prstGeom>
          <a:noFill/>
          <a:ln w="9525">
            <a:solidFill>
              <a:srgbClr val="B800FF"/>
            </a:solidFill>
            <a:round/>
            <a:headEnd/>
            <a:tailEnd/>
          </a:ln>
          <a:effectLst/>
        </p:spPr>
      </p:cxnSp>
      <p:cxnSp>
        <p:nvCxnSpPr>
          <p:cNvPr id="79905" name="AutoShape 33"/>
          <p:cNvCxnSpPr>
            <a:cxnSpLocks noChangeShapeType="1"/>
          </p:cNvCxnSpPr>
          <p:nvPr/>
        </p:nvCxnSpPr>
        <p:spPr bwMode="auto">
          <a:xfrm flipH="1" flipV="1">
            <a:off x="503238" y="2487613"/>
            <a:ext cx="8116887" cy="1587"/>
          </a:xfrm>
          <a:prstGeom prst="straightConnector1">
            <a:avLst/>
          </a:prstGeom>
          <a:noFill/>
          <a:ln w="9525">
            <a:solidFill>
              <a:srgbClr val="B800FF"/>
            </a:solidFill>
            <a:round/>
            <a:headEnd/>
            <a:tailEnd/>
          </a:ln>
          <a:effectLst/>
        </p:spPr>
      </p:cxnSp>
      <p:cxnSp>
        <p:nvCxnSpPr>
          <p:cNvPr id="79906" name="AutoShape 34"/>
          <p:cNvCxnSpPr>
            <a:cxnSpLocks noChangeShapeType="1"/>
          </p:cNvCxnSpPr>
          <p:nvPr/>
        </p:nvCxnSpPr>
        <p:spPr bwMode="auto">
          <a:xfrm flipH="1">
            <a:off x="2819400" y="2514600"/>
            <a:ext cx="5788025" cy="3975100"/>
          </a:xfrm>
          <a:prstGeom prst="straightConnector1">
            <a:avLst/>
          </a:prstGeom>
          <a:noFill/>
          <a:ln w="9525">
            <a:solidFill>
              <a:srgbClr val="B800FF"/>
            </a:solidFill>
            <a:round/>
            <a:headEnd/>
            <a:tailEnd/>
          </a:ln>
          <a:effectLst/>
        </p:spPr>
      </p:cxnSp>
      <p:cxnSp>
        <p:nvCxnSpPr>
          <p:cNvPr id="79907" name="AutoShape 35"/>
          <p:cNvCxnSpPr>
            <a:cxnSpLocks noChangeShapeType="1"/>
          </p:cNvCxnSpPr>
          <p:nvPr/>
        </p:nvCxnSpPr>
        <p:spPr bwMode="auto">
          <a:xfrm flipH="1">
            <a:off x="2832100" y="1663700"/>
            <a:ext cx="330200" cy="4800600"/>
          </a:xfrm>
          <a:prstGeom prst="straightConnector1">
            <a:avLst/>
          </a:prstGeom>
          <a:noFill/>
          <a:ln w="9525">
            <a:solidFill>
              <a:srgbClr val="B800FF"/>
            </a:solidFill>
            <a:round/>
            <a:headEnd/>
            <a:tailEnd/>
          </a:ln>
          <a:effectLst/>
        </p:spPr>
      </p:cxnSp>
      <p:cxnSp>
        <p:nvCxnSpPr>
          <p:cNvPr id="79908" name="AutoShape 36"/>
          <p:cNvCxnSpPr>
            <a:cxnSpLocks noChangeShapeType="1"/>
          </p:cNvCxnSpPr>
          <p:nvPr/>
        </p:nvCxnSpPr>
        <p:spPr bwMode="auto">
          <a:xfrm>
            <a:off x="3162300" y="1663700"/>
            <a:ext cx="5459413" cy="4291013"/>
          </a:xfrm>
          <a:prstGeom prst="straightConnector1">
            <a:avLst/>
          </a:prstGeom>
          <a:noFill/>
          <a:ln w="9525">
            <a:solidFill>
              <a:srgbClr val="B800FF"/>
            </a:solidFill>
            <a:round/>
            <a:headEnd/>
            <a:tailEnd/>
          </a:ln>
          <a:effectLst/>
        </p:spPr>
      </p:cxnSp>
      <p:cxnSp>
        <p:nvCxnSpPr>
          <p:cNvPr id="79909" name="AutoShape 37"/>
          <p:cNvCxnSpPr>
            <a:cxnSpLocks noChangeShapeType="1"/>
          </p:cNvCxnSpPr>
          <p:nvPr/>
        </p:nvCxnSpPr>
        <p:spPr bwMode="auto">
          <a:xfrm>
            <a:off x="504825" y="5292725"/>
            <a:ext cx="8116888" cy="661988"/>
          </a:xfrm>
          <a:prstGeom prst="straightConnector1">
            <a:avLst/>
          </a:prstGeom>
          <a:noFill/>
          <a:ln w="9525">
            <a:solidFill>
              <a:srgbClr val="B800FF"/>
            </a:solidFill>
            <a:round/>
            <a:headEnd/>
            <a:tailEnd/>
          </a:ln>
          <a:effectLst/>
        </p:spPr>
      </p:cxnSp>
      <p:cxnSp>
        <p:nvCxnSpPr>
          <p:cNvPr id="79910" name="AutoShape 38"/>
          <p:cNvCxnSpPr>
            <a:cxnSpLocks noChangeShapeType="1"/>
          </p:cNvCxnSpPr>
          <p:nvPr/>
        </p:nvCxnSpPr>
        <p:spPr bwMode="auto">
          <a:xfrm flipV="1">
            <a:off x="504825" y="1663700"/>
            <a:ext cx="6124575" cy="3629025"/>
          </a:xfrm>
          <a:prstGeom prst="straightConnector1">
            <a:avLst/>
          </a:prstGeom>
          <a:noFill/>
          <a:ln w="9525">
            <a:solidFill>
              <a:srgbClr val="B800FF"/>
            </a:solidFill>
            <a:round/>
            <a:headEnd/>
            <a:tailEnd/>
          </a:ln>
          <a:effectLst/>
        </p:spPr>
      </p:cxnSp>
      <p:cxnSp>
        <p:nvCxnSpPr>
          <p:cNvPr id="79911" name="AutoShape 39"/>
          <p:cNvCxnSpPr>
            <a:cxnSpLocks noChangeShapeType="1"/>
          </p:cNvCxnSpPr>
          <p:nvPr/>
        </p:nvCxnSpPr>
        <p:spPr bwMode="auto">
          <a:xfrm flipV="1">
            <a:off x="5638800" y="1663700"/>
            <a:ext cx="990600" cy="4800600"/>
          </a:xfrm>
          <a:prstGeom prst="straightConnector1">
            <a:avLst/>
          </a:prstGeom>
          <a:noFill/>
          <a:ln w="9525">
            <a:solidFill>
              <a:srgbClr val="B800FF"/>
            </a:solidFill>
            <a:round/>
            <a:headEnd/>
            <a:tailEnd/>
          </a:ln>
          <a:effectLst/>
        </p:spPr>
      </p:cxnSp>
      <p:cxnSp>
        <p:nvCxnSpPr>
          <p:cNvPr id="79912" name="AutoShape 40"/>
          <p:cNvCxnSpPr>
            <a:cxnSpLocks noChangeShapeType="1"/>
          </p:cNvCxnSpPr>
          <p:nvPr/>
        </p:nvCxnSpPr>
        <p:spPr bwMode="auto">
          <a:xfrm flipH="1" flipV="1">
            <a:off x="503238" y="1827213"/>
            <a:ext cx="5135562" cy="4637087"/>
          </a:xfrm>
          <a:prstGeom prst="straightConnector1">
            <a:avLst/>
          </a:prstGeom>
          <a:noFill/>
          <a:ln w="9525">
            <a:solidFill>
              <a:srgbClr val="B800FF"/>
            </a:solidFill>
            <a:round/>
            <a:headEnd/>
            <a:tailEnd/>
          </a:ln>
          <a:effectLst/>
        </p:spPr>
      </p:cxnSp>
      <p:cxnSp>
        <p:nvCxnSpPr>
          <p:cNvPr id="79913" name="AutoShape 41"/>
          <p:cNvCxnSpPr>
            <a:cxnSpLocks noChangeShapeType="1"/>
          </p:cNvCxnSpPr>
          <p:nvPr/>
        </p:nvCxnSpPr>
        <p:spPr bwMode="auto">
          <a:xfrm flipH="1" flipV="1">
            <a:off x="503238" y="1827213"/>
            <a:ext cx="8116887" cy="1322387"/>
          </a:xfrm>
          <a:prstGeom prst="straightConnector1">
            <a:avLst/>
          </a:prstGeom>
          <a:noFill/>
          <a:ln w="9525">
            <a:solidFill>
              <a:srgbClr val="B800FF"/>
            </a:solidFill>
            <a:round/>
            <a:headEnd/>
            <a:tailEnd/>
          </a:ln>
          <a:effectLst/>
        </p:spPr>
      </p:cxnSp>
      <p:cxnSp>
        <p:nvCxnSpPr>
          <p:cNvPr id="79914" name="AutoShape 42"/>
          <p:cNvCxnSpPr>
            <a:cxnSpLocks noChangeShapeType="1"/>
          </p:cNvCxnSpPr>
          <p:nvPr/>
        </p:nvCxnSpPr>
        <p:spPr bwMode="auto">
          <a:xfrm flipH="1">
            <a:off x="2171700" y="3149600"/>
            <a:ext cx="6448425" cy="3314700"/>
          </a:xfrm>
          <a:prstGeom prst="straightConnector1">
            <a:avLst/>
          </a:prstGeom>
          <a:noFill/>
          <a:ln w="9525">
            <a:solidFill>
              <a:srgbClr val="B800FF"/>
            </a:solidFill>
            <a:round/>
            <a:headEnd/>
            <a:tailEnd/>
          </a:ln>
          <a:effectLst/>
        </p:spPr>
      </p:cxnSp>
      <p:cxnSp>
        <p:nvCxnSpPr>
          <p:cNvPr id="79915" name="AutoShape 43"/>
          <p:cNvCxnSpPr>
            <a:cxnSpLocks noChangeShapeType="1"/>
          </p:cNvCxnSpPr>
          <p:nvPr/>
        </p:nvCxnSpPr>
        <p:spPr bwMode="auto">
          <a:xfrm flipH="1">
            <a:off x="2171700" y="1663700"/>
            <a:ext cx="1651000" cy="4800600"/>
          </a:xfrm>
          <a:prstGeom prst="straightConnector1">
            <a:avLst/>
          </a:prstGeom>
          <a:noFill/>
          <a:ln w="9525">
            <a:solidFill>
              <a:srgbClr val="B800FF"/>
            </a:solidFill>
            <a:round/>
            <a:headEnd/>
            <a:tailEnd/>
          </a:ln>
          <a:effectLst/>
        </p:spPr>
      </p:cxnSp>
      <p:cxnSp>
        <p:nvCxnSpPr>
          <p:cNvPr id="79916" name="AutoShape 44"/>
          <p:cNvCxnSpPr>
            <a:cxnSpLocks noChangeShapeType="1"/>
          </p:cNvCxnSpPr>
          <p:nvPr/>
        </p:nvCxnSpPr>
        <p:spPr bwMode="auto">
          <a:xfrm>
            <a:off x="3822700" y="1663700"/>
            <a:ext cx="4622800" cy="4800600"/>
          </a:xfrm>
          <a:prstGeom prst="straightConnector1">
            <a:avLst/>
          </a:prstGeom>
          <a:noFill/>
          <a:ln w="9525">
            <a:solidFill>
              <a:srgbClr val="B800FF"/>
            </a:solidFill>
            <a:round/>
            <a:headEnd/>
            <a:tailEnd/>
          </a:ln>
          <a:effectLst/>
        </p:spPr>
      </p:cxnSp>
      <p:cxnSp>
        <p:nvCxnSpPr>
          <p:cNvPr id="79917" name="AutoShape 45"/>
          <p:cNvCxnSpPr>
            <a:cxnSpLocks noChangeShapeType="1"/>
          </p:cNvCxnSpPr>
          <p:nvPr/>
        </p:nvCxnSpPr>
        <p:spPr bwMode="auto">
          <a:xfrm>
            <a:off x="504825" y="4632325"/>
            <a:ext cx="7940675" cy="1831975"/>
          </a:xfrm>
          <a:prstGeom prst="straightConnector1">
            <a:avLst/>
          </a:prstGeom>
          <a:noFill/>
          <a:ln w="9525">
            <a:solidFill>
              <a:srgbClr val="B800FF"/>
            </a:solidFill>
            <a:round/>
            <a:headEnd/>
            <a:tailEnd/>
          </a:ln>
          <a:effectLst/>
        </p:spPr>
      </p:cxnSp>
      <p:cxnSp>
        <p:nvCxnSpPr>
          <p:cNvPr id="79918" name="AutoShape 46"/>
          <p:cNvCxnSpPr>
            <a:cxnSpLocks noChangeShapeType="1"/>
          </p:cNvCxnSpPr>
          <p:nvPr/>
        </p:nvCxnSpPr>
        <p:spPr bwMode="auto">
          <a:xfrm flipV="1">
            <a:off x="504825" y="1663700"/>
            <a:ext cx="6784975" cy="2968625"/>
          </a:xfrm>
          <a:prstGeom prst="straightConnector1">
            <a:avLst/>
          </a:prstGeom>
          <a:noFill/>
          <a:ln w="9525">
            <a:solidFill>
              <a:srgbClr val="B800FF"/>
            </a:solidFill>
            <a:round/>
            <a:headEnd/>
            <a:tailEnd/>
          </a:ln>
          <a:effectLst/>
        </p:spPr>
      </p:cxnSp>
      <p:cxnSp>
        <p:nvCxnSpPr>
          <p:cNvPr id="79919" name="AutoShape 47"/>
          <p:cNvCxnSpPr>
            <a:cxnSpLocks noChangeShapeType="1"/>
          </p:cNvCxnSpPr>
          <p:nvPr/>
        </p:nvCxnSpPr>
        <p:spPr bwMode="auto">
          <a:xfrm flipV="1">
            <a:off x="4978400" y="1663700"/>
            <a:ext cx="2311400" cy="4800600"/>
          </a:xfrm>
          <a:prstGeom prst="straightConnector1">
            <a:avLst/>
          </a:prstGeom>
          <a:noFill/>
          <a:ln w="9525">
            <a:solidFill>
              <a:srgbClr val="B800FF"/>
            </a:solidFill>
            <a:round/>
            <a:headEnd/>
            <a:tailEnd/>
          </a:ln>
          <a:effectLst/>
        </p:spPr>
      </p:cxnSp>
      <p:cxnSp>
        <p:nvCxnSpPr>
          <p:cNvPr id="79920" name="AutoShape 48"/>
          <p:cNvCxnSpPr>
            <a:cxnSpLocks noChangeShapeType="1"/>
          </p:cNvCxnSpPr>
          <p:nvPr/>
        </p:nvCxnSpPr>
        <p:spPr bwMode="auto">
          <a:xfrm flipH="1" flipV="1">
            <a:off x="1016000" y="1663700"/>
            <a:ext cx="3962400" cy="4800600"/>
          </a:xfrm>
          <a:prstGeom prst="straightConnector1">
            <a:avLst/>
          </a:prstGeom>
          <a:noFill/>
          <a:ln w="9525">
            <a:solidFill>
              <a:srgbClr val="B800FF"/>
            </a:solidFill>
            <a:round/>
            <a:headEnd/>
            <a:tailEnd/>
          </a:ln>
          <a:effectLst/>
        </p:spPr>
      </p:cxnSp>
      <p:cxnSp>
        <p:nvCxnSpPr>
          <p:cNvPr id="79921" name="AutoShape 49"/>
          <p:cNvCxnSpPr>
            <a:cxnSpLocks noChangeShapeType="1"/>
          </p:cNvCxnSpPr>
          <p:nvPr/>
        </p:nvCxnSpPr>
        <p:spPr bwMode="auto">
          <a:xfrm flipH="1" flipV="1">
            <a:off x="1016000" y="1663700"/>
            <a:ext cx="7605713" cy="2144713"/>
          </a:xfrm>
          <a:prstGeom prst="straightConnector1">
            <a:avLst/>
          </a:prstGeom>
          <a:noFill/>
          <a:ln w="9525">
            <a:solidFill>
              <a:srgbClr val="B800FF"/>
            </a:solidFill>
            <a:round/>
            <a:headEnd/>
            <a:tailEnd/>
          </a:ln>
          <a:effectLst/>
        </p:spPr>
      </p:cxnSp>
      <p:cxnSp>
        <p:nvCxnSpPr>
          <p:cNvPr id="79922" name="AutoShape 50"/>
          <p:cNvCxnSpPr>
            <a:cxnSpLocks noChangeShapeType="1"/>
          </p:cNvCxnSpPr>
          <p:nvPr/>
        </p:nvCxnSpPr>
        <p:spPr bwMode="auto">
          <a:xfrm flipH="1">
            <a:off x="1511300" y="3808413"/>
            <a:ext cx="7110413" cy="2655887"/>
          </a:xfrm>
          <a:prstGeom prst="straightConnector1">
            <a:avLst/>
          </a:prstGeom>
          <a:noFill/>
          <a:ln w="9525">
            <a:solidFill>
              <a:srgbClr val="B800FF"/>
            </a:solidFill>
            <a:round/>
            <a:headEnd/>
            <a:tailEnd/>
          </a:ln>
          <a:effectLst/>
        </p:spPr>
      </p:cxnSp>
      <p:cxnSp>
        <p:nvCxnSpPr>
          <p:cNvPr id="79923" name="AutoShape 51"/>
          <p:cNvCxnSpPr>
            <a:cxnSpLocks noChangeShapeType="1"/>
          </p:cNvCxnSpPr>
          <p:nvPr/>
        </p:nvCxnSpPr>
        <p:spPr bwMode="auto">
          <a:xfrm flipH="1">
            <a:off x="1511300" y="1663700"/>
            <a:ext cx="2971800" cy="4800600"/>
          </a:xfrm>
          <a:prstGeom prst="straightConnector1">
            <a:avLst/>
          </a:prstGeom>
          <a:noFill/>
          <a:ln w="9525">
            <a:solidFill>
              <a:srgbClr val="B800FF"/>
            </a:solidFill>
            <a:round/>
            <a:headEnd/>
            <a:tailEnd/>
          </a:ln>
          <a:effectLst/>
        </p:spPr>
      </p:cxnSp>
      <p:cxnSp>
        <p:nvCxnSpPr>
          <p:cNvPr id="79924" name="AutoShape 52"/>
          <p:cNvCxnSpPr>
            <a:cxnSpLocks noChangeShapeType="1"/>
          </p:cNvCxnSpPr>
          <p:nvPr/>
        </p:nvCxnSpPr>
        <p:spPr bwMode="auto">
          <a:xfrm>
            <a:off x="4483100" y="1663700"/>
            <a:ext cx="3302000" cy="4800600"/>
          </a:xfrm>
          <a:prstGeom prst="straightConnector1">
            <a:avLst/>
          </a:prstGeom>
          <a:noFill/>
          <a:ln w="9525">
            <a:solidFill>
              <a:srgbClr val="B800FF"/>
            </a:solidFill>
            <a:round/>
            <a:headEnd/>
            <a:tailEnd/>
          </a:ln>
          <a:effectLst/>
        </p:spPr>
      </p:cxnSp>
      <p:cxnSp>
        <p:nvCxnSpPr>
          <p:cNvPr id="79925" name="AutoShape 53"/>
          <p:cNvCxnSpPr>
            <a:cxnSpLocks noChangeShapeType="1"/>
            <a:stCxn id="0" idx="1"/>
          </p:cNvCxnSpPr>
          <p:nvPr/>
        </p:nvCxnSpPr>
        <p:spPr bwMode="auto">
          <a:xfrm>
            <a:off x="517525" y="3973513"/>
            <a:ext cx="7267575" cy="2490787"/>
          </a:xfrm>
          <a:prstGeom prst="straightConnector1">
            <a:avLst/>
          </a:prstGeom>
          <a:noFill/>
          <a:ln w="9525">
            <a:solidFill>
              <a:srgbClr val="B800FF"/>
            </a:solidFill>
            <a:round/>
            <a:headEnd/>
            <a:tailEnd/>
          </a:ln>
          <a:effectLst/>
        </p:spPr>
      </p:cxnSp>
      <p:cxnSp>
        <p:nvCxnSpPr>
          <p:cNvPr id="79926" name="AutoShape 54"/>
          <p:cNvCxnSpPr>
            <a:cxnSpLocks noChangeShapeType="1"/>
          </p:cNvCxnSpPr>
          <p:nvPr/>
        </p:nvCxnSpPr>
        <p:spPr bwMode="auto">
          <a:xfrm flipV="1">
            <a:off x="504825" y="1663700"/>
            <a:ext cx="7445375" cy="2308225"/>
          </a:xfrm>
          <a:prstGeom prst="straightConnector1">
            <a:avLst/>
          </a:prstGeom>
          <a:noFill/>
          <a:ln w="9525">
            <a:solidFill>
              <a:srgbClr val="B800FF"/>
            </a:solidFill>
            <a:round/>
            <a:headEnd/>
            <a:tailEnd/>
          </a:ln>
          <a:effectLst/>
        </p:spPr>
      </p:cxnSp>
      <p:cxnSp>
        <p:nvCxnSpPr>
          <p:cNvPr id="79927" name="AutoShape 55"/>
          <p:cNvCxnSpPr>
            <a:cxnSpLocks noChangeShapeType="1"/>
          </p:cNvCxnSpPr>
          <p:nvPr/>
        </p:nvCxnSpPr>
        <p:spPr bwMode="auto">
          <a:xfrm flipV="1">
            <a:off x="4318000" y="1663700"/>
            <a:ext cx="3632200" cy="4800600"/>
          </a:xfrm>
          <a:prstGeom prst="straightConnector1">
            <a:avLst/>
          </a:prstGeom>
          <a:noFill/>
          <a:ln w="9525">
            <a:solidFill>
              <a:srgbClr val="B800FF"/>
            </a:solidFill>
            <a:round/>
            <a:headEnd/>
            <a:tailEnd/>
          </a:ln>
          <a:effectLst/>
        </p:spPr>
      </p:cxnSp>
      <p:cxnSp>
        <p:nvCxnSpPr>
          <p:cNvPr id="79928" name="AutoShape 56"/>
          <p:cNvCxnSpPr>
            <a:cxnSpLocks noChangeShapeType="1"/>
          </p:cNvCxnSpPr>
          <p:nvPr/>
        </p:nvCxnSpPr>
        <p:spPr bwMode="auto">
          <a:xfrm flipH="1" flipV="1">
            <a:off x="1676400" y="1663700"/>
            <a:ext cx="2641600" cy="4800600"/>
          </a:xfrm>
          <a:prstGeom prst="straightConnector1">
            <a:avLst/>
          </a:prstGeom>
          <a:noFill/>
          <a:ln w="9525">
            <a:solidFill>
              <a:srgbClr val="B800FF"/>
            </a:solidFill>
            <a:round/>
            <a:headEnd/>
            <a:tailEnd/>
          </a:ln>
          <a:effectLst/>
        </p:spPr>
      </p:cxnSp>
      <p:cxnSp>
        <p:nvCxnSpPr>
          <p:cNvPr id="79929" name="AutoShape 57"/>
          <p:cNvCxnSpPr>
            <a:cxnSpLocks noChangeShapeType="1"/>
          </p:cNvCxnSpPr>
          <p:nvPr/>
        </p:nvCxnSpPr>
        <p:spPr bwMode="auto">
          <a:xfrm flipH="1" flipV="1">
            <a:off x="1676400" y="1663700"/>
            <a:ext cx="6945313" cy="2805113"/>
          </a:xfrm>
          <a:prstGeom prst="straightConnector1">
            <a:avLst/>
          </a:prstGeom>
          <a:noFill/>
          <a:ln w="9525">
            <a:solidFill>
              <a:srgbClr val="B800FF"/>
            </a:solidFill>
            <a:round/>
            <a:headEnd/>
            <a:tailEnd/>
          </a:ln>
          <a:effectLst/>
        </p:spPr>
      </p:cxnSp>
      <p:cxnSp>
        <p:nvCxnSpPr>
          <p:cNvPr id="79930" name="AutoShape 58"/>
          <p:cNvCxnSpPr>
            <a:cxnSpLocks noChangeShapeType="1"/>
          </p:cNvCxnSpPr>
          <p:nvPr/>
        </p:nvCxnSpPr>
        <p:spPr bwMode="auto">
          <a:xfrm flipH="1">
            <a:off x="850900" y="4468813"/>
            <a:ext cx="7770813" cy="1995487"/>
          </a:xfrm>
          <a:prstGeom prst="straightConnector1">
            <a:avLst/>
          </a:prstGeom>
          <a:noFill/>
          <a:ln w="9525">
            <a:solidFill>
              <a:srgbClr val="B800FF"/>
            </a:solidFill>
            <a:round/>
            <a:headEnd/>
            <a:tailEnd/>
          </a:ln>
          <a:effectLst/>
        </p:spPr>
      </p:cxnSp>
      <p:cxnSp>
        <p:nvCxnSpPr>
          <p:cNvPr id="79931" name="AutoShape 59"/>
          <p:cNvCxnSpPr>
            <a:cxnSpLocks noChangeShapeType="1"/>
          </p:cNvCxnSpPr>
          <p:nvPr/>
        </p:nvCxnSpPr>
        <p:spPr bwMode="auto">
          <a:xfrm flipH="1">
            <a:off x="850900" y="1663700"/>
            <a:ext cx="4292600" cy="4800600"/>
          </a:xfrm>
          <a:prstGeom prst="straightConnector1">
            <a:avLst/>
          </a:prstGeom>
          <a:noFill/>
          <a:ln w="9525">
            <a:solidFill>
              <a:srgbClr val="B800FF"/>
            </a:solidFill>
            <a:round/>
            <a:headEnd/>
            <a:tailEnd/>
          </a:ln>
          <a:effectLst/>
        </p:spPr>
      </p:cxnSp>
      <p:cxnSp>
        <p:nvCxnSpPr>
          <p:cNvPr id="79932" name="AutoShape 60"/>
          <p:cNvCxnSpPr>
            <a:cxnSpLocks noChangeShapeType="1"/>
          </p:cNvCxnSpPr>
          <p:nvPr/>
        </p:nvCxnSpPr>
        <p:spPr bwMode="auto">
          <a:xfrm>
            <a:off x="5143500" y="1663700"/>
            <a:ext cx="1981200" cy="4800600"/>
          </a:xfrm>
          <a:prstGeom prst="straightConnector1">
            <a:avLst/>
          </a:prstGeom>
          <a:noFill/>
          <a:ln w="9525">
            <a:solidFill>
              <a:srgbClr val="B800FF"/>
            </a:solidFill>
            <a:round/>
            <a:headEnd/>
            <a:tailEnd/>
          </a:ln>
          <a:effectLst/>
        </p:spPr>
      </p:cxnSp>
      <p:cxnSp>
        <p:nvCxnSpPr>
          <p:cNvPr id="79933" name="AutoShape 61"/>
          <p:cNvCxnSpPr>
            <a:cxnSpLocks noChangeShapeType="1"/>
          </p:cNvCxnSpPr>
          <p:nvPr/>
        </p:nvCxnSpPr>
        <p:spPr bwMode="auto">
          <a:xfrm>
            <a:off x="503238" y="3313113"/>
            <a:ext cx="6621462" cy="3151187"/>
          </a:xfrm>
          <a:prstGeom prst="straightConnector1">
            <a:avLst/>
          </a:prstGeom>
          <a:noFill/>
          <a:ln w="9525">
            <a:solidFill>
              <a:srgbClr val="B800FF"/>
            </a:solidFill>
            <a:round/>
            <a:headEnd/>
            <a:tailEnd/>
          </a:ln>
          <a:effectLst/>
        </p:spPr>
      </p:cxnSp>
      <p:cxnSp>
        <p:nvCxnSpPr>
          <p:cNvPr id="79934" name="AutoShape 62"/>
          <p:cNvCxnSpPr>
            <a:cxnSpLocks noChangeShapeType="1"/>
          </p:cNvCxnSpPr>
          <p:nvPr/>
        </p:nvCxnSpPr>
        <p:spPr bwMode="auto">
          <a:xfrm flipV="1">
            <a:off x="503238" y="1663700"/>
            <a:ext cx="8107362" cy="1649413"/>
          </a:xfrm>
          <a:prstGeom prst="straightConnector1">
            <a:avLst/>
          </a:prstGeom>
          <a:noFill/>
          <a:ln w="9525">
            <a:solidFill>
              <a:srgbClr val="B800FF"/>
            </a:solidFill>
            <a:round/>
            <a:headEnd/>
            <a:tailEnd/>
          </a:ln>
          <a:effectLst/>
        </p:spPr>
      </p:cxnSp>
      <p:cxnSp>
        <p:nvCxnSpPr>
          <p:cNvPr id="79935" name="AutoShape 63"/>
          <p:cNvCxnSpPr>
            <a:cxnSpLocks noChangeShapeType="1"/>
          </p:cNvCxnSpPr>
          <p:nvPr/>
        </p:nvCxnSpPr>
        <p:spPr bwMode="auto">
          <a:xfrm flipV="1">
            <a:off x="3657600" y="1663700"/>
            <a:ext cx="4953000" cy="4800600"/>
          </a:xfrm>
          <a:prstGeom prst="straightConnector1">
            <a:avLst/>
          </a:prstGeom>
          <a:noFill/>
          <a:ln w="9525">
            <a:solidFill>
              <a:srgbClr val="B800FF"/>
            </a:solidFill>
            <a:round/>
            <a:headEnd/>
            <a:tailEnd/>
          </a:ln>
          <a:effectLst/>
        </p:spPr>
      </p:cxnSp>
      <p:cxnSp>
        <p:nvCxnSpPr>
          <p:cNvPr id="79936" name="AutoShape 64"/>
          <p:cNvCxnSpPr>
            <a:cxnSpLocks noChangeShapeType="1"/>
          </p:cNvCxnSpPr>
          <p:nvPr/>
        </p:nvCxnSpPr>
        <p:spPr bwMode="auto">
          <a:xfrm flipH="1" flipV="1">
            <a:off x="2336800" y="1663700"/>
            <a:ext cx="1320800" cy="4800600"/>
          </a:xfrm>
          <a:prstGeom prst="straightConnector1">
            <a:avLst/>
          </a:prstGeom>
          <a:noFill/>
          <a:ln w="9525">
            <a:solidFill>
              <a:srgbClr val="B800FF"/>
            </a:solidFill>
            <a:round/>
            <a:headEnd/>
            <a:tailEnd/>
          </a:ln>
          <a:effectLst/>
        </p:spPr>
      </p:cxnSp>
      <p:cxnSp>
        <p:nvCxnSpPr>
          <p:cNvPr id="79937" name="AutoShape 65"/>
          <p:cNvCxnSpPr>
            <a:cxnSpLocks noChangeShapeType="1"/>
          </p:cNvCxnSpPr>
          <p:nvPr/>
        </p:nvCxnSpPr>
        <p:spPr bwMode="auto">
          <a:xfrm flipH="1" flipV="1">
            <a:off x="2336800" y="1663700"/>
            <a:ext cx="6284913" cy="3465513"/>
          </a:xfrm>
          <a:prstGeom prst="straightConnector1">
            <a:avLst/>
          </a:prstGeom>
          <a:noFill/>
          <a:ln w="9525">
            <a:solidFill>
              <a:srgbClr val="B800FF"/>
            </a:solidFill>
            <a:round/>
            <a:headEnd/>
            <a:tailEnd/>
          </a:ln>
          <a:effectLst/>
        </p:spPr>
      </p:cxnSp>
      <p:cxnSp>
        <p:nvCxnSpPr>
          <p:cNvPr id="79938" name="AutoShape 66"/>
          <p:cNvCxnSpPr>
            <a:cxnSpLocks noChangeShapeType="1"/>
          </p:cNvCxnSpPr>
          <p:nvPr/>
        </p:nvCxnSpPr>
        <p:spPr bwMode="auto">
          <a:xfrm flipH="1">
            <a:off x="504825" y="5129213"/>
            <a:ext cx="8116888" cy="989012"/>
          </a:xfrm>
          <a:prstGeom prst="straightConnector1">
            <a:avLst/>
          </a:prstGeom>
          <a:noFill/>
          <a:ln w="9525">
            <a:solidFill>
              <a:srgbClr val="B800FF"/>
            </a:solidFill>
            <a:round/>
            <a:headEnd/>
            <a:tailEnd/>
          </a:ln>
          <a:effectLst/>
        </p:spPr>
      </p:cxnSp>
      <p:cxnSp>
        <p:nvCxnSpPr>
          <p:cNvPr id="79939" name="AutoShape 67"/>
          <p:cNvCxnSpPr>
            <a:cxnSpLocks noChangeShapeType="1"/>
          </p:cNvCxnSpPr>
          <p:nvPr/>
        </p:nvCxnSpPr>
        <p:spPr bwMode="auto">
          <a:xfrm flipH="1">
            <a:off x="504825" y="1663700"/>
            <a:ext cx="5299075" cy="4454525"/>
          </a:xfrm>
          <a:prstGeom prst="straightConnector1">
            <a:avLst/>
          </a:prstGeom>
          <a:noFill/>
          <a:ln w="9525">
            <a:solidFill>
              <a:srgbClr val="B800FF"/>
            </a:solidFill>
            <a:round/>
            <a:headEnd/>
            <a:tailEnd/>
          </a:ln>
          <a:effectLst/>
        </p:spPr>
      </p:cxnSp>
      <p:cxnSp>
        <p:nvCxnSpPr>
          <p:cNvPr id="79940" name="AutoShape 68"/>
          <p:cNvCxnSpPr>
            <a:cxnSpLocks noChangeShapeType="1"/>
          </p:cNvCxnSpPr>
          <p:nvPr/>
        </p:nvCxnSpPr>
        <p:spPr bwMode="auto">
          <a:xfrm>
            <a:off x="5803900" y="1663700"/>
            <a:ext cx="660400" cy="4800600"/>
          </a:xfrm>
          <a:prstGeom prst="straightConnector1">
            <a:avLst/>
          </a:prstGeom>
          <a:noFill/>
          <a:ln w="9525">
            <a:solidFill>
              <a:srgbClr val="B800FF"/>
            </a:solidFill>
            <a:round/>
            <a:headEnd/>
            <a:tailEnd/>
          </a:ln>
          <a:effectLst/>
        </p:spPr>
      </p:cxnSp>
      <p:cxnSp>
        <p:nvCxnSpPr>
          <p:cNvPr id="79941" name="AutoShape 69"/>
          <p:cNvCxnSpPr>
            <a:cxnSpLocks noChangeShapeType="1"/>
          </p:cNvCxnSpPr>
          <p:nvPr/>
        </p:nvCxnSpPr>
        <p:spPr bwMode="auto">
          <a:xfrm>
            <a:off x="533400" y="2667000"/>
            <a:ext cx="5961063" cy="3811588"/>
          </a:xfrm>
          <a:prstGeom prst="straightConnector1">
            <a:avLst/>
          </a:prstGeom>
          <a:noFill/>
          <a:ln w="9525">
            <a:solidFill>
              <a:srgbClr val="B800FF"/>
            </a:solidFill>
            <a:round/>
            <a:headEnd/>
            <a:tailEnd/>
          </a:ln>
          <a:effectLst/>
        </p:spPr>
      </p:cxnSp>
      <p:cxnSp>
        <p:nvCxnSpPr>
          <p:cNvPr id="79942" name="AutoShape 70"/>
          <p:cNvCxnSpPr>
            <a:cxnSpLocks noChangeShapeType="1"/>
          </p:cNvCxnSpPr>
          <p:nvPr/>
        </p:nvCxnSpPr>
        <p:spPr bwMode="auto">
          <a:xfrm flipV="1">
            <a:off x="503238" y="2324100"/>
            <a:ext cx="8116887" cy="328613"/>
          </a:xfrm>
          <a:prstGeom prst="straightConnector1">
            <a:avLst/>
          </a:prstGeom>
          <a:noFill/>
          <a:ln w="9525">
            <a:solidFill>
              <a:srgbClr val="B800FF"/>
            </a:solidFill>
            <a:round/>
            <a:headEnd/>
            <a:tailEnd/>
          </a:ln>
          <a:effectLst/>
        </p:spPr>
      </p:cxnSp>
      <p:cxnSp>
        <p:nvCxnSpPr>
          <p:cNvPr id="79943" name="AutoShape 71"/>
          <p:cNvCxnSpPr>
            <a:cxnSpLocks noChangeShapeType="1"/>
          </p:cNvCxnSpPr>
          <p:nvPr/>
        </p:nvCxnSpPr>
        <p:spPr bwMode="auto">
          <a:xfrm flipV="1">
            <a:off x="2997200" y="2324100"/>
            <a:ext cx="5622925" cy="4140200"/>
          </a:xfrm>
          <a:prstGeom prst="straightConnector1">
            <a:avLst/>
          </a:prstGeom>
          <a:noFill/>
          <a:ln w="9525">
            <a:solidFill>
              <a:srgbClr val="B800FF"/>
            </a:solidFill>
            <a:round/>
            <a:headEnd/>
            <a:tailEnd/>
          </a:ln>
          <a:effectLst/>
        </p:spPr>
      </p:cxnSp>
      <p:cxnSp>
        <p:nvCxnSpPr>
          <p:cNvPr id="79944" name="AutoShape 72"/>
          <p:cNvCxnSpPr>
            <a:cxnSpLocks noChangeShapeType="1"/>
          </p:cNvCxnSpPr>
          <p:nvPr/>
        </p:nvCxnSpPr>
        <p:spPr bwMode="auto">
          <a:xfrm flipV="1">
            <a:off x="2997200" y="1663700"/>
            <a:ext cx="0" cy="4800600"/>
          </a:xfrm>
          <a:prstGeom prst="straightConnector1">
            <a:avLst/>
          </a:prstGeom>
          <a:noFill/>
          <a:ln w="9525">
            <a:solidFill>
              <a:srgbClr val="B800FF"/>
            </a:solidFill>
            <a:round/>
            <a:headEnd/>
            <a:tailEnd/>
          </a:ln>
          <a:effectLst/>
        </p:spPr>
      </p:cxnSp>
      <p:cxnSp>
        <p:nvCxnSpPr>
          <p:cNvPr id="79945" name="AutoShape 73"/>
          <p:cNvCxnSpPr>
            <a:cxnSpLocks noChangeShapeType="1"/>
          </p:cNvCxnSpPr>
          <p:nvPr/>
        </p:nvCxnSpPr>
        <p:spPr bwMode="auto">
          <a:xfrm flipH="1" flipV="1">
            <a:off x="2997200" y="1663700"/>
            <a:ext cx="5624513" cy="4125913"/>
          </a:xfrm>
          <a:prstGeom prst="straightConnector1">
            <a:avLst/>
          </a:prstGeom>
          <a:noFill/>
          <a:ln w="9525">
            <a:solidFill>
              <a:srgbClr val="B800FF"/>
            </a:solidFill>
            <a:round/>
            <a:headEnd/>
            <a:tailEnd/>
          </a:ln>
          <a:effectLst/>
        </p:spPr>
      </p:cxnSp>
      <p:cxnSp>
        <p:nvCxnSpPr>
          <p:cNvPr id="79946" name="AutoShape 74"/>
          <p:cNvCxnSpPr>
            <a:cxnSpLocks noChangeShapeType="1"/>
          </p:cNvCxnSpPr>
          <p:nvPr/>
        </p:nvCxnSpPr>
        <p:spPr bwMode="auto">
          <a:xfrm flipH="1" flipV="1">
            <a:off x="504825" y="5457825"/>
            <a:ext cx="8116888" cy="331788"/>
          </a:xfrm>
          <a:prstGeom prst="straightConnector1">
            <a:avLst/>
          </a:prstGeom>
          <a:noFill/>
          <a:ln w="9525">
            <a:solidFill>
              <a:srgbClr val="B800FF"/>
            </a:solidFill>
            <a:round/>
            <a:headEnd/>
            <a:tailEnd/>
          </a:ln>
          <a:effectLst/>
        </p:spPr>
      </p:cxnSp>
      <p:cxnSp>
        <p:nvCxnSpPr>
          <p:cNvPr id="79947" name="AutoShape 75"/>
          <p:cNvCxnSpPr>
            <a:cxnSpLocks noChangeShapeType="1"/>
          </p:cNvCxnSpPr>
          <p:nvPr/>
        </p:nvCxnSpPr>
        <p:spPr bwMode="auto">
          <a:xfrm flipH="1">
            <a:off x="504825" y="1663700"/>
            <a:ext cx="5959475" cy="3794125"/>
          </a:xfrm>
          <a:prstGeom prst="straightConnector1">
            <a:avLst/>
          </a:prstGeom>
          <a:noFill/>
          <a:ln w="9525">
            <a:solidFill>
              <a:srgbClr val="B800FF"/>
            </a:solidFill>
            <a:round/>
            <a:headEnd/>
            <a:tailEnd/>
          </a:ln>
          <a:effectLst/>
        </p:spPr>
      </p:cxnSp>
      <p:cxnSp>
        <p:nvCxnSpPr>
          <p:cNvPr id="79948" name="AutoShape 76"/>
          <p:cNvCxnSpPr>
            <a:cxnSpLocks noChangeShapeType="1"/>
          </p:cNvCxnSpPr>
          <p:nvPr/>
        </p:nvCxnSpPr>
        <p:spPr bwMode="auto">
          <a:xfrm flipH="1">
            <a:off x="5803900" y="1663700"/>
            <a:ext cx="660400" cy="4800600"/>
          </a:xfrm>
          <a:prstGeom prst="straightConnector1">
            <a:avLst/>
          </a:prstGeom>
          <a:noFill/>
          <a:ln w="9525">
            <a:solidFill>
              <a:srgbClr val="B800FF"/>
            </a:solidFill>
            <a:round/>
            <a:headEnd/>
            <a:tailEnd/>
          </a:ln>
          <a:effectLst/>
        </p:spPr>
      </p:cxnSp>
      <p:cxnSp>
        <p:nvCxnSpPr>
          <p:cNvPr id="79949" name="AutoShape 77"/>
          <p:cNvCxnSpPr>
            <a:cxnSpLocks noChangeShapeType="1"/>
          </p:cNvCxnSpPr>
          <p:nvPr/>
        </p:nvCxnSpPr>
        <p:spPr bwMode="auto">
          <a:xfrm>
            <a:off x="503238" y="1992313"/>
            <a:ext cx="5300662" cy="4471987"/>
          </a:xfrm>
          <a:prstGeom prst="straightConnector1">
            <a:avLst/>
          </a:prstGeom>
          <a:noFill/>
          <a:ln w="9525">
            <a:solidFill>
              <a:srgbClr val="B800FF"/>
            </a:solidFill>
            <a:round/>
            <a:headEnd/>
            <a:tailEnd/>
          </a:ln>
          <a:effectLst/>
        </p:spPr>
      </p:cxnSp>
      <p:cxnSp>
        <p:nvCxnSpPr>
          <p:cNvPr id="79950" name="AutoShape 78"/>
          <p:cNvCxnSpPr>
            <a:cxnSpLocks noChangeShapeType="1"/>
          </p:cNvCxnSpPr>
          <p:nvPr/>
        </p:nvCxnSpPr>
        <p:spPr bwMode="auto">
          <a:xfrm>
            <a:off x="503238" y="1992313"/>
            <a:ext cx="8116887" cy="992187"/>
          </a:xfrm>
          <a:prstGeom prst="straightConnector1">
            <a:avLst/>
          </a:prstGeom>
          <a:noFill/>
          <a:ln w="9525">
            <a:solidFill>
              <a:srgbClr val="B800FF"/>
            </a:solidFill>
            <a:round/>
            <a:headEnd/>
            <a:tailEnd/>
          </a:ln>
          <a:effectLst/>
        </p:spPr>
      </p:cxnSp>
      <p:cxnSp>
        <p:nvCxnSpPr>
          <p:cNvPr id="79951" name="AutoShape 79"/>
          <p:cNvCxnSpPr>
            <a:cxnSpLocks noChangeShapeType="1"/>
          </p:cNvCxnSpPr>
          <p:nvPr/>
        </p:nvCxnSpPr>
        <p:spPr bwMode="auto">
          <a:xfrm flipV="1">
            <a:off x="2336800" y="2984500"/>
            <a:ext cx="6283325" cy="3479800"/>
          </a:xfrm>
          <a:prstGeom prst="straightConnector1">
            <a:avLst/>
          </a:prstGeom>
          <a:noFill/>
          <a:ln w="9525">
            <a:solidFill>
              <a:srgbClr val="B800FF"/>
            </a:solidFill>
            <a:round/>
            <a:headEnd/>
            <a:tailEnd/>
          </a:ln>
          <a:effectLst/>
        </p:spPr>
      </p:cxnSp>
      <p:cxnSp>
        <p:nvCxnSpPr>
          <p:cNvPr id="79952" name="AutoShape 80"/>
          <p:cNvCxnSpPr>
            <a:cxnSpLocks noChangeShapeType="1"/>
          </p:cNvCxnSpPr>
          <p:nvPr/>
        </p:nvCxnSpPr>
        <p:spPr bwMode="auto">
          <a:xfrm flipV="1">
            <a:off x="2336800" y="1663700"/>
            <a:ext cx="1320800" cy="4800600"/>
          </a:xfrm>
          <a:prstGeom prst="straightConnector1">
            <a:avLst/>
          </a:prstGeom>
          <a:noFill/>
          <a:ln w="9525">
            <a:solidFill>
              <a:srgbClr val="B800FF"/>
            </a:solidFill>
            <a:round/>
            <a:headEnd/>
            <a:tailEnd/>
          </a:ln>
          <a:effectLst/>
        </p:spPr>
      </p:cxnSp>
      <p:cxnSp>
        <p:nvCxnSpPr>
          <p:cNvPr id="79953" name="AutoShape 81"/>
          <p:cNvCxnSpPr>
            <a:cxnSpLocks noChangeShapeType="1"/>
          </p:cNvCxnSpPr>
          <p:nvPr/>
        </p:nvCxnSpPr>
        <p:spPr bwMode="auto">
          <a:xfrm flipH="1" flipV="1">
            <a:off x="3657600" y="1663700"/>
            <a:ext cx="4953000" cy="4800600"/>
          </a:xfrm>
          <a:prstGeom prst="straightConnector1">
            <a:avLst/>
          </a:prstGeom>
          <a:noFill/>
          <a:ln w="9525">
            <a:solidFill>
              <a:srgbClr val="B800FF"/>
            </a:solidFill>
            <a:round/>
            <a:headEnd/>
            <a:tailEnd/>
          </a:ln>
          <a:effectLst/>
        </p:spPr>
      </p:cxnSp>
      <p:cxnSp>
        <p:nvCxnSpPr>
          <p:cNvPr id="79954" name="AutoShape 82"/>
          <p:cNvCxnSpPr>
            <a:cxnSpLocks noChangeShapeType="1"/>
          </p:cNvCxnSpPr>
          <p:nvPr/>
        </p:nvCxnSpPr>
        <p:spPr bwMode="auto">
          <a:xfrm flipH="1" flipV="1">
            <a:off x="3810000" y="1816100"/>
            <a:ext cx="4800600" cy="4648200"/>
          </a:xfrm>
          <a:prstGeom prst="straightConnector1">
            <a:avLst/>
          </a:prstGeom>
          <a:noFill/>
          <a:ln w="9525">
            <a:solidFill>
              <a:srgbClr val="B800FF"/>
            </a:solidFill>
            <a:round/>
            <a:headEnd/>
            <a:tailEnd/>
          </a:ln>
          <a:effectLst/>
        </p:spPr>
      </p:cxnSp>
      <p:cxnSp>
        <p:nvCxnSpPr>
          <p:cNvPr id="79955" name="AutoShape 83"/>
          <p:cNvCxnSpPr>
            <a:cxnSpLocks noChangeShapeType="1"/>
          </p:cNvCxnSpPr>
          <p:nvPr/>
        </p:nvCxnSpPr>
        <p:spPr bwMode="auto">
          <a:xfrm flipH="1" flipV="1">
            <a:off x="504825" y="4797425"/>
            <a:ext cx="8105775" cy="1666875"/>
          </a:xfrm>
          <a:prstGeom prst="straightConnector1">
            <a:avLst/>
          </a:prstGeom>
          <a:noFill/>
          <a:ln w="9525">
            <a:solidFill>
              <a:srgbClr val="B800FF"/>
            </a:solidFill>
            <a:round/>
            <a:headEnd/>
            <a:tailEnd/>
          </a:ln>
          <a:effectLst/>
        </p:spPr>
      </p:cxnSp>
      <p:cxnSp>
        <p:nvCxnSpPr>
          <p:cNvPr id="79956" name="AutoShape 84"/>
          <p:cNvCxnSpPr>
            <a:cxnSpLocks noChangeShapeType="1"/>
          </p:cNvCxnSpPr>
          <p:nvPr/>
        </p:nvCxnSpPr>
        <p:spPr bwMode="auto">
          <a:xfrm flipH="1">
            <a:off x="504825" y="1663700"/>
            <a:ext cx="6619875" cy="3133725"/>
          </a:xfrm>
          <a:prstGeom prst="straightConnector1">
            <a:avLst/>
          </a:prstGeom>
          <a:noFill/>
          <a:ln w="9525">
            <a:solidFill>
              <a:srgbClr val="B800FF"/>
            </a:solidFill>
            <a:round/>
            <a:headEnd/>
            <a:tailEnd/>
          </a:ln>
          <a:effectLst/>
        </p:spPr>
      </p:cxnSp>
      <p:cxnSp>
        <p:nvCxnSpPr>
          <p:cNvPr id="79957" name="AutoShape 85"/>
          <p:cNvCxnSpPr>
            <a:cxnSpLocks noChangeShapeType="1"/>
          </p:cNvCxnSpPr>
          <p:nvPr/>
        </p:nvCxnSpPr>
        <p:spPr bwMode="auto">
          <a:xfrm flipH="1">
            <a:off x="5143500" y="1663700"/>
            <a:ext cx="1981200" cy="4800600"/>
          </a:xfrm>
          <a:prstGeom prst="straightConnector1">
            <a:avLst/>
          </a:prstGeom>
          <a:noFill/>
          <a:ln w="9525">
            <a:solidFill>
              <a:srgbClr val="B800FF"/>
            </a:solidFill>
            <a:round/>
            <a:headEnd/>
            <a:tailEnd/>
          </a:ln>
          <a:effectLst/>
        </p:spPr>
      </p:cxnSp>
      <p:cxnSp>
        <p:nvCxnSpPr>
          <p:cNvPr id="79958" name="AutoShape 86"/>
          <p:cNvCxnSpPr>
            <a:cxnSpLocks noChangeShapeType="1"/>
          </p:cNvCxnSpPr>
          <p:nvPr/>
        </p:nvCxnSpPr>
        <p:spPr bwMode="auto">
          <a:xfrm>
            <a:off x="850900" y="1663700"/>
            <a:ext cx="4292600" cy="4800600"/>
          </a:xfrm>
          <a:prstGeom prst="straightConnector1">
            <a:avLst/>
          </a:prstGeom>
          <a:noFill/>
          <a:ln w="9525">
            <a:solidFill>
              <a:srgbClr val="B800FF"/>
            </a:solidFill>
            <a:round/>
            <a:headEnd/>
            <a:tailEnd/>
          </a:ln>
          <a:effectLst/>
        </p:spPr>
      </p:cxnSp>
      <p:cxnSp>
        <p:nvCxnSpPr>
          <p:cNvPr id="79959" name="AutoShape 87"/>
          <p:cNvCxnSpPr>
            <a:cxnSpLocks noChangeShapeType="1"/>
          </p:cNvCxnSpPr>
          <p:nvPr/>
        </p:nvCxnSpPr>
        <p:spPr bwMode="auto">
          <a:xfrm>
            <a:off x="850900" y="1663700"/>
            <a:ext cx="7770813" cy="1979613"/>
          </a:xfrm>
          <a:prstGeom prst="straightConnector1">
            <a:avLst/>
          </a:prstGeom>
          <a:noFill/>
          <a:ln w="9525">
            <a:solidFill>
              <a:srgbClr val="B800FF"/>
            </a:solidFill>
            <a:round/>
            <a:headEnd/>
            <a:tailEnd/>
          </a:ln>
          <a:effectLst/>
        </p:spPr>
      </p:cxnSp>
      <p:cxnSp>
        <p:nvCxnSpPr>
          <p:cNvPr id="79960" name="AutoShape 88"/>
          <p:cNvCxnSpPr>
            <a:cxnSpLocks noChangeShapeType="1"/>
          </p:cNvCxnSpPr>
          <p:nvPr/>
        </p:nvCxnSpPr>
        <p:spPr bwMode="auto">
          <a:xfrm flipV="1">
            <a:off x="1676400" y="3643313"/>
            <a:ext cx="6945313" cy="2820987"/>
          </a:xfrm>
          <a:prstGeom prst="straightConnector1">
            <a:avLst/>
          </a:prstGeom>
          <a:noFill/>
          <a:ln w="9525">
            <a:solidFill>
              <a:srgbClr val="B800FF"/>
            </a:solidFill>
            <a:round/>
            <a:headEnd/>
            <a:tailEnd/>
          </a:ln>
          <a:effectLst/>
        </p:spPr>
      </p:cxnSp>
      <p:cxnSp>
        <p:nvCxnSpPr>
          <p:cNvPr id="79961" name="AutoShape 89"/>
          <p:cNvCxnSpPr>
            <a:cxnSpLocks noChangeShapeType="1"/>
          </p:cNvCxnSpPr>
          <p:nvPr/>
        </p:nvCxnSpPr>
        <p:spPr bwMode="auto">
          <a:xfrm flipV="1">
            <a:off x="1676400" y="1663700"/>
            <a:ext cx="2641600" cy="4800600"/>
          </a:xfrm>
          <a:prstGeom prst="straightConnector1">
            <a:avLst/>
          </a:prstGeom>
          <a:noFill/>
          <a:ln w="9525">
            <a:solidFill>
              <a:srgbClr val="B800FF"/>
            </a:solidFill>
            <a:round/>
            <a:headEnd/>
            <a:tailEnd/>
          </a:ln>
          <a:effectLst/>
        </p:spPr>
      </p:cxnSp>
      <p:cxnSp>
        <p:nvCxnSpPr>
          <p:cNvPr id="79962" name="AutoShape 90"/>
          <p:cNvCxnSpPr>
            <a:cxnSpLocks noChangeShapeType="1"/>
          </p:cNvCxnSpPr>
          <p:nvPr/>
        </p:nvCxnSpPr>
        <p:spPr bwMode="auto">
          <a:xfrm flipH="1" flipV="1">
            <a:off x="4318000" y="1663700"/>
            <a:ext cx="3632200" cy="4800600"/>
          </a:xfrm>
          <a:prstGeom prst="straightConnector1">
            <a:avLst/>
          </a:prstGeom>
          <a:noFill/>
          <a:ln w="9525">
            <a:solidFill>
              <a:srgbClr val="B800FF"/>
            </a:solidFill>
            <a:round/>
            <a:headEnd/>
            <a:tailEnd/>
          </a:ln>
          <a:effectLst/>
        </p:spPr>
      </p:cxnSp>
      <p:cxnSp>
        <p:nvCxnSpPr>
          <p:cNvPr id="79963" name="AutoShape 91"/>
          <p:cNvCxnSpPr>
            <a:cxnSpLocks noChangeShapeType="1"/>
          </p:cNvCxnSpPr>
          <p:nvPr/>
        </p:nvCxnSpPr>
        <p:spPr bwMode="auto">
          <a:xfrm flipH="1" flipV="1">
            <a:off x="504825" y="4137025"/>
            <a:ext cx="7445375" cy="2327275"/>
          </a:xfrm>
          <a:prstGeom prst="straightConnector1">
            <a:avLst/>
          </a:prstGeom>
          <a:noFill/>
          <a:ln w="9525">
            <a:solidFill>
              <a:srgbClr val="B800FF"/>
            </a:solidFill>
            <a:round/>
            <a:headEnd/>
            <a:tailEnd/>
          </a:ln>
          <a:effectLst/>
        </p:spPr>
      </p:cxnSp>
      <p:cxnSp>
        <p:nvCxnSpPr>
          <p:cNvPr id="79964" name="AutoShape 92"/>
          <p:cNvCxnSpPr>
            <a:cxnSpLocks noChangeShapeType="1"/>
          </p:cNvCxnSpPr>
          <p:nvPr/>
        </p:nvCxnSpPr>
        <p:spPr bwMode="auto">
          <a:xfrm flipH="1">
            <a:off x="504825" y="1663700"/>
            <a:ext cx="7280275" cy="2473325"/>
          </a:xfrm>
          <a:prstGeom prst="straightConnector1">
            <a:avLst/>
          </a:prstGeom>
          <a:noFill/>
          <a:ln w="9525">
            <a:solidFill>
              <a:srgbClr val="B800FF"/>
            </a:solidFill>
            <a:round/>
            <a:headEnd/>
            <a:tailEnd/>
          </a:ln>
          <a:effectLst/>
        </p:spPr>
      </p:cxnSp>
      <p:cxnSp>
        <p:nvCxnSpPr>
          <p:cNvPr id="79965" name="AutoShape 93"/>
          <p:cNvCxnSpPr>
            <a:cxnSpLocks noChangeShapeType="1"/>
          </p:cNvCxnSpPr>
          <p:nvPr/>
        </p:nvCxnSpPr>
        <p:spPr bwMode="auto">
          <a:xfrm flipH="1">
            <a:off x="4483100" y="1663700"/>
            <a:ext cx="3302000" cy="4800600"/>
          </a:xfrm>
          <a:prstGeom prst="straightConnector1">
            <a:avLst/>
          </a:prstGeom>
          <a:noFill/>
          <a:ln w="9525">
            <a:solidFill>
              <a:srgbClr val="B800FF"/>
            </a:solidFill>
            <a:round/>
            <a:headEnd/>
            <a:tailEnd/>
          </a:ln>
          <a:effectLst/>
        </p:spPr>
      </p:cxnSp>
      <p:cxnSp>
        <p:nvCxnSpPr>
          <p:cNvPr id="79966" name="AutoShape 94"/>
          <p:cNvCxnSpPr>
            <a:cxnSpLocks noChangeShapeType="1"/>
          </p:cNvCxnSpPr>
          <p:nvPr/>
        </p:nvCxnSpPr>
        <p:spPr bwMode="auto">
          <a:xfrm>
            <a:off x="1511300" y="1663700"/>
            <a:ext cx="2971800" cy="4800600"/>
          </a:xfrm>
          <a:prstGeom prst="straightConnector1">
            <a:avLst/>
          </a:prstGeom>
          <a:noFill/>
          <a:ln w="9525">
            <a:solidFill>
              <a:srgbClr val="B800FF"/>
            </a:solidFill>
            <a:round/>
            <a:headEnd/>
            <a:tailEnd/>
          </a:ln>
          <a:effectLst/>
        </p:spPr>
      </p:cxnSp>
      <p:cxnSp>
        <p:nvCxnSpPr>
          <p:cNvPr id="79967" name="AutoShape 95"/>
          <p:cNvCxnSpPr>
            <a:cxnSpLocks noChangeShapeType="1"/>
          </p:cNvCxnSpPr>
          <p:nvPr/>
        </p:nvCxnSpPr>
        <p:spPr bwMode="auto">
          <a:xfrm>
            <a:off x="1511300" y="1663700"/>
            <a:ext cx="7110413" cy="2640013"/>
          </a:xfrm>
          <a:prstGeom prst="straightConnector1">
            <a:avLst/>
          </a:prstGeom>
          <a:noFill/>
          <a:ln w="9525">
            <a:solidFill>
              <a:srgbClr val="B800FF"/>
            </a:solidFill>
            <a:round/>
            <a:headEnd/>
            <a:tailEnd/>
          </a:ln>
          <a:effectLst/>
        </p:spPr>
      </p:cxnSp>
      <p:cxnSp>
        <p:nvCxnSpPr>
          <p:cNvPr id="79968" name="AutoShape 96"/>
          <p:cNvCxnSpPr>
            <a:cxnSpLocks noChangeShapeType="1"/>
          </p:cNvCxnSpPr>
          <p:nvPr/>
        </p:nvCxnSpPr>
        <p:spPr bwMode="auto">
          <a:xfrm flipV="1">
            <a:off x="1016000" y="4303713"/>
            <a:ext cx="7605713" cy="2160587"/>
          </a:xfrm>
          <a:prstGeom prst="straightConnector1">
            <a:avLst/>
          </a:prstGeom>
          <a:noFill/>
          <a:ln w="9525">
            <a:solidFill>
              <a:srgbClr val="B800FF"/>
            </a:solidFill>
            <a:round/>
            <a:headEnd/>
            <a:tailEnd/>
          </a:ln>
          <a:effectLst/>
        </p:spPr>
      </p:cxnSp>
      <p:cxnSp>
        <p:nvCxnSpPr>
          <p:cNvPr id="79969" name="AutoShape 97"/>
          <p:cNvCxnSpPr>
            <a:cxnSpLocks noChangeShapeType="1"/>
          </p:cNvCxnSpPr>
          <p:nvPr/>
        </p:nvCxnSpPr>
        <p:spPr bwMode="auto">
          <a:xfrm flipV="1">
            <a:off x="1016000" y="1663700"/>
            <a:ext cx="3962400" cy="4800600"/>
          </a:xfrm>
          <a:prstGeom prst="straightConnector1">
            <a:avLst/>
          </a:prstGeom>
          <a:noFill/>
          <a:ln w="9525">
            <a:solidFill>
              <a:srgbClr val="B800FF"/>
            </a:solidFill>
            <a:round/>
            <a:headEnd/>
            <a:tailEnd/>
          </a:ln>
          <a:effectLst/>
        </p:spPr>
      </p:cxnSp>
      <p:cxnSp>
        <p:nvCxnSpPr>
          <p:cNvPr id="79970" name="AutoShape 98"/>
          <p:cNvCxnSpPr>
            <a:cxnSpLocks noChangeShapeType="1"/>
          </p:cNvCxnSpPr>
          <p:nvPr/>
        </p:nvCxnSpPr>
        <p:spPr bwMode="auto">
          <a:xfrm flipH="1" flipV="1">
            <a:off x="4978400" y="1663700"/>
            <a:ext cx="2311400" cy="4800600"/>
          </a:xfrm>
          <a:prstGeom prst="straightConnector1">
            <a:avLst/>
          </a:prstGeom>
          <a:noFill/>
          <a:ln w="9525">
            <a:solidFill>
              <a:srgbClr val="B800FF"/>
            </a:solidFill>
            <a:round/>
            <a:headEnd/>
            <a:tailEnd/>
          </a:ln>
          <a:effectLst/>
        </p:spPr>
      </p:cxnSp>
      <p:cxnSp>
        <p:nvCxnSpPr>
          <p:cNvPr id="79971" name="AutoShape 99"/>
          <p:cNvCxnSpPr>
            <a:cxnSpLocks noChangeShapeType="1"/>
          </p:cNvCxnSpPr>
          <p:nvPr/>
        </p:nvCxnSpPr>
        <p:spPr bwMode="auto">
          <a:xfrm flipH="1" flipV="1">
            <a:off x="503238" y="3478213"/>
            <a:ext cx="6786562" cy="2986087"/>
          </a:xfrm>
          <a:prstGeom prst="straightConnector1">
            <a:avLst/>
          </a:prstGeom>
          <a:noFill/>
          <a:ln w="9525">
            <a:solidFill>
              <a:srgbClr val="B800FF"/>
            </a:solidFill>
            <a:round/>
            <a:headEnd/>
            <a:tailEnd/>
          </a:ln>
          <a:effectLst/>
        </p:spPr>
      </p:cxnSp>
      <p:cxnSp>
        <p:nvCxnSpPr>
          <p:cNvPr id="79972" name="AutoShape 100"/>
          <p:cNvCxnSpPr>
            <a:cxnSpLocks noChangeShapeType="1"/>
          </p:cNvCxnSpPr>
          <p:nvPr/>
        </p:nvCxnSpPr>
        <p:spPr bwMode="auto">
          <a:xfrm flipH="1">
            <a:off x="503238" y="1663700"/>
            <a:ext cx="7942262" cy="1814513"/>
          </a:xfrm>
          <a:prstGeom prst="straightConnector1">
            <a:avLst/>
          </a:prstGeom>
          <a:noFill/>
          <a:ln w="9525">
            <a:solidFill>
              <a:srgbClr val="B800FF"/>
            </a:solidFill>
            <a:round/>
            <a:headEnd/>
            <a:tailEnd/>
          </a:ln>
          <a:effectLst/>
        </p:spPr>
      </p:cxnSp>
      <p:cxnSp>
        <p:nvCxnSpPr>
          <p:cNvPr id="79973" name="AutoShape 101"/>
          <p:cNvCxnSpPr>
            <a:cxnSpLocks noChangeShapeType="1"/>
          </p:cNvCxnSpPr>
          <p:nvPr/>
        </p:nvCxnSpPr>
        <p:spPr bwMode="auto">
          <a:xfrm flipH="1">
            <a:off x="3822700" y="1663700"/>
            <a:ext cx="4622800" cy="4800600"/>
          </a:xfrm>
          <a:prstGeom prst="straightConnector1">
            <a:avLst/>
          </a:prstGeom>
          <a:noFill/>
          <a:ln w="9525">
            <a:solidFill>
              <a:srgbClr val="B800FF"/>
            </a:solidFill>
            <a:round/>
            <a:headEnd/>
            <a:tailEnd/>
          </a:ln>
          <a:effectLst/>
        </p:spPr>
      </p:cxnSp>
      <p:cxnSp>
        <p:nvCxnSpPr>
          <p:cNvPr id="79974" name="AutoShape 102"/>
          <p:cNvCxnSpPr>
            <a:cxnSpLocks noChangeShapeType="1"/>
          </p:cNvCxnSpPr>
          <p:nvPr/>
        </p:nvCxnSpPr>
        <p:spPr bwMode="auto">
          <a:xfrm>
            <a:off x="2171700" y="1663700"/>
            <a:ext cx="1651000" cy="4800600"/>
          </a:xfrm>
          <a:prstGeom prst="straightConnector1">
            <a:avLst/>
          </a:prstGeom>
          <a:noFill/>
          <a:ln w="9525">
            <a:solidFill>
              <a:srgbClr val="B800FF"/>
            </a:solidFill>
            <a:round/>
            <a:headEnd/>
            <a:tailEnd/>
          </a:ln>
          <a:effectLst/>
        </p:spPr>
      </p:cxnSp>
      <p:cxnSp>
        <p:nvCxnSpPr>
          <p:cNvPr id="79975" name="AutoShape 103"/>
          <p:cNvCxnSpPr>
            <a:cxnSpLocks noChangeShapeType="1"/>
          </p:cNvCxnSpPr>
          <p:nvPr/>
        </p:nvCxnSpPr>
        <p:spPr bwMode="auto">
          <a:xfrm>
            <a:off x="2171700" y="1663700"/>
            <a:ext cx="6450013" cy="3300413"/>
          </a:xfrm>
          <a:prstGeom prst="straightConnector1">
            <a:avLst/>
          </a:prstGeom>
          <a:noFill/>
          <a:ln w="9525">
            <a:solidFill>
              <a:srgbClr val="B800FF"/>
            </a:solidFill>
            <a:round/>
            <a:headEnd/>
            <a:tailEnd/>
          </a:ln>
          <a:effectLst/>
        </p:spPr>
      </p:cxnSp>
      <p:cxnSp>
        <p:nvCxnSpPr>
          <p:cNvPr id="79976" name="AutoShape 104"/>
          <p:cNvCxnSpPr>
            <a:cxnSpLocks noChangeShapeType="1"/>
          </p:cNvCxnSpPr>
          <p:nvPr/>
        </p:nvCxnSpPr>
        <p:spPr bwMode="auto">
          <a:xfrm flipV="1">
            <a:off x="504825" y="4964113"/>
            <a:ext cx="8116888" cy="1319212"/>
          </a:xfrm>
          <a:prstGeom prst="straightConnector1">
            <a:avLst/>
          </a:prstGeom>
          <a:noFill/>
          <a:ln w="9525">
            <a:solidFill>
              <a:srgbClr val="B800FF"/>
            </a:solidFill>
            <a:round/>
            <a:headEnd/>
            <a:tailEnd/>
          </a:ln>
          <a:effectLst/>
        </p:spPr>
      </p:cxnSp>
      <p:cxnSp>
        <p:nvCxnSpPr>
          <p:cNvPr id="79977" name="AutoShape 105"/>
          <p:cNvCxnSpPr>
            <a:cxnSpLocks noChangeShapeType="1"/>
          </p:cNvCxnSpPr>
          <p:nvPr/>
        </p:nvCxnSpPr>
        <p:spPr bwMode="auto">
          <a:xfrm flipV="1">
            <a:off x="504825" y="1663700"/>
            <a:ext cx="5133975" cy="4619625"/>
          </a:xfrm>
          <a:prstGeom prst="straightConnector1">
            <a:avLst/>
          </a:prstGeom>
          <a:noFill/>
          <a:ln w="9525">
            <a:solidFill>
              <a:srgbClr val="B800FF"/>
            </a:solidFill>
            <a:round/>
            <a:headEnd/>
            <a:tailEnd/>
          </a:ln>
          <a:effectLst/>
        </p:spPr>
      </p:cxnSp>
      <p:cxnSp>
        <p:nvCxnSpPr>
          <p:cNvPr id="79978" name="AutoShape 106"/>
          <p:cNvCxnSpPr>
            <a:cxnSpLocks noChangeShapeType="1"/>
          </p:cNvCxnSpPr>
          <p:nvPr/>
        </p:nvCxnSpPr>
        <p:spPr bwMode="auto">
          <a:xfrm flipH="1" flipV="1">
            <a:off x="5638800" y="1663700"/>
            <a:ext cx="990600" cy="4800600"/>
          </a:xfrm>
          <a:prstGeom prst="straightConnector1">
            <a:avLst/>
          </a:prstGeom>
          <a:noFill/>
          <a:ln w="9525">
            <a:solidFill>
              <a:srgbClr val="B800FF"/>
            </a:solidFill>
            <a:round/>
            <a:headEnd/>
            <a:tailEnd/>
          </a:ln>
          <a:effectLst/>
        </p:spPr>
      </p:cxnSp>
      <p:cxnSp>
        <p:nvCxnSpPr>
          <p:cNvPr id="79979" name="AutoShape 107"/>
          <p:cNvCxnSpPr>
            <a:cxnSpLocks noChangeShapeType="1"/>
          </p:cNvCxnSpPr>
          <p:nvPr/>
        </p:nvCxnSpPr>
        <p:spPr bwMode="auto">
          <a:xfrm flipH="1" flipV="1">
            <a:off x="503238" y="2817813"/>
            <a:ext cx="6126162" cy="3646487"/>
          </a:xfrm>
          <a:prstGeom prst="straightConnector1">
            <a:avLst/>
          </a:prstGeom>
          <a:noFill/>
          <a:ln w="9525">
            <a:solidFill>
              <a:srgbClr val="B800FF"/>
            </a:solidFill>
            <a:round/>
            <a:headEnd/>
            <a:tailEnd/>
          </a:ln>
          <a:effectLst/>
        </p:spPr>
      </p:cxnSp>
      <p:cxnSp>
        <p:nvCxnSpPr>
          <p:cNvPr id="79980" name="AutoShape 108"/>
          <p:cNvCxnSpPr>
            <a:cxnSpLocks noChangeShapeType="1"/>
          </p:cNvCxnSpPr>
          <p:nvPr/>
        </p:nvCxnSpPr>
        <p:spPr bwMode="auto">
          <a:xfrm flipH="1">
            <a:off x="503238" y="2159000"/>
            <a:ext cx="8116887" cy="658813"/>
          </a:xfrm>
          <a:prstGeom prst="straightConnector1">
            <a:avLst/>
          </a:prstGeom>
          <a:noFill/>
          <a:ln w="9525">
            <a:solidFill>
              <a:srgbClr val="B800FF"/>
            </a:solidFill>
            <a:round/>
            <a:headEnd/>
            <a:tailEnd/>
          </a:ln>
          <a:effectLst/>
        </p:spPr>
      </p:cxnSp>
      <p:cxnSp>
        <p:nvCxnSpPr>
          <p:cNvPr id="79981" name="AutoShape 109"/>
          <p:cNvCxnSpPr>
            <a:cxnSpLocks noChangeShapeType="1"/>
          </p:cNvCxnSpPr>
          <p:nvPr/>
        </p:nvCxnSpPr>
        <p:spPr bwMode="auto">
          <a:xfrm flipH="1">
            <a:off x="3162300" y="2159000"/>
            <a:ext cx="5457825" cy="4305300"/>
          </a:xfrm>
          <a:prstGeom prst="straightConnector1">
            <a:avLst/>
          </a:prstGeom>
          <a:noFill/>
          <a:ln w="9525">
            <a:solidFill>
              <a:srgbClr val="B800FF"/>
            </a:solidFill>
            <a:round/>
            <a:headEnd/>
            <a:tailEnd/>
          </a:ln>
          <a:effectLst/>
        </p:spPr>
      </p:cxnSp>
      <p:cxnSp>
        <p:nvCxnSpPr>
          <p:cNvPr id="79982" name="AutoShape 110"/>
          <p:cNvCxnSpPr>
            <a:cxnSpLocks noChangeShapeType="1"/>
          </p:cNvCxnSpPr>
          <p:nvPr/>
        </p:nvCxnSpPr>
        <p:spPr bwMode="auto">
          <a:xfrm>
            <a:off x="2832100" y="1663700"/>
            <a:ext cx="330200" cy="4800600"/>
          </a:xfrm>
          <a:prstGeom prst="straightConnector1">
            <a:avLst/>
          </a:prstGeom>
          <a:noFill/>
          <a:ln w="9525">
            <a:solidFill>
              <a:srgbClr val="B800FF"/>
            </a:solidFill>
            <a:round/>
            <a:headEnd/>
            <a:tailEnd/>
          </a:ln>
          <a:effectLst/>
        </p:spPr>
      </p:cxnSp>
      <p:cxnSp>
        <p:nvCxnSpPr>
          <p:cNvPr id="79983" name="AutoShape 111"/>
          <p:cNvCxnSpPr>
            <a:cxnSpLocks noChangeShapeType="1"/>
          </p:cNvCxnSpPr>
          <p:nvPr/>
        </p:nvCxnSpPr>
        <p:spPr bwMode="auto">
          <a:xfrm>
            <a:off x="2832100" y="1663700"/>
            <a:ext cx="5789613" cy="3960813"/>
          </a:xfrm>
          <a:prstGeom prst="straightConnector1">
            <a:avLst/>
          </a:prstGeom>
          <a:noFill/>
          <a:ln w="9525">
            <a:solidFill>
              <a:srgbClr val="B800FF"/>
            </a:solidFill>
            <a:round/>
            <a:headEnd/>
            <a:tailEnd/>
          </a:ln>
          <a:effectLst/>
        </p:spPr>
      </p:cxnSp>
      <p:cxnSp>
        <p:nvCxnSpPr>
          <p:cNvPr id="79984" name="AutoShape 112"/>
          <p:cNvCxnSpPr>
            <a:cxnSpLocks noChangeShapeType="1"/>
          </p:cNvCxnSpPr>
          <p:nvPr/>
        </p:nvCxnSpPr>
        <p:spPr bwMode="auto">
          <a:xfrm>
            <a:off x="504825" y="5622925"/>
            <a:ext cx="8116888" cy="1588"/>
          </a:xfrm>
          <a:prstGeom prst="straightConnector1">
            <a:avLst/>
          </a:prstGeom>
          <a:noFill/>
          <a:ln w="9525">
            <a:solidFill>
              <a:srgbClr val="B800FF"/>
            </a:solidFill>
            <a:round/>
            <a:headEnd/>
            <a:tailEnd/>
          </a:ln>
          <a:effectLst/>
        </p:spPr>
      </p:cxnSp>
      <p:cxnSp>
        <p:nvCxnSpPr>
          <p:cNvPr id="79985" name="AutoShape 113"/>
          <p:cNvCxnSpPr>
            <a:cxnSpLocks noChangeShapeType="1"/>
          </p:cNvCxnSpPr>
          <p:nvPr/>
        </p:nvCxnSpPr>
        <p:spPr bwMode="auto">
          <a:xfrm flipV="1">
            <a:off x="504825" y="1663700"/>
            <a:ext cx="5794375" cy="3959225"/>
          </a:xfrm>
          <a:prstGeom prst="straightConnector1">
            <a:avLst/>
          </a:prstGeom>
          <a:noFill/>
          <a:ln w="9525">
            <a:solidFill>
              <a:srgbClr val="B800FF"/>
            </a:solidFill>
            <a:round/>
            <a:headEnd/>
            <a:tailEnd/>
          </a:ln>
          <a:effectLst/>
        </p:spPr>
      </p:cxnSp>
      <p:cxnSp>
        <p:nvCxnSpPr>
          <p:cNvPr id="79986" name="AutoShape 114"/>
          <p:cNvCxnSpPr>
            <a:cxnSpLocks noChangeShapeType="1"/>
          </p:cNvCxnSpPr>
          <p:nvPr/>
        </p:nvCxnSpPr>
        <p:spPr bwMode="auto">
          <a:xfrm flipV="1">
            <a:off x="5969000" y="1663700"/>
            <a:ext cx="330200" cy="4800600"/>
          </a:xfrm>
          <a:prstGeom prst="straightConnector1">
            <a:avLst/>
          </a:prstGeom>
          <a:noFill/>
          <a:ln w="9525">
            <a:solidFill>
              <a:srgbClr val="B800FF"/>
            </a:solidFill>
            <a:round/>
            <a:headEnd/>
            <a:tailEnd/>
          </a:ln>
          <a:effectLst/>
        </p:spPr>
      </p:cxnSp>
      <p:cxnSp>
        <p:nvCxnSpPr>
          <p:cNvPr id="79987" name="AutoShape 115"/>
          <p:cNvCxnSpPr>
            <a:cxnSpLocks noChangeShapeType="1"/>
          </p:cNvCxnSpPr>
          <p:nvPr/>
        </p:nvCxnSpPr>
        <p:spPr bwMode="auto">
          <a:xfrm flipH="1" flipV="1">
            <a:off x="503238" y="2157413"/>
            <a:ext cx="5465762" cy="4306887"/>
          </a:xfrm>
          <a:prstGeom prst="straightConnector1">
            <a:avLst/>
          </a:prstGeom>
          <a:noFill/>
          <a:ln w="9525">
            <a:solidFill>
              <a:srgbClr val="B800FF"/>
            </a:solidFill>
            <a:round/>
            <a:headEnd/>
            <a:tailEnd/>
          </a:ln>
          <a:effectLst/>
        </p:spPr>
      </p:cxnSp>
      <p:cxnSp>
        <p:nvCxnSpPr>
          <p:cNvPr id="79988" name="AutoShape 116"/>
          <p:cNvCxnSpPr>
            <a:cxnSpLocks noChangeShapeType="1"/>
          </p:cNvCxnSpPr>
          <p:nvPr/>
        </p:nvCxnSpPr>
        <p:spPr bwMode="auto">
          <a:xfrm flipH="1" flipV="1">
            <a:off x="503238" y="2157413"/>
            <a:ext cx="8116887" cy="661987"/>
          </a:xfrm>
          <a:prstGeom prst="straightConnector1">
            <a:avLst/>
          </a:prstGeom>
          <a:noFill/>
          <a:ln w="9525">
            <a:solidFill>
              <a:srgbClr val="B800FF"/>
            </a:solidFill>
            <a:round/>
            <a:headEnd/>
            <a:tailEnd/>
          </a:ln>
          <a:effectLst/>
        </p:spPr>
      </p:cxnSp>
      <p:cxnSp>
        <p:nvCxnSpPr>
          <p:cNvPr id="79989" name="AutoShape 117"/>
          <p:cNvCxnSpPr>
            <a:cxnSpLocks noChangeShapeType="1"/>
          </p:cNvCxnSpPr>
          <p:nvPr/>
        </p:nvCxnSpPr>
        <p:spPr bwMode="auto">
          <a:xfrm flipH="1">
            <a:off x="2501900" y="2819400"/>
            <a:ext cx="6118225" cy="3644900"/>
          </a:xfrm>
          <a:prstGeom prst="straightConnector1">
            <a:avLst/>
          </a:prstGeom>
          <a:noFill/>
          <a:ln w="9525">
            <a:solidFill>
              <a:srgbClr val="B800FF"/>
            </a:solidFill>
            <a:round/>
            <a:headEnd/>
            <a:tailEnd/>
          </a:ln>
          <a:effectLst/>
        </p:spPr>
      </p:cxnSp>
      <p:cxnSp>
        <p:nvCxnSpPr>
          <p:cNvPr id="79990" name="AutoShape 118"/>
          <p:cNvCxnSpPr>
            <a:cxnSpLocks noChangeShapeType="1"/>
          </p:cNvCxnSpPr>
          <p:nvPr/>
        </p:nvCxnSpPr>
        <p:spPr bwMode="auto">
          <a:xfrm flipH="1">
            <a:off x="2501900" y="1663700"/>
            <a:ext cx="990600" cy="4800600"/>
          </a:xfrm>
          <a:prstGeom prst="straightConnector1">
            <a:avLst/>
          </a:prstGeom>
          <a:noFill/>
          <a:ln w="9525">
            <a:solidFill>
              <a:srgbClr val="B800FF"/>
            </a:solidFill>
            <a:round/>
            <a:headEnd/>
            <a:tailEnd/>
          </a:ln>
          <a:effectLst/>
        </p:spPr>
      </p:cxnSp>
      <p:cxnSp>
        <p:nvCxnSpPr>
          <p:cNvPr id="79991" name="AutoShape 119"/>
          <p:cNvCxnSpPr>
            <a:cxnSpLocks noChangeShapeType="1"/>
          </p:cNvCxnSpPr>
          <p:nvPr/>
        </p:nvCxnSpPr>
        <p:spPr bwMode="auto">
          <a:xfrm>
            <a:off x="504825" y="4962525"/>
            <a:ext cx="8116888" cy="1322388"/>
          </a:xfrm>
          <a:prstGeom prst="straightConnector1">
            <a:avLst/>
          </a:prstGeom>
          <a:noFill/>
          <a:ln w="9525">
            <a:solidFill>
              <a:srgbClr val="B800FF"/>
            </a:solidFill>
            <a:round/>
            <a:headEnd/>
            <a:tailEnd/>
          </a:ln>
          <a:effectLst/>
        </p:spPr>
      </p:cxnSp>
      <p:cxnSp>
        <p:nvCxnSpPr>
          <p:cNvPr id="79992" name="AutoShape 120"/>
          <p:cNvCxnSpPr>
            <a:cxnSpLocks noChangeShapeType="1"/>
          </p:cNvCxnSpPr>
          <p:nvPr/>
        </p:nvCxnSpPr>
        <p:spPr bwMode="auto">
          <a:xfrm>
            <a:off x="3492500" y="1663700"/>
            <a:ext cx="5129213" cy="4621213"/>
          </a:xfrm>
          <a:prstGeom prst="straightConnector1">
            <a:avLst/>
          </a:prstGeom>
          <a:noFill/>
          <a:ln w="9525">
            <a:solidFill>
              <a:srgbClr val="B800FF"/>
            </a:solidFill>
            <a:round/>
            <a:headEnd/>
            <a:tailEnd/>
          </a:ln>
          <a:effectLst/>
        </p:spPr>
      </p:cxnSp>
      <p:cxnSp>
        <p:nvCxnSpPr>
          <p:cNvPr id="79993" name="AutoShape 121"/>
          <p:cNvCxnSpPr>
            <a:cxnSpLocks noChangeShapeType="1"/>
          </p:cNvCxnSpPr>
          <p:nvPr/>
        </p:nvCxnSpPr>
        <p:spPr bwMode="auto">
          <a:xfrm flipV="1">
            <a:off x="504825" y="1663700"/>
            <a:ext cx="6454775" cy="3298825"/>
          </a:xfrm>
          <a:prstGeom prst="straightConnector1">
            <a:avLst/>
          </a:prstGeom>
          <a:noFill/>
          <a:ln w="9525">
            <a:solidFill>
              <a:srgbClr val="B800FF"/>
            </a:solidFill>
            <a:round/>
            <a:headEnd/>
            <a:tailEnd/>
          </a:ln>
          <a:effectLst/>
        </p:spPr>
      </p:cxnSp>
      <p:cxnSp>
        <p:nvCxnSpPr>
          <p:cNvPr id="79994" name="AutoShape 122"/>
          <p:cNvCxnSpPr>
            <a:cxnSpLocks noChangeShapeType="1"/>
          </p:cNvCxnSpPr>
          <p:nvPr/>
        </p:nvCxnSpPr>
        <p:spPr bwMode="auto">
          <a:xfrm flipV="1">
            <a:off x="5308600" y="1663700"/>
            <a:ext cx="1651000" cy="4800600"/>
          </a:xfrm>
          <a:prstGeom prst="straightConnector1">
            <a:avLst/>
          </a:prstGeom>
          <a:noFill/>
          <a:ln w="9525">
            <a:solidFill>
              <a:srgbClr val="B800FF"/>
            </a:solidFill>
            <a:round/>
            <a:headEnd/>
            <a:tailEnd/>
          </a:ln>
          <a:effectLst/>
        </p:spPr>
      </p:cxnSp>
      <p:cxnSp>
        <p:nvCxnSpPr>
          <p:cNvPr id="79995" name="AutoShape 123"/>
          <p:cNvCxnSpPr>
            <a:cxnSpLocks noChangeShapeType="1"/>
          </p:cNvCxnSpPr>
          <p:nvPr/>
        </p:nvCxnSpPr>
        <p:spPr bwMode="auto">
          <a:xfrm flipH="1" flipV="1">
            <a:off x="685800" y="1663700"/>
            <a:ext cx="4622800" cy="4800600"/>
          </a:xfrm>
          <a:prstGeom prst="straightConnector1">
            <a:avLst/>
          </a:prstGeom>
          <a:noFill/>
          <a:ln w="9525">
            <a:solidFill>
              <a:srgbClr val="B800FF"/>
            </a:solidFill>
            <a:round/>
            <a:headEnd/>
            <a:tailEnd/>
          </a:ln>
          <a:effectLst/>
        </p:spPr>
      </p:cxnSp>
      <p:cxnSp>
        <p:nvCxnSpPr>
          <p:cNvPr id="79996" name="AutoShape 124"/>
          <p:cNvCxnSpPr>
            <a:cxnSpLocks noChangeShapeType="1"/>
          </p:cNvCxnSpPr>
          <p:nvPr/>
        </p:nvCxnSpPr>
        <p:spPr bwMode="auto">
          <a:xfrm flipH="1" flipV="1">
            <a:off x="685800" y="1663700"/>
            <a:ext cx="7934325" cy="1816100"/>
          </a:xfrm>
          <a:prstGeom prst="straightConnector1">
            <a:avLst/>
          </a:prstGeom>
          <a:noFill/>
          <a:ln w="9525">
            <a:solidFill>
              <a:srgbClr val="B800FF"/>
            </a:solidFill>
            <a:round/>
            <a:headEnd/>
            <a:tailEnd/>
          </a:ln>
          <a:effectLst/>
        </p:spPr>
      </p:cxnSp>
      <p:cxnSp>
        <p:nvCxnSpPr>
          <p:cNvPr id="79997" name="AutoShape 125"/>
          <p:cNvCxnSpPr>
            <a:cxnSpLocks noChangeShapeType="1"/>
          </p:cNvCxnSpPr>
          <p:nvPr/>
        </p:nvCxnSpPr>
        <p:spPr bwMode="auto">
          <a:xfrm flipH="1">
            <a:off x="1841500" y="3479800"/>
            <a:ext cx="6778625" cy="2984500"/>
          </a:xfrm>
          <a:prstGeom prst="straightConnector1">
            <a:avLst/>
          </a:prstGeom>
          <a:noFill/>
          <a:ln w="9525">
            <a:solidFill>
              <a:srgbClr val="B800FF"/>
            </a:solidFill>
            <a:round/>
            <a:headEnd/>
            <a:tailEnd/>
          </a:ln>
          <a:effectLst/>
        </p:spPr>
      </p:cxnSp>
      <p:cxnSp>
        <p:nvCxnSpPr>
          <p:cNvPr id="79998" name="AutoShape 126"/>
          <p:cNvCxnSpPr>
            <a:cxnSpLocks noChangeShapeType="1"/>
          </p:cNvCxnSpPr>
          <p:nvPr/>
        </p:nvCxnSpPr>
        <p:spPr bwMode="auto">
          <a:xfrm flipH="1">
            <a:off x="1841500" y="1663700"/>
            <a:ext cx="2311400" cy="4800600"/>
          </a:xfrm>
          <a:prstGeom prst="straightConnector1">
            <a:avLst/>
          </a:prstGeom>
          <a:noFill/>
          <a:ln w="9525">
            <a:solidFill>
              <a:srgbClr val="B800FF"/>
            </a:solidFill>
            <a:round/>
            <a:headEnd/>
            <a:tailEnd/>
          </a:ln>
          <a:effectLst/>
        </p:spPr>
      </p:cxnSp>
      <p:cxnSp>
        <p:nvCxnSpPr>
          <p:cNvPr id="79999" name="AutoShape 127"/>
          <p:cNvCxnSpPr>
            <a:cxnSpLocks noChangeShapeType="1"/>
          </p:cNvCxnSpPr>
          <p:nvPr/>
        </p:nvCxnSpPr>
        <p:spPr bwMode="auto">
          <a:xfrm>
            <a:off x="4152900" y="1663700"/>
            <a:ext cx="3962400" cy="4800600"/>
          </a:xfrm>
          <a:prstGeom prst="straightConnector1">
            <a:avLst/>
          </a:prstGeom>
          <a:noFill/>
          <a:ln w="9525">
            <a:solidFill>
              <a:srgbClr val="B800FF"/>
            </a:solidFill>
            <a:round/>
            <a:headEnd/>
            <a:tailEnd/>
          </a:ln>
          <a:effectLst/>
        </p:spPr>
      </p:cxnSp>
      <p:cxnSp>
        <p:nvCxnSpPr>
          <p:cNvPr id="80000" name="AutoShape 128"/>
          <p:cNvCxnSpPr>
            <a:cxnSpLocks noChangeShapeType="1"/>
          </p:cNvCxnSpPr>
          <p:nvPr/>
        </p:nvCxnSpPr>
        <p:spPr bwMode="auto">
          <a:xfrm>
            <a:off x="504825" y="4302125"/>
            <a:ext cx="7610475" cy="2162175"/>
          </a:xfrm>
          <a:prstGeom prst="straightConnector1">
            <a:avLst/>
          </a:prstGeom>
          <a:noFill/>
          <a:ln w="9525">
            <a:solidFill>
              <a:srgbClr val="B800FF"/>
            </a:solidFill>
            <a:round/>
            <a:headEnd/>
            <a:tailEnd/>
          </a:ln>
          <a:effectLst/>
        </p:spPr>
      </p:cxnSp>
      <p:cxnSp>
        <p:nvCxnSpPr>
          <p:cNvPr id="80001" name="AutoShape 129"/>
          <p:cNvCxnSpPr>
            <a:cxnSpLocks noChangeShapeType="1"/>
          </p:cNvCxnSpPr>
          <p:nvPr/>
        </p:nvCxnSpPr>
        <p:spPr bwMode="auto">
          <a:xfrm flipV="1">
            <a:off x="504825" y="1663700"/>
            <a:ext cx="7115175" cy="2638425"/>
          </a:xfrm>
          <a:prstGeom prst="straightConnector1">
            <a:avLst/>
          </a:prstGeom>
          <a:noFill/>
          <a:ln w="9525">
            <a:solidFill>
              <a:srgbClr val="B800FF"/>
            </a:solidFill>
            <a:round/>
            <a:headEnd/>
            <a:tailEnd/>
          </a:ln>
          <a:effectLst/>
        </p:spPr>
      </p:cxnSp>
      <p:cxnSp>
        <p:nvCxnSpPr>
          <p:cNvPr id="80002" name="AutoShape 130"/>
          <p:cNvCxnSpPr>
            <a:cxnSpLocks noChangeShapeType="1"/>
          </p:cNvCxnSpPr>
          <p:nvPr/>
        </p:nvCxnSpPr>
        <p:spPr bwMode="auto">
          <a:xfrm flipV="1">
            <a:off x="4648200" y="1663700"/>
            <a:ext cx="2971800" cy="4800600"/>
          </a:xfrm>
          <a:prstGeom prst="straightConnector1">
            <a:avLst/>
          </a:prstGeom>
          <a:noFill/>
          <a:ln w="9525">
            <a:solidFill>
              <a:srgbClr val="B800FF"/>
            </a:solidFill>
            <a:round/>
            <a:headEnd/>
            <a:tailEnd/>
          </a:ln>
          <a:effectLst/>
        </p:spPr>
      </p:cxnSp>
      <p:cxnSp>
        <p:nvCxnSpPr>
          <p:cNvPr id="80003" name="AutoShape 131"/>
          <p:cNvCxnSpPr>
            <a:cxnSpLocks noChangeShapeType="1"/>
          </p:cNvCxnSpPr>
          <p:nvPr/>
        </p:nvCxnSpPr>
        <p:spPr bwMode="auto">
          <a:xfrm flipH="1" flipV="1">
            <a:off x="1346200" y="1663700"/>
            <a:ext cx="3302000" cy="4800600"/>
          </a:xfrm>
          <a:prstGeom prst="straightConnector1">
            <a:avLst/>
          </a:prstGeom>
          <a:noFill/>
          <a:ln w="9525">
            <a:solidFill>
              <a:srgbClr val="B800FF"/>
            </a:solidFill>
            <a:round/>
            <a:headEnd/>
            <a:tailEnd/>
          </a:ln>
          <a:effectLst/>
        </p:spPr>
      </p:cxnSp>
      <p:cxnSp>
        <p:nvCxnSpPr>
          <p:cNvPr id="80004" name="AutoShape 132"/>
          <p:cNvCxnSpPr>
            <a:cxnSpLocks noChangeShapeType="1"/>
          </p:cNvCxnSpPr>
          <p:nvPr/>
        </p:nvCxnSpPr>
        <p:spPr bwMode="auto">
          <a:xfrm flipH="1" flipV="1">
            <a:off x="1346200" y="1663700"/>
            <a:ext cx="7275513" cy="2474913"/>
          </a:xfrm>
          <a:prstGeom prst="straightConnector1">
            <a:avLst/>
          </a:prstGeom>
          <a:noFill/>
          <a:ln w="9525">
            <a:solidFill>
              <a:srgbClr val="B800FF"/>
            </a:solidFill>
            <a:round/>
            <a:headEnd/>
            <a:tailEnd/>
          </a:ln>
          <a:effectLst/>
        </p:spPr>
      </p:cxnSp>
      <p:cxnSp>
        <p:nvCxnSpPr>
          <p:cNvPr id="80005" name="AutoShape 133"/>
          <p:cNvCxnSpPr>
            <a:cxnSpLocks noChangeShapeType="1"/>
          </p:cNvCxnSpPr>
          <p:nvPr/>
        </p:nvCxnSpPr>
        <p:spPr bwMode="auto">
          <a:xfrm flipH="1">
            <a:off x="1181100" y="4138613"/>
            <a:ext cx="7440613" cy="2325687"/>
          </a:xfrm>
          <a:prstGeom prst="straightConnector1">
            <a:avLst/>
          </a:prstGeom>
          <a:noFill/>
          <a:ln w="9525">
            <a:solidFill>
              <a:srgbClr val="B800FF"/>
            </a:solidFill>
            <a:round/>
            <a:headEnd/>
            <a:tailEnd/>
          </a:ln>
          <a:effectLst/>
        </p:spPr>
      </p:cxnSp>
      <p:cxnSp>
        <p:nvCxnSpPr>
          <p:cNvPr id="80006" name="AutoShape 134"/>
          <p:cNvCxnSpPr>
            <a:cxnSpLocks noChangeShapeType="1"/>
          </p:cNvCxnSpPr>
          <p:nvPr/>
        </p:nvCxnSpPr>
        <p:spPr bwMode="auto">
          <a:xfrm flipH="1">
            <a:off x="1181100" y="1663700"/>
            <a:ext cx="3632200" cy="4800600"/>
          </a:xfrm>
          <a:prstGeom prst="straightConnector1">
            <a:avLst/>
          </a:prstGeom>
          <a:noFill/>
          <a:ln w="9525">
            <a:solidFill>
              <a:srgbClr val="B800FF"/>
            </a:solidFill>
            <a:round/>
            <a:headEnd/>
            <a:tailEnd/>
          </a:ln>
          <a:effectLst/>
        </p:spPr>
      </p:cxnSp>
      <p:cxnSp>
        <p:nvCxnSpPr>
          <p:cNvPr id="80007" name="AutoShape 135"/>
          <p:cNvCxnSpPr>
            <a:cxnSpLocks noChangeShapeType="1"/>
          </p:cNvCxnSpPr>
          <p:nvPr/>
        </p:nvCxnSpPr>
        <p:spPr bwMode="auto">
          <a:xfrm>
            <a:off x="4813300" y="1663700"/>
            <a:ext cx="2641600" cy="4800600"/>
          </a:xfrm>
          <a:prstGeom prst="straightConnector1">
            <a:avLst/>
          </a:prstGeom>
          <a:noFill/>
          <a:ln w="9525">
            <a:solidFill>
              <a:srgbClr val="B800FF"/>
            </a:solidFill>
            <a:round/>
            <a:headEnd/>
            <a:tailEnd/>
          </a:ln>
          <a:effectLst/>
        </p:spPr>
      </p:cxnSp>
      <p:cxnSp>
        <p:nvCxnSpPr>
          <p:cNvPr id="80008" name="AutoShape 136"/>
          <p:cNvCxnSpPr>
            <a:cxnSpLocks noChangeShapeType="1"/>
          </p:cNvCxnSpPr>
          <p:nvPr/>
        </p:nvCxnSpPr>
        <p:spPr bwMode="auto">
          <a:xfrm>
            <a:off x="504825" y="3641725"/>
            <a:ext cx="6950075" cy="2822575"/>
          </a:xfrm>
          <a:prstGeom prst="straightConnector1">
            <a:avLst/>
          </a:prstGeom>
          <a:noFill/>
          <a:ln w="9525">
            <a:solidFill>
              <a:srgbClr val="B800FF"/>
            </a:solidFill>
            <a:round/>
            <a:headEnd/>
            <a:tailEnd/>
          </a:ln>
          <a:effectLst/>
        </p:spPr>
      </p:cxnSp>
      <p:cxnSp>
        <p:nvCxnSpPr>
          <p:cNvPr id="80009" name="AutoShape 137"/>
          <p:cNvCxnSpPr>
            <a:cxnSpLocks noChangeShapeType="1"/>
          </p:cNvCxnSpPr>
          <p:nvPr/>
        </p:nvCxnSpPr>
        <p:spPr bwMode="auto">
          <a:xfrm flipV="1">
            <a:off x="504825" y="1663700"/>
            <a:ext cx="7775575" cy="1978025"/>
          </a:xfrm>
          <a:prstGeom prst="straightConnector1">
            <a:avLst/>
          </a:prstGeom>
          <a:noFill/>
          <a:ln w="9525">
            <a:solidFill>
              <a:srgbClr val="B800FF"/>
            </a:solidFill>
            <a:round/>
            <a:headEnd/>
            <a:tailEnd/>
          </a:ln>
          <a:effectLst/>
        </p:spPr>
      </p:cxnSp>
      <p:cxnSp>
        <p:nvCxnSpPr>
          <p:cNvPr id="80010" name="AutoShape 138"/>
          <p:cNvCxnSpPr>
            <a:cxnSpLocks noChangeShapeType="1"/>
          </p:cNvCxnSpPr>
          <p:nvPr/>
        </p:nvCxnSpPr>
        <p:spPr bwMode="auto">
          <a:xfrm flipV="1">
            <a:off x="3987800" y="1663700"/>
            <a:ext cx="4292600" cy="4800600"/>
          </a:xfrm>
          <a:prstGeom prst="straightConnector1">
            <a:avLst/>
          </a:prstGeom>
          <a:noFill/>
          <a:ln w="9525">
            <a:solidFill>
              <a:srgbClr val="B800FF"/>
            </a:solidFill>
            <a:round/>
            <a:headEnd/>
            <a:tailEnd/>
          </a:ln>
          <a:effectLst/>
        </p:spPr>
      </p:cxnSp>
      <p:cxnSp>
        <p:nvCxnSpPr>
          <p:cNvPr id="80011" name="AutoShape 139"/>
          <p:cNvCxnSpPr>
            <a:cxnSpLocks noChangeShapeType="1"/>
          </p:cNvCxnSpPr>
          <p:nvPr/>
        </p:nvCxnSpPr>
        <p:spPr bwMode="auto">
          <a:xfrm flipH="1" flipV="1">
            <a:off x="2006600" y="1663700"/>
            <a:ext cx="1981200" cy="4800600"/>
          </a:xfrm>
          <a:prstGeom prst="straightConnector1">
            <a:avLst/>
          </a:prstGeom>
          <a:noFill/>
          <a:ln w="9525">
            <a:solidFill>
              <a:srgbClr val="B800FF"/>
            </a:solidFill>
            <a:round/>
            <a:headEnd/>
            <a:tailEnd/>
          </a:ln>
          <a:effectLst/>
        </p:spPr>
      </p:cxnSp>
      <p:cxnSp>
        <p:nvCxnSpPr>
          <p:cNvPr id="80012" name="AutoShape 140"/>
          <p:cNvCxnSpPr>
            <a:cxnSpLocks noChangeShapeType="1"/>
          </p:cNvCxnSpPr>
          <p:nvPr/>
        </p:nvCxnSpPr>
        <p:spPr bwMode="auto">
          <a:xfrm flipH="1" flipV="1">
            <a:off x="2006600" y="1663700"/>
            <a:ext cx="6615113" cy="3135313"/>
          </a:xfrm>
          <a:prstGeom prst="straightConnector1">
            <a:avLst/>
          </a:prstGeom>
          <a:noFill/>
          <a:ln w="9525">
            <a:solidFill>
              <a:srgbClr val="B800FF"/>
            </a:solidFill>
            <a:round/>
            <a:headEnd/>
            <a:tailEnd/>
          </a:ln>
          <a:effectLst/>
        </p:spPr>
      </p:cxnSp>
      <p:cxnSp>
        <p:nvCxnSpPr>
          <p:cNvPr id="80013" name="AutoShape 141"/>
          <p:cNvCxnSpPr>
            <a:cxnSpLocks noChangeShapeType="1"/>
          </p:cNvCxnSpPr>
          <p:nvPr/>
        </p:nvCxnSpPr>
        <p:spPr bwMode="auto">
          <a:xfrm flipH="1">
            <a:off x="520700" y="4799013"/>
            <a:ext cx="8101013" cy="1665287"/>
          </a:xfrm>
          <a:prstGeom prst="straightConnector1">
            <a:avLst/>
          </a:prstGeom>
          <a:noFill/>
          <a:ln w="9525">
            <a:solidFill>
              <a:srgbClr val="B800FF"/>
            </a:solidFill>
            <a:round/>
            <a:headEnd/>
            <a:tailEnd/>
          </a:ln>
          <a:effectLst/>
        </p:spPr>
      </p:cxnSp>
      <p:cxnSp>
        <p:nvCxnSpPr>
          <p:cNvPr id="80014" name="AutoShape 142"/>
          <p:cNvCxnSpPr>
            <a:cxnSpLocks noChangeShapeType="1"/>
          </p:cNvCxnSpPr>
          <p:nvPr/>
        </p:nvCxnSpPr>
        <p:spPr bwMode="auto">
          <a:xfrm flipH="1">
            <a:off x="520700" y="1663700"/>
            <a:ext cx="4953000" cy="4800600"/>
          </a:xfrm>
          <a:prstGeom prst="straightConnector1">
            <a:avLst/>
          </a:prstGeom>
          <a:noFill/>
          <a:ln w="9525">
            <a:solidFill>
              <a:srgbClr val="B800FF"/>
            </a:solidFill>
            <a:round/>
            <a:headEnd/>
            <a:tailEnd/>
          </a:ln>
          <a:effectLst/>
        </p:spPr>
      </p:cxnSp>
      <p:cxnSp>
        <p:nvCxnSpPr>
          <p:cNvPr id="80015" name="AutoShape 143"/>
          <p:cNvCxnSpPr>
            <a:cxnSpLocks noChangeShapeType="1"/>
          </p:cNvCxnSpPr>
          <p:nvPr/>
        </p:nvCxnSpPr>
        <p:spPr bwMode="auto">
          <a:xfrm>
            <a:off x="5473700" y="1663700"/>
            <a:ext cx="1320800" cy="4800600"/>
          </a:xfrm>
          <a:prstGeom prst="straightConnector1">
            <a:avLst/>
          </a:prstGeom>
          <a:noFill/>
          <a:ln w="9525">
            <a:solidFill>
              <a:srgbClr val="B800FF"/>
            </a:solidFill>
            <a:round/>
            <a:headEnd/>
            <a:tailEnd/>
          </a:ln>
          <a:effectLst/>
        </p:spPr>
      </p:cxnSp>
      <p:cxnSp>
        <p:nvCxnSpPr>
          <p:cNvPr id="80016" name="AutoShape 144"/>
          <p:cNvCxnSpPr>
            <a:cxnSpLocks noChangeShapeType="1"/>
          </p:cNvCxnSpPr>
          <p:nvPr/>
        </p:nvCxnSpPr>
        <p:spPr bwMode="auto">
          <a:xfrm>
            <a:off x="503238" y="2982913"/>
            <a:ext cx="6291262" cy="3481387"/>
          </a:xfrm>
          <a:prstGeom prst="straightConnector1">
            <a:avLst/>
          </a:prstGeom>
          <a:noFill/>
          <a:ln w="9525">
            <a:solidFill>
              <a:srgbClr val="B800FF"/>
            </a:solidFill>
            <a:round/>
            <a:headEnd/>
            <a:tailEnd/>
          </a:ln>
          <a:effectLst/>
        </p:spPr>
      </p:cxnSp>
      <p:cxnSp>
        <p:nvCxnSpPr>
          <p:cNvPr id="80017" name="AutoShape 145"/>
          <p:cNvCxnSpPr>
            <a:cxnSpLocks noChangeShapeType="1"/>
          </p:cNvCxnSpPr>
          <p:nvPr/>
        </p:nvCxnSpPr>
        <p:spPr bwMode="auto">
          <a:xfrm flipV="1">
            <a:off x="503238" y="1993900"/>
            <a:ext cx="8116887" cy="989013"/>
          </a:xfrm>
          <a:prstGeom prst="straightConnector1">
            <a:avLst/>
          </a:prstGeom>
          <a:noFill/>
          <a:ln w="9525">
            <a:solidFill>
              <a:srgbClr val="B800FF"/>
            </a:solidFill>
            <a:round/>
            <a:headEnd/>
            <a:tailEnd/>
          </a:ln>
          <a:effectLst/>
        </p:spPr>
      </p:cxnSp>
      <p:cxnSp>
        <p:nvCxnSpPr>
          <p:cNvPr id="80018" name="AutoShape 146"/>
          <p:cNvCxnSpPr>
            <a:cxnSpLocks noChangeShapeType="1"/>
          </p:cNvCxnSpPr>
          <p:nvPr/>
        </p:nvCxnSpPr>
        <p:spPr bwMode="auto">
          <a:xfrm flipV="1">
            <a:off x="3327400" y="1993900"/>
            <a:ext cx="5292725" cy="4470400"/>
          </a:xfrm>
          <a:prstGeom prst="straightConnector1">
            <a:avLst/>
          </a:prstGeom>
          <a:noFill/>
          <a:ln w="9525">
            <a:solidFill>
              <a:srgbClr val="B800FF"/>
            </a:solidFill>
            <a:round/>
            <a:headEnd/>
            <a:tailEnd/>
          </a:ln>
          <a:effectLst/>
        </p:spPr>
      </p:cxnSp>
      <p:cxnSp>
        <p:nvCxnSpPr>
          <p:cNvPr id="80019" name="AutoShape 147"/>
          <p:cNvCxnSpPr>
            <a:cxnSpLocks noChangeShapeType="1"/>
          </p:cNvCxnSpPr>
          <p:nvPr/>
        </p:nvCxnSpPr>
        <p:spPr bwMode="auto">
          <a:xfrm flipH="1" flipV="1">
            <a:off x="2667000" y="1663700"/>
            <a:ext cx="660400" cy="4800600"/>
          </a:xfrm>
          <a:prstGeom prst="straightConnector1">
            <a:avLst/>
          </a:prstGeom>
          <a:noFill/>
          <a:ln w="9525">
            <a:solidFill>
              <a:srgbClr val="B800FF"/>
            </a:solidFill>
            <a:round/>
            <a:headEnd/>
            <a:tailEnd/>
          </a:ln>
          <a:effectLst/>
        </p:spPr>
      </p:cxnSp>
      <p:cxnSp>
        <p:nvCxnSpPr>
          <p:cNvPr id="80020" name="AutoShape 148"/>
          <p:cNvCxnSpPr>
            <a:cxnSpLocks noChangeShapeType="1"/>
          </p:cNvCxnSpPr>
          <p:nvPr/>
        </p:nvCxnSpPr>
        <p:spPr bwMode="auto">
          <a:xfrm flipH="1" flipV="1">
            <a:off x="2667000" y="1663700"/>
            <a:ext cx="5954713" cy="3795713"/>
          </a:xfrm>
          <a:prstGeom prst="straightConnector1">
            <a:avLst/>
          </a:prstGeom>
          <a:noFill/>
          <a:ln w="9525">
            <a:solidFill>
              <a:srgbClr val="B800FF"/>
            </a:solidFill>
            <a:round/>
            <a:headEnd/>
            <a:tailEnd/>
          </a:ln>
          <a:effectLst/>
        </p:spPr>
      </p:cxnSp>
      <p:cxnSp>
        <p:nvCxnSpPr>
          <p:cNvPr id="80021" name="AutoShape 149"/>
          <p:cNvCxnSpPr>
            <a:cxnSpLocks noChangeShapeType="1"/>
          </p:cNvCxnSpPr>
          <p:nvPr/>
        </p:nvCxnSpPr>
        <p:spPr bwMode="auto">
          <a:xfrm flipH="1">
            <a:off x="504825" y="5459413"/>
            <a:ext cx="8116888" cy="328612"/>
          </a:xfrm>
          <a:prstGeom prst="straightConnector1">
            <a:avLst/>
          </a:prstGeom>
          <a:noFill/>
          <a:ln w="9525">
            <a:solidFill>
              <a:srgbClr val="B800FF"/>
            </a:solidFill>
            <a:round/>
            <a:headEnd/>
            <a:tailEnd/>
          </a:ln>
          <a:effectLst/>
        </p:spPr>
      </p:cxnSp>
      <p:cxnSp>
        <p:nvCxnSpPr>
          <p:cNvPr id="80022" name="AutoShape 150"/>
          <p:cNvCxnSpPr>
            <a:cxnSpLocks noChangeShapeType="1"/>
          </p:cNvCxnSpPr>
          <p:nvPr/>
        </p:nvCxnSpPr>
        <p:spPr bwMode="auto">
          <a:xfrm flipH="1">
            <a:off x="504825" y="1663700"/>
            <a:ext cx="5629275" cy="4124325"/>
          </a:xfrm>
          <a:prstGeom prst="straightConnector1">
            <a:avLst/>
          </a:prstGeom>
          <a:noFill/>
          <a:ln w="9525">
            <a:solidFill>
              <a:srgbClr val="B800FF"/>
            </a:solidFill>
            <a:round/>
            <a:headEnd/>
            <a:tailEnd/>
          </a:ln>
          <a:effectLst/>
        </p:spPr>
      </p:cxnSp>
      <p:cxnSp>
        <p:nvCxnSpPr>
          <p:cNvPr id="80023" name="AutoShape 151"/>
          <p:cNvCxnSpPr>
            <a:cxnSpLocks noChangeShapeType="1"/>
          </p:cNvCxnSpPr>
          <p:nvPr/>
        </p:nvCxnSpPr>
        <p:spPr bwMode="auto">
          <a:xfrm flipV="1">
            <a:off x="6134100" y="1663700"/>
            <a:ext cx="0" cy="4800600"/>
          </a:xfrm>
          <a:prstGeom prst="straightConnector1">
            <a:avLst/>
          </a:prstGeom>
          <a:noFill/>
          <a:ln w="9525">
            <a:solidFill>
              <a:srgbClr val="B800FF"/>
            </a:solidFill>
            <a:round/>
            <a:headEnd/>
            <a:tailEnd/>
          </a:ln>
          <a:effectLst/>
        </p:spPr>
      </p:cxnSp>
      <p:cxnSp>
        <p:nvCxnSpPr>
          <p:cNvPr id="80024" name="AutoShape 152"/>
          <p:cNvCxnSpPr>
            <a:cxnSpLocks noChangeShapeType="1"/>
          </p:cNvCxnSpPr>
          <p:nvPr/>
        </p:nvCxnSpPr>
        <p:spPr bwMode="auto">
          <a:xfrm flipH="1" flipV="1">
            <a:off x="503238" y="2322513"/>
            <a:ext cx="5630862" cy="4141787"/>
          </a:xfrm>
          <a:prstGeom prst="straightConnector1">
            <a:avLst/>
          </a:prstGeom>
          <a:noFill/>
          <a:ln w="9525">
            <a:solidFill>
              <a:srgbClr val="B800FF"/>
            </a:solidFill>
            <a:round/>
            <a:headEnd/>
            <a:tailEnd/>
          </a:ln>
          <a:effectLst/>
        </p:spPr>
      </p:cxnSp>
      <p:cxnSp>
        <p:nvCxnSpPr>
          <p:cNvPr id="80025" name="AutoShape 153"/>
          <p:cNvCxnSpPr>
            <a:cxnSpLocks noChangeShapeType="1"/>
          </p:cNvCxnSpPr>
          <p:nvPr/>
        </p:nvCxnSpPr>
        <p:spPr bwMode="auto">
          <a:xfrm flipH="1" flipV="1">
            <a:off x="503238" y="2322513"/>
            <a:ext cx="8116887" cy="331787"/>
          </a:xfrm>
          <a:prstGeom prst="straightConnector1">
            <a:avLst/>
          </a:prstGeom>
          <a:noFill/>
          <a:ln w="9525">
            <a:solidFill>
              <a:srgbClr val="B800FF"/>
            </a:solidFill>
            <a:round/>
            <a:headEnd/>
            <a:tailEnd/>
          </a:ln>
          <a:effectLst/>
        </p:spPr>
      </p:cxnSp>
      <p:cxnSp>
        <p:nvCxnSpPr>
          <p:cNvPr id="80026" name="AutoShape 154"/>
          <p:cNvCxnSpPr>
            <a:cxnSpLocks noChangeShapeType="1"/>
          </p:cNvCxnSpPr>
          <p:nvPr/>
        </p:nvCxnSpPr>
        <p:spPr bwMode="auto">
          <a:xfrm flipH="1">
            <a:off x="2667000" y="2654300"/>
            <a:ext cx="5953125" cy="3810000"/>
          </a:xfrm>
          <a:prstGeom prst="straightConnector1">
            <a:avLst/>
          </a:prstGeom>
          <a:noFill/>
          <a:ln w="9525">
            <a:solidFill>
              <a:srgbClr val="B800FF"/>
            </a:solidFill>
            <a:round/>
            <a:headEnd/>
            <a:tailEnd/>
          </a:ln>
          <a:effectLst/>
        </p:spPr>
      </p:cxnSp>
      <p:cxnSp>
        <p:nvCxnSpPr>
          <p:cNvPr id="80027" name="AutoShape 155"/>
          <p:cNvCxnSpPr>
            <a:cxnSpLocks noChangeShapeType="1"/>
          </p:cNvCxnSpPr>
          <p:nvPr/>
        </p:nvCxnSpPr>
        <p:spPr bwMode="auto">
          <a:xfrm flipH="1">
            <a:off x="2667000" y="1663700"/>
            <a:ext cx="660400" cy="4800600"/>
          </a:xfrm>
          <a:prstGeom prst="straightConnector1">
            <a:avLst/>
          </a:prstGeom>
          <a:noFill/>
          <a:ln w="9525">
            <a:solidFill>
              <a:srgbClr val="B800FF"/>
            </a:solidFill>
            <a:round/>
            <a:headEnd/>
            <a:tailEnd/>
          </a:ln>
          <a:effectLst/>
        </p:spPr>
      </p:cxnSp>
      <p:cxnSp>
        <p:nvCxnSpPr>
          <p:cNvPr id="80028" name="AutoShape 156"/>
          <p:cNvCxnSpPr>
            <a:cxnSpLocks noChangeShapeType="1"/>
          </p:cNvCxnSpPr>
          <p:nvPr/>
        </p:nvCxnSpPr>
        <p:spPr bwMode="auto">
          <a:xfrm>
            <a:off x="3327400" y="1663700"/>
            <a:ext cx="5294313" cy="4456113"/>
          </a:xfrm>
          <a:prstGeom prst="straightConnector1">
            <a:avLst/>
          </a:prstGeom>
          <a:noFill/>
          <a:ln w="9525">
            <a:solidFill>
              <a:srgbClr val="B800FF"/>
            </a:solidFill>
            <a:round/>
            <a:headEnd/>
            <a:tailEnd/>
          </a:ln>
          <a:effectLst/>
        </p:spPr>
      </p:cxnSp>
      <p:cxnSp>
        <p:nvCxnSpPr>
          <p:cNvPr id="80029" name="AutoShape 157"/>
          <p:cNvCxnSpPr>
            <a:cxnSpLocks noChangeShapeType="1"/>
          </p:cNvCxnSpPr>
          <p:nvPr/>
        </p:nvCxnSpPr>
        <p:spPr bwMode="auto">
          <a:xfrm>
            <a:off x="504825" y="5127625"/>
            <a:ext cx="8116888" cy="992188"/>
          </a:xfrm>
          <a:prstGeom prst="straightConnector1">
            <a:avLst/>
          </a:prstGeom>
          <a:noFill/>
          <a:ln w="9525">
            <a:solidFill>
              <a:srgbClr val="B800FF"/>
            </a:solidFill>
            <a:round/>
            <a:headEnd/>
            <a:tailEnd/>
          </a:ln>
          <a:effectLst/>
        </p:spPr>
      </p:cxnSp>
      <p:cxnSp>
        <p:nvCxnSpPr>
          <p:cNvPr id="80030" name="AutoShape 158"/>
          <p:cNvCxnSpPr>
            <a:cxnSpLocks noChangeShapeType="1"/>
          </p:cNvCxnSpPr>
          <p:nvPr/>
        </p:nvCxnSpPr>
        <p:spPr bwMode="auto">
          <a:xfrm flipV="1">
            <a:off x="504825" y="1663700"/>
            <a:ext cx="6289675" cy="3463925"/>
          </a:xfrm>
          <a:prstGeom prst="straightConnector1">
            <a:avLst/>
          </a:prstGeom>
          <a:noFill/>
          <a:ln w="9525">
            <a:solidFill>
              <a:srgbClr val="B800FF"/>
            </a:solidFill>
            <a:round/>
            <a:headEnd/>
            <a:tailEnd/>
          </a:ln>
          <a:effectLst/>
        </p:spPr>
      </p:cxnSp>
      <p:cxnSp>
        <p:nvCxnSpPr>
          <p:cNvPr id="80031" name="AutoShape 159"/>
          <p:cNvCxnSpPr>
            <a:cxnSpLocks noChangeShapeType="1"/>
          </p:cNvCxnSpPr>
          <p:nvPr/>
        </p:nvCxnSpPr>
        <p:spPr bwMode="auto">
          <a:xfrm flipV="1">
            <a:off x="5473700" y="1663700"/>
            <a:ext cx="1320800" cy="4800600"/>
          </a:xfrm>
          <a:prstGeom prst="straightConnector1">
            <a:avLst/>
          </a:prstGeom>
          <a:noFill/>
          <a:ln w="9525">
            <a:solidFill>
              <a:srgbClr val="B800FF"/>
            </a:solidFill>
            <a:round/>
            <a:headEnd/>
            <a:tailEnd/>
          </a:ln>
          <a:effectLst/>
        </p:spPr>
      </p:cxnSp>
      <p:cxnSp>
        <p:nvCxnSpPr>
          <p:cNvPr id="80032" name="AutoShape 160"/>
          <p:cNvCxnSpPr>
            <a:cxnSpLocks noChangeShapeType="1"/>
          </p:cNvCxnSpPr>
          <p:nvPr/>
        </p:nvCxnSpPr>
        <p:spPr bwMode="auto">
          <a:xfrm flipH="1" flipV="1">
            <a:off x="520700" y="1663700"/>
            <a:ext cx="4953000" cy="4800600"/>
          </a:xfrm>
          <a:prstGeom prst="straightConnector1">
            <a:avLst/>
          </a:prstGeom>
          <a:noFill/>
          <a:ln w="9525">
            <a:solidFill>
              <a:srgbClr val="B800FF"/>
            </a:solidFill>
            <a:round/>
            <a:headEnd/>
            <a:tailEnd/>
          </a:ln>
          <a:effectLst/>
        </p:spPr>
      </p:cxnSp>
      <p:sp>
        <p:nvSpPr>
          <p:cNvPr id="80033" name="Rectangle 161"/>
          <p:cNvSpPr>
            <a:spLocks noChangeArrowheads="1"/>
          </p:cNvSpPr>
          <p:nvPr/>
        </p:nvSpPr>
        <p:spPr bwMode="auto">
          <a:xfrm>
            <a:off x="8623300" y="1524000"/>
            <a:ext cx="304800" cy="4953000"/>
          </a:xfrm>
          <a:prstGeom prst="rect">
            <a:avLst/>
          </a:prstGeom>
          <a:solidFill>
            <a:srgbClr val="CCFFFF"/>
          </a:solidFill>
          <a:ln w="9525">
            <a:solidFill>
              <a:srgbClr val="CCFFFF"/>
            </a:solidFill>
            <a:miter lim="800000"/>
            <a:headEnd/>
            <a:tailEnd/>
          </a:ln>
          <a:effectLst/>
        </p:spPr>
        <p:txBody>
          <a:bodyPr wrap="none" anchor="ctr">
            <a:prstTxWarp prst="textNoShape">
              <a:avLst/>
            </a:prstTxWarp>
          </a:bodyPr>
          <a:lstStyle/>
          <a:p>
            <a:endParaRPr lang="en-US"/>
          </a:p>
        </p:txBody>
      </p:sp>
      <p:sp>
        <p:nvSpPr>
          <p:cNvPr id="80034" name="Rectangle 162"/>
          <p:cNvSpPr>
            <a:spLocks noChangeArrowheads="1"/>
          </p:cNvSpPr>
          <p:nvPr/>
        </p:nvSpPr>
        <p:spPr bwMode="auto">
          <a:xfrm>
            <a:off x="203200" y="1651000"/>
            <a:ext cx="304800" cy="4953000"/>
          </a:xfrm>
          <a:prstGeom prst="rect">
            <a:avLst/>
          </a:prstGeom>
          <a:solidFill>
            <a:srgbClr val="CCFFFF"/>
          </a:solidFill>
          <a:ln w="9525">
            <a:solidFill>
              <a:srgbClr val="CCFFFF"/>
            </a:solidFill>
            <a:miter lim="800000"/>
            <a:headEnd/>
            <a:tailEnd/>
          </a:ln>
          <a:effectLst/>
        </p:spPr>
        <p:txBody>
          <a:bodyPr wrap="none" anchor="ctr">
            <a:prstTxWarp prst="textNoShape">
              <a:avLst/>
            </a:prstTxWarp>
          </a:bodyPr>
          <a:lstStyle/>
          <a:p>
            <a:endParaRPr lang="en-US"/>
          </a:p>
        </p:txBody>
      </p:sp>
      <p:sp>
        <p:nvSpPr>
          <p:cNvPr id="80035" name="Rectangle 163"/>
          <p:cNvSpPr>
            <a:spLocks noChangeArrowheads="1"/>
          </p:cNvSpPr>
          <p:nvPr/>
        </p:nvSpPr>
        <p:spPr bwMode="auto">
          <a:xfrm rot="5400000">
            <a:off x="4495800" y="2425700"/>
            <a:ext cx="304800" cy="8382000"/>
          </a:xfrm>
          <a:prstGeom prst="rect">
            <a:avLst/>
          </a:prstGeom>
          <a:solidFill>
            <a:srgbClr val="CCFFFF"/>
          </a:solidFill>
          <a:ln w="9525">
            <a:solidFill>
              <a:srgbClr val="CCFFFF"/>
            </a:solidFill>
            <a:miter lim="800000"/>
            <a:headEnd/>
            <a:tailEnd/>
          </a:ln>
          <a:effectLst/>
        </p:spPr>
        <p:txBody>
          <a:bodyPr wrap="none" anchor="ctr">
            <a:prstTxWarp prst="textNoShape">
              <a:avLst/>
            </a:prstTxWarp>
          </a:bodyPr>
          <a:lstStyle/>
          <a:p>
            <a:endParaRPr lang="en-US"/>
          </a:p>
        </p:txBody>
      </p:sp>
      <p:sp>
        <p:nvSpPr>
          <p:cNvPr id="80036" name="Rectangle 164"/>
          <p:cNvSpPr>
            <a:spLocks noChangeArrowheads="1"/>
          </p:cNvSpPr>
          <p:nvPr/>
        </p:nvSpPr>
        <p:spPr bwMode="auto">
          <a:xfrm>
            <a:off x="515938" y="1665288"/>
            <a:ext cx="8097837" cy="4792662"/>
          </a:xfrm>
          <a:prstGeom prst="rect">
            <a:avLst/>
          </a:prstGeom>
          <a:noFill/>
          <a:ln w="9525">
            <a:solidFill>
              <a:srgbClr val="666666"/>
            </a:solidFill>
            <a:miter lim="800000"/>
            <a:headEnd/>
            <a:tailEnd/>
          </a:ln>
          <a:effectLst/>
        </p:spPr>
        <p:txBody>
          <a:bodyPr wrap="none" anchor="ctr">
            <a:prstTxWarp prst="textNoShape">
              <a:avLst/>
            </a:prstTxWarp>
          </a:bodyPr>
          <a:lstStyle/>
          <a:p>
            <a:endParaRPr lang="en-US"/>
          </a:p>
        </p:txBody>
      </p:sp>
      <p:sp>
        <p:nvSpPr>
          <p:cNvPr id="80037" name="Text Box 165"/>
          <p:cNvSpPr txBox="1">
            <a:spLocks noChangeArrowheads="1"/>
          </p:cNvSpPr>
          <p:nvPr/>
        </p:nvSpPr>
        <p:spPr bwMode="auto">
          <a:xfrm>
            <a:off x="514350" y="1447800"/>
            <a:ext cx="8097838" cy="244475"/>
          </a:xfrm>
          <a:prstGeom prst="rect">
            <a:avLst/>
          </a:prstGeom>
          <a:noFill/>
          <a:ln w="9525">
            <a:noFill/>
            <a:miter lim="800000"/>
            <a:headEnd/>
            <a:tailEnd/>
          </a:ln>
          <a:effectLst/>
        </p:spPr>
        <p:txBody>
          <a:bodyPr>
            <a:prstTxWarp prst="textNoShape">
              <a:avLst/>
            </a:prstTxWarp>
            <a:spAutoFit/>
          </a:bodyPr>
          <a:lstStyle/>
          <a:p>
            <a:pPr algn="ctr"/>
            <a:r>
              <a:rPr lang="en-US" sz="1000" b="1">
                <a:solidFill>
                  <a:srgbClr val="333333"/>
                </a:solidFill>
                <a:latin typeface="Helvetica" pitchFamily="1" charset="0"/>
              </a:rPr>
              <a:t>YarnPattern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xfrm>
            <a:off x="0" y="2667000"/>
            <a:ext cx="9144000" cy="1143000"/>
          </a:xfrm>
          <a:noFill/>
        </p:spPr>
        <p:txBody>
          <a:bodyPr/>
          <a:lstStyle/>
          <a:p>
            <a:r>
              <a:rPr lang="en-US" sz="3600">
                <a:solidFill>
                  <a:srgbClr val="FF0000"/>
                </a:solidFill>
              </a:rPr>
              <a:t>The 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76200"/>
            <a:ext cx="9144000" cy="1143000"/>
          </a:xfrm>
          <a:noFill/>
          <a:ln/>
        </p:spPr>
        <p:txBody>
          <a:bodyPr/>
          <a:lstStyle/>
          <a:p>
            <a:r>
              <a:rPr lang="en-US" sz="4000" dirty="0" smtClean="0">
                <a:solidFill>
                  <a:srgbClr val="FF0000"/>
                </a:solidFill>
                <a:latin typeface="Times New Roman" pitchFamily="1" charset="0"/>
              </a:rPr>
              <a:t>A Quick Review of Array Lists</a:t>
            </a:r>
            <a:endParaRPr lang="en-US" dirty="0">
              <a:solidFill>
                <a:schemeClr val="tx1"/>
              </a:solidFill>
            </a:endParaRPr>
          </a:p>
        </p:txBody>
      </p:sp>
      <p:sp>
        <p:nvSpPr>
          <p:cNvPr id="63491" name="Rectangle 3"/>
          <p:cNvSpPr>
            <a:spLocks noChangeArrowheads="1"/>
          </p:cNvSpPr>
          <p:nvPr/>
        </p:nvSpPr>
        <p:spPr bwMode="auto">
          <a:xfrm>
            <a:off x="482600" y="1155700"/>
            <a:ext cx="8128000" cy="5016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300"/>
              </a:spcAft>
              <a:buFontTx/>
              <a:buChar char="•"/>
            </a:pPr>
            <a:r>
              <a:rPr lang="en-US" sz="2400" dirty="0" smtClean="0">
                <a:latin typeface="Times New Roman" pitchFamily="1" charset="0"/>
              </a:rPr>
              <a:t>In Java, an </a:t>
            </a:r>
            <a:r>
              <a:rPr lang="en-US" sz="2400" b="1" i="1" dirty="0" smtClean="0">
                <a:latin typeface="Times New Roman" pitchFamily="1" charset="0"/>
              </a:rPr>
              <a:t>array list </a:t>
            </a:r>
            <a:r>
              <a:rPr lang="en-US" sz="2400" dirty="0" smtClean="0">
                <a:latin typeface="Times New Roman" pitchFamily="1" charset="0"/>
              </a:rPr>
              <a:t>is an abstract type used to store a linearly ordered collection </a:t>
            </a:r>
            <a:r>
              <a:rPr lang="en-US" sz="2400" dirty="0">
                <a:latin typeface="Times New Roman" pitchFamily="1" charset="0"/>
              </a:rPr>
              <a:t>of</a:t>
            </a:r>
            <a:r>
              <a:rPr lang="en-US" sz="2400" dirty="0" smtClean="0">
                <a:latin typeface="Times New Roman" pitchFamily="1" charset="0"/>
              </a:rPr>
              <a:t> similar data values.</a:t>
            </a:r>
          </a:p>
          <a:p>
            <a:pPr marL="342900" indent="-342900" algn="just">
              <a:lnSpc>
                <a:spcPct val="90000"/>
              </a:lnSpc>
              <a:spcAft>
                <a:spcPts val="1300"/>
              </a:spcAft>
              <a:buFontTx/>
              <a:buChar char="•"/>
            </a:pPr>
            <a:r>
              <a:rPr lang="en-US" sz="2400" dirty="0" smtClean="0">
                <a:latin typeface="Times New Roman" pitchFamily="1" charset="0"/>
              </a:rPr>
              <a:t>When you use an array list, you specify the type </a:t>
            </a:r>
            <a:r>
              <a:rPr lang="en-US" sz="2000" b="1" dirty="0" err="1" smtClean="0">
                <a:latin typeface="Courier New"/>
                <a:cs typeface="Courier New"/>
              </a:rPr>
              <a:t>ArrayList</a:t>
            </a:r>
            <a:r>
              <a:rPr lang="en-US" sz="2400" dirty="0" smtClean="0">
                <a:latin typeface="Times New Roman" pitchFamily="1" charset="0"/>
              </a:rPr>
              <a:t>,</a:t>
            </a:r>
            <a:r>
              <a:rPr lang="en-US" sz="2400" dirty="0" smtClean="0">
                <a:latin typeface="Times New Roman"/>
                <a:cs typeface="Times New Roman"/>
              </a:rPr>
              <a:t> followed by the element type enclosed in angle brackets, as in </a:t>
            </a:r>
            <a:r>
              <a:rPr lang="en-US" sz="2000" b="1" dirty="0" err="1" smtClean="0">
                <a:latin typeface="Courier New"/>
                <a:cs typeface="Courier New"/>
              </a:rPr>
              <a:t>ArrayList</a:t>
            </a:r>
            <a:r>
              <a:rPr lang="en-US" sz="2000" b="1" dirty="0" smtClean="0">
                <a:latin typeface="Courier New"/>
                <a:cs typeface="Courier New"/>
              </a:rPr>
              <a:t>&lt;String&gt;</a:t>
            </a:r>
            <a:r>
              <a:rPr lang="en-US" sz="2400" dirty="0" smtClean="0">
                <a:latin typeface="Times New Roman"/>
                <a:cs typeface="Times New Roman"/>
              </a:rPr>
              <a:t> or </a:t>
            </a:r>
            <a:r>
              <a:rPr lang="en-US" sz="2000" b="1" dirty="0" err="1" smtClean="0">
                <a:latin typeface="Courier New"/>
                <a:cs typeface="Courier New"/>
              </a:rPr>
              <a:t>ArrayList</a:t>
            </a:r>
            <a:r>
              <a:rPr lang="en-US" sz="2000" b="1" dirty="0" smtClean="0">
                <a:latin typeface="Courier New"/>
                <a:cs typeface="Courier New"/>
              </a:rPr>
              <a:t>&lt;Integer&gt;</a:t>
            </a:r>
            <a:r>
              <a:rPr lang="en-US" sz="2400" dirty="0" smtClean="0">
                <a:latin typeface="Times New Roman"/>
                <a:cs typeface="Times New Roman"/>
              </a:rPr>
              <a:t>.  In Java, such types are called </a:t>
            </a:r>
            <a:r>
              <a:rPr lang="en-US" sz="2400" b="1" i="1" dirty="0" smtClean="0">
                <a:latin typeface="Times New Roman"/>
                <a:cs typeface="Times New Roman"/>
              </a:rPr>
              <a:t>parameterized types</a:t>
            </a:r>
            <a:r>
              <a:rPr lang="en-US" sz="2400" i="1" dirty="0" smtClean="0">
                <a:latin typeface="Times New Roman"/>
                <a:cs typeface="Times New Roman"/>
              </a:rPr>
              <a:t>.</a:t>
            </a:r>
            <a:endParaRPr lang="en-US" sz="2400" dirty="0" smtClean="0">
              <a:latin typeface="Times New Roman"/>
              <a:cs typeface="Times New Roman"/>
            </a:endParaRPr>
          </a:p>
          <a:p>
            <a:pPr marL="342900" indent="-342900" algn="just">
              <a:lnSpc>
                <a:spcPct val="90000"/>
              </a:lnSpc>
              <a:spcAft>
                <a:spcPts val="1300"/>
              </a:spcAft>
              <a:buFontTx/>
              <a:buChar char="•"/>
            </a:pPr>
            <a:r>
              <a:rPr lang="en-US" sz="2400" dirty="0" smtClean="0">
                <a:latin typeface="Times New Roman" pitchFamily="1" charset="0"/>
              </a:rPr>
              <a:t>Each element is identified by its position number in the list, which is called its</a:t>
            </a:r>
            <a:r>
              <a:rPr lang="en-US" sz="2400" b="1" dirty="0" smtClean="0">
                <a:latin typeface="Times New Roman" pitchFamily="1" charset="0"/>
              </a:rPr>
              <a:t> </a:t>
            </a:r>
            <a:r>
              <a:rPr lang="en-US" sz="2400" b="1" i="1" dirty="0" smtClean="0">
                <a:latin typeface="Times New Roman" pitchFamily="1" charset="0"/>
              </a:rPr>
              <a:t>index</a:t>
            </a:r>
            <a:r>
              <a:rPr lang="en-US" sz="2400" i="1" dirty="0" smtClean="0">
                <a:latin typeface="Times New Roman" pitchFamily="1" charset="0"/>
              </a:rPr>
              <a:t>.</a:t>
            </a:r>
            <a:r>
              <a:rPr lang="en-US" sz="2400" dirty="0" smtClean="0">
                <a:latin typeface="Times New Roman" pitchFamily="1" charset="0"/>
              </a:rPr>
              <a:t>  In Java, index numbers always begin with 0 and therefore extend up to one less than the size of the array list.</a:t>
            </a:r>
          </a:p>
          <a:p>
            <a:pPr marL="342900" indent="-342900" algn="just">
              <a:lnSpc>
                <a:spcPct val="90000"/>
              </a:lnSpc>
              <a:spcAft>
                <a:spcPts val="1300"/>
              </a:spcAft>
              <a:buFontTx/>
              <a:buChar char="•"/>
            </a:pPr>
            <a:r>
              <a:rPr lang="en-US" sz="2400" dirty="0" smtClean="0">
                <a:latin typeface="Times New Roman" pitchFamily="1" charset="0"/>
              </a:rPr>
              <a:t>Operations on array lists are implemented as methods in the </a:t>
            </a:r>
            <a:r>
              <a:rPr lang="en-US" sz="2000" b="1" dirty="0" err="1" smtClean="0">
                <a:latin typeface="Courier New"/>
                <a:cs typeface="Courier New"/>
              </a:rPr>
              <a:t>ArrayList</a:t>
            </a:r>
            <a:r>
              <a:rPr lang="en-US" sz="2400" dirty="0" smtClean="0">
                <a:latin typeface="Times New Roman" pitchFamily="1" charset="0"/>
              </a:rPr>
              <a:t> class, as shown on the next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0" y="76200"/>
            <a:ext cx="9144000" cy="1143000"/>
          </a:xfrm>
          <a:ln/>
        </p:spPr>
        <p:txBody>
          <a:bodyPr/>
          <a:lstStyle/>
          <a:p>
            <a:r>
              <a:rPr lang="en-US" sz="4000" dirty="0" smtClean="0">
                <a:solidFill>
                  <a:srgbClr val="FF0000"/>
                </a:solidFill>
              </a:rPr>
              <a:t>Common </a:t>
            </a:r>
            <a:r>
              <a:rPr lang="en-US" sz="3800" b="1" dirty="0" err="1" smtClean="0">
                <a:solidFill>
                  <a:srgbClr val="FF0000"/>
                </a:solidFill>
                <a:latin typeface="Courier New" charset="0"/>
              </a:rPr>
              <a:t>ArrayList</a:t>
            </a:r>
            <a:r>
              <a:rPr lang="en-US" sz="4000" dirty="0" smtClean="0">
                <a:solidFill>
                  <a:srgbClr val="FF0000"/>
                </a:solidFill>
              </a:rPr>
              <a:t> Methods</a:t>
            </a:r>
            <a:endParaRPr lang="en-US" sz="4200" dirty="0">
              <a:solidFill>
                <a:srgbClr val="FF0000"/>
              </a:solidFill>
            </a:endParaRPr>
          </a:p>
        </p:txBody>
      </p:sp>
      <p:sp>
        <p:nvSpPr>
          <p:cNvPr id="35" name="Rectangle 28"/>
          <p:cNvSpPr>
            <a:spLocks noChangeArrowheads="1"/>
          </p:cNvSpPr>
          <p:nvPr/>
        </p:nvSpPr>
        <p:spPr bwMode="auto">
          <a:xfrm>
            <a:off x="495300" y="1249060"/>
            <a:ext cx="8153400" cy="5227939"/>
          </a:xfrm>
          <a:prstGeom prst="rect">
            <a:avLst/>
          </a:prstGeom>
          <a:solidFill>
            <a:srgbClr val="FFFFFF"/>
          </a:solidFill>
          <a:ln w="12700" cap="flat" cmpd="sng" algn="ctr">
            <a:solidFill>
              <a:schemeClr val="tx1"/>
            </a:solidFill>
            <a:prstDash val="solid"/>
            <a:miter lim="800000"/>
            <a:headEnd type="none" w="med" len="med"/>
            <a:tailEnd type="none" w="med" len="med"/>
          </a:ln>
          <a:effectLst/>
        </p:spPr>
        <p:txBody>
          <a:bodyPr wrap="none" anchor="ctr">
            <a:prstTxWarp prst="textNoShape">
              <a:avLst/>
            </a:prstTxWarp>
          </a:bodyPr>
          <a:lstStyle/>
          <a:p>
            <a:pPr algn="ctr"/>
            <a:endParaRPr lang="en-US" sz="1600" b="1">
              <a:solidFill>
                <a:srgbClr val="000000"/>
              </a:solidFill>
              <a:latin typeface="Courier New" charset="0"/>
            </a:endParaRPr>
          </a:p>
        </p:txBody>
      </p:sp>
      <p:sp>
        <p:nvSpPr>
          <p:cNvPr id="36" name="Text Box 5"/>
          <p:cNvSpPr txBox="1">
            <a:spLocks noChangeArrowheads="1"/>
          </p:cNvSpPr>
          <p:nvPr/>
        </p:nvSpPr>
        <p:spPr bwMode="auto">
          <a:xfrm>
            <a:off x="647700" y="1195010"/>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list.size</a:t>
            </a:r>
            <a:r>
              <a:rPr lang="en-US" sz="2000" b="1" dirty="0">
                <a:solidFill>
                  <a:srgbClr val="000000"/>
                </a:solidFill>
                <a:latin typeface="Courier New" charset="0"/>
              </a:rPr>
              <a:t>()</a:t>
            </a:r>
          </a:p>
        </p:txBody>
      </p:sp>
      <p:sp>
        <p:nvSpPr>
          <p:cNvPr id="37" name="Text Box 6"/>
          <p:cNvSpPr txBox="1">
            <a:spLocks noChangeArrowheads="1"/>
          </p:cNvSpPr>
          <p:nvPr/>
        </p:nvSpPr>
        <p:spPr bwMode="auto">
          <a:xfrm>
            <a:off x="952500" y="1500188"/>
            <a:ext cx="7620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a:solidFill>
                  <a:srgbClr val="000000"/>
                </a:solidFill>
                <a:latin typeface="Times New Roman" charset="0"/>
              </a:rPr>
              <a:t>Returns the number of</a:t>
            </a:r>
            <a:r>
              <a:rPr lang="en-US" sz="1800" dirty="0" smtClean="0">
                <a:solidFill>
                  <a:srgbClr val="000000"/>
                </a:solidFill>
                <a:latin typeface="Times New Roman" charset="0"/>
              </a:rPr>
              <a:t> values </a:t>
            </a:r>
            <a:r>
              <a:rPr lang="en-US" sz="1800" dirty="0">
                <a:solidFill>
                  <a:srgbClr val="000000"/>
                </a:solidFill>
                <a:latin typeface="Times New Roman" charset="0"/>
              </a:rPr>
              <a:t>in the</a:t>
            </a:r>
            <a:r>
              <a:rPr lang="en-US" sz="1800" dirty="0" smtClean="0">
                <a:solidFill>
                  <a:srgbClr val="000000"/>
                </a:solidFill>
                <a:latin typeface="Times New Roman" charset="0"/>
              </a:rPr>
              <a:t> list.</a:t>
            </a:r>
            <a:endParaRPr lang="en-US" sz="1800" dirty="0">
              <a:solidFill>
                <a:srgbClr val="000000"/>
              </a:solidFill>
              <a:latin typeface="Times New Roman" charset="0"/>
            </a:endParaRPr>
          </a:p>
        </p:txBody>
      </p:sp>
      <p:sp>
        <p:nvSpPr>
          <p:cNvPr id="38" name="Text Box 9"/>
          <p:cNvSpPr txBox="1">
            <a:spLocks noChangeArrowheads="1"/>
          </p:cNvSpPr>
          <p:nvPr/>
        </p:nvSpPr>
        <p:spPr bwMode="auto">
          <a:xfrm>
            <a:off x="647700" y="1847979"/>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list.isEmpty</a:t>
            </a:r>
            <a:r>
              <a:rPr lang="en-US" sz="2000" b="1" dirty="0">
                <a:solidFill>
                  <a:srgbClr val="000000"/>
                </a:solidFill>
                <a:latin typeface="Courier New" charset="0"/>
              </a:rPr>
              <a:t>()</a:t>
            </a:r>
          </a:p>
        </p:txBody>
      </p:sp>
      <p:sp>
        <p:nvSpPr>
          <p:cNvPr id="39" name="Text Box 10"/>
          <p:cNvSpPr txBox="1">
            <a:spLocks noChangeArrowheads="1"/>
          </p:cNvSpPr>
          <p:nvPr/>
        </p:nvSpPr>
        <p:spPr bwMode="auto">
          <a:xfrm>
            <a:off x="952500" y="2153244"/>
            <a:ext cx="7620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a:solidFill>
                  <a:srgbClr val="000000"/>
                </a:solidFill>
                <a:latin typeface="Times New Roman" charset="0"/>
              </a:rPr>
              <a:t>Returns </a:t>
            </a:r>
            <a:r>
              <a:rPr lang="en-US" sz="1600" b="1" dirty="0">
                <a:solidFill>
                  <a:srgbClr val="000000"/>
                </a:solidFill>
                <a:latin typeface="Courier New" charset="0"/>
              </a:rPr>
              <a:t>true</a:t>
            </a:r>
            <a:r>
              <a:rPr lang="en-US" sz="1800" dirty="0">
                <a:solidFill>
                  <a:srgbClr val="000000"/>
                </a:solidFill>
                <a:latin typeface="Times New Roman" charset="0"/>
              </a:rPr>
              <a:t> if the</a:t>
            </a:r>
            <a:r>
              <a:rPr lang="en-US" sz="1800" dirty="0" smtClean="0">
                <a:solidFill>
                  <a:srgbClr val="000000"/>
                </a:solidFill>
                <a:latin typeface="Times New Roman" charset="0"/>
              </a:rPr>
              <a:t> list </a:t>
            </a:r>
            <a:r>
              <a:rPr lang="en-US" sz="1800" dirty="0">
                <a:solidFill>
                  <a:srgbClr val="000000"/>
                </a:solidFill>
                <a:latin typeface="Times New Roman" charset="0"/>
              </a:rPr>
              <a:t>is empty.  </a:t>
            </a:r>
          </a:p>
        </p:txBody>
      </p:sp>
      <p:sp>
        <p:nvSpPr>
          <p:cNvPr id="40" name="Text Box 13"/>
          <p:cNvSpPr txBox="1">
            <a:spLocks noChangeArrowheads="1"/>
          </p:cNvSpPr>
          <p:nvPr/>
        </p:nvSpPr>
        <p:spPr bwMode="auto">
          <a:xfrm>
            <a:off x="647700" y="2500948"/>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list.set(i</a:t>
            </a:r>
            <a:r>
              <a:rPr lang="en-US" sz="2000" b="1" dirty="0" smtClean="0">
                <a:solidFill>
                  <a:srgbClr val="000000"/>
                </a:solidFill>
                <a:latin typeface="Courier New" charset="0"/>
              </a:rPr>
              <a:t>,</a:t>
            </a:r>
            <a:r>
              <a:rPr lang="en-US" sz="2000" b="1" dirty="0" smtClean="0">
                <a:solidFill>
                  <a:srgbClr val="000000"/>
                </a:solidFill>
                <a:latin typeface="Times New Roman"/>
                <a:cs typeface="Times New Roman"/>
              </a:rPr>
              <a:t> </a:t>
            </a:r>
            <a:r>
              <a:rPr lang="en-US" sz="2000" b="1" dirty="0" smtClean="0">
                <a:solidFill>
                  <a:srgbClr val="000000"/>
                </a:solidFill>
                <a:latin typeface="Courier New" charset="0"/>
              </a:rPr>
              <a:t>value)</a:t>
            </a:r>
            <a:endParaRPr lang="en-US" sz="2000" b="1" dirty="0">
              <a:solidFill>
                <a:srgbClr val="000000"/>
              </a:solidFill>
              <a:latin typeface="Courier New" charset="0"/>
            </a:endParaRPr>
          </a:p>
        </p:txBody>
      </p:sp>
      <p:sp>
        <p:nvSpPr>
          <p:cNvPr id="41" name="Text Box 14"/>
          <p:cNvSpPr txBox="1">
            <a:spLocks noChangeArrowheads="1"/>
          </p:cNvSpPr>
          <p:nvPr/>
        </p:nvSpPr>
        <p:spPr bwMode="auto">
          <a:xfrm>
            <a:off x="952500" y="2806300"/>
            <a:ext cx="7620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smtClean="0">
                <a:solidFill>
                  <a:srgbClr val="000000"/>
                </a:solidFill>
                <a:latin typeface="Times New Roman" charset="0"/>
              </a:rPr>
              <a:t>Sets the </a:t>
            </a:r>
            <a:r>
              <a:rPr lang="en-US" sz="1600" b="1" dirty="0" err="1" smtClean="0">
                <a:solidFill>
                  <a:srgbClr val="000000"/>
                </a:solidFill>
                <a:latin typeface="Courier New" charset="0"/>
              </a:rPr>
              <a:t>i</a:t>
            </a:r>
            <a:r>
              <a:rPr lang="en-US" sz="1800" baseline="30000" dirty="0" err="1" smtClean="0">
                <a:solidFill>
                  <a:srgbClr val="000000"/>
                </a:solidFill>
                <a:latin typeface="Times New Roman" charset="0"/>
              </a:rPr>
              <a:t>th</a:t>
            </a:r>
            <a:r>
              <a:rPr lang="en-US" sz="1800" dirty="0" smtClean="0">
                <a:solidFill>
                  <a:srgbClr val="000000"/>
                </a:solidFill>
                <a:latin typeface="Times New Roman" charset="0"/>
              </a:rPr>
              <a:t> entry in the list to </a:t>
            </a:r>
            <a:r>
              <a:rPr lang="en-US" sz="1600" b="1" dirty="0" smtClean="0">
                <a:solidFill>
                  <a:srgbClr val="000000"/>
                </a:solidFill>
                <a:latin typeface="Courier New"/>
                <a:cs typeface="Courier New"/>
              </a:rPr>
              <a:t>value</a:t>
            </a:r>
            <a:r>
              <a:rPr lang="en-US" sz="1800" dirty="0" smtClean="0">
                <a:solidFill>
                  <a:srgbClr val="000000"/>
                </a:solidFill>
                <a:latin typeface="Times New Roman" charset="0"/>
              </a:rPr>
              <a:t>.</a:t>
            </a:r>
            <a:endParaRPr lang="en-US" sz="1800" dirty="0">
              <a:solidFill>
                <a:srgbClr val="000000"/>
              </a:solidFill>
              <a:latin typeface="Times New Roman" charset="0"/>
            </a:endParaRPr>
          </a:p>
        </p:txBody>
      </p:sp>
      <p:sp>
        <p:nvSpPr>
          <p:cNvPr id="42" name="Text Box 17"/>
          <p:cNvSpPr txBox="1">
            <a:spLocks noChangeArrowheads="1"/>
          </p:cNvSpPr>
          <p:nvPr/>
        </p:nvSpPr>
        <p:spPr bwMode="auto">
          <a:xfrm>
            <a:off x="647700" y="3153917"/>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list.get(i</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sp>
        <p:nvSpPr>
          <p:cNvPr id="43" name="Text Box 18"/>
          <p:cNvSpPr txBox="1">
            <a:spLocks noChangeArrowheads="1"/>
          </p:cNvSpPr>
          <p:nvPr/>
        </p:nvSpPr>
        <p:spPr bwMode="auto">
          <a:xfrm>
            <a:off x="952500" y="3459356"/>
            <a:ext cx="7626096" cy="366713"/>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1800" dirty="0" smtClean="0">
                <a:solidFill>
                  <a:srgbClr val="000000"/>
                </a:solidFill>
                <a:latin typeface="Times New Roman" charset="0"/>
              </a:rPr>
              <a:t>Returns the </a:t>
            </a:r>
            <a:r>
              <a:rPr lang="en-US" sz="1600" b="1" dirty="0" err="1" smtClean="0">
                <a:solidFill>
                  <a:srgbClr val="000000"/>
                </a:solidFill>
                <a:latin typeface="Courier New" charset="0"/>
              </a:rPr>
              <a:t>i</a:t>
            </a:r>
            <a:r>
              <a:rPr lang="en-US" sz="1800" baseline="30000" dirty="0" err="1" smtClean="0">
                <a:solidFill>
                  <a:srgbClr val="000000"/>
                </a:solidFill>
                <a:latin typeface="Times New Roman" charset="0"/>
              </a:rPr>
              <a:t>th</a:t>
            </a:r>
            <a:r>
              <a:rPr lang="en-US" sz="1800" dirty="0" smtClean="0">
                <a:solidFill>
                  <a:srgbClr val="000000"/>
                </a:solidFill>
                <a:latin typeface="Times New Roman" charset="0"/>
              </a:rPr>
              <a:t> entry in the list.</a:t>
            </a:r>
            <a:endParaRPr lang="en-US" sz="1800" dirty="0">
              <a:solidFill>
                <a:srgbClr val="000000"/>
              </a:solidFill>
              <a:latin typeface="Times New Roman" charset="0"/>
            </a:endParaRPr>
          </a:p>
        </p:txBody>
      </p:sp>
      <p:sp>
        <p:nvSpPr>
          <p:cNvPr id="44" name="Text Box 21"/>
          <p:cNvSpPr txBox="1">
            <a:spLocks noChangeArrowheads="1"/>
          </p:cNvSpPr>
          <p:nvPr/>
        </p:nvSpPr>
        <p:spPr bwMode="auto">
          <a:xfrm>
            <a:off x="647700" y="3806886"/>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list.add(value</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sp>
        <p:nvSpPr>
          <p:cNvPr id="45" name="Text Box 22"/>
          <p:cNvSpPr txBox="1">
            <a:spLocks noChangeArrowheads="1"/>
          </p:cNvSpPr>
          <p:nvPr/>
        </p:nvSpPr>
        <p:spPr bwMode="auto">
          <a:xfrm>
            <a:off x="952500" y="4112412"/>
            <a:ext cx="7626096"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smtClean="0">
                <a:solidFill>
                  <a:srgbClr val="000000"/>
                </a:solidFill>
                <a:latin typeface="Times New Roman" charset="0"/>
              </a:rPr>
              <a:t>Adds a new value to the end of the list.</a:t>
            </a:r>
            <a:endParaRPr lang="en-US" sz="1800" dirty="0">
              <a:solidFill>
                <a:srgbClr val="000000"/>
              </a:solidFill>
              <a:latin typeface="Times New Roman" charset="0"/>
            </a:endParaRPr>
          </a:p>
        </p:txBody>
      </p:sp>
      <p:sp>
        <p:nvSpPr>
          <p:cNvPr id="46" name="Text Box 25"/>
          <p:cNvSpPr txBox="1">
            <a:spLocks noChangeArrowheads="1"/>
          </p:cNvSpPr>
          <p:nvPr/>
        </p:nvSpPr>
        <p:spPr bwMode="auto">
          <a:xfrm>
            <a:off x="647700" y="4459855"/>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list.add(index</a:t>
            </a:r>
            <a:r>
              <a:rPr lang="en-US" sz="2000" b="1" dirty="0" smtClean="0">
                <a:solidFill>
                  <a:srgbClr val="000000"/>
                </a:solidFill>
                <a:latin typeface="Courier New" charset="0"/>
              </a:rPr>
              <a:t>,</a:t>
            </a:r>
            <a:r>
              <a:rPr lang="en-US" sz="2000" b="1" dirty="0" smtClean="0">
                <a:solidFill>
                  <a:srgbClr val="000000"/>
                </a:solidFill>
                <a:latin typeface="Times New Roman"/>
                <a:cs typeface="Times New Roman"/>
              </a:rPr>
              <a:t> </a:t>
            </a:r>
            <a:r>
              <a:rPr lang="en-US" sz="2000" b="1" dirty="0" smtClean="0">
                <a:solidFill>
                  <a:srgbClr val="000000"/>
                </a:solidFill>
                <a:latin typeface="Courier New" charset="0"/>
              </a:rPr>
              <a:t>value)</a:t>
            </a:r>
            <a:endParaRPr lang="en-US" sz="2000" b="1" dirty="0">
              <a:solidFill>
                <a:srgbClr val="000000"/>
              </a:solidFill>
              <a:latin typeface="Courier New" charset="0"/>
            </a:endParaRPr>
          </a:p>
        </p:txBody>
      </p:sp>
      <p:sp>
        <p:nvSpPr>
          <p:cNvPr id="47" name="Text Box 26"/>
          <p:cNvSpPr txBox="1">
            <a:spLocks noChangeArrowheads="1"/>
          </p:cNvSpPr>
          <p:nvPr/>
        </p:nvSpPr>
        <p:spPr bwMode="auto">
          <a:xfrm>
            <a:off x="952500" y="4765467"/>
            <a:ext cx="7620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smtClean="0">
                <a:solidFill>
                  <a:srgbClr val="000000"/>
                </a:solidFill>
                <a:latin typeface="Times New Roman" charset="0"/>
              </a:rPr>
              <a:t>Inserts the value before the specified index position.</a:t>
            </a:r>
            <a:endParaRPr lang="en-US" sz="1800" dirty="0">
              <a:solidFill>
                <a:srgbClr val="000000"/>
              </a:solidFill>
              <a:latin typeface="Times New Roman" charset="0"/>
            </a:endParaRPr>
          </a:p>
        </p:txBody>
      </p:sp>
      <p:sp>
        <p:nvSpPr>
          <p:cNvPr id="48" name="Text Box 29"/>
          <p:cNvSpPr txBox="1">
            <a:spLocks noChangeArrowheads="1"/>
          </p:cNvSpPr>
          <p:nvPr/>
        </p:nvSpPr>
        <p:spPr bwMode="auto">
          <a:xfrm>
            <a:off x="647700" y="5112824"/>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list.remove(index</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sp>
        <p:nvSpPr>
          <p:cNvPr id="49" name="Text Box 30"/>
          <p:cNvSpPr txBox="1">
            <a:spLocks noChangeArrowheads="1"/>
          </p:cNvSpPr>
          <p:nvPr/>
        </p:nvSpPr>
        <p:spPr bwMode="auto">
          <a:xfrm>
            <a:off x="952500" y="5418523"/>
            <a:ext cx="7620000"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a:solidFill>
                  <a:srgbClr val="000000"/>
                </a:solidFill>
                <a:latin typeface="Times New Roman" charset="0"/>
              </a:rPr>
              <a:t>Removes</a:t>
            </a:r>
            <a:r>
              <a:rPr lang="en-US" sz="1800" dirty="0" smtClean="0">
                <a:solidFill>
                  <a:srgbClr val="000000"/>
                </a:solidFill>
                <a:latin typeface="Times New Roman" charset="0"/>
              </a:rPr>
              <a:t> the value at the specified index position.</a:t>
            </a:r>
            <a:endParaRPr lang="en-US" sz="1800" dirty="0">
              <a:solidFill>
                <a:srgbClr val="000000"/>
              </a:solidFill>
              <a:latin typeface="Times New Roman" charset="0"/>
            </a:endParaRPr>
          </a:p>
        </p:txBody>
      </p:sp>
      <p:cxnSp>
        <p:nvCxnSpPr>
          <p:cNvPr id="50" name="Straight Connector 49"/>
          <p:cNvCxnSpPr/>
          <p:nvPr/>
        </p:nvCxnSpPr>
        <p:spPr bwMode="auto">
          <a:xfrm flipV="1">
            <a:off x="508000" y="1902099"/>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V="1">
            <a:off x="508000" y="2555138"/>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V="1">
            <a:off x="508000" y="3208177"/>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508000" y="3861216"/>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flipV="1">
            <a:off x="508000" y="4514255"/>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flipV="1">
            <a:off x="508000" y="5167294"/>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505580" y="5820333"/>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7" name="Text Box 29"/>
          <p:cNvSpPr txBox="1">
            <a:spLocks noChangeArrowheads="1"/>
          </p:cNvSpPr>
          <p:nvPr/>
        </p:nvSpPr>
        <p:spPr bwMode="auto">
          <a:xfrm>
            <a:off x="649515" y="5765796"/>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list.clear</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sp>
        <p:nvSpPr>
          <p:cNvPr id="58" name="Text Box 30"/>
          <p:cNvSpPr txBox="1">
            <a:spLocks noChangeArrowheads="1"/>
          </p:cNvSpPr>
          <p:nvPr/>
        </p:nvSpPr>
        <p:spPr bwMode="auto">
          <a:xfrm>
            <a:off x="954315" y="6071578"/>
            <a:ext cx="7620000"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smtClean="0">
                <a:solidFill>
                  <a:srgbClr val="000000"/>
                </a:solidFill>
                <a:latin typeface="Times New Roman" charset="0"/>
              </a:rPr>
              <a:t>Removes all values from the list.</a:t>
            </a:r>
            <a:endParaRPr lang="en-US" sz="1800" dirty="0">
              <a:solidFill>
                <a:srgbClr val="000000"/>
              </a:solidFill>
              <a:latin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76200"/>
            <a:ext cx="9144000" cy="1143000"/>
          </a:xfrm>
          <a:noFill/>
          <a:ln/>
        </p:spPr>
        <p:txBody>
          <a:bodyPr/>
          <a:lstStyle/>
          <a:p>
            <a:r>
              <a:rPr lang="en-US" sz="4000" dirty="0" smtClean="0">
                <a:solidFill>
                  <a:srgbClr val="FF0000"/>
                </a:solidFill>
                <a:latin typeface="Times New Roman" pitchFamily="1" charset="0"/>
              </a:rPr>
              <a:t>Arrays in </a:t>
            </a:r>
            <a:r>
              <a:rPr lang="en-US" sz="4000" dirty="0" smtClean="0">
                <a:solidFill>
                  <a:srgbClr val="FF0000"/>
                </a:solidFill>
                <a:latin typeface="Times New Roman" pitchFamily="1" charset="0"/>
              </a:rPr>
              <a:t>Java</a:t>
            </a:r>
            <a:endParaRPr lang="en-US" dirty="0">
              <a:solidFill>
                <a:schemeClr val="tx1"/>
              </a:solidFill>
            </a:endParaRPr>
          </a:p>
        </p:txBody>
      </p:sp>
      <p:sp>
        <p:nvSpPr>
          <p:cNvPr id="63491" name="Rectangle 3"/>
          <p:cNvSpPr>
            <a:spLocks noChangeArrowheads="1"/>
          </p:cNvSpPr>
          <p:nvPr/>
        </p:nvSpPr>
        <p:spPr bwMode="auto">
          <a:xfrm>
            <a:off x="482600" y="1155700"/>
            <a:ext cx="8128000" cy="825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dirty="0" smtClean="0">
                <a:latin typeface="Times New Roman" pitchFamily="1" charset="0"/>
              </a:rPr>
              <a:t>The </a:t>
            </a:r>
            <a:r>
              <a:rPr lang="en-US" sz="2400" dirty="0" smtClean="0">
                <a:latin typeface="Times New Roman" pitchFamily="1" charset="0"/>
              </a:rPr>
              <a:t>Java </a:t>
            </a:r>
            <a:r>
              <a:rPr lang="en-US" sz="2000" b="1" dirty="0" err="1" smtClean="0">
                <a:latin typeface="Courier New"/>
                <a:cs typeface="Courier New"/>
              </a:rPr>
              <a:t>ArrayList</a:t>
            </a:r>
            <a:r>
              <a:rPr lang="en-US" sz="2400" dirty="0" smtClean="0">
                <a:latin typeface="Times New Roman" pitchFamily="1" charset="0"/>
              </a:rPr>
              <a:t> class is derived from an older, more primitive type called an </a:t>
            </a:r>
            <a:r>
              <a:rPr lang="en-US" sz="2400" b="1" i="1" dirty="0" smtClean="0">
                <a:latin typeface="Times New Roman" pitchFamily="1" charset="0"/>
              </a:rPr>
              <a:t>array</a:t>
            </a:r>
            <a:r>
              <a:rPr lang="en-US" sz="2400" i="1" dirty="0" smtClean="0">
                <a:latin typeface="Times New Roman" pitchFamily="1" charset="0"/>
              </a:rPr>
              <a:t>,</a:t>
            </a:r>
            <a:r>
              <a:rPr lang="en-US" sz="2400" dirty="0" smtClean="0">
                <a:latin typeface="Times New Roman" pitchFamily="1" charset="0"/>
              </a:rPr>
              <a:t> which </a:t>
            </a:r>
            <a:r>
              <a:rPr lang="en-US" sz="2400" dirty="0">
                <a:latin typeface="Times New Roman" pitchFamily="1" charset="0"/>
              </a:rPr>
              <a:t>is a collection of individual data values with two distinguishing characteristics:</a:t>
            </a:r>
          </a:p>
        </p:txBody>
      </p:sp>
      <p:sp>
        <p:nvSpPr>
          <p:cNvPr id="63492" name="Rectangle 4"/>
          <p:cNvSpPr>
            <a:spLocks noChangeArrowheads="1"/>
          </p:cNvSpPr>
          <p:nvPr/>
        </p:nvSpPr>
        <p:spPr bwMode="auto">
          <a:xfrm>
            <a:off x="482600" y="3760030"/>
            <a:ext cx="8128000" cy="24003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smtClean="0">
                <a:latin typeface="Times New Roman" pitchFamily="1" charset="0"/>
              </a:rPr>
              <a:t>As with array lists, the </a:t>
            </a:r>
            <a:r>
              <a:rPr lang="en-US" sz="2400" dirty="0">
                <a:latin typeface="Times New Roman" pitchFamily="1" charset="0"/>
              </a:rPr>
              <a:t>individual values in an array are called </a:t>
            </a:r>
            <a:r>
              <a:rPr lang="en-US" sz="2400" b="1" i="1" dirty="0" smtClean="0">
                <a:latin typeface="Times New Roman" pitchFamily="1" charset="0"/>
              </a:rPr>
              <a:t>elements</a:t>
            </a:r>
            <a:r>
              <a:rPr lang="en-US" sz="2400" i="1" dirty="0" smtClean="0">
                <a:latin typeface="Times New Roman" pitchFamily="1" charset="0"/>
              </a:rPr>
              <a:t>,</a:t>
            </a:r>
            <a:r>
              <a:rPr lang="en-US" sz="2400" dirty="0" smtClean="0">
                <a:latin typeface="Times New Roman" pitchFamily="1" charset="0"/>
              </a:rPr>
              <a:t> the </a:t>
            </a:r>
            <a:r>
              <a:rPr lang="en-US" sz="2400" dirty="0">
                <a:latin typeface="Times New Roman" pitchFamily="1" charset="0"/>
              </a:rPr>
              <a:t>type of those elements (which must be the same because arrays are homogeneous) is called the </a:t>
            </a:r>
            <a:r>
              <a:rPr lang="en-US" sz="2400" b="1" i="1" dirty="0">
                <a:latin typeface="Times New Roman" pitchFamily="1" charset="0"/>
              </a:rPr>
              <a:t>element </a:t>
            </a:r>
            <a:r>
              <a:rPr lang="en-US" sz="2400" b="1" i="1" dirty="0" smtClean="0">
                <a:latin typeface="Times New Roman" pitchFamily="1" charset="0"/>
              </a:rPr>
              <a:t>type</a:t>
            </a:r>
            <a:r>
              <a:rPr lang="en-US" sz="2400" i="1" dirty="0" smtClean="0">
                <a:latin typeface="Times New Roman" pitchFamily="1" charset="0"/>
              </a:rPr>
              <a:t>,</a:t>
            </a:r>
            <a:r>
              <a:rPr lang="en-US" sz="2400" dirty="0" smtClean="0">
                <a:latin typeface="Times New Roman" pitchFamily="1" charset="0"/>
              </a:rPr>
              <a:t>  and the </a:t>
            </a:r>
            <a:r>
              <a:rPr lang="en-US" sz="2400" dirty="0">
                <a:latin typeface="Times New Roman" pitchFamily="1" charset="0"/>
              </a:rPr>
              <a:t>number of elements is called the </a:t>
            </a:r>
            <a:r>
              <a:rPr lang="en-US" sz="2400" b="1" i="1" dirty="0">
                <a:latin typeface="Times New Roman" pitchFamily="1" charset="0"/>
              </a:rPr>
              <a:t>length</a:t>
            </a:r>
            <a:r>
              <a:rPr lang="en-US" sz="2400" dirty="0">
                <a:latin typeface="Times New Roman" pitchFamily="1" charset="0"/>
              </a:rPr>
              <a:t> of the array</a:t>
            </a:r>
            <a:r>
              <a:rPr lang="en-US" sz="2400" dirty="0" smtClean="0">
                <a:latin typeface="Times New Roman" pitchFamily="1" charset="0"/>
              </a:rPr>
              <a:t>. Each element is identified by its position number in the array, which is called its</a:t>
            </a:r>
            <a:r>
              <a:rPr lang="en-US" sz="2400" b="1" dirty="0" smtClean="0">
                <a:latin typeface="Times New Roman" pitchFamily="1" charset="0"/>
              </a:rPr>
              <a:t> </a:t>
            </a:r>
            <a:r>
              <a:rPr lang="en-US" sz="2400" b="1" i="1" dirty="0" smtClean="0">
                <a:latin typeface="Times New Roman" pitchFamily="1" charset="0"/>
              </a:rPr>
              <a:t>index</a:t>
            </a:r>
            <a:r>
              <a:rPr lang="en-US" sz="2400" i="1" dirty="0" smtClean="0">
                <a:latin typeface="Times New Roman" pitchFamily="1" charset="0"/>
              </a:rPr>
              <a:t>.</a:t>
            </a:r>
            <a:endParaRPr lang="en-US" sz="2400" dirty="0">
              <a:latin typeface="Times New Roman" pitchFamily="1" charset="0"/>
            </a:endParaRPr>
          </a:p>
        </p:txBody>
      </p:sp>
      <p:grpSp>
        <p:nvGrpSpPr>
          <p:cNvPr id="2" name="Group 6"/>
          <p:cNvGrpSpPr>
            <a:grpSpLocks/>
          </p:cNvGrpSpPr>
          <p:nvPr/>
        </p:nvGrpSpPr>
        <p:grpSpPr bwMode="auto">
          <a:xfrm>
            <a:off x="838200" y="2233540"/>
            <a:ext cx="7772400" cy="708026"/>
            <a:chOff x="528" y="1160"/>
            <a:chExt cx="4896" cy="446"/>
          </a:xfrm>
        </p:grpSpPr>
        <p:sp>
          <p:nvSpPr>
            <p:cNvPr id="63495" name="Text Box 7"/>
            <p:cNvSpPr txBox="1">
              <a:spLocks noChangeArrowheads="1"/>
            </p:cNvSpPr>
            <p:nvPr/>
          </p:nvSpPr>
          <p:spPr bwMode="auto">
            <a:xfrm>
              <a:off x="806" y="1160"/>
              <a:ext cx="4618" cy="446"/>
            </a:xfrm>
            <a:prstGeom prst="rect">
              <a:avLst/>
            </a:prstGeom>
            <a:noFill/>
            <a:ln w="9525">
              <a:noFill/>
              <a:miter lim="800000"/>
              <a:headEnd/>
              <a:tailEnd/>
            </a:ln>
            <a:effectLst/>
          </p:spPr>
          <p:txBody>
            <a:bodyPr>
              <a:prstTxWarp prst="textNoShape">
                <a:avLst/>
              </a:prstTxWarp>
              <a:spAutoFit/>
            </a:bodyPr>
            <a:lstStyle/>
            <a:p>
              <a:pPr algn="just">
                <a:lnSpc>
                  <a:spcPct val="90000"/>
                </a:lnSpc>
                <a:spcAft>
                  <a:spcPct val="20000"/>
                </a:spcAft>
              </a:pPr>
              <a:r>
                <a:rPr lang="en-US" sz="2200" i="1">
                  <a:latin typeface="Times New Roman" pitchFamily="1" charset="0"/>
                </a:rPr>
                <a:t>An array is ordered.</a:t>
              </a:r>
              <a:r>
                <a:rPr lang="en-US" sz="2200">
                  <a:latin typeface="Times New Roman" pitchFamily="1" charset="0"/>
                </a:rPr>
                <a:t> You must be able to count off the values: here is the first, here is the second, and so on.</a:t>
              </a:r>
              <a:endParaRPr lang="en-US" sz="2200" i="1">
                <a:latin typeface="Times New Roman" pitchFamily="1" charset="0"/>
              </a:endParaRPr>
            </a:p>
          </p:txBody>
        </p:sp>
        <p:sp>
          <p:nvSpPr>
            <p:cNvPr id="63496" name="Text Box 8"/>
            <p:cNvSpPr txBox="1">
              <a:spLocks noChangeArrowheads="1"/>
            </p:cNvSpPr>
            <p:nvPr/>
          </p:nvSpPr>
          <p:spPr bwMode="auto">
            <a:xfrm>
              <a:off x="528" y="1160"/>
              <a:ext cx="288" cy="254"/>
            </a:xfrm>
            <a:prstGeom prst="rect">
              <a:avLst/>
            </a:prstGeom>
            <a:noFill/>
            <a:ln w="9525">
              <a:noFill/>
              <a:miter lim="800000"/>
              <a:headEnd/>
              <a:tailEnd/>
            </a:ln>
            <a:effectLst/>
          </p:spPr>
          <p:txBody>
            <a:bodyPr>
              <a:prstTxWarp prst="textNoShape">
                <a:avLst/>
              </a:prstTxWarp>
              <a:spAutoFit/>
            </a:bodyPr>
            <a:lstStyle/>
            <a:p>
              <a:pPr>
                <a:lnSpc>
                  <a:spcPct val="90000"/>
                </a:lnSpc>
              </a:pPr>
              <a:r>
                <a:rPr lang="en-US" sz="2200">
                  <a:latin typeface="Times New Roman" pitchFamily="1" charset="0"/>
                </a:rPr>
                <a:t>1.</a:t>
              </a:r>
              <a:endParaRPr lang="en-US" sz="2200" i="1">
                <a:latin typeface="Times New Roman" pitchFamily="1" charset="0"/>
              </a:endParaRPr>
            </a:p>
          </p:txBody>
        </p:sp>
      </p:grpSp>
      <p:grpSp>
        <p:nvGrpSpPr>
          <p:cNvPr id="3" name="Group 9"/>
          <p:cNvGrpSpPr>
            <a:grpSpLocks/>
          </p:cNvGrpSpPr>
          <p:nvPr/>
        </p:nvGrpSpPr>
        <p:grpSpPr bwMode="auto">
          <a:xfrm>
            <a:off x="838200" y="2961520"/>
            <a:ext cx="7772400" cy="708026"/>
            <a:chOff x="528" y="1609"/>
            <a:chExt cx="4896" cy="446"/>
          </a:xfrm>
        </p:grpSpPr>
        <p:sp>
          <p:nvSpPr>
            <p:cNvPr id="63498" name="Text Box 10"/>
            <p:cNvSpPr txBox="1">
              <a:spLocks noChangeArrowheads="1"/>
            </p:cNvSpPr>
            <p:nvPr/>
          </p:nvSpPr>
          <p:spPr bwMode="auto">
            <a:xfrm>
              <a:off x="806" y="1609"/>
              <a:ext cx="4618" cy="446"/>
            </a:xfrm>
            <a:prstGeom prst="rect">
              <a:avLst/>
            </a:prstGeom>
            <a:noFill/>
            <a:ln w="9525">
              <a:noFill/>
              <a:miter lim="800000"/>
              <a:headEnd/>
              <a:tailEnd/>
            </a:ln>
            <a:effectLst/>
          </p:spPr>
          <p:txBody>
            <a:bodyPr>
              <a:prstTxWarp prst="textNoShape">
                <a:avLst/>
              </a:prstTxWarp>
              <a:spAutoFit/>
            </a:bodyPr>
            <a:lstStyle/>
            <a:p>
              <a:pPr algn="just">
                <a:lnSpc>
                  <a:spcPct val="90000"/>
                </a:lnSpc>
                <a:spcAft>
                  <a:spcPct val="50000"/>
                </a:spcAft>
              </a:pPr>
              <a:r>
                <a:rPr lang="en-US" sz="2200" i="1">
                  <a:latin typeface="Times New Roman" pitchFamily="1" charset="0"/>
                </a:rPr>
                <a:t>An array is homogeneous.</a:t>
              </a:r>
              <a:r>
                <a:rPr lang="en-US" sz="2200">
                  <a:latin typeface="Times New Roman" pitchFamily="1" charset="0"/>
                </a:rPr>
                <a:t> Every value in the array must have the same type.</a:t>
              </a:r>
              <a:endParaRPr lang="en-US" sz="2200" i="1">
                <a:latin typeface="Times New Roman" pitchFamily="1" charset="0"/>
              </a:endParaRPr>
            </a:p>
          </p:txBody>
        </p:sp>
        <p:sp>
          <p:nvSpPr>
            <p:cNvPr id="63499" name="Text Box 11"/>
            <p:cNvSpPr txBox="1">
              <a:spLocks noChangeArrowheads="1"/>
            </p:cNvSpPr>
            <p:nvPr/>
          </p:nvSpPr>
          <p:spPr bwMode="auto">
            <a:xfrm>
              <a:off x="528" y="1609"/>
              <a:ext cx="288" cy="254"/>
            </a:xfrm>
            <a:prstGeom prst="rect">
              <a:avLst/>
            </a:prstGeom>
            <a:noFill/>
            <a:ln w="9525">
              <a:noFill/>
              <a:miter lim="800000"/>
              <a:headEnd/>
              <a:tailEnd/>
            </a:ln>
            <a:effectLst/>
          </p:spPr>
          <p:txBody>
            <a:bodyPr>
              <a:prstTxWarp prst="textNoShape">
                <a:avLst/>
              </a:prstTxWarp>
              <a:spAutoFit/>
            </a:bodyPr>
            <a:lstStyle/>
            <a:p>
              <a:pPr>
                <a:lnSpc>
                  <a:spcPct val="90000"/>
                </a:lnSpc>
              </a:pPr>
              <a:r>
                <a:rPr lang="en-US" sz="2200">
                  <a:latin typeface="Times New Roman" pitchFamily="1" charset="0"/>
                </a:rPr>
                <a:t>2.</a:t>
              </a:r>
              <a:endParaRPr lang="en-US" sz="2200" i="1">
                <a:latin typeface="Times New Roman" pitchFamily="1"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0" y="76200"/>
            <a:ext cx="9144000" cy="1143000"/>
          </a:xfrm>
          <a:ln/>
        </p:spPr>
        <p:txBody>
          <a:bodyPr/>
          <a:lstStyle/>
          <a:p>
            <a:r>
              <a:rPr lang="en-US" sz="4000" dirty="0" smtClean="0">
                <a:solidFill>
                  <a:srgbClr val="FF0000"/>
                </a:solidFill>
              </a:rPr>
              <a:t>Arrays Have Fewer Capabilities</a:t>
            </a:r>
            <a:endParaRPr lang="en-US" sz="4200" dirty="0">
              <a:solidFill>
                <a:srgbClr val="FF0000"/>
              </a:solidFill>
            </a:endParaRPr>
          </a:p>
        </p:txBody>
      </p:sp>
      <p:sp>
        <p:nvSpPr>
          <p:cNvPr id="35" name="Rectangle 28"/>
          <p:cNvSpPr>
            <a:spLocks noChangeArrowheads="1"/>
          </p:cNvSpPr>
          <p:nvPr/>
        </p:nvSpPr>
        <p:spPr bwMode="auto">
          <a:xfrm>
            <a:off x="495300" y="1249060"/>
            <a:ext cx="8153400" cy="5227939"/>
          </a:xfrm>
          <a:prstGeom prst="rect">
            <a:avLst/>
          </a:prstGeom>
          <a:solidFill>
            <a:srgbClr val="FFFFFF"/>
          </a:solidFill>
          <a:ln w="12700" cap="flat" cmpd="sng" algn="ctr">
            <a:solidFill>
              <a:schemeClr val="tx1"/>
            </a:solidFill>
            <a:prstDash val="solid"/>
            <a:miter lim="800000"/>
            <a:headEnd type="none" w="med" len="med"/>
            <a:tailEnd type="none" w="med" len="med"/>
          </a:ln>
          <a:effectLst/>
        </p:spPr>
        <p:txBody>
          <a:bodyPr wrap="none" anchor="ctr">
            <a:prstTxWarp prst="textNoShape">
              <a:avLst/>
            </a:prstTxWarp>
          </a:bodyPr>
          <a:lstStyle/>
          <a:p>
            <a:pPr algn="ctr"/>
            <a:endParaRPr lang="en-US" sz="1600" b="1">
              <a:solidFill>
                <a:srgbClr val="000000"/>
              </a:solidFill>
              <a:latin typeface="Courier New" charset="0"/>
            </a:endParaRPr>
          </a:p>
        </p:txBody>
      </p:sp>
      <p:sp>
        <p:nvSpPr>
          <p:cNvPr id="36" name="Text Box 5"/>
          <p:cNvSpPr txBox="1">
            <a:spLocks noChangeArrowheads="1"/>
          </p:cNvSpPr>
          <p:nvPr/>
        </p:nvSpPr>
        <p:spPr bwMode="auto">
          <a:xfrm>
            <a:off x="647700" y="1195010"/>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list.size</a:t>
            </a:r>
            <a:r>
              <a:rPr lang="en-US" sz="2000" b="1" dirty="0">
                <a:solidFill>
                  <a:srgbClr val="000000"/>
                </a:solidFill>
                <a:latin typeface="Courier New" charset="0"/>
              </a:rPr>
              <a:t>()</a:t>
            </a:r>
          </a:p>
        </p:txBody>
      </p:sp>
      <p:sp>
        <p:nvSpPr>
          <p:cNvPr id="37" name="Text Box 6"/>
          <p:cNvSpPr txBox="1">
            <a:spLocks noChangeArrowheads="1"/>
          </p:cNvSpPr>
          <p:nvPr/>
        </p:nvSpPr>
        <p:spPr bwMode="auto">
          <a:xfrm>
            <a:off x="952500" y="1500188"/>
            <a:ext cx="7620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a:solidFill>
                  <a:srgbClr val="000000"/>
                </a:solidFill>
                <a:latin typeface="Times New Roman" charset="0"/>
              </a:rPr>
              <a:t>Returns the number of</a:t>
            </a:r>
            <a:r>
              <a:rPr lang="en-US" sz="1800" dirty="0" smtClean="0">
                <a:solidFill>
                  <a:srgbClr val="000000"/>
                </a:solidFill>
                <a:latin typeface="Times New Roman" charset="0"/>
              </a:rPr>
              <a:t> values </a:t>
            </a:r>
            <a:r>
              <a:rPr lang="en-US" sz="1800" dirty="0">
                <a:solidFill>
                  <a:srgbClr val="000000"/>
                </a:solidFill>
                <a:latin typeface="Times New Roman" charset="0"/>
              </a:rPr>
              <a:t>in the</a:t>
            </a:r>
            <a:r>
              <a:rPr lang="en-US" sz="1800" dirty="0" smtClean="0">
                <a:solidFill>
                  <a:srgbClr val="000000"/>
                </a:solidFill>
                <a:latin typeface="Times New Roman" charset="0"/>
              </a:rPr>
              <a:t> list.</a:t>
            </a:r>
            <a:endParaRPr lang="en-US" sz="1800" dirty="0">
              <a:solidFill>
                <a:srgbClr val="000000"/>
              </a:solidFill>
              <a:latin typeface="Times New Roman" charset="0"/>
            </a:endParaRPr>
          </a:p>
        </p:txBody>
      </p:sp>
      <p:sp>
        <p:nvSpPr>
          <p:cNvPr id="38" name="Text Box 9"/>
          <p:cNvSpPr txBox="1">
            <a:spLocks noChangeArrowheads="1"/>
          </p:cNvSpPr>
          <p:nvPr/>
        </p:nvSpPr>
        <p:spPr bwMode="auto">
          <a:xfrm>
            <a:off x="647700" y="1847979"/>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list.isEmpty</a:t>
            </a:r>
            <a:r>
              <a:rPr lang="en-US" sz="2000" b="1" dirty="0">
                <a:solidFill>
                  <a:srgbClr val="000000"/>
                </a:solidFill>
                <a:latin typeface="Courier New" charset="0"/>
              </a:rPr>
              <a:t>()</a:t>
            </a:r>
          </a:p>
        </p:txBody>
      </p:sp>
      <p:sp>
        <p:nvSpPr>
          <p:cNvPr id="39" name="Text Box 10"/>
          <p:cNvSpPr txBox="1">
            <a:spLocks noChangeArrowheads="1"/>
          </p:cNvSpPr>
          <p:nvPr/>
        </p:nvSpPr>
        <p:spPr bwMode="auto">
          <a:xfrm>
            <a:off x="952500" y="2153244"/>
            <a:ext cx="7620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a:solidFill>
                  <a:srgbClr val="000000"/>
                </a:solidFill>
                <a:latin typeface="Times New Roman" charset="0"/>
              </a:rPr>
              <a:t>Returns </a:t>
            </a:r>
            <a:r>
              <a:rPr lang="en-US" sz="1600" b="1" dirty="0">
                <a:solidFill>
                  <a:srgbClr val="000000"/>
                </a:solidFill>
                <a:latin typeface="Courier New" charset="0"/>
              </a:rPr>
              <a:t>true</a:t>
            </a:r>
            <a:r>
              <a:rPr lang="en-US" sz="1800" dirty="0">
                <a:solidFill>
                  <a:srgbClr val="000000"/>
                </a:solidFill>
                <a:latin typeface="Times New Roman" charset="0"/>
              </a:rPr>
              <a:t> if the</a:t>
            </a:r>
            <a:r>
              <a:rPr lang="en-US" sz="1800" dirty="0" smtClean="0">
                <a:solidFill>
                  <a:srgbClr val="000000"/>
                </a:solidFill>
                <a:latin typeface="Times New Roman" charset="0"/>
              </a:rPr>
              <a:t> list </a:t>
            </a:r>
            <a:r>
              <a:rPr lang="en-US" sz="1800" dirty="0">
                <a:solidFill>
                  <a:srgbClr val="000000"/>
                </a:solidFill>
                <a:latin typeface="Times New Roman" charset="0"/>
              </a:rPr>
              <a:t>is empty.  </a:t>
            </a:r>
          </a:p>
        </p:txBody>
      </p:sp>
      <p:sp>
        <p:nvSpPr>
          <p:cNvPr id="40" name="Text Box 13"/>
          <p:cNvSpPr txBox="1">
            <a:spLocks noChangeArrowheads="1"/>
          </p:cNvSpPr>
          <p:nvPr/>
        </p:nvSpPr>
        <p:spPr bwMode="auto">
          <a:xfrm>
            <a:off x="647700" y="2500948"/>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list.set(i</a:t>
            </a:r>
            <a:r>
              <a:rPr lang="en-US" sz="2000" b="1" dirty="0" smtClean="0">
                <a:solidFill>
                  <a:srgbClr val="000000"/>
                </a:solidFill>
                <a:latin typeface="Courier New" charset="0"/>
              </a:rPr>
              <a:t>,</a:t>
            </a:r>
            <a:r>
              <a:rPr lang="en-US" sz="2000" b="1" dirty="0" smtClean="0">
                <a:solidFill>
                  <a:srgbClr val="000000"/>
                </a:solidFill>
                <a:latin typeface="Times New Roman"/>
                <a:cs typeface="Times New Roman"/>
              </a:rPr>
              <a:t> </a:t>
            </a:r>
            <a:r>
              <a:rPr lang="en-US" sz="2000" b="1" dirty="0" smtClean="0">
                <a:solidFill>
                  <a:srgbClr val="000000"/>
                </a:solidFill>
                <a:latin typeface="Courier New" charset="0"/>
              </a:rPr>
              <a:t>value)</a:t>
            </a:r>
            <a:endParaRPr lang="en-US" sz="2000" b="1" dirty="0">
              <a:solidFill>
                <a:srgbClr val="000000"/>
              </a:solidFill>
              <a:latin typeface="Courier New" charset="0"/>
            </a:endParaRPr>
          </a:p>
        </p:txBody>
      </p:sp>
      <p:sp>
        <p:nvSpPr>
          <p:cNvPr id="41" name="Text Box 14"/>
          <p:cNvSpPr txBox="1">
            <a:spLocks noChangeArrowheads="1"/>
          </p:cNvSpPr>
          <p:nvPr/>
        </p:nvSpPr>
        <p:spPr bwMode="auto">
          <a:xfrm>
            <a:off x="952500" y="2806300"/>
            <a:ext cx="7620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smtClean="0">
                <a:solidFill>
                  <a:srgbClr val="000000"/>
                </a:solidFill>
                <a:latin typeface="Times New Roman" charset="0"/>
              </a:rPr>
              <a:t>Sets the </a:t>
            </a:r>
            <a:r>
              <a:rPr lang="en-US" sz="1600" b="1" dirty="0" err="1" smtClean="0">
                <a:solidFill>
                  <a:srgbClr val="000000"/>
                </a:solidFill>
                <a:latin typeface="Courier New" charset="0"/>
              </a:rPr>
              <a:t>i</a:t>
            </a:r>
            <a:r>
              <a:rPr lang="en-US" sz="1800" baseline="30000" dirty="0" err="1" smtClean="0">
                <a:solidFill>
                  <a:srgbClr val="000000"/>
                </a:solidFill>
                <a:latin typeface="Times New Roman" charset="0"/>
              </a:rPr>
              <a:t>th</a:t>
            </a:r>
            <a:r>
              <a:rPr lang="en-US" sz="1800" dirty="0" smtClean="0">
                <a:solidFill>
                  <a:srgbClr val="000000"/>
                </a:solidFill>
                <a:latin typeface="Times New Roman" charset="0"/>
              </a:rPr>
              <a:t> entry in the list to </a:t>
            </a:r>
            <a:r>
              <a:rPr lang="en-US" sz="1600" b="1" dirty="0" smtClean="0">
                <a:solidFill>
                  <a:srgbClr val="000000"/>
                </a:solidFill>
                <a:latin typeface="Courier New"/>
                <a:cs typeface="Courier New"/>
              </a:rPr>
              <a:t>value</a:t>
            </a:r>
            <a:r>
              <a:rPr lang="en-US" sz="1800" dirty="0" smtClean="0">
                <a:solidFill>
                  <a:srgbClr val="000000"/>
                </a:solidFill>
                <a:latin typeface="Times New Roman" charset="0"/>
              </a:rPr>
              <a:t>.</a:t>
            </a:r>
            <a:endParaRPr lang="en-US" sz="1800" dirty="0">
              <a:solidFill>
                <a:srgbClr val="000000"/>
              </a:solidFill>
              <a:latin typeface="Times New Roman" charset="0"/>
            </a:endParaRPr>
          </a:p>
        </p:txBody>
      </p:sp>
      <p:sp>
        <p:nvSpPr>
          <p:cNvPr id="42" name="Text Box 17"/>
          <p:cNvSpPr txBox="1">
            <a:spLocks noChangeArrowheads="1"/>
          </p:cNvSpPr>
          <p:nvPr/>
        </p:nvSpPr>
        <p:spPr bwMode="auto">
          <a:xfrm>
            <a:off x="647700" y="3153917"/>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list.get(i</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sp>
        <p:nvSpPr>
          <p:cNvPr id="43" name="Text Box 18"/>
          <p:cNvSpPr txBox="1">
            <a:spLocks noChangeArrowheads="1"/>
          </p:cNvSpPr>
          <p:nvPr/>
        </p:nvSpPr>
        <p:spPr bwMode="auto">
          <a:xfrm>
            <a:off x="952500" y="3459356"/>
            <a:ext cx="7626096" cy="366713"/>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1800" dirty="0" smtClean="0">
                <a:solidFill>
                  <a:srgbClr val="000000"/>
                </a:solidFill>
                <a:latin typeface="Times New Roman" charset="0"/>
              </a:rPr>
              <a:t>Returns the </a:t>
            </a:r>
            <a:r>
              <a:rPr lang="en-US" sz="1600" b="1" dirty="0" err="1" smtClean="0">
                <a:solidFill>
                  <a:srgbClr val="000000"/>
                </a:solidFill>
                <a:latin typeface="Courier New" charset="0"/>
              </a:rPr>
              <a:t>i</a:t>
            </a:r>
            <a:r>
              <a:rPr lang="en-US" sz="1800" baseline="30000" dirty="0" err="1" smtClean="0">
                <a:solidFill>
                  <a:srgbClr val="000000"/>
                </a:solidFill>
                <a:latin typeface="Times New Roman" charset="0"/>
              </a:rPr>
              <a:t>th</a:t>
            </a:r>
            <a:r>
              <a:rPr lang="en-US" sz="1800" dirty="0" smtClean="0">
                <a:solidFill>
                  <a:srgbClr val="000000"/>
                </a:solidFill>
                <a:latin typeface="Times New Roman" charset="0"/>
              </a:rPr>
              <a:t> entry in the list.</a:t>
            </a:r>
            <a:endParaRPr lang="en-US" sz="1800" dirty="0">
              <a:solidFill>
                <a:srgbClr val="000000"/>
              </a:solidFill>
              <a:latin typeface="Times New Roman" charset="0"/>
            </a:endParaRPr>
          </a:p>
        </p:txBody>
      </p:sp>
      <p:sp>
        <p:nvSpPr>
          <p:cNvPr id="44" name="Text Box 21"/>
          <p:cNvSpPr txBox="1">
            <a:spLocks noChangeArrowheads="1"/>
          </p:cNvSpPr>
          <p:nvPr/>
        </p:nvSpPr>
        <p:spPr bwMode="auto">
          <a:xfrm>
            <a:off x="647700" y="3806886"/>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list.add(value</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sp>
        <p:nvSpPr>
          <p:cNvPr id="45" name="Text Box 22"/>
          <p:cNvSpPr txBox="1">
            <a:spLocks noChangeArrowheads="1"/>
          </p:cNvSpPr>
          <p:nvPr/>
        </p:nvSpPr>
        <p:spPr bwMode="auto">
          <a:xfrm>
            <a:off x="952500" y="4112412"/>
            <a:ext cx="7626096"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smtClean="0">
                <a:solidFill>
                  <a:srgbClr val="000000"/>
                </a:solidFill>
                <a:latin typeface="Times New Roman" charset="0"/>
              </a:rPr>
              <a:t>Adds a new value to the end of the list.</a:t>
            </a:r>
            <a:endParaRPr lang="en-US" sz="1800" dirty="0">
              <a:solidFill>
                <a:srgbClr val="000000"/>
              </a:solidFill>
              <a:latin typeface="Times New Roman" charset="0"/>
            </a:endParaRPr>
          </a:p>
        </p:txBody>
      </p:sp>
      <p:sp>
        <p:nvSpPr>
          <p:cNvPr id="46" name="Text Box 25"/>
          <p:cNvSpPr txBox="1">
            <a:spLocks noChangeArrowheads="1"/>
          </p:cNvSpPr>
          <p:nvPr/>
        </p:nvSpPr>
        <p:spPr bwMode="auto">
          <a:xfrm>
            <a:off x="647700" y="4459855"/>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list.add(index</a:t>
            </a:r>
            <a:r>
              <a:rPr lang="en-US" sz="2000" b="1" dirty="0" smtClean="0">
                <a:solidFill>
                  <a:srgbClr val="000000"/>
                </a:solidFill>
                <a:latin typeface="Courier New" charset="0"/>
              </a:rPr>
              <a:t>,</a:t>
            </a:r>
            <a:r>
              <a:rPr lang="en-US" sz="2000" b="1" dirty="0" smtClean="0">
                <a:solidFill>
                  <a:srgbClr val="000000"/>
                </a:solidFill>
                <a:latin typeface="Times New Roman"/>
                <a:cs typeface="Times New Roman"/>
              </a:rPr>
              <a:t> </a:t>
            </a:r>
            <a:r>
              <a:rPr lang="en-US" sz="2000" b="1" dirty="0" smtClean="0">
                <a:solidFill>
                  <a:srgbClr val="000000"/>
                </a:solidFill>
                <a:latin typeface="Courier New" charset="0"/>
              </a:rPr>
              <a:t>value)</a:t>
            </a:r>
            <a:endParaRPr lang="en-US" sz="2000" b="1" dirty="0">
              <a:solidFill>
                <a:srgbClr val="000000"/>
              </a:solidFill>
              <a:latin typeface="Courier New" charset="0"/>
            </a:endParaRPr>
          </a:p>
        </p:txBody>
      </p:sp>
      <p:sp>
        <p:nvSpPr>
          <p:cNvPr id="47" name="Text Box 26"/>
          <p:cNvSpPr txBox="1">
            <a:spLocks noChangeArrowheads="1"/>
          </p:cNvSpPr>
          <p:nvPr/>
        </p:nvSpPr>
        <p:spPr bwMode="auto">
          <a:xfrm>
            <a:off x="952500" y="4765467"/>
            <a:ext cx="7620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smtClean="0">
                <a:solidFill>
                  <a:srgbClr val="000000"/>
                </a:solidFill>
                <a:latin typeface="Times New Roman" charset="0"/>
              </a:rPr>
              <a:t>Inserts the value before the specified index position.</a:t>
            </a:r>
            <a:endParaRPr lang="en-US" sz="1800" dirty="0">
              <a:solidFill>
                <a:srgbClr val="000000"/>
              </a:solidFill>
              <a:latin typeface="Times New Roman" charset="0"/>
            </a:endParaRPr>
          </a:p>
        </p:txBody>
      </p:sp>
      <p:sp>
        <p:nvSpPr>
          <p:cNvPr id="48" name="Text Box 29"/>
          <p:cNvSpPr txBox="1">
            <a:spLocks noChangeArrowheads="1"/>
          </p:cNvSpPr>
          <p:nvPr/>
        </p:nvSpPr>
        <p:spPr bwMode="auto">
          <a:xfrm>
            <a:off x="647700" y="5112824"/>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list.remove(index</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sp>
        <p:nvSpPr>
          <p:cNvPr id="49" name="Text Box 30"/>
          <p:cNvSpPr txBox="1">
            <a:spLocks noChangeArrowheads="1"/>
          </p:cNvSpPr>
          <p:nvPr/>
        </p:nvSpPr>
        <p:spPr bwMode="auto">
          <a:xfrm>
            <a:off x="952500" y="5418523"/>
            <a:ext cx="7620000"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a:solidFill>
                  <a:srgbClr val="000000"/>
                </a:solidFill>
                <a:latin typeface="Times New Roman" charset="0"/>
              </a:rPr>
              <a:t>Removes</a:t>
            </a:r>
            <a:r>
              <a:rPr lang="en-US" sz="1800" dirty="0" smtClean="0">
                <a:solidFill>
                  <a:srgbClr val="000000"/>
                </a:solidFill>
                <a:latin typeface="Times New Roman" charset="0"/>
              </a:rPr>
              <a:t> the value at the specified index position.</a:t>
            </a:r>
            <a:endParaRPr lang="en-US" sz="1800" dirty="0">
              <a:solidFill>
                <a:srgbClr val="000000"/>
              </a:solidFill>
              <a:latin typeface="Times New Roman" charset="0"/>
            </a:endParaRPr>
          </a:p>
        </p:txBody>
      </p:sp>
      <p:cxnSp>
        <p:nvCxnSpPr>
          <p:cNvPr id="50" name="Straight Connector 49"/>
          <p:cNvCxnSpPr/>
          <p:nvPr/>
        </p:nvCxnSpPr>
        <p:spPr bwMode="auto">
          <a:xfrm flipV="1">
            <a:off x="508000" y="1902099"/>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V="1">
            <a:off x="508000" y="2555138"/>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V="1">
            <a:off x="508000" y="3208177"/>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508000" y="3861216"/>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flipV="1">
            <a:off x="508000" y="4514255"/>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flipV="1">
            <a:off x="508000" y="5167294"/>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505580" y="5820333"/>
            <a:ext cx="8140095"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7" name="Text Box 29"/>
          <p:cNvSpPr txBox="1">
            <a:spLocks noChangeArrowheads="1"/>
          </p:cNvSpPr>
          <p:nvPr/>
        </p:nvSpPr>
        <p:spPr bwMode="auto">
          <a:xfrm>
            <a:off x="649515" y="5765796"/>
            <a:ext cx="78486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1" dirty="0" err="1" smtClean="0">
                <a:solidFill>
                  <a:srgbClr val="000000"/>
                </a:solidFill>
                <a:latin typeface="Courier New" charset="0"/>
              </a:rPr>
              <a:t>list.clear</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sp>
        <p:nvSpPr>
          <p:cNvPr id="58" name="Text Box 30"/>
          <p:cNvSpPr txBox="1">
            <a:spLocks noChangeArrowheads="1"/>
          </p:cNvSpPr>
          <p:nvPr/>
        </p:nvSpPr>
        <p:spPr bwMode="auto">
          <a:xfrm>
            <a:off x="954315" y="6071578"/>
            <a:ext cx="7620000"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800" dirty="0" smtClean="0">
                <a:solidFill>
                  <a:srgbClr val="000000"/>
                </a:solidFill>
                <a:latin typeface="Times New Roman" charset="0"/>
              </a:rPr>
              <a:t>Removes all values from the list.</a:t>
            </a:r>
            <a:endParaRPr lang="en-US" sz="1800" dirty="0">
              <a:solidFill>
                <a:srgbClr val="000000"/>
              </a:solidFill>
              <a:latin typeface="Times New Roman" charset="0"/>
            </a:endParaRPr>
          </a:p>
        </p:txBody>
      </p:sp>
      <p:sp>
        <p:nvSpPr>
          <p:cNvPr id="27" name="Text Box 5"/>
          <p:cNvSpPr txBox="1">
            <a:spLocks noChangeArrowheads="1"/>
          </p:cNvSpPr>
          <p:nvPr/>
        </p:nvSpPr>
        <p:spPr bwMode="auto">
          <a:xfrm>
            <a:off x="5957380" y="1349770"/>
            <a:ext cx="2653220" cy="400110"/>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000" b="1" dirty="0" err="1" smtClean="0">
                <a:solidFill>
                  <a:srgbClr val="000000"/>
                </a:solidFill>
                <a:latin typeface="Courier New" charset="0"/>
              </a:rPr>
              <a:t>array.length</a:t>
            </a:r>
            <a:endParaRPr lang="en-US" sz="2000" b="1" dirty="0">
              <a:solidFill>
                <a:srgbClr val="000000"/>
              </a:solidFill>
              <a:latin typeface="Courier New" charset="0"/>
            </a:endParaRPr>
          </a:p>
        </p:txBody>
      </p:sp>
      <p:sp>
        <p:nvSpPr>
          <p:cNvPr id="28" name="Text Box 5"/>
          <p:cNvSpPr txBox="1">
            <a:spLocks noChangeArrowheads="1"/>
          </p:cNvSpPr>
          <p:nvPr/>
        </p:nvSpPr>
        <p:spPr bwMode="auto">
          <a:xfrm>
            <a:off x="5957380" y="2650150"/>
            <a:ext cx="2653220" cy="400110"/>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000" b="1" dirty="0" err="1" smtClean="0">
                <a:solidFill>
                  <a:srgbClr val="000000"/>
                </a:solidFill>
                <a:latin typeface="Courier New" charset="0"/>
              </a:rPr>
              <a:t>array[i</a:t>
            </a:r>
            <a:r>
              <a:rPr lang="en-US" sz="2000" b="1" dirty="0" smtClean="0">
                <a:solidFill>
                  <a:srgbClr val="000000"/>
                </a:solidFill>
                <a:latin typeface="Courier New" charset="0"/>
              </a:rPr>
              <a:t>] = value</a:t>
            </a:r>
            <a:endParaRPr lang="en-US" sz="2000" b="1" dirty="0">
              <a:solidFill>
                <a:srgbClr val="000000"/>
              </a:solidFill>
              <a:latin typeface="Courier New" charset="0"/>
            </a:endParaRPr>
          </a:p>
        </p:txBody>
      </p:sp>
      <p:sp>
        <p:nvSpPr>
          <p:cNvPr id="29" name="Text Box 5"/>
          <p:cNvSpPr txBox="1">
            <a:spLocks noChangeArrowheads="1"/>
          </p:cNvSpPr>
          <p:nvPr/>
        </p:nvSpPr>
        <p:spPr bwMode="auto">
          <a:xfrm>
            <a:off x="5957380" y="3309950"/>
            <a:ext cx="2653220" cy="400110"/>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000" b="1" dirty="0" err="1" smtClean="0">
                <a:solidFill>
                  <a:srgbClr val="000000"/>
                </a:solidFill>
                <a:latin typeface="Courier New" charset="0"/>
              </a:rPr>
              <a:t>array[i</a:t>
            </a:r>
            <a:r>
              <a:rPr lang="en-US" sz="2000" b="1" dirty="0" smtClean="0">
                <a:solidFill>
                  <a:srgbClr val="000000"/>
                </a:solidFill>
                <a:latin typeface="Courier New" charset="0"/>
              </a:rPr>
              <a:t>]</a:t>
            </a:r>
            <a:endParaRPr lang="en-US" sz="2000" b="1" dirty="0">
              <a:solidFill>
                <a:srgbClr val="000000"/>
              </a:solidFill>
              <a:latin typeface="Courier New" charset="0"/>
            </a:endParaRPr>
          </a:p>
        </p:txBody>
      </p:sp>
      <p:grpSp>
        <p:nvGrpSpPr>
          <p:cNvPr id="59" name="Group 58"/>
          <p:cNvGrpSpPr/>
          <p:nvPr/>
        </p:nvGrpSpPr>
        <p:grpSpPr>
          <a:xfrm>
            <a:off x="1080580" y="1466671"/>
            <a:ext cx="762000" cy="5140595"/>
            <a:chOff x="1080580" y="1466671"/>
            <a:chExt cx="762000" cy="5140595"/>
          </a:xfrm>
        </p:grpSpPr>
        <p:sp>
          <p:nvSpPr>
            <p:cNvPr id="30" name="TextBox 29"/>
            <p:cNvSpPr txBox="1"/>
            <p:nvPr/>
          </p:nvSpPr>
          <p:spPr>
            <a:xfrm>
              <a:off x="1080580" y="1466671"/>
              <a:ext cx="762000" cy="1200329"/>
            </a:xfrm>
            <a:prstGeom prst="rect">
              <a:avLst/>
            </a:prstGeom>
            <a:noFill/>
          </p:spPr>
          <p:txBody>
            <a:bodyPr wrap="square" rtlCol="0">
              <a:spAutoFit/>
            </a:bodyPr>
            <a:lstStyle/>
            <a:p>
              <a:r>
                <a:rPr lang="en-US" sz="7200" dirty="0" err="1" smtClean="0">
                  <a:solidFill>
                    <a:srgbClr val="FF0000"/>
                  </a:solidFill>
                  <a:sym typeface="Symbol"/>
                </a:rPr>
                <a:t></a:t>
              </a:r>
              <a:r>
                <a:rPr lang="en-US" dirty="0" smtClean="0"/>
                <a:t> </a:t>
              </a:r>
              <a:endParaRPr lang="en-US" dirty="0"/>
            </a:p>
          </p:txBody>
        </p:sp>
        <p:sp>
          <p:nvSpPr>
            <p:cNvPr id="31" name="TextBox 30"/>
            <p:cNvSpPr txBox="1"/>
            <p:nvPr/>
          </p:nvSpPr>
          <p:spPr>
            <a:xfrm>
              <a:off x="1080580" y="3445850"/>
              <a:ext cx="762000" cy="1200329"/>
            </a:xfrm>
            <a:prstGeom prst="rect">
              <a:avLst/>
            </a:prstGeom>
            <a:noFill/>
          </p:spPr>
          <p:txBody>
            <a:bodyPr wrap="square" rtlCol="0">
              <a:spAutoFit/>
            </a:bodyPr>
            <a:lstStyle/>
            <a:p>
              <a:r>
                <a:rPr lang="en-US" sz="7200" dirty="0" err="1" smtClean="0">
                  <a:solidFill>
                    <a:srgbClr val="FF0000"/>
                  </a:solidFill>
                  <a:sym typeface="Symbol"/>
                </a:rPr>
                <a:t></a:t>
              </a:r>
              <a:r>
                <a:rPr lang="en-US" dirty="0" smtClean="0"/>
                <a:t> </a:t>
              </a:r>
              <a:endParaRPr lang="en-US" dirty="0"/>
            </a:p>
          </p:txBody>
        </p:sp>
        <p:sp>
          <p:nvSpPr>
            <p:cNvPr id="32" name="TextBox 31"/>
            <p:cNvSpPr txBox="1"/>
            <p:nvPr/>
          </p:nvSpPr>
          <p:spPr>
            <a:xfrm>
              <a:off x="1080580" y="4095589"/>
              <a:ext cx="762000" cy="1200329"/>
            </a:xfrm>
            <a:prstGeom prst="rect">
              <a:avLst/>
            </a:prstGeom>
            <a:noFill/>
          </p:spPr>
          <p:txBody>
            <a:bodyPr wrap="square" rtlCol="0">
              <a:spAutoFit/>
            </a:bodyPr>
            <a:lstStyle/>
            <a:p>
              <a:r>
                <a:rPr lang="en-US" sz="7200" dirty="0" err="1" smtClean="0">
                  <a:solidFill>
                    <a:srgbClr val="FF0000"/>
                  </a:solidFill>
                  <a:sym typeface="Symbol"/>
                </a:rPr>
                <a:t></a:t>
              </a:r>
              <a:r>
                <a:rPr lang="en-US" dirty="0" smtClean="0"/>
                <a:t> </a:t>
              </a:r>
              <a:endParaRPr lang="en-US" dirty="0"/>
            </a:p>
          </p:txBody>
        </p:sp>
        <p:sp>
          <p:nvSpPr>
            <p:cNvPr id="33" name="TextBox 32"/>
            <p:cNvSpPr txBox="1"/>
            <p:nvPr/>
          </p:nvSpPr>
          <p:spPr>
            <a:xfrm>
              <a:off x="1080580" y="4757198"/>
              <a:ext cx="762000" cy="1200329"/>
            </a:xfrm>
            <a:prstGeom prst="rect">
              <a:avLst/>
            </a:prstGeom>
            <a:noFill/>
          </p:spPr>
          <p:txBody>
            <a:bodyPr wrap="square" rtlCol="0">
              <a:spAutoFit/>
            </a:bodyPr>
            <a:lstStyle/>
            <a:p>
              <a:r>
                <a:rPr lang="en-US" sz="7200" dirty="0" err="1" smtClean="0">
                  <a:solidFill>
                    <a:srgbClr val="FF0000"/>
                  </a:solidFill>
                  <a:sym typeface="Symbol"/>
                </a:rPr>
                <a:t></a:t>
              </a:r>
              <a:r>
                <a:rPr lang="en-US" dirty="0" smtClean="0"/>
                <a:t> </a:t>
              </a:r>
              <a:endParaRPr lang="en-US" dirty="0"/>
            </a:p>
          </p:txBody>
        </p:sp>
        <p:sp>
          <p:nvSpPr>
            <p:cNvPr id="34" name="TextBox 33"/>
            <p:cNvSpPr txBox="1"/>
            <p:nvPr/>
          </p:nvSpPr>
          <p:spPr>
            <a:xfrm>
              <a:off x="1080580" y="5406937"/>
              <a:ext cx="762000" cy="1200329"/>
            </a:xfrm>
            <a:prstGeom prst="rect">
              <a:avLst/>
            </a:prstGeom>
            <a:noFill/>
          </p:spPr>
          <p:txBody>
            <a:bodyPr wrap="square" rtlCol="0">
              <a:spAutoFit/>
            </a:bodyPr>
            <a:lstStyle/>
            <a:p>
              <a:r>
                <a:rPr lang="en-US" sz="7200" dirty="0" err="1" smtClean="0">
                  <a:solidFill>
                    <a:srgbClr val="FF0000"/>
                  </a:solidFill>
                  <a:sym typeface="Symbol"/>
                </a:rPr>
                <a:t></a:t>
              </a:r>
              <a:r>
                <a:rPr lang="en-US" dirty="0" smtClean="0"/>
                <a:t> </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76200"/>
            <a:ext cx="9144000" cy="1143000"/>
          </a:xfrm>
          <a:noFill/>
          <a:ln/>
        </p:spPr>
        <p:txBody>
          <a:bodyPr/>
          <a:lstStyle/>
          <a:p>
            <a:r>
              <a:rPr lang="en-US" sz="4000" dirty="0" smtClean="0">
                <a:solidFill>
                  <a:srgbClr val="FF0000"/>
                </a:solidFill>
                <a:latin typeface="Times New Roman" pitchFamily="1" charset="0"/>
              </a:rPr>
              <a:t>So Why Use Arrays?</a:t>
            </a:r>
            <a:endParaRPr lang="en-US" dirty="0">
              <a:solidFill>
                <a:schemeClr val="tx1"/>
              </a:solidFill>
            </a:endParaRPr>
          </a:p>
        </p:txBody>
      </p:sp>
      <p:sp>
        <p:nvSpPr>
          <p:cNvPr id="63491" name="Rectangle 3"/>
          <p:cNvSpPr>
            <a:spLocks noChangeArrowheads="1"/>
          </p:cNvSpPr>
          <p:nvPr/>
        </p:nvSpPr>
        <p:spPr bwMode="auto">
          <a:xfrm>
            <a:off x="482600" y="1155700"/>
            <a:ext cx="8128000" cy="50165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ts val="1300"/>
              </a:spcAft>
              <a:buFontTx/>
              <a:buChar char="•"/>
            </a:pPr>
            <a:r>
              <a:rPr lang="en-US" sz="2400" dirty="0" smtClean="0">
                <a:latin typeface="Times New Roman" pitchFamily="1" charset="0"/>
              </a:rPr>
              <a:t>Arrays are built into the Java language and offer a more expressive selection syntax.</a:t>
            </a:r>
          </a:p>
          <a:p>
            <a:pPr marL="342900" indent="-342900" algn="just">
              <a:lnSpc>
                <a:spcPct val="90000"/>
              </a:lnSpc>
              <a:spcAft>
                <a:spcPts val="1300"/>
              </a:spcAft>
              <a:buFontTx/>
              <a:buChar char="•"/>
            </a:pPr>
            <a:r>
              <a:rPr lang="en-US" sz="2400" dirty="0" smtClean="0">
                <a:latin typeface="Times New Roman" pitchFamily="1" charset="0"/>
              </a:rPr>
              <a:t>You can create arrays of primitive types like </a:t>
            </a:r>
            <a:r>
              <a:rPr lang="en-US" sz="2000" b="1" dirty="0" err="1" smtClean="0">
                <a:latin typeface="Courier New"/>
                <a:cs typeface="Courier New"/>
              </a:rPr>
              <a:t>int</a:t>
            </a:r>
            <a:r>
              <a:rPr lang="en-US" sz="2400" dirty="0" smtClean="0">
                <a:latin typeface="Times New Roman" pitchFamily="1" charset="0"/>
              </a:rPr>
              <a:t> and </a:t>
            </a:r>
            <a:r>
              <a:rPr lang="en-US" sz="2000" b="1" dirty="0" smtClean="0">
                <a:latin typeface="Courier New"/>
                <a:cs typeface="Courier New"/>
              </a:rPr>
              <a:t>double</a:t>
            </a:r>
            <a:r>
              <a:rPr lang="en-US" sz="2400" dirty="0" smtClean="0">
                <a:latin typeface="Times New Roman" pitchFamily="1" charset="0"/>
              </a:rPr>
              <a:t> and therefore don’t need to use wrapper types like </a:t>
            </a:r>
            <a:r>
              <a:rPr lang="en-US" sz="2000" b="1" dirty="0" smtClean="0">
                <a:latin typeface="Courier New"/>
                <a:cs typeface="Courier New"/>
              </a:rPr>
              <a:t>Integer</a:t>
            </a:r>
            <a:r>
              <a:rPr lang="en-US" sz="2400" dirty="0" smtClean="0">
                <a:latin typeface="Times New Roman" pitchFamily="1" charset="0"/>
              </a:rPr>
              <a:t> and </a:t>
            </a:r>
            <a:r>
              <a:rPr lang="en-US" sz="2000" b="1" dirty="0" smtClean="0">
                <a:latin typeface="Courier New"/>
                <a:cs typeface="Courier New"/>
              </a:rPr>
              <a:t>Double</a:t>
            </a:r>
            <a:r>
              <a:rPr lang="en-US" sz="2400" dirty="0" smtClean="0">
                <a:latin typeface="Times New Roman" pitchFamily="1" charset="0"/>
              </a:rPr>
              <a:t>.</a:t>
            </a:r>
          </a:p>
          <a:p>
            <a:pPr marL="342900" indent="-342900" algn="just">
              <a:lnSpc>
                <a:spcPct val="90000"/>
              </a:lnSpc>
              <a:spcAft>
                <a:spcPts val="1300"/>
              </a:spcAft>
              <a:buFontTx/>
              <a:buChar char="•"/>
            </a:pPr>
            <a:r>
              <a:rPr lang="en-US" sz="2400" dirty="0" smtClean="0">
                <a:latin typeface="Times New Roman" pitchFamily="1" charset="0"/>
              </a:rPr>
              <a:t>It is much easier to create arrays of a fixed, predetermined size.</a:t>
            </a:r>
          </a:p>
          <a:p>
            <a:pPr marL="342900" indent="-342900" algn="just">
              <a:lnSpc>
                <a:spcPct val="90000"/>
              </a:lnSpc>
              <a:spcAft>
                <a:spcPts val="1300"/>
              </a:spcAft>
              <a:buFontTx/>
              <a:buChar char="•"/>
            </a:pPr>
            <a:r>
              <a:rPr lang="en-US" sz="2400" dirty="0" smtClean="0">
                <a:latin typeface="Times New Roman" pitchFamily="1" charset="0"/>
              </a:rPr>
              <a:t>Java makes it easy to initialize the elements of an array.</a:t>
            </a:r>
          </a:p>
          <a:p>
            <a:pPr marL="342900" indent="-342900" algn="just">
              <a:lnSpc>
                <a:spcPct val="90000"/>
              </a:lnSpc>
              <a:spcAft>
                <a:spcPts val="1300"/>
              </a:spcAft>
              <a:buFontTx/>
              <a:buChar char="•"/>
            </a:pPr>
            <a:r>
              <a:rPr lang="en-US" sz="2400" dirty="0" smtClean="0">
                <a:latin typeface="Times New Roman" pitchFamily="1" charset="0"/>
              </a:rPr>
              <a:t>Many methods in the Java libraries take arrays as parameters or return arrays as a result.  You need to understand arrays in order to use those methods.</a:t>
            </a:r>
          </a:p>
          <a:p>
            <a:pPr marL="342900" indent="-342900" algn="just">
              <a:lnSpc>
                <a:spcPct val="90000"/>
              </a:lnSpc>
              <a:spcAft>
                <a:spcPts val="1300"/>
              </a:spcAft>
              <a:buFontTx/>
              <a:buChar char="•"/>
            </a:pPr>
            <a:endParaRPr lang="en-US" sz="2400" b="1" dirty="0" smtClean="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20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Declaring an Array Variable</a:t>
            </a:r>
            <a:endParaRPr lang="en-US">
              <a:solidFill>
                <a:schemeClr val="tx1"/>
              </a:solidFill>
            </a:endParaRPr>
          </a:p>
        </p:txBody>
      </p:sp>
      <p:sp>
        <p:nvSpPr>
          <p:cNvPr id="65539" name="Rectangle 3"/>
          <p:cNvSpPr>
            <a:spLocks noChangeArrowheads="1"/>
          </p:cNvSpPr>
          <p:nvPr/>
        </p:nvSpPr>
        <p:spPr bwMode="auto">
          <a:xfrm>
            <a:off x="482600" y="1155700"/>
            <a:ext cx="8128000" cy="10541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a:latin typeface="Times New Roman" pitchFamily="1" charset="0"/>
              </a:rPr>
              <a:t>As with any other variable, array variables must be declared before you use them.  In Java, the most common syntax for declaring an array variable looks like this: </a:t>
            </a:r>
          </a:p>
        </p:txBody>
      </p:sp>
      <p:sp>
        <p:nvSpPr>
          <p:cNvPr id="65540" name="Rectangle 4"/>
          <p:cNvSpPr>
            <a:spLocks noChangeArrowheads="1"/>
          </p:cNvSpPr>
          <p:nvPr/>
        </p:nvSpPr>
        <p:spPr bwMode="auto">
          <a:xfrm>
            <a:off x="1422400" y="2333480"/>
            <a:ext cx="6553200" cy="762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nSpc>
                <a:spcPct val="90000"/>
              </a:lnSpc>
            </a:pPr>
            <a:r>
              <a:rPr lang="en-US" sz="2200" i="1" dirty="0">
                <a:latin typeface="Times New Roman" pitchFamily="1" charset="0"/>
              </a:rPr>
              <a:t>  type</a:t>
            </a:r>
            <a:r>
              <a:rPr lang="en-US" sz="2000" b="1" dirty="0">
                <a:latin typeface="Courier New" pitchFamily="1" charset="0"/>
              </a:rPr>
              <a:t>[]</a:t>
            </a:r>
            <a:r>
              <a:rPr lang="en-US" sz="1600" b="1" dirty="0">
                <a:latin typeface="Courier New" pitchFamily="1" charset="0"/>
              </a:rPr>
              <a:t> </a:t>
            </a:r>
            <a:r>
              <a:rPr lang="en-US" sz="2200" i="1" dirty="0">
                <a:latin typeface="Times New Roman" pitchFamily="1" charset="0"/>
              </a:rPr>
              <a:t>name</a:t>
            </a:r>
            <a:r>
              <a:rPr lang="en-US" sz="2000" b="1" dirty="0">
                <a:latin typeface="Courier New" pitchFamily="1" charset="0"/>
              </a:rPr>
              <a:t> = new </a:t>
            </a:r>
            <a:r>
              <a:rPr lang="en-US" sz="2200" i="1" dirty="0" err="1">
                <a:latin typeface="Times New Roman" pitchFamily="1" charset="0"/>
              </a:rPr>
              <a:t>type</a:t>
            </a:r>
            <a:r>
              <a:rPr lang="en-US" sz="2000" b="1" dirty="0" err="1" smtClean="0">
                <a:latin typeface="Courier New" pitchFamily="1" charset="0"/>
              </a:rPr>
              <a:t>[</a:t>
            </a:r>
            <a:r>
              <a:rPr lang="en-US" sz="2200" i="1" dirty="0" err="1" smtClean="0">
                <a:latin typeface="Times New Roman" pitchFamily="1" charset="0"/>
              </a:rPr>
              <a:t>n</a:t>
            </a:r>
            <a:r>
              <a:rPr lang="en-US" sz="2000" b="1" dirty="0" smtClean="0">
                <a:latin typeface="Courier New" pitchFamily="1" charset="0"/>
              </a:rPr>
              <a:t>]</a:t>
            </a:r>
            <a:r>
              <a:rPr lang="en-US" sz="2000" b="1" dirty="0">
                <a:latin typeface="Courier New" pitchFamily="1" charset="0"/>
              </a:rPr>
              <a:t>;</a:t>
            </a:r>
            <a:endParaRPr lang="en-US" sz="2200" b="1" dirty="0">
              <a:latin typeface="Courier New" pitchFamily="1" charset="0"/>
            </a:endParaRPr>
          </a:p>
        </p:txBody>
      </p:sp>
      <p:sp>
        <p:nvSpPr>
          <p:cNvPr id="65541" name="Rectangle 5"/>
          <p:cNvSpPr>
            <a:spLocks noChangeArrowheads="1"/>
          </p:cNvSpPr>
          <p:nvPr/>
        </p:nvSpPr>
        <p:spPr bwMode="auto">
          <a:xfrm>
            <a:off x="482600" y="3200400"/>
            <a:ext cx="8128000" cy="11430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pPr>
            <a:r>
              <a:rPr lang="en-US" sz="2400" dirty="0">
                <a:latin typeface="Times New Roman" pitchFamily="1" charset="0"/>
              </a:rPr>
              <a:t>	where </a:t>
            </a:r>
            <a:r>
              <a:rPr lang="en-US" sz="2400" i="1" dirty="0">
                <a:latin typeface="Times New Roman" pitchFamily="1" charset="0"/>
              </a:rPr>
              <a:t>type</a:t>
            </a:r>
            <a:r>
              <a:rPr lang="en-US" sz="2400" dirty="0">
                <a:latin typeface="Times New Roman" pitchFamily="1" charset="0"/>
              </a:rPr>
              <a:t> is the element type, </a:t>
            </a:r>
            <a:r>
              <a:rPr lang="en-US" sz="2400" i="1" dirty="0">
                <a:latin typeface="Times New Roman" pitchFamily="1" charset="0"/>
              </a:rPr>
              <a:t>name</a:t>
            </a:r>
            <a:r>
              <a:rPr lang="en-US" sz="2400" dirty="0">
                <a:latin typeface="Times New Roman" pitchFamily="1" charset="0"/>
              </a:rPr>
              <a:t> is the array name, and</a:t>
            </a:r>
            <a:r>
              <a:rPr lang="en-US" sz="2400" dirty="0" smtClean="0">
                <a:latin typeface="Times New Roman" pitchFamily="1" charset="0"/>
              </a:rPr>
              <a:t> </a:t>
            </a:r>
            <a:r>
              <a:rPr lang="en-US" sz="2400" i="1" dirty="0" err="1" smtClean="0">
                <a:latin typeface="Times New Roman" pitchFamily="1" charset="0"/>
              </a:rPr>
              <a:t>n</a:t>
            </a:r>
            <a:r>
              <a:rPr lang="en-US" sz="2400" dirty="0" smtClean="0">
                <a:latin typeface="Times New Roman" pitchFamily="1" charset="0"/>
              </a:rPr>
              <a:t> is </a:t>
            </a:r>
            <a:r>
              <a:rPr lang="en-US" sz="2400" dirty="0">
                <a:latin typeface="Times New Roman" pitchFamily="1" charset="0"/>
              </a:rPr>
              <a:t>an integer expression indicating the number of elements.</a:t>
            </a:r>
          </a:p>
        </p:txBody>
      </p:sp>
      <p:sp>
        <p:nvSpPr>
          <p:cNvPr id="65542" name="Rectangle 6"/>
          <p:cNvSpPr>
            <a:spLocks noChangeArrowheads="1"/>
          </p:cNvSpPr>
          <p:nvPr/>
        </p:nvSpPr>
        <p:spPr bwMode="auto">
          <a:xfrm>
            <a:off x="482600" y="4000500"/>
            <a:ext cx="8128000" cy="14859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50000"/>
              </a:spcAft>
              <a:buFontTx/>
              <a:buChar char="•"/>
            </a:pPr>
            <a:r>
              <a:rPr lang="en-US" sz="2400" dirty="0">
                <a:latin typeface="Times New Roman" pitchFamily="1" charset="0"/>
              </a:rPr>
              <a:t>This declaration syntax combines two operations.  The part of the line to the left of the equal sign declares the variable; the part to the right creates an array value with the specified number of </a:t>
            </a:r>
            <a:r>
              <a:rPr lang="en-US" sz="2400" dirty="0" smtClean="0">
                <a:latin typeface="Times New Roman" pitchFamily="1" charset="0"/>
              </a:rPr>
              <a:t>elements.</a:t>
            </a:r>
            <a:endParaRPr lang="en-US" sz="2400" dirty="0">
              <a:latin typeface="Times New Roman" pitchFamily="1" charset="0"/>
            </a:endParaRPr>
          </a:p>
        </p:txBody>
      </p:sp>
      <p:sp>
        <p:nvSpPr>
          <p:cNvPr id="65543" name="Rectangle 7"/>
          <p:cNvSpPr>
            <a:spLocks noChangeArrowheads="1"/>
          </p:cNvSpPr>
          <p:nvPr/>
        </p:nvSpPr>
        <p:spPr bwMode="auto">
          <a:xfrm>
            <a:off x="482600" y="5422900"/>
            <a:ext cx="8128000" cy="11303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a:latin typeface="Times New Roman" pitchFamily="1" charset="0"/>
              </a:rPr>
              <a:t>Even though the two operations are distinct, it will help you avoid errors if you make a habit of initializing your arrays when you declare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build="p" autoUpdateAnimBg="0"/>
      <p:bldP spid="655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76200"/>
            <a:ext cx="9144000" cy="1143000"/>
          </a:xfrm>
          <a:noFill/>
          <a:ln/>
        </p:spPr>
        <p:txBody>
          <a:bodyPr/>
          <a:lstStyle/>
          <a:p>
            <a:r>
              <a:rPr lang="en-US" sz="4000">
                <a:solidFill>
                  <a:srgbClr val="FF0000"/>
                </a:solidFill>
                <a:latin typeface="Times New Roman" pitchFamily="1" charset="0"/>
              </a:rPr>
              <a:t>An Example of Array Declaration</a:t>
            </a:r>
            <a:endParaRPr lang="en-US">
              <a:solidFill>
                <a:schemeClr val="tx1"/>
              </a:solidFill>
            </a:endParaRPr>
          </a:p>
        </p:txBody>
      </p:sp>
      <p:sp>
        <p:nvSpPr>
          <p:cNvPr id="67587" name="Rectangle 3"/>
          <p:cNvSpPr>
            <a:spLocks noChangeArrowheads="1"/>
          </p:cNvSpPr>
          <p:nvPr/>
        </p:nvSpPr>
        <p:spPr bwMode="auto">
          <a:xfrm>
            <a:off x="482600" y="1155700"/>
            <a:ext cx="8128000" cy="7493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dirty="0">
                <a:latin typeface="Times New Roman" pitchFamily="1" charset="0"/>
              </a:rPr>
              <a:t>The following declaration creates an array called </a:t>
            </a:r>
            <a:r>
              <a:rPr lang="en-US" sz="2000" b="1" dirty="0" err="1">
                <a:latin typeface="Courier New" pitchFamily="1" charset="0"/>
              </a:rPr>
              <a:t>intArray</a:t>
            </a:r>
            <a:r>
              <a:rPr lang="en-US" sz="2400" dirty="0">
                <a:latin typeface="Times New Roman" pitchFamily="1" charset="0"/>
              </a:rPr>
              <a:t> consisting of 10 values of type </a:t>
            </a:r>
            <a:r>
              <a:rPr lang="en-US" sz="2000" b="1" dirty="0" err="1">
                <a:latin typeface="Courier New" pitchFamily="1" charset="0"/>
              </a:rPr>
              <a:t>int</a:t>
            </a:r>
            <a:r>
              <a:rPr lang="en-US" sz="2400" dirty="0">
                <a:latin typeface="Times New Roman" pitchFamily="1" charset="0"/>
              </a:rPr>
              <a:t>: </a:t>
            </a:r>
          </a:p>
        </p:txBody>
      </p:sp>
      <p:sp>
        <p:nvSpPr>
          <p:cNvPr id="67588" name="Rectangle 4"/>
          <p:cNvSpPr>
            <a:spLocks noChangeArrowheads="1"/>
          </p:cNvSpPr>
          <p:nvPr/>
        </p:nvSpPr>
        <p:spPr bwMode="auto">
          <a:xfrm>
            <a:off x="1447800" y="2013490"/>
            <a:ext cx="6743700" cy="457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nSpc>
                <a:spcPct val="85000"/>
              </a:lnSpc>
            </a:pPr>
            <a:r>
              <a:rPr lang="en-US" sz="1800" b="1" dirty="0" err="1">
                <a:latin typeface="Courier New" pitchFamily="1" charset="0"/>
              </a:rPr>
              <a:t>int</a:t>
            </a:r>
            <a:r>
              <a:rPr lang="en-US" sz="1800" b="1" dirty="0">
                <a:latin typeface="Courier New" pitchFamily="1" charset="0"/>
              </a:rPr>
              <a:t>[] </a:t>
            </a:r>
            <a:r>
              <a:rPr lang="en-US" sz="1800" b="1" dirty="0" err="1">
                <a:latin typeface="Courier New" pitchFamily="1" charset="0"/>
              </a:rPr>
              <a:t>intArray</a:t>
            </a:r>
            <a:r>
              <a:rPr lang="en-US" sz="1800" b="1" dirty="0">
                <a:latin typeface="Courier New" pitchFamily="1" charset="0"/>
              </a:rPr>
              <a:t> = new int[10];</a:t>
            </a:r>
          </a:p>
        </p:txBody>
      </p:sp>
      <p:grpSp>
        <p:nvGrpSpPr>
          <p:cNvPr id="67589" name="Group 5"/>
          <p:cNvGrpSpPr>
            <a:grpSpLocks/>
          </p:cNvGrpSpPr>
          <p:nvPr/>
        </p:nvGrpSpPr>
        <p:grpSpPr bwMode="auto">
          <a:xfrm>
            <a:off x="482600" y="2697414"/>
            <a:ext cx="8128000" cy="2509839"/>
            <a:chOff x="304" y="1587"/>
            <a:chExt cx="5120" cy="1581"/>
          </a:xfrm>
        </p:grpSpPr>
        <p:sp>
          <p:nvSpPr>
            <p:cNvPr id="67590" name="Rectangle 6"/>
            <p:cNvSpPr>
              <a:spLocks noChangeArrowheads="1"/>
            </p:cNvSpPr>
            <p:nvPr/>
          </p:nvSpPr>
          <p:spPr bwMode="auto">
            <a:xfrm>
              <a:off x="304" y="1587"/>
              <a:ext cx="5120" cy="941"/>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dirty="0">
                  <a:latin typeface="Times New Roman" pitchFamily="1" charset="0"/>
                </a:rPr>
                <a:t>This easiest way to visualize arrays is to think of them as a linear collection of boxes, each of which is marked with its index number.  You might therefore diagram the </a:t>
              </a:r>
              <a:r>
                <a:rPr lang="en-US" sz="2000" b="1" dirty="0" err="1">
                  <a:latin typeface="Courier New" pitchFamily="1" charset="0"/>
                </a:rPr>
                <a:t>intArray</a:t>
              </a:r>
              <a:r>
                <a:rPr lang="en-US" sz="2400" dirty="0">
                  <a:latin typeface="Times New Roman" pitchFamily="1" charset="0"/>
                </a:rPr>
                <a:t> variable by drawing something like this:</a:t>
              </a:r>
            </a:p>
          </p:txBody>
        </p:sp>
        <p:grpSp>
          <p:nvGrpSpPr>
            <p:cNvPr id="67591" name="Group 7"/>
            <p:cNvGrpSpPr>
              <a:grpSpLocks/>
            </p:cNvGrpSpPr>
            <p:nvPr/>
          </p:nvGrpSpPr>
          <p:grpSpPr bwMode="auto">
            <a:xfrm>
              <a:off x="768" y="2512"/>
              <a:ext cx="4368" cy="656"/>
              <a:chOff x="768" y="2512"/>
              <a:chExt cx="4368" cy="656"/>
            </a:xfrm>
          </p:grpSpPr>
          <p:sp>
            <p:nvSpPr>
              <p:cNvPr id="67592" name="Text Box 8"/>
              <p:cNvSpPr txBox="1">
                <a:spLocks noChangeArrowheads="1"/>
              </p:cNvSpPr>
              <p:nvPr/>
            </p:nvSpPr>
            <p:spPr bwMode="auto">
              <a:xfrm>
                <a:off x="864"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0</a:t>
                </a:r>
                <a:endParaRPr lang="en-US" sz="1000">
                  <a:latin typeface="Times New Roman" pitchFamily="1" charset="0"/>
                </a:endParaRPr>
              </a:p>
            </p:txBody>
          </p:sp>
          <p:sp>
            <p:nvSpPr>
              <p:cNvPr id="67593" name="Text Box 9"/>
              <p:cNvSpPr txBox="1">
                <a:spLocks noChangeArrowheads="1"/>
              </p:cNvSpPr>
              <p:nvPr/>
            </p:nvSpPr>
            <p:spPr bwMode="auto">
              <a:xfrm>
                <a:off x="1296"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1</a:t>
                </a:r>
                <a:endParaRPr lang="en-US" sz="1000">
                  <a:latin typeface="Times New Roman" pitchFamily="1" charset="0"/>
                </a:endParaRPr>
              </a:p>
            </p:txBody>
          </p:sp>
          <p:sp>
            <p:nvSpPr>
              <p:cNvPr id="67594" name="Text Box 10"/>
              <p:cNvSpPr txBox="1">
                <a:spLocks noChangeArrowheads="1"/>
              </p:cNvSpPr>
              <p:nvPr/>
            </p:nvSpPr>
            <p:spPr bwMode="auto">
              <a:xfrm>
                <a:off x="1728"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2</a:t>
                </a:r>
                <a:endParaRPr lang="en-US" sz="1000">
                  <a:latin typeface="Times New Roman" pitchFamily="1" charset="0"/>
                </a:endParaRPr>
              </a:p>
            </p:txBody>
          </p:sp>
          <p:sp>
            <p:nvSpPr>
              <p:cNvPr id="67595" name="Text Box 11"/>
              <p:cNvSpPr txBox="1">
                <a:spLocks noChangeArrowheads="1"/>
              </p:cNvSpPr>
              <p:nvPr/>
            </p:nvSpPr>
            <p:spPr bwMode="auto">
              <a:xfrm>
                <a:off x="2160"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3</a:t>
                </a:r>
                <a:endParaRPr lang="en-US" sz="1000">
                  <a:latin typeface="Times New Roman" pitchFamily="1" charset="0"/>
                </a:endParaRPr>
              </a:p>
            </p:txBody>
          </p:sp>
          <p:sp>
            <p:nvSpPr>
              <p:cNvPr id="67596" name="Text Box 12"/>
              <p:cNvSpPr txBox="1">
                <a:spLocks noChangeArrowheads="1"/>
              </p:cNvSpPr>
              <p:nvPr/>
            </p:nvSpPr>
            <p:spPr bwMode="auto">
              <a:xfrm>
                <a:off x="2592"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4</a:t>
                </a:r>
                <a:endParaRPr lang="en-US" sz="1000">
                  <a:latin typeface="Times New Roman" pitchFamily="1" charset="0"/>
                </a:endParaRPr>
              </a:p>
            </p:txBody>
          </p:sp>
          <p:sp>
            <p:nvSpPr>
              <p:cNvPr id="67597" name="Text Box 13"/>
              <p:cNvSpPr txBox="1">
                <a:spLocks noChangeArrowheads="1"/>
              </p:cNvSpPr>
              <p:nvPr/>
            </p:nvSpPr>
            <p:spPr bwMode="auto">
              <a:xfrm>
                <a:off x="3024"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5</a:t>
                </a:r>
                <a:endParaRPr lang="en-US" sz="1000">
                  <a:latin typeface="Times New Roman" pitchFamily="1" charset="0"/>
                </a:endParaRPr>
              </a:p>
            </p:txBody>
          </p:sp>
          <p:sp>
            <p:nvSpPr>
              <p:cNvPr id="67598" name="Text Box 14"/>
              <p:cNvSpPr txBox="1">
                <a:spLocks noChangeArrowheads="1"/>
              </p:cNvSpPr>
              <p:nvPr/>
            </p:nvSpPr>
            <p:spPr bwMode="auto">
              <a:xfrm>
                <a:off x="3456"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6</a:t>
                </a:r>
                <a:endParaRPr lang="en-US" sz="1000">
                  <a:latin typeface="Times New Roman" pitchFamily="1" charset="0"/>
                </a:endParaRPr>
              </a:p>
            </p:txBody>
          </p:sp>
          <p:sp>
            <p:nvSpPr>
              <p:cNvPr id="67599" name="Text Box 15"/>
              <p:cNvSpPr txBox="1">
                <a:spLocks noChangeArrowheads="1"/>
              </p:cNvSpPr>
              <p:nvPr/>
            </p:nvSpPr>
            <p:spPr bwMode="auto">
              <a:xfrm>
                <a:off x="3888"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7</a:t>
                </a:r>
                <a:endParaRPr lang="en-US" sz="1000">
                  <a:latin typeface="Times New Roman" pitchFamily="1" charset="0"/>
                </a:endParaRPr>
              </a:p>
            </p:txBody>
          </p:sp>
          <p:sp>
            <p:nvSpPr>
              <p:cNvPr id="67600" name="Text Box 16"/>
              <p:cNvSpPr txBox="1">
                <a:spLocks noChangeArrowheads="1"/>
              </p:cNvSpPr>
              <p:nvPr/>
            </p:nvSpPr>
            <p:spPr bwMode="auto">
              <a:xfrm>
                <a:off x="4320"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8</a:t>
                </a:r>
                <a:endParaRPr lang="en-US" sz="1000">
                  <a:latin typeface="Times New Roman" pitchFamily="1" charset="0"/>
                </a:endParaRPr>
              </a:p>
            </p:txBody>
          </p:sp>
          <p:sp>
            <p:nvSpPr>
              <p:cNvPr id="67601" name="Rectangle 17"/>
              <p:cNvSpPr>
                <a:spLocks noChangeArrowheads="1"/>
              </p:cNvSpPr>
              <p:nvPr/>
            </p:nvSpPr>
            <p:spPr bwMode="auto">
              <a:xfrm>
                <a:off x="816"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dirty="0">
                    <a:latin typeface="Times New Roman" pitchFamily="1" charset="0"/>
                  </a:rPr>
                  <a:t>0</a:t>
                </a:r>
              </a:p>
            </p:txBody>
          </p:sp>
          <p:sp>
            <p:nvSpPr>
              <p:cNvPr id="67602" name="Rectangle 18"/>
              <p:cNvSpPr>
                <a:spLocks noChangeArrowheads="1"/>
              </p:cNvSpPr>
              <p:nvPr/>
            </p:nvSpPr>
            <p:spPr bwMode="auto">
              <a:xfrm>
                <a:off x="1248"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03" name="Rectangle 19"/>
              <p:cNvSpPr>
                <a:spLocks noChangeArrowheads="1"/>
              </p:cNvSpPr>
              <p:nvPr/>
            </p:nvSpPr>
            <p:spPr bwMode="auto">
              <a:xfrm>
                <a:off x="1680"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04" name="Rectangle 20"/>
              <p:cNvSpPr>
                <a:spLocks noChangeArrowheads="1"/>
              </p:cNvSpPr>
              <p:nvPr/>
            </p:nvSpPr>
            <p:spPr bwMode="auto">
              <a:xfrm>
                <a:off x="2112"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05" name="Rectangle 21"/>
              <p:cNvSpPr>
                <a:spLocks noChangeArrowheads="1"/>
              </p:cNvSpPr>
              <p:nvPr/>
            </p:nvSpPr>
            <p:spPr bwMode="auto">
              <a:xfrm>
                <a:off x="2544"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06" name="Rectangle 22"/>
              <p:cNvSpPr>
                <a:spLocks noChangeArrowheads="1"/>
              </p:cNvSpPr>
              <p:nvPr/>
            </p:nvSpPr>
            <p:spPr bwMode="auto">
              <a:xfrm>
                <a:off x="2976"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07" name="Rectangle 23"/>
              <p:cNvSpPr>
                <a:spLocks noChangeArrowheads="1"/>
              </p:cNvSpPr>
              <p:nvPr/>
            </p:nvSpPr>
            <p:spPr bwMode="auto">
              <a:xfrm>
                <a:off x="3408"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08" name="Rectangle 24"/>
              <p:cNvSpPr>
                <a:spLocks noChangeArrowheads="1"/>
              </p:cNvSpPr>
              <p:nvPr/>
            </p:nvSpPr>
            <p:spPr bwMode="auto">
              <a:xfrm>
                <a:off x="3840"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09" name="Rectangle 25"/>
              <p:cNvSpPr>
                <a:spLocks noChangeArrowheads="1"/>
              </p:cNvSpPr>
              <p:nvPr/>
            </p:nvSpPr>
            <p:spPr bwMode="auto">
              <a:xfrm>
                <a:off x="4272"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10" name="Rectangle 26"/>
              <p:cNvSpPr>
                <a:spLocks noChangeArrowheads="1"/>
              </p:cNvSpPr>
              <p:nvPr/>
            </p:nvSpPr>
            <p:spPr bwMode="auto">
              <a:xfrm>
                <a:off x="4704" y="2699"/>
                <a:ext cx="432" cy="29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lnSpc>
                    <a:spcPct val="85000"/>
                  </a:lnSpc>
                </a:pPr>
                <a:r>
                  <a:rPr lang="en-US" sz="2400">
                    <a:latin typeface="Times New Roman" pitchFamily="1" charset="0"/>
                  </a:rPr>
                  <a:t>0</a:t>
                </a:r>
              </a:p>
            </p:txBody>
          </p:sp>
          <p:sp>
            <p:nvSpPr>
              <p:cNvPr id="67611" name="Text Box 27"/>
              <p:cNvSpPr txBox="1">
                <a:spLocks noChangeArrowheads="1"/>
              </p:cNvSpPr>
              <p:nvPr/>
            </p:nvSpPr>
            <p:spPr bwMode="auto">
              <a:xfrm>
                <a:off x="4752" y="2995"/>
                <a:ext cx="336" cy="173"/>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200">
                    <a:latin typeface="Times New Roman" pitchFamily="1" charset="0"/>
                  </a:rPr>
                  <a:t>9</a:t>
                </a:r>
                <a:endParaRPr lang="en-US" sz="1000">
                  <a:latin typeface="Times New Roman" pitchFamily="1" charset="0"/>
                </a:endParaRPr>
              </a:p>
            </p:txBody>
          </p:sp>
          <p:sp>
            <p:nvSpPr>
              <p:cNvPr id="67612" name="Rectangle 28"/>
              <p:cNvSpPr>
                <a:spLocks noChangeArrowheads="1"/>
              </p:cNvSpPr>
              <p:nvPr/>
            </p:nvSpPr>
            <p:spPr bwMode="auto">
              <a:xfrm>
                <a:off x="768" y="2512"/>
                <a:ext cx="738" cy="194"/>
              </a:xfrm>
              <a:prstGeom prst="rect">
                <a:avLst/>
              </a:prstGeom>
              <a:noFill/>
              <a:ln w="9525">
                <a:noFill/>
                <a:miter lim="800000"/>
                <a:headEnd/>
                <a:tailEnd/>
              </a:ln>
              <a:effectLst/>
            </p:spPr>
            <p:txBody>
              <a:bodyPr wrap="none">
                <a:prstTxWarp prst="textNoShape">
                  <a:avLst/>
                </a:prstTxWarp>
                <a:spAutoFit/>
              </a:bodyPr>
              <a:lstStyle/>
              <a:p>
                <a:pPr>
                  <a:lnSpc>
                    <a:spcPct val="85000"/>
                  </a:lnSpc>
                </a:pPr>
                <a:r>
                  <a:rPr lang="en-US" sz="1600" b="1" dirty="0" err="1">
                    <a:latin typeface="Courier New" pitchFamily="1" charset="0"/>
                  </a:rPr>
                  <a:t>intArray</a:t>
                </a:r>
                <a:endParaRPr lang="en-US" sz="1600" b="1" dirty="0">
                  <a:latin typeface="Courier New" pitchFamily="1" charset="0"/>
                </a:endParaRPr>
              </a:p>
            </p:txBody>
          </p:sp>
        </p:grpSp>
      </p:grpSp>
      <p:sp>
        <p:nvSpPr>
          <p:cNvPr id="67613" name="Rectangle 29"/>
          <p:cNvSpPr>
            <a:spLocks noChangeArrowheads="1"/>
          </p:cNvSpPr>
          <p:nvPr/>
        </p:nvSpPr>
        <p:spPr bwMode="auto">
          <a:xfrm>
            <a:off x="482600" y="5188490"/>
            <a:ext cx="8128000" cy="1054100"/>
          </a:xfrm>
          <a:prstGeom prst="rect">
            <a:avLst/>
          </a:prstGeom>
          <a:noFill/>
          <a:ln w="9525">
            <a:noFill/>
            <a:miter lim="800000"/>
            <a:headEnd/>
            <a:tailEnd/>
          </a:ln>
          <a:effectLst/>
        </p:spPr>
        <p:txBody>
          <a:bodyPr>
            <a:prstTxWarp prst="textNoShape">
              <a:avLst/>
            </a:prstTxWarp>
          </a:bodyPr>
          <a:lstStyle/>
          <a:p>
            <a:pPr marL="342900" indent="-342900" algn="just">
              <a:lnSpc>
                <a:spcPct val="90000"/>
              </a:lnSpc>
              <a:spcAft>
                <a:spcPct val="20000"/>
              </a:spcAft>
              <a:buFontTx/>
              <a:buChar char="•"/>
            </a:pPr>
            <a:r>
              <a:rPr lang="en-US" sz="2400" dirty="0">
                <a:latin typeface="Times New Roman" pitchFamily="1" charset="0"/>
              </a:rPr>
              <a:t>Java automatically initializes each element of a newly created array to its </a:t>
            </a:r>
            <a:r>
              <a:rPr lang="en-US" sz="2400" b="1" i="1" dirty="0">
                <a:latin typeface="Times New Roman" pitchFamily="1" charset="0"/>
              </a:rPr>
              <a:t>default value</a:t>
            </a:r>
            <a:r>
              <a:rPr lang="en-US" sz="2400" i="1" dirty="0">
                <a:latin typeface="Times New Roman" pitchFamily="1" charset="0"/>
              </a:rPr>
              <a:t>,</a:t>
            </a:r>
            <a:r>
              <a:rPr lang="en-US" sz="2400" dirty="0">
                <a:latin typeface="Times New Roman" pitchFamily="1" charset="0"/>
              </a:rPr>
              <a:t> which is zero for numeric types, </a:t>
            </a:r>
            <a:r>
              <a:rPr lang="en-US" sz="2000" b="1" dirty="0">
                <a:latin typeface="Courier New" pitchFamily="1" charset="0"/>
              </a:rPr>
              <a:t>false</a:t>
            </a:r>
            <a:r>
              <a:rPr lang="en-US" sz="2400" dirty="0">
                <a:latin typeface="Times New Roman" pitchFamily="1" charset="0"/>
              </a:rPr>
              <a:t> for values of type </a:t>
            </a:r>
            <a:r>
              <a:rPr lang="en-US" sz="2000" b="1" dirty="0" err="1">
                <a:latin typeface="Courier New" pitchFamily="1" charset="0"/>
              </a:rPr>
              <a:t>boolean</a:t>
            </a:r>
            <a:r>
              <a:rPr lang="en-US" sz="2400" dirty="0">
                <a:latin typeface="Times New Roman" pitchFamily="1" charset="0"/>
              </a:rPr>
              <a:t>, and </a:t>
            </a:r>
            <a:r>
              <a:rPr lang="en-US" sz="2000" b="1" dirty="0">
                <a:latin typeface="Courier New" pitchFamily="1" charset="0"/>
              </a:rPr>
              <a:t>null</a:t>
            </a:r>
            <a:r>
              <a:rPr lang="en-US" sz="2400" dirty="0">
                <a:latin typeface="Times New Roman" pitchFamily="1" charset="0"/>
              </a:rPr>
              <a:t> for objects.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7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6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3" grpId="0" build="p" autoUpdateAnimBg="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imes New Roman" pitchFamily="8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imes New Roman" pitchFamily="8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imes New Roman" pitchFamily="8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imes New Roman" pitchFamily="8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imes New Roman" pitchFamily="8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imes New Roman" pitchFamily="8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17637</TotalTime>
  <Words>4654</Words>
  <Application>Microsoft Macintosh PowerPoint</Application>
  <PresentationFormat>On-screen Show (4:3)</PresentationFormat>
  <Paragraphs>1673</Paragraphs>
  <Slides>27</Slides>
  <Notes>27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Charcoal CY</vt:lpstr>
      <vt:lpstr>Courier New</vt:lpstr>
      <vt:lpstr>Helvetica</vt:lpstr>
      <vt:lpstr>Helvetica Neue</vt:lpstr>
      <vt:lpstr>Monotype Corsiva</vt:lpstr>
      <vt:lpstr>ＭＳ Ｐゴシック</vt:lpstr>
      <vt:lpstr>Symbol</vt:lpstr>
      <vt:lpstr>Times</vt:lpstr>
      <vt:lpstr>Times New Roman</vt:lpstr>
      <vt:lpstr>Blank Presentation</vt:lpstr>
      <vt:lpstr>1_Blank Presentation</vt:lpstr>
      <vt:lpstr>2_Blank Presentation</vt:lpstr>
      <vt:lpstr>4_Blank Presentation</vt:lpstr>
      <vt:lpstr>Simple Arrays</vt:lpstr>
      <vt:lpstr>Once upon a time . . .</vt:lpstr>
      <vt:lpstr>A Quick Review of Array Lists</vt:lpstr>
      <vt:lpstr>Common ArrayList Methods</vt:lpstr>
      <vt:lpstr>Arrays in Java</vt:lpstr>
      <vt:lpstr>Arrays Have Fewer Capabilities</vt:lpstr>
      <vt:lpstr>So Why Use Arrays?</vt:lpstr>
      <vt:lpstr>Declaring an Array Variable</vt:lpstr>
      <vt:lpstr>An Example of Array Declaration</vt:lpstr>
      <vt:lpstr>Array Selection</vt:lpstr>
      <vt:lpstr>Cycling through Array Elements</vt:lpstr>
      <vt:lpstr>Exercise: Summing an Array</vt:lpstr>
      <vt:lpstr>Static Initialization</vt:lpstr>
      <vt:lpstr>Passing Arrays as Parameters</vt:lpstr>
      <vt:lpstr>The ReverseArray Program </vt:lpstr>
      <vt:lpstr>Using Arrays for Tabulation</vt:lpstr>
      <vt:lpstr>Cryptograms</vt:lpstr>
      <vt:lpstr>Poe’s Cryptogram Puzzle</vt:lpstr>
      <vt:lpstr>Implementation Strategy</vt:lpstr>
      <vt:lpstr>CountLetterFrequencies</vt:lpstr>
      <vt:lpstr>CountLetterFrequencies</vt:lpstr>
      <vt:lpstr>Arrays and Graphics</vt:lpstr>
      <vt:lpstr>The YarnPattern Program</vt:lpstr>
      <vt:lpstr>The YarnPattern Program</vt:lpstr>
      <vt:lpstr>A Digression on the ++ Operator</vt:lpstr>
      <vt:lpstr>A Larger Sample Run</vt:lpstr>
      <vt:lpstr>The End</vt:lpstr>
    </vt:vector>
  </TitlesOfParts>
  <Company>Stanford University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3—Expressions</dc:title>
  <cp:lastModifiedBy>Nick Troccoli</cp:lastModifiedBy>
  <cp:revision>137</cp:revision>
  <dcterms:created xsi:type="dcterms:W3CDTF">2017-02-15T20:01:30Z</dcterms:created>
  <dcterms:modified xsi:type="dcterms:W3CDTF">2017-02-16T02:31:39Z</dcterms:modified>
</cp:coreProperties>
</file>