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6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dpoker" initials="c" lastIdx="1" clrIdx="0">
    <p:extLst>
      <p:ext uri="{19B8F6BF-5375-455C-9EA6-DF929625EA0E}">
        <p15:presenceInfo xmlns:p15="http://schemas.microsoft.com/office/powerpoint/2012/main" userId="coldpok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48" y="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77B07-AAA6-401D-8134-E155EB44B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08DBA2-E974-48C9-8968-5334BF32C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62F3A-6040-49B0-AB2B-ED4A135C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3D8D-0C8F-459D-9E8F-260FF0A27DE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C5F85-1904-4A1D-8D06-AA51FD2C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C1F16-271A-47A0-B000-5C655EFA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D6E0-35B5-49AD-BBF9-752CB6439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9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7765F-5AA0-459F-9DDB-A4826D14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ED09D0-F107-44FB-B036-80BE5C0F2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D0FFB-19F7-4D88-BCC5-9AF4D7CD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3D8D-0C8F-459D-9E8F-260FF0A27DE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9595E-106C-4DBE-98D7-70C16766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DD0DA-5C23-4757-B73D-53E188A5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D6E0-35B5-49AD-BBF9-752CB6439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6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791C8C-C663-4833-891C-41F4BB145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ECDD06-0CE6-42C0-A6E7-8715029D7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FF855-5502-4A7F-ADAB-319830F0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3D8D-0C8F-459D-9E8F-260FF0A27DE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7AD2E-1085-4AC7-86C4-1509B974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397432-837D-41E1-92B9-F655AC01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D6E0-35B5-49AD-BBF9-752CB6439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F9A67-B3BA-41F2-A6AA-A7FEF4AE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3A5E6-695D-4601-AC65-4B3A9239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262A6-2A76-46FF-86E2-D64A1271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3D8D-0C8F-459D-9E8F-260FF0A27DE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00093-D501-4A2A-9732-03A5EADD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11A7A-785F-4CEC-B895-7A0B7C9B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D6E0-35B5-49AD-BBF9-752CB6439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6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50F0A-8426-4B2A-8F84-CA8A653A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47E8A-A196-4721-AA91-5B3CE3C36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A4595-ACFB-469B-B012-72C40166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3D8D-0C8F-459D-9E8F-260FF0A27DE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A8F93-CE4D-47CA-BB40-3257E808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3FA06-28D2-4894-B67E-82F7A8E2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D6E0-35B5-49AD-BBF9-752CB6439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62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829FD-D4CC-4A68-BCEC-35EF9AEA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B2AF6-C205-449A-8C93-ABDE136E0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D91409-8B07-46CD-A599-14D8CB9B2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06029E-408C-497D-AE36-FB7B9584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3D8D-0C8F-459D-9E8F-260FF0A27DE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83D05A-6B27-4C3C-A4A9-47A31DAD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247FA-81B5-42EA-AAC8-914469C3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D6E0-35B5-49AD-BBF9-752CB6439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73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364E3-7CF4-49D4-B7BC-134AD664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6FEEE6-50F8-4992-B07A-AE6106E75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7D51F9-B28F-4D98-8B05-2BD534F96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CDEF69-C87A-40A1-9002-FDFD08A3A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97C4A5-F44B-477D-8EEA-C30E577C4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33AD4E-BF99-425B-B707-8673DB67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3D8D-0C8F-459D-9E8F-260FF0A27DE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6583A5-83DD-4C79-BEE1-224B2A39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B7053D-C7EC-4B7E-801E-4CCD6B35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D6E0-35B5-49AD-BBF9-752CB6439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1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12381-B4E5-4114-AAC1-CFD9586D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002962-CC4E-4E80-A97F-F811CA39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3D8D-0C8F-459D-9E8F-260FF0A27DE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AF86D9-39C7-4550-B662-4390E64E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FC02F1-7801-4E4D-84A4-F2589948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D6E0-35B5-49AD-BBF9-752CB6439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8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FFEDCF-F158-44E0-B1E6-59265DE0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3D8D-0C8F-459D-9E8F-260FF0A27DE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511A8F-1146-401E-B415-CC7A7503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7B6C28-E256-4F59-8777-221843BE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D6E0-35B5-49AD-BBF9-752CB6439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27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60924-2714-4EA9-8A69-AF32DBF9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B4416-01B4-464C-95D5-416415C5D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3D42A5-4E40-460C-A579-B6016B973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989557-19EF-4198-8B8E-DCF6870A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3D8D-0C8F-459D-9E8F-260FF0A27DE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6E222-96D1-4C29-9D41-0B1F669A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277125-8C5A-417A-8A3B-82C9BE66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D6E0-35B5-49AD-BBF9-752CB6439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02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54FBC-1F65-441B-BC1C-29CB27CA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54E5CA-3469-4CB5-BF55-68FF1E0A3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DC7CED-12B9-4B21-ACF2-1EB3FFCFB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AC619-CD9D-4083-AD9B-AC7D992F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3D8D-0C8F-459D-9E8F-260FF0A27DE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1E5F51-B02F-4922-A5B9-C27F2A6D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B51BCF-941E-4509-B643-811549DA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D6E0-35B5-49AD-BBF9-752CB6439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80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FE521D-C135-4C3C-971C-1DB2DFA0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E80859-4E07-4DA8-A37F-F1F2399CF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2E79C-0248-48FC-86BC-7479014A5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3D8D-0C8F-459D-9E8F-260FF0A27DE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90FDD-9219-4375-8E50-2A49F6027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8CB28A-A0AA-4483-84BC-94763EA03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D6E0-35B5-49AD-BBF9-752CB6439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7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1D25-B990-4C86-A816-104A434C6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Django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4C209C-65DD-4747-8E17-AA76BD28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1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E1636D8-1A99-40F7-BD30-62AFCCCC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8690A7F0-35E9-457F-A7D7-F237EB80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Settings</a:t>
            </a:r>
          </a:p>
          <a:p>
            <a:pPr lvl="1"/>
            <a:r>
              <a:rPr lang="zh-CN" altLang="en-US" dirty="0"/>
              <a:t>注册</a:t>
            </a:r>
            <a:r>
              <a:rPr lang="en-US" altLang="zh-CN" dirty="0"/>
              <a:t>app</a:t>
            </a:r>
          </a:p>
          <a:p>
            <a:pPr lvl="1"/>
            <a:r>
              <a:rPr lang="en-US" altLang="zh-CN" dirty="0"/>
              <a:t>template</a:t>
            </a:r>
          </a:p>
          <a:p>
            <a:pPr lvl="1"/>
            <a:r>
              <a:rPr lang="zh-CN" altLang="en-US" dirty="0"/>
              <a:t>更改时区</a:t>
            </a:r>
            <a:endParaRPr lang="en-US" altLang="zh-CN" dirty="0"/>
          </a:p>
          <a:p>
            <a:pPr lvl="1"/>
            <a:r>
              <a:rPr lang="zh-CN" altLang="en-US" dirty="0"/>
              <a:t>作者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C45292-4A12-443C-B625-403D8A31F994}"/>
              </a:ext>
            </a:extLst>
          </p:cNvPr>
          <p:cNvSpPr/>
          <p:nvPr/>
        </p:nvSpPr>
        <p:spPr>
          <a:xfrm>
            <a:off x="1088571" y="4999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STATICFILES_URLS = [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os.path.join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(BASE_DIR,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"blog/static"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5093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F14A2-30F9-4A9E-B150-43697395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F21D54-192B-4464-8FBE-3E4191B6875D}"/>
              </a:ext>
            </a:extLst>
          </p:cNvPr>
          <p:cNvSpPr txBox="1"/>
          <p:nvPr/>
        </p:nvSpPr>
        <p:spPr>
          <a:xfrm>
            <a:off x="3429000" y="159657"/>
            <a:ext cx="79248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 </a:t>
            </a:r>
            <a:r>
              <a:rPr lang="en-US" altLang="zh-CN" dirty="0" err="1"/>
              <a:t>django.db</a:t>
            </a:r>
            <a:r>
              <a:rPr lang="en-US" altLang="zh-CN" dirty="0"/>
              <a:t> import models</a:t>
            </a:r>
          </a:p>
          <a:p>
            <a:r>
              <a:rPr lang="en-US" altLang="zh-CN" dirty="0"/>
              <a:t>from </a:t>
            </a:r>
            <a:r>
              <a:rPr lang="en-US" altLang="zh-CN" dirty="0" err="1"/>
              <a:t>django.utils</a:t>
            </a:r>
            <a:r>
              <a:rPr lang="en-US" altLang="zh-CN" dirty="0"/>
              <a:t> import </a:t>
            </a:r>
            <a:r>
              <a:rPr lang="en-US" altLang="zh-CN" dirty="0" err="1"/>
              <a:t>timezone</a:t>
            </a:r>
            <a:endParaRPr lang="en-US" altLang="zh-CN" dirty="0"/>
          </a:p>
          <a:p>
            <a:r>
              <a:rPr lang="en-US" altLang="zh-CN" dirty="0"/>
              <a:t>from </a:t>
            </a:r>
            <a:r>
              <a:rPr lang="en-US" altLang="zh-CN" dirty="0" err="1"/>
              <a:t>django.urls</a:t>
            </a:r>
            <a:r>
              <a:rPr lang="en-US" altLang="zh-CN" dirty="0"/>
              <a:t> import reverse</a:t>
            </a:r>
          </a:p>
          <a:p>
            <a:r>
              <a:rPr lang="en-US" altLang="zh-CN" dirty="0"/>
              <a:t>import markdown</a:t>
            </a:r>
          </a:p>
          <a:p>
            <a:r>
              <a:rPr lang="en-US" altLang="zh-CN" dirty="0"/>
              <a:t>from django.utils.html import </a:t>
            </a:r>
            <a:r>
              <a:rPr lang="en-US" altLang="zh-CN" dirty="0" err="1"/>
              <a:t>strip_tags</a:t>
            </a:r>
            <a:endParaRPr lang="en-US" altLang="zh-CN" dirty="0"/>
          </a:p>
          <a:p>
            <a:r>
              <a:rPr lang="en-US" altLang="zh-CN" dirty="0"/>
              <a:t># Create your models here.</a:t>
            </a:r>
          </a:p>
          <a:p>
            <a:br>
              <a:rPr lang="en-US" altLang="zh-CN" dirty="0"/>
            </a:br>
            <a:r>
              <a:rPr lang="en-US" altLang="zh-CN" dirty="0"/>
              <a:t>from </a:t>
            </a:r>
            <a:r>
              <a:rPr lang="en-US" altLang="zh-CN" dirty="0" err="1"/>
              <a:t>django.contrib.auth.models</a:t>
            </a:r>
            <a:r>
              <a:rPr lang="en-US" altLang="zh-CN" dirty="0"/>
              <a:t> import User</a:t>
            </a:r>
          </a:p>
          <a:p>
            <a:br>
              <a:rPr lang="en-US" altLang="zh-CN" dirty="0"/>
            </a:br>
            <a:r>
              <a:rPr lang="en-US" altLang="zh-CN" dirty="0"/>
              <a:t>class Category(</a:t>
            </a:r>
            <a:r>
              <a:rPr lang="en-US" altLang="zh-CN" dirty="0" err="1"/>
              <a:t>models.Model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    name = </a:t>
            </a:r>
            <a:r>
              <a:rPr lang="en-US" altLang="zh-CN" dirty="0" err="1"/>
              <a:t>models.CharField</a:t>
            </a:r>
            <a:r>
              <a:rPr lang="en-US" altLang="zh-CN" dirty="0"/>
              <a:t>(</a:t>
            </a:r>
            <a:r>
              <a:rPr lang="en-US" altLang="zh-CN" dirty="0" err="1"/>
              <a:t>max_length</a:t>
            </a:r>
            <a:r>
              <a:rPr lang="en-US" altLang="zh-CN" dirty="0"/>
              <a:t> = 100)</a:t>
            </a:r>
          </a:p>
          <a:p>
            <a:r>
              <a:rPr lang="en-US" altLang="zh-CN" dirty="0"/>
              <a:t>    class Meta: # </a:t>
            </a:r>
            <a:r>
              <a:rPr lang="zh-CN" altLang="en-US" dirty="0"/>
              <a:t>在</a:t>
            </a:r>
            <a:r>
              <a:rPr lang="en-US" altLang="zh-CN" dirty="0"/>
              <a:t>admin</a:t>
            </a:r>
            <a:r>
              <a:rPr lang="zh-CN" altLang="en-US" dirty="0"/>
              <a:t>中重命名</a:t>
            </a:r>
            <a:endParaRPr lang="en-US" altLang="zh-CN" dirty="0"/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verbose_name</a:t>
            </a:r>
            <a:r>
              <a:rPr lang="en-US" altLang="zh-CN" dirty="0"/>
              <a:t> = '</a:t>
            </a:r>
            <a:r>
              <a:rPr lang="zh-CN" altLang="en-US" dirty="0"/>
              <a:t>分类</a:t>
            </a:r>
            <a:r>
              <a:rPr lang="en-US" altLang="zh-CN" dirty="0"/>
              <a:t>'</a:t>
            </a:r>
            <a:r>
              <a:rPr lang="zh-CN" altLang="en-US" dirty="0"/>
              <a:t> </a:t>
            </a:r>
          </a:p>
          <a:p>
            <a:r>
              <a:rPr lang="zh-CN" altLang="en-US" dirty="0"/>
              <a:t>            </a:t>
            </a:r>
            <a:r>
              <a:rPr lang="en-US" altLang="zh-CN" dirty="0" err="1"/>
              <a:t>verbose_name_plural</a:t>
            </a:r>
            <a:r>
              <a:rPr lang="en-US" altLang="zh-CN" dirty="0"/>
              <a:t> = </a:t>
            </a:r>
            <a:r>
              <a:rPr lang="en-US" altLang="zh-CN" dirty="0" err="1"/>
              <a:t>verbose_name</a:t>
            </a:r>
            <a:r>
              <a:rPr lang="en-US" altLang="zh-CN" dirty="0"/>
              <a:t>  #</a:t>
            </a:r>
            <a:r>
              <a:rPr lang="zh-CN" altLang="en-US" dirty="0"/>
              <a:t>多个目录</a:t>
            </a:r>
          </a:p>
          <a:p>
            <a:r>
              <a:rPr lang="zh-CN" altLang="en-US" dirty="0"/>
              <a:t>    </a:t>
            </a:r>
            <a:r>
              <a:rPr lang="en-US" altLang="zh-CN" dirty="0"/>
              <a:t>def __str__(self):</a:t>
            </a:r>
          </a:p>
          <a:p>
            <a:r>
              <a:rPr lang="en-US" altLang="zh-CN" dirty="0"/>
              <a:t>        return self.name</a:t>
            </a:r>
          </a:p>
          <a:p>
            <a:br>
              <a:rPr lang="en-US" altLang="zh-CN" dirty="0"/>
            </a:br>
            <a:r>
              <a:rPr lang="en-US" altLang="zh-CN" dirty="0"/>
              <a:t>class Tag(</a:t>
            </a:r>
            <a:r>
              <a:rPr lang="en-US" altLang="zh-CN" dirty="0" err="1"/>
              <a:t>models.Model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    name = </a:t>
            </a:r>
            <a:r>
              <a:rPr lang="en-US" altLang="zh-CN" dirty="0" err="1"/>
              <a:t>models.CharField</a:t>
            </a:r>
            <a:r>
              <a:rPr lang="en-US" altLang="zh-CN" dirty="0"/>
              <a:t>(</a:t>
            </a:r>
            <a:r>
              <a:rPr lang="en-US" altLang="zh-CN" dirty="0" err="1"/>
              <a:t>max_length</a:t>
            </a:r>
            <a:r>
              <a:rPr lang="en-US" altLang="zh-CN" dirty="0"/>
              <a:t> = 70)</a:t>
            </a:r>
          </a:p>
          <a:p>
            <a:r>
              <a:rPr lang="en-US" altLang="zh-CN" dirty="0"/>
              <a:t>    class Meta: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verbose_name</a:t>
            </a:r>
            <a:r>
              <a:rPr lang="en-US" altLang="zh-CN" dirty="0"/>
              <a:t> = '</a:t>
            </a:r>
            <a:r>
              <a:rPr lang="zh-CN" altLang="en-US" dirty="0"/>
              <a:t>标签</a:t>
            </a:r>
            <a:r>
              <a:rPr lang="en-US" altLang="zh-CN" dirty="0"/>
              <a:t>'</a:t>
            </a:r>
            <a:endParaRPr lang="zh-CN" altLang="en-US" dirty="0"/>
          </a:p>
          <a:p>
            <a:r>
              <a:rPr lang="zh-CN" altLang="en-US" dirty="0"/>
              <a:t>        </a:t>
            </a:r>
            <a:r>
              <a:rPr lang="en-US" altLang="zh-CN" dirty="0" err="1"/>
              <a:t>verbose_name_plural</a:t>
            </a:r>
            <a:r>
              <a:rPr lang="en-US" altLang="zh-CN" dirty="0"/>
              <a:t> = </a:t>
            </a:r>
            <a:r>
              <a:rPr lang="en-US" altLang="zh-CN" dirty="0" err="1"/>
              <a:t>verbose_name</a:t>
            </a:r>
            <a:endParaRPr lang="en-US" altLang="zh-CN" dirty="0"/>
          </a:p>
          <a:p>
            <a:r>
              <a:rPr lang="en-US" altLang="zh-CN" dirty="0"/>
              <a:t>    def __str__(self):</a:t>
            </a:r>
          </a:p>
          <a:p>
            <a:r>
              <a:rPr lang="en-US" altLang="zh-CN" dirty="0"/>
              <a:t>        return self.name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70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9442053-CC05-4780-A212-EBE234AF1014}"/>
              </a:ext>
            </a:extLst>
          </p:cNvPr>
          <p:cNvSpPr/>
          <p:nvPr/>
        </p:nvSpPr>
        <p:spPr>
          <a:xfrm>
            <a:off x="0" y="-140607"/>
            <a:ext cx="13948229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zh-CN" b="0" dirty="0"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effectLst/>
                <a:latin typeface="Consolas" panose="020B0609020204030204" pitchFamily="49" charset="0"/>
              </a:rPr>
              <a:t>class Post(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models.Model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   title =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models.CharField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max_length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=70)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   body =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models.TextField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</a:t>
            </a:r>
            <a:br>
              <a:rPr lang="en-US" altLang="zh-CN" b="0" dirty="0"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created_time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models.DateTimeField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('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创建时间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', default=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timezone.now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modified_time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models.DateTimeField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('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修改时间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', default=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timezone.now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   excerpt =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models.CharField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('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摘要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',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max_length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 = 200,blank = True)</a:t>
            </a:r>
            <a:br>
              <a:rPr lang="en-US" altLang="zh-CN" b="0" dirty="0"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effectLst/>
                <a:latin typeface="Consolas" panose="020B0609020204030204" pitchFamily="49" charset="0"/>
              </a:rPr>
              <a:t>    category =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models.ForeignKey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Category,verbose_name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 = '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分类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',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on_delete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models.CASCADE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   tags =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models.ManyToManyField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Tag,verbose_name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='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标签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',blank = True)  #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多对多的关系</a:t>
            </a:r>
            <a:br>
              <a:rPr lang="zh-CN" altLang="en-US" b="0" dirty="0">
                <a:effectLst/>
                <a:latin typeface="Consolas" panose="020B0609020204030204" pitchFamily="49" charset="0"/>
              </a:rPr>
            </a:br>
            <a:r>
              <a:rPr lang="zh-CN" altLang="en-US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author =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models.ForeignKey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User,verbose_name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 = '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作者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on_delete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models.CASCADE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 #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一对多</a:t>
            </a:r>
            <a:br>
              <a:rPr lang="zh-CN" altLang="en-US" b="0" dirty="0">
                <a:effectLst/>
                <a:latin typeface="Consolas" panose="020B0609020204030204" pitchFamily="49" charset="0"/>
              </a:rPr>
            </a:br>
            <a:r>
              <a:rPr lang="zh-CN" altLang="en-US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def save(self, *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 **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kwargs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self.modified_time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timezone.now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  # 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修改数据</a:t>
            </a:r>
          </a:p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md =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markdown.markdown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(Exception = ['markdown.extensions.extra','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markdown.extensions.codehilite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'])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self.excerpt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=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strip_tags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md.convert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self.body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))[:54]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       super().save(*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 **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kwargs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        # 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调用父类的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save</a:t>
            </a:r>
            <a:br>
              <a:rPr lang="en-US" altLang="zh-CN" b="0" dirty="0"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effectLst/>
                <a:latin typeface="Consolas" panose="020B0609020204030204" pitchFamily="49" charset="0"/>
              </a:rPr>
              <a:t>    def __str__(self):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       return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self.title</a:t>
            </a:r>
            <a:br>
              <a:rPr lang="en-US" altLang="zh-CN" b="0" dirty="0"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effectLst/>
                <a:latin typeface="Consolas" panose="020B0609020204030204" pitchFamily="49" charset="0"/>
              </a:rPr>
              <a:t>    class Meta: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verbose_name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 = '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文章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'</a:t>
            </a:r>
            <a:endParaRPr lang="zh-CN" altLang="en-US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verbose_name_plural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verbose_name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   # 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自定义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get_absolute_url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 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方法</a:t>
            </a:r>
          </a:p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# 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记得从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django.urls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 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中导入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reverse 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函数</a:t>
            </a:r>
            <a:br>
              <a:rPr lang="zh-CN" altLang="en-US" b="0" dirty="0">
                <a:effectLst/>
                <a:latin typeface="Consolas" panose="020B0609020204030204" pitchFamily="49" charset="0"/>
              </a:rPr>
            </a:br>
            <a:r>
              <a:rPr lang="zh-CN" altLang="en-US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def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get_absolute_url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(self):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       return reverse('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blog:detail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',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kwargs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={'pk': self.pk})</a:t>
            </a:r>
          </a:p>
          <a:p>
            <a:br>
              <a:rPr lang="en-US" altLang="zh-CN" b="0" dirty="0">
                <a:effectLst/>
                <a:latin typeface="Consolas" panose="020B0609020204030204" pitchFamily="49" charset="0"/>
              </a:rPr>
            </a:b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5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A0F99-B7FB-4347-9E8F-8E68580B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D1793-402C-4DA7-9C84-3A6D09805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在写好</a:t>
            </a:r>
            <a:r>
              <a:rPr lang="en-US" altLang="zh-CN" dirty="0"/>
              <a:t>model</a:t>
            </a:r>
            <a:r>
              <a:rPr lang="zh-CN" altLang="en-US" dirty="0"/>
              <a:t>之后，即可通过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b="1" dirty="0">
                <a:solidFill>
                  <a:srgbClr val="000080"/>
                </a:solidFill>
                <a:latin typeface="Arial Unicode MS" panose="020B0604020202020204" pitchFamily="34" charset="-122"/>
                <a:ea typeface="Fira Mono"/>
              </a:rPr>
              <a:t>...\&gt;</a:t>
            </a:r>
            <a:r>
              <a:rPr lang="zh-CN" altLang="zh-CN" dirty="0">
                <a:solidFill>
                  <a:srgbClr val="0C4B33"/>
                </a:solidFill>
                <a:latin typeface="Arial Unicode MS" panose="020B0604020202020204" pitchFamily="34" charset="-122"/>
                <a:ea typeface="Fira Mono"/>
              </a:rPr>
              <a:t> py manage.py makemigrations </a:t>
            </a:r>
            <a:r>
              <a:rPr lang="en-US" altLang="zh-CN" dirty="0">
                <a:solidFill>
                  <a:srgbClr val="0C4B33"/>
                </a:solidFill>
                <a:latin typeface="Arial Unicode MS" panose="020B0604020202020204" pitchFamily="34" charset="-122"/>
                <a:ea typeface="Fira Mono"/>
              </a:rPr>
              <a:t> </a:t>
            </a:r>
            <a:r>
              <a:rPr lang="zh-CN" altLang="en-US" dirty="0"/>
              <a:t> </a:t>
            </a:r>
            <a:endParaRPr lang="en-US" altLang="zh-CN" dirty="0"/>
          </a:p>
          <a:p>
            <a:r>
              <a:rPr lang="en-US" altLang="zh-CN" sz="2000" dirty="0"/>
              <a:t># </a:t>
            </a:r>
            <a:r>
              <a:rPr lang="zh-CN" altLang="en-US" sz="2000" dirty="0"/>
              <a:t>命令查找所有可用的</a:t>
            </a:r>
            <a:r>
              <a:rPr lang="en-US" altLang="zh-CN" sz="2000" dirty="0"/>
              <a:t>models</a:t>
            </a:r>
            <a:r>
              <a:rPr lang="zh-CN" altLang="en-US" sz="2000" dirty="0"/>
              <a:t>，为任意一个在数据库中不存在对应数据表的</a:t>
            </a:r>
            <a:r>
              <a:rPr lang="en-US" altLang="zh-CN" sz="2000" dirty="0"/>
              <a:t>model</a:t>
            </a:r>
            <a:r>
              <a:rPr lang="zh-CN" altLang="en-US" sz="2000" dirty="0"/>
              <a:t>创建 </a:t>
            </a:r>
            <a:r>
              <a:rPr lang="en-US" altLang="zh-CN" sz="2000" dirty="0"/>
              <a:t>migrations </a:t>
            </a:r>
            <a:r>
              <a:rPr lang="zh-CN" altLang="en-US" sz="2000" dirty="0"/>
              <a:t>脚本文件</a:t>
            </a:r>
            <a:endParaRPr lang="en-US" altLang="zh-CN" sz="2000" dirty="0">
              <a:solidFill>
                <a:srgbClr val="0C4B33"/>
              </a:solidFill>
              <a:latin typeface="Arial Unicode MS" panose="020B0604020202020204" pitchFamily="34" charset="-122"/>
              <a:ea typeface="Fira Mono"/>
            </a:endParaRPr>
          </a:p>
          <a:p>
            <a:r>
              <a:rPr lang="zh-CN" altLang="zh-CN" b="1" dirty="0">
                <a:solidFill>
                  <a:srgbClr val="000080"/>
                </a:solidFill>
                <a:latin typeface="Arial Unicode MS" panose="020B0604020202020204" pitchFamily="34" charset="-122"/>
                <a:ea typeface="Fira Mono"/>
              </a:rPr>
              <a:t>...\&gt;</a:t>
            </a:r>
            <a:r>
              <a:rPr lang="zh-CN" altLang="zh-CN" dirty="0">
                <a:solidFill>
                  <a:srgbClr val="0C4B33"/>
                </a:solidFill>
                <a:latin typeface="Arial Unicode MS" panose="020B0604020202020204" pitchFamily="34" charset="-122"/>
                <a:ea typeface="Fira Mono"/>
              </a:rPr>
              <a:t> py manage.py migrate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C4B33"/>
                </a:solidFill>
                <a:effectLst/>
                <a:latin typeface="Arial Unicode MS" panose="020B0604020202020204" pitchFamily="34" charset="-122"/>
                <a:ea typeface="Fira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C4B33"/>
                </a:solidFill>
                <a:effectLst/>
                <a:latin typeface="Arial Unicode MS" panose="020B0604020202020204" pitchFamily="34" charset="-122"/>
                <a:ea typeface="Fira Mono"/>
              </a:rPr>
              <a:t>migrate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命令则运行这些 migrations 自动创建数据库表。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BD95A7C-13D2-471C-98D2-915BA864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460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2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组合 411">
            <a:extLst>
              <a:ext uri="{FF2B5EF4-FFF2-40B4-BE49-F238E27FC236}">
                <a16:creationId xmlns:a16="http://schemas.microsoft.com/office/drawing/2014/main" id="{CDB35C38-31BD-4FF3-A49F-6ED3D572101A}"/>
              </a:ext>
            </a:extLst>
          </p:cNvPr>
          <p:cNvGrpSpPr/>
          <p:nvPr/>
        </p:nvGrpSpPr>
        <p:grpSpPr>
          <a:xfrm>
            <a:off x="521146" y="1497289"/>
            <a:ext cx="2282103" cy="1268455"/>
            <a:chOff x="79770" y="3178014"/>
            <a:chExt cx="2282103" cy="1268455"/>
          </a:xfrm>
        </p:grpSpPr>
        <p:sp>
          <p:nvSpPr>
            <p:cNvPr id="5" name="íṩḷîḓè">
              <a:extLst>
                <a:ext uri="{FF2B5EF4-FFF2-40B4-BE49-F238E27FC236}">
                  <a16:creationId xmlns:a16="http://schemas.microsoft.com/office/drawing/2014/main" id="{51856283-D6A6-4B4B-B57C-25FCB1823ADF}"/>
                </a:ext>
              </a:extLst>
            </p:cNvPr>
            <p:cNvSpPr/>
            <p:nvPr/>
          </p:nvSpPr>
          <p:spPr bwMode="auto">
            <a:xfrm>
              <a:off x="79770" y="4303243"/>
              <a:ext cx="2282103" cy="143226"/>
            </a:xfrm>
            <a:prstGeom prst="ellipse">
              <a:avLst/>
            </a:prstGeom>
            <a:solidFill>
              <a:srgbClr val="4285F4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ṧlíďé">
              <a:extLst>
                <a:ext uri="{FF2B5EF4-FFF2-40B4-BE49-F238E27FC236}">
                  <a16:creationId xmlns:a16="http://schemas.microsoft.com/office/drawing/2014/main" id="{459380EC-E87C-4CC7-B2FC-84209E7DF6DF}"/>
                </a:ext>
              </a:extLst>
            </p:cNvPr>
            <p:cNvSpPr/>
            <p:nvPr/>
          </p:nvSpPr>
          <p:spPr bwMode="auto">
            <a:xfrm>
              <a:off x="1019653" y="4193966"/>
              <a:ext cx="386888" cy="178587"/>
            </a:xfrm>
            <a:custGeom>
              <a:avLst/>
              <a:gdLst>
                <a:gd name="T0" fmla="*/ 1302 w 1302"/>
                <a:gd name="T1" fmla="*/ 601 h 601"/>
                <a:gd name="T2" fmla="*/ 0 w 1302"/>
                <a:gd name="T3" fmla="*/ 584 h 601"/>
                <a:gd name="T4" fmla="*/ 4 w 1302"/>
                <a:gd name="T5" fmla="*/ 550 h 601"/>
                <a:gd name="T6" fmla="*/ 66 w 1302"/>
                <a:gd name="T7" fmla="*/ 0 h 601"/>
                <a:gd name="T8" fmla="*/ 1211 w 1302"/>
                <a:gd name="T9" fmla="*/ 0 h 601"/>
                <a:gd name="T10" fmla="*/ 1295 w 1302"/>
                <a:gd name="T11" fmla="*/ 550 h 601"/>
                <a:gd name="T12" fmla="*/ 1302 w 1302"/>
                <a:gd name="T13" fmla="*/ 592 h 601"/>
                <a:gd name="T14" fmla="*/ 1302 w 1302"/>
                <a:gd name="T15" fmla="*/ 60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2" h="601">
                  <a:moveTo>
                    <a:pt x="1302" y="601"/>
                  </a:moveTo>
                  <a:lnTo>
                    <a:pt x="0" y="584"/>
                  </a:lnTo>
                  <a:lnTo>
                    <a:pt x="4" y="550"/>
                  </a:lnTo>
                  <a:lnTo>
                    <a:pt x="66" y="0"/>
                  </a:lnTo>
                  <a:lnTo>
                    <a:pt x="1211" y="0"/>
                  </a:lnTo>
                  <a:lnTo>
                    <a:pt x="1295" y="550"/>
                  </a:lnTo>
                  <a:lnTo>
                    <a:pt x="1302" y="592"/>
                  </a:lnTo>
                  <a:lnTo>
                    <a:pt x="1302" y="601"/>
                  </a:lnTo>
                  <a:close/>
                </a:path>
              </a:pathLst>
            </a:custGeom>
            <a:solidFill>
              <a:srgbClr val="D0D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ṧľïḓe">
              <a:extLst>
                <a:ext uri="{FF2B5EF4-FFF2-40B4-BE49-F238E27FC236}">
                  <a16:creationId xmlns:a16="http://schemas.microsoft.com/office/drawing/2014/main" id="{346147B5-5CCE-459D-B4E5-621CAE60717F}"/>
                </a:ext>
              </a:extLst>
            </p:cNvPr>
            <p:cNvSpPr/>
            <p:nvPr/>
          </p:nvSpPr>
          <p:spPr bwMode="auto">
            <a:xfrm>
              <a:off x="1019653" y="4193966"/>
              <a:ext cx="386888" cy="178587"/>
            </a:xfrm>
            <a:custGeom>
              <a:avLst/>
              <a:gdLst>
                <a:gd name="T0" fmla="*/ 1302 w 1302"/>
                <a:gd name="T1" fmla="*/ 601 h 601"/>
                <a:gd name="T2" fmla="*/ 0 w 1302"/>
                <a:gd name="T3" fmla="*/ 584 h 601"/>
                <a:gd name="T4" fmla="*/ 4 w 1302"/>
                <a:gd name="T5" fmla="*/ 550 h 601"/>
                <a:gd name="T6" fmla="*/ 66 w 1302"/>
                <a:gd name="T7" fmla="*/ 0 h 601"/>
                <a:gd name="T8" fmla="*/ 1211 w 1302"/>
                <a:gd name="T9" fmla="*/ 0 h 601"/>
                <a:gd name="T10" fmla="*/ 1295 w 1302"/>
                <a:gd name="T11" fmla="*/ 550 h 601"/>
                <a:gd name="T12" fmla="*/ 1302 w 1302"/>
                <a:gd name="T13" fmla="*/ 592 h 601"/>
                <a:gd name="T14" fmla="*/ 1302 w 1302"/>
                <a:gd name="T15" fmla="*/ 60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2" h="601">
                  <a:moveTo>
                    <a:pt x="1302" y="601"/>
                  </a:moveTo>
                  <a:lnTo>
                    <a:pt x="0" y="584"/>
                  </a:lnTo>
                  <a:lnTo>
                    <a:pt x="4" y="550"/>
                  </a:lnTo>
                  <a:lnTo>
                    <a:pt x="66" y="0"/>
                  </a:lnTo>
                  <a:lnTo>
                    <a:pt x="1211" y="0"/>
                  </a:lnTo>
                  <a:lnTo>
                    <a:pt x="1295" y="550"/>
                  </a:lnTo>
                  <a:lnTo>
                    <a:pt x="1302" y="592"/>
                  </a:lnTo>
                  <a:lnTo>
                    <a:pt x="1302" y="6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ṡlïḍè">
              <a:extLst>
                <a:ext uri="{FF2B5EF4-FFF2-40B4-BE49-F238E27FC236}">
                  <a16:creationId xmlns:a16="http://schemas.microsoft.com/office/drawing/2014/main" id="{154019F9-50B0-4091-8284-3B0B923FBF0D}"/>
                </a:ext>
              </a:extLst>
            </p:cNvPr>
            <p:cNvSpPr/>
            <p:nvPr/>
          </p:nvSpPr>
          <p:spPr bwMode="auto">
            <a:xfrm>
              <a:off x="1020248" y="4357398"/>
              <a:ext cx="384808" cy="2674"/>
            </a:xfrm>
            <a:custGeom>
              <a:avLst/>
              <a:gdLst>
                <a:gd name="T0" fmla="*/ 1286 w 1295"/>
                <a:gd name="T1" fmla="*/ 0 h 9"/>
                <a:gd name="T2" fmla="*/ 2 w 1295"/>
                <a:gd name="T3" fmla="*/ 0 h 9"/>
                <a:gd name="T4" fmla="*/ 0 w 1295"/>
                <a:gd name="T5" fmla="*/ 9 h 9"/>
                <a:gd name="T6" fmla="*/ 1295 w 1295"/>
                <a:gd name="T7" fmla="*/ 9 h 9"/>
                <a:gd name="T8" fmla="*/ 1295 w 1295"/>
                <a:gd name="T9" fmla="*/ 9 h 9"/>
                <a:gd name="T10" fmla="*/ 1286 w 1295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5" h="9">
                  <a:moveTo>
                    <a:pt x="1286" y="0"/>
                  </a:moveTo>
                  <a:lnTo>
                    <a:pt x="2" y="0"/>
                  </a:lnTo>
                  <a:lnTo>
                    <a:pt x="0" y="9"/>
                  </a:lnTo>
                  <a:lnTo>
                    <a:pt x="1295" y="9"/>
                  </a:lnTo>
                  <a:lnTo>
                    <a:pt x="1295" y="9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š1îḋê">
              <a:extLst>
                <a:ext uri="{FF2B5EF4-FFF2-40B4-BE49-F238E27FC236}">
                  <a16:creationId xmlns:a16="http://schemas.microsoft.com/office/drawing/2014/main" id="{DE6BF5D1-2FF9-4D5E-96D6-BFA726F22FEF}"/>
                </a:ext>
              </a:extLst>
            </p:cNvPr>
            <p:cNvSpPr/>
            <p:nvPr/>
          </p:nvSpPr>
          <p:spPr bwMode="auto">
            <a:xfrm>
              <a:off x="1020248" y="4357398"/>
              <a:ext cx="384808" cy="2674"/>
            </a:xfrm>
            <a:custGeom>
              <a:avLst/>
              <a:gdLst>
                <a:gd name="T0" fmla="*/ 1286 w 1295"/>
                <a:gd name="T1" fmla="*/ 0 h 9"/>
                <a:gd name="T2" fmla="*/ 2 w 1295"/>
                <a:gd name="T3" fmla="*/ 0 h 9"/>
                <a:gd name="T4" fmla="*/ 0 w 1295"/>
                <a:gd name="T5" fmla="*/ 9 h 9"/>
                <a:gd name="T6" fmla="*/ 1295 w 1295"/>
                <a:gd name="T7" fmla="*/ 9 h 9"/>
                <a:gd name="T8" fmla="*/ 1295 w 1295"/>
                <a:gd name="T9" fmla="*/ 9 h 9"/>
                <a:gd name="T10" fmla="*/ 1286 w 1295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5" h="9">
                  <a:moveTo>
                    <a:pt x="1286" y="0"/>
                  </a:moveTo>
                  <a:lnTo>
                    <a:pt x="2" y="0"/>
                  </a:lnTo>
                  <a:lnTo>
                    <a:pt x="0" y="9"/>
                  </a:lnTo>
                  <a:lnTo>
                    <a:pt x="1295" y="9"/>
                  </a:lnTo>
                  <a:lnTo>
                    <a:pt x="1295" y="9"/>
                  </a:lnTo>
                  <a:lnTo>
                    <a:pt x="12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ṥḷiḑé">
              <a:extLst>
                <a:ext uri="{FF2B5EF4-FFF2-40B4-BE49-F238E27FC236}">
                  <a16:creationId xmlns:a16="http://schemas.microsoft.com/office/drawing/2014/main" id="{B953D15E-A2E1-4F49-9580-38C24D94D51F}"/>
                </a:ext>
              </a:extLst>
            </p:cNvPr>
            <p:cNvSpPr/>
            <p:nvPr/>
          </p:nvSpPr>
          <p:spPr bwMode="auto">
            <a:xfrm>
              <a:off x="955172" y="4360073"/>
              <a:ext cx="513771" cy="12480"/>
            </a:xfrm>
            <a:prstGeom prst="rect">
              <a:avLst/>
            </a:prstGeom>
            <a:solidFill>
              <a:srgbClr val="D0D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ṡliḓe">
              <a:extLst>
                <a:ext uri="{FF2B5EF4-FFF2-40B4-BE49-F238E27FC236}">
                  <a16:creationId xmlns:a16="http://schemas.microsoft.com/office/drawing/2014/main" id="{6C0EDC07-AC4B-4561-AA35-C86D47AF1899}"/>
                </a:ext>
              </a:extLst>
            </p:cNvPr>
            <p:cNvSpPr/>
            <p:nvPr/>
          </p:nvSpPr>
          <p:spPr bwMode="auto">
            <a:xfrm>
              <a:off x="955172" y="4360073"/>
              <a:ext cx="513771" cy="12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ṣ1ïḍe">
              <a:extLst>
                <a:ext uri="{FF2B5EF4-FFF2-40B4-BE49-F238E27FC236}">
                  <a16:creationId xmlns:a16="http://schemas.microsoft.com/office/drawing/2014/main" id="{46954806-0908-4E24-AAD9-4B34B648FF15}"/>
                </a:ext>
              </a:extLst>
            </p:cNvPr>
            <p:cNvSpPr/>
            <p:nvPr/>
          </p:nvSpPr>
          <p:spPr bwMode="auto">
            <a:xfrm>
              <a:off x="459528" y="3178014"/>
              <a:ext cx="1499710" cy="901847"/>
            </a:xfrm>
            <a:custGeom>
              <a:avLst/>
              <a:gdLst>
                <a:gd name="T0" fmla="*/ 2760 w 2760"/>
                <a:gd name="T1" fmla="*/ 60 h 1661"/>
                <a:gd name="T2" fmla="*/ 2701 w 2760"/>
                <a:gd name="T3" fmla="*/ 0 h 1661"/>
                <a:gd name="T4" fmla="*/ 59 w 2760"/>
                <a:gd name="T5" fmla="*/ 0 h 1661"/>
                <a:gd name="T6" fmla="*/ 0 w 2760"/>
                <a:gd name="T7" fmla="*/ 60 h 1661"/>
                <a:gd name="T8" fmla="*/ 0 w 2760"/>
                <a:gd name="T9" fmla="*/ 60 h 1661"/>
                <a:gd name="T10" fmla="*/ 0 w 2760"/>
                <a:gd name="T11" fmla="*/ 1661 h 1661"/>
                <a:gd name="T12" fmla="*/ 2760 w 2760"/>
                <a:gd name="T13" fmla="*/ 1661 h 1661"/>
                <a:gd name="T14" fmla="*/ 2760 w 2760"/>
                <a:gd name="T15" fmla="*/ 60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0" h="1661">
                  <a:moveTo>
                    <a:pt x="2760" y="60"/>
                  </a:moveTo>
                  <a:cubicBezTo>
                    <a:pt x="2760" y="27"/>
                    <a:pt x="2734" y="0"/>
                    <a:pt x="270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1661"/>
                    <a:pt x="0" y="1661"/>
                    <a:pt x="0" y="1661"/>
                  </a:cubicBezTo>
                  <a:cubicBezTo>
                    <a:pt x="2760" y="1661"/>
                    <a:pt x="2760" y="1661"/>
                    <a:pt x="2760" y="1661"/>
                  </a:cubicBezTo>
                  <a:cubicBezTo>
                    <a:pt x="2760" y="60"/>
                    <a:pt x="2760" y="60"/>
                    <a:pt x="2760" y="60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Sliḍè">
              <a:extLst>
                <a:ext uri="{FF2B5EF4-FFF2-40B4-BE49-F238E27FC236}">
                  <a16:creationId xmlns:a16="http://schemas.microsoft.com/office/drawing/2014/main" id="{650C85EB-6051-4A1E-81A1-A8F45694D411}"/>
                </a:ext>
              </a:extLst>
            </p:cNvPr>
            <p:cNvSpPr/>
            <p:nvPr/>
          </p:nvSpPr>
          <p:spPr bwMode="auto">
            <a:xfrm>
              <a:off x="459528" y="4071244"/>
              <a:ext cx="1499710" cy="133420"/>
            </a:xfrm>
            <a:custGeom>
              <a:avLst/>
              <a:gdLst>
                <a:gd name="T0" fmla="*/ 0 w 2760"/>
                <a:gd name="T1" fmla="*/ 0 h 246"/>
                <a:gd name="T2" fmla="*/ 0 w 2760"/>
                <a:gd name="T3" fmla="*/ 187 h 246"/>
                <a:gd name="T4" fmla="*/ 59 w 2760"/>
                <a:gd name="T5" fmla="*/ 246 h 246"/>
                <a:gd name="T6" fmla="*/ 2701 w 2760"/>
                <a:gd name="T7" fmla="*/ 246 h 246"/>
                <a:gd name="T8" fmla="*/ 2760 w 2760"/>
                <a:gd name="T9" fmla="*/ 187 h 246"/>
                <a:gd name="T10" fmla="*/ 2760 w 2760"/>
                <a:gd name="T11" fmla="*/ 0 h 246"/>
                <a:gd name="T12" fmla="*/ 0 w 2760"/>
                <a:gd name="T13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0" h="246">
                  <a:moveTo>
                    <a:pt x="0" y="0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0" y="220"/>
                    <a:pt x="27" y="246"/>
                    <a:pt x="59" y="246"/>
                  </a:cubicBezTo>
                  <a:cubicBezTo>
                    <a:pt x="2701" y="246"/>
                    <a:pt x="2701" y="246"/>
                    <a:pt x="2701" y="246"/>
                  </a:cubicBezTo>
                  <a:cubicBezTo>
                    <a:pt x="2733" y="246"/>
                    <a:pt x="2760" y="220"/>
                    <a:pt x="2760" y="187"/>
                  </a:cubicBezTo>
                  <a:cubicBezTo>
                    <a:pt x="2760" y="0"/>
                    <a:pt x="2760" y="0"/>
                    <a:pt x="276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0D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ṩ1íḋê">
              <a:extLst>
                <a:ext uri="{FF2B5EF4-FFF2-40B4-BE49-F238E27FC236}">
                  <a16:creationId xmlns:a16="http://schemas.microsoft.com/office/drawing/2014/main" id="{AD47C8B4-C28C-4DB4-88E4-B2BA5C606721}"/>
                </a:ext>
              </a:extLst>
            </p:cNvPr>
            <p:cNvSpPr/>
            <p:nvPr/>
          </p:nvSpPr>
          <p:spPr bwMode="auto">
            <a:xfrm>
              <a:off x="521929" y="3232392"/>
              <a:ext cx="1382336" cy="7817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šļíḑè">
              <a:extLst>
                <a:ext uri="{FF2B5EF4-FFF2-40B4-BE49-F238E27FC236}">
                  <a16:creationId xmlns:a16="http://schemas.microsoft.com/office/drawing/2014/main" id="{50FD09E0-2A08-49CE-B814-F6DCB6B45812}"/>
                </a:ext>
              </a:extLst>
            </p:cNvPr>
            <p:cNvSpPr/>
            <p:nvPr/>
          </p:nvSpPr>
          <p:spPr bwMode="auto">
            <a:xfrm>
              <a:off x="521929" y="3232392"/>
              <a:ext cx="1382336" cy="781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lïďè">
              <a:extLst>
                <a:ext uri="{FF2B5EF4-FFF2-40B4-BE49-F238E27FC236}">
                  <a16:creationId xmlns:a16="http://schemas.microsoft.com/office/drawing/2014/main" id="{EBC9058B-A751-47C5-8445-9F9B4CEFCA95}"/>
                </a:ext>
              </a:extLst>
            </p:cNvPr>
            <p:cNvSpPr/>
            <p:nvPr/>
          </p:nvSpPr>
          <p:spPr bwMode="auto">
            <a:xfrm>
              <a:off x="1178331" y="4094421"/>
              <a:ext cx="72801" cy="71613"/>
            </a:xfrm>
            <a:custGeom>
              <a:avLst/>
              <a:gdLst>
                <a:gd name="T0" fmla="*/ 71 w 134"/>
                <a:gd name="T1" fmla="*/ 132 h 132"/>
                <a:gd name="T2" fmla="*/ 119 w 134"/>
                <a:gd name="T3" fmla="*/ 109 h 132"/>
                <a:gd name="T4" fmla="*/ 124 w 134"/>
                <a:gd name="T5" fmla="*/ 102 h 132"/>
                <a:gd name="T6" fmla="*/ 90 w 134"/>
                <a:gd name="T7" fmla="*/ 96 h 132"/>
                <a:gd name="T8" fmla="*/ 127 w 134"/>
                <a:gd name="T9" fmla="*/ 96 h 132"/>
                <a:gd name="T10" fmla="*/ 128 w 134"/>
                <a:gd name="T11" fmla="*/ 47 h 132"/>
                <a:gd name="T12" fmla="*/ 79 w 134"/>
                <a:gd name="T13" fmla="*/ 73 h 132"/>
                <a:gd name="T14" fmla="*/ 124 w 134"/>
                <a:gd name="T15" fmla="*/ 40 h 132"/>
                <a:gd name="T16" fmla="*/ 40 w 134"/>
                <a:gd name="T17" fmla="*/ 17 h 132"/>
                <a:gd name="T18" fmla="*/ 18 w 134"/>
                <a:gd name="T19" fmla="*/ 102 h 132"/>
                <a:gd name="T20" fmla="*/ 22 w 134"/>
                <a:gd name="T21" fmla="*/ 109 h 132"/>
                <a:gd name="T22" fmla="*/ 71 w 134"/>
                <a:gd name="T2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132">
                  <a:moveTo>
                    <a:pt x="71" y="132"/>
                  </a:moveTo>
                  <a:cubicBezTo>
                    <a:pt x="90" y="132"/>
                    <a:pt x="108" y="124"/>
                    <a:pt x="119" y="109"/>
                  </a:cubicBezTo>
                  <a:cubicBezTo>
                    <a:pt x="121" y="107"/>
                    <a:pt x="123" y="104"/>
                    <a:pt x="124" y="102"/>
                  </a:cubicBezTo>
                  <a:cubicBezTo>
                    <a:pt x="90" y="96"/>
                    <a:pt x="90" y="96"/>
                    <a:pt x="90" y="9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34" y="81"/>
                    <a:pt x="134" y="63"/>
                    <a:pt x="128" y="47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124" y="40"/>
                    <a:pt x="124" y="40"/>
                    <a:pt x="124" y="40"/>
                  </a:cubicBezTo>
                  <a:cubicBezTo>
                    <a:pt x="107" y="10"/>
                    <a:pt x="69" y="0"/>
                    <a:pt x="40" y="17"/>
                  </a:cubicBezTo>
                  <a:cubicBezTo>
                    <a:pt x="10" y="34"/>
                    <a:pt x="0" y="72"/>
                    <a:pt x="18" y="102"/>
                  </a:cubicBezTo>
                  <a:cubicBezTo>
                    <a:pt x="19" y="104"/>
                    <a:pt x="21" y="106"/>
                    <a:pt x="22" y="109"/>
                  </a:cubicBezTo>
                  <a:cubicBezTo>
                    <a:pt x="34" y="124"/>
                    <a:pt x="52" y="132"/>
                    <a:pt x="71" y="132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Sļiḍé">
              <a:extLst>
                <a:ext uri="{FF2B5EF4-FFF2-40B4-BE49-F238E27FC236}">
                  <a16:creationId xmlns:a16="http://schemas.microsoft.com/office/drawing/2014/main" id="{54296215-613A-41EE-B576-8F607601FED9}"/>
                </a:ext>
              </a:extLst>
            </p:cNvPr>
            <p:cNvSpPr/>
            <p:nvPr/>
          </p:nvSpPr>
          <p:spPr bwMode="auto">
            <a:xfrm>
              <a:off x="1391386" y="4270333"/>
              <a:ext cx="4754" cy="33281"/>
            </a:xfrm>
            <a:custGeom>
              <a:avLst/>
              <a:gdLst>
                <a:gd name="T0" fmla="*/ 0 w 16"/>
                <a:gd name="T1" fmla="*/ 0 h 112"/>
                <a:gd name="T2" fmla="*/ 16 w 16"/>
                <a:gd name="T3" fmla="*/ 112 h 112"/>
                <a:gd name="T4" fmla="*/ 16 w 16"/>
                <a:gd name="T5" fmla="*/ 112 h 112"/>
                <a:gd name="T6" fmla="*/ 0 w 16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12">
                  <a:moveTo>
                    <a:pt x="0" y="0"/>
                  </a:moveTo>
                  <a:lnTo>
                    <a:pt x="16" y="112"/>
                  </a:lnTo>
                  <a:lnTo>
                    <a:pt x="16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ṩľïde">
              <a:extLst>
                <a:ext uri="{FF2B5EF4-FFF2-40B4-BE49-F238E27FC236}">
                  <a16:creationId xmlns:a16="http://schemas.microsoft.com/office/drawing/2014/main" id="{B1E4FD7F-B072-432E-80BC-BDE6F61EA474}"/>
                </a:ext>
              </a:extLst>
            </p:cNvPr>
            <p:cNvSpPr/>
            <p:nvPr/>
          </p:nvSpPr>
          <p:spPr bwMode="auto">
            <a:xfrm>
              <a:off x="1391386" y="4270333"/>
              <a:ext cx="4754" cy="33281"/>
            </a:xfrm>
            <a:custGeom>
              <a:avLst/>
              <a:gdLst>
                <a:gd name="T0" fmla="*/ 0 w 16"/>
                <a:gd name="T1" fmla="*/ 0 h 112"/>
                <a:gd name="T2" fmla="*/ 16 w 16"/>
                <a:gd name="T3" fmla="*/ 112 h 112"/>
                <a:gd name="T4" fmla="*/ 16 w 16"/>
                <a:gd name="T5" fmla="*/ 112 h 112"/>
                <a:gd name="T6" fmla="*/ 0 w 16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12">
                  <a:moveTo>
                    <a:pt x="0" y="0"/>
                  </a:moveTo>
                  <a:lnTo>
                    <a:pt x="16" y="112"/>
                  </a:lnTo>
                  <a:lnTo>
                    <a:pt x="16" y="1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ṧ1iḓe">
              <a:extLst>
                <a:ext uri="{FF2B5EF4-FFF2-40B4-BE49-F238E27FC236}">
                  <a16:creationId xmlns:a16="http://schemas.microsoft.com/office/drawing/2014/main" id="{74FC6D84-55CC-4146-8A54-FD64CA84F2A4}"/>
                </a:ext>
              </a:extLst>
            </p:cNvPr>
            <p:cNvSpPr/>
            <p:nvPr/>
          </p:nvSpPr>
          <p:spPr bwMode="auto">
            <a:xfrm>
              <a:off x="1396141" y="4303614"/>
              <a:ext cx="8915" cy="56458"/>
            </a:xfrm>
            <a:custGeom>
              <a:avLst/>
              <a:gdLst>
                <a:gd name="T0" fmla="*/ 0 w 30"/>
                <a:gd name="T1" fmla="*/ 0 h 190"/>
                <a:gd name="T2" fmla="*/ 0 w 30"/>
                <a:gd name="T3" fmla="*/ 0 h 190"/>
                <a:gd name="T4" fmla="*/ 28 w 30"/>
                <a:gd name="T5" fmla="*/ 181 h 190"/>
                <a:gd name="T6" fmla="*/ 30 w 30"/>
                <a:gd name="T7" fmla="*/ 190 h 190"/>
                <a:gd name="T8" fmla="*/ 30 w 30"/>
                <a:gd name="T9" fmla="*/ 190 h 190"/>
                <a:gd name="T10" fmla="*/ 0 w 30"/>
                <a:gd name="T1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90">
                  <a:moveTo>
                    <a:pt x="0" y="0"/>
                  </a:moveTo>
                  <a:lnTo>
                    <a:pt x="0" y="0"/>
                  </a:lnTo>
                  <a:lnTo>
                    <a:pt x="28" y="181"/>
                  </a:lnTo>
                  <a:lnTo>
                    <a:pt x="30" y="190"/>
                  </a:lnTo>
                  <a:lnTo>
                    <a:pt x="3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ṡ1íḓê">
              <a:extLst>
                <a:ext uri="{FF2B5EF4-FFF2-40B4-BE49-F238E27FC236}">
                  <a16:creationId xmlns:a16="http://schemas.microsoft.com/office/drawing/2014/main" id="{986D8B6F-106B-4AB2-859D-62B91948D621}"/>
                </a:ext>
              </a:extLst>
            </p:cNvPr>
            <p:cNvSpPr/>
            <p:nvPr/>
          </p:nvSpPr>
          <p:spPr bwMode="auto">
            <a:xfrm>
              <a:off x="1396141" y="4303614"/>
              <a:ext cx="8915" cy="56458"/>
            </a:xfrm>
            <a:custGeom>
              <a:avLst/>
              <a:gdLst>
                <a:gd name="T0" fmla="*/ 0 w 30"/>
                <a:gd name="T1" fmla="*/ 0 h 190"/>
                <a:gd name="T2" fmla="*/ 0 w 30"/>
                <a:gd name="T3" fmla="*/ 0 h 190"/>
                <a:gd name="T4" fmla="*/ 28 w 30"/>
                <a:gd name="T5" fmla="*/ 181 h 190"/>
                <a:gd name="T6" fmla="*/ 30 w 30"/>
                <a:gd name="T7" fmla="*/ 190 h 190"/>
                <a:gd name="T8" fmla="*/ 30 w 30"/>
                <a:gd name="T9" fmla="*/ 190 h 190"/>
                <a:gd name="T10" fmla="*/ 0 w 30"/>
                <a:gd name="T1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90">
                  <a:moveTo>
                    <a:pt x="0" y="0"/>
                  </a:moveTo>
                  <a:lnTo>
                    <a:pt x="0" y="0"/>
                  </a:lnTo>
                  <a:lnTo>
                    <a:pt x="28" y="181"/>
                  </a:lnTo>
                  <a:lnTo>
                    <a:pt x="30" y="190"/>
                  </a:lnTo>
                  <a:lnTo>
                    <a:pt x="30" y="19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$1îdé">
              <a:extLst>
                <a:ext uri="{FF2B5EF4-FFF2-40B4-BE49-F238E27FC236}">
                  <a16:creationId xmlns:a16="http://schemas.microsoft.com/office/drawing/2014/main" id="{FD23EC82-E514-4CAE-8B7A-A9401A20786C}"/>
                </a:ext>
              </a:extLst>
            </p:cNvPr>
            <p:cNvSpPr/>
            <p:nvPr/>
          </p:nvSpPr>
          <p:spPr bwMode="auto">
            <a:xfrm>
              <a:off x="1250538" y="4204664"/>
              <a:ext cx="153923" cy="152734"/>
            </a:xfrm>
            <a:custGeom>
              <a:avLst/>
              <a:gdLst>
                <a:gd name="T0" fmla="*/ 439 w 518"/>
                <a:gd name="T1" fmla="*/ 0 h 514"/>
                <a:gd name="T2" fmla="*/ 0 w 518"/>
                <a:gd name="T3" fmla="*/ 0 h 514"/>
                <a:gd name="T4" fmla="*/ 511 w 518"/>
                <a:gd name="T5" fmla="*/ 514 h 514"/>
                <a:gd name="T6" fmla="*/ 518 w 518"/>
                <a:gd name="T7" fmla="*/ 514 h 514"/>
                <a:gd name="T8" fmla="*/ 490 w 518"/>
                <a:gd name="T9" fmla="*/ 333 h 514"/>
                <a:gd name="T10" fmla="*/ 474 w 518"/>
                <a:gd name="T11" fmla="*/ 221 h 514"/>
                <a:gd name="T12" fmla="*/ 439 w 518"/>
                <a:gd name="T1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514">
                  <a:moveTo>
                    <a:pt x="439" y="0"/>
                  </a:moveTo>
                  <a:lnTo>
                    <a:pt x="0" y="0"/>
                  </a:lnTo>
                  <a:lnTo>
                    <a:pt x="511" y="514"/>
                  </a:lnTo>
                  <a:lnTo>
                    <a:pt x="518" y="514"/>
                  </a:lnTo>
                  <a:lnTo>
                    <a:pt x="490" y="333"/>
                  </a:lnTo>
                  <a:lnTo>
                    <a:pt x="474" y="221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ŝ1ïdè">
              <a:extLst>
                <a:ext uri="{FF2B5EF4-FFF2-40B4-BE49-F238E27FC236}">
                  <a16:creationId xmlns:a16="http://schemas.microsoft.com/office/drawing/2014/main" id="{0D866B1F-717D-4FDC-BA26-C0DE2FE91E79}"/>
                </a:ext>
              </a:extLst>
            </p:cNvPr>
            <p:cNvSpPr/>
            <p:nvPr/>
          </p:nvSpPr>
          <p:spPr bwMode="auto">
            <a:xfrm>
              <a:off x="1250538" y="4204664"/>
              <a:ext cx="153923" cy="152734"/>
            </a:xfrm>
            <a:custGeom>
              <a:avLst/>
              <a:gdLst>
                <a:gd name="T0" fmla="*/ 439 w 518"/>
                <a:gd name="T1" fmla="*/ 0 h 514"/>
                <a:gd name="T2" fmla="*/ 0 w 518"/>
                <a:gd name="T3" fmla="*/ 0 h 514"/>
                <a:gd name="T4" fmla="*/ 511 w 518"/>
                <a:gd name="T5" fmla="*/ 514 h 514"/>
                <a:gd name="T6" fmla="*/ 518 w 518"/>
                <a:gd name="T7" fmla="*/ 514 h 514"/>
                <a:gd name="T8" fmla="*/ 490 w 518"/>
                <a:gd name="T9" fmla="*/ 333 h 514"/>
                <a:gd name="T10" fmla="*/ 474 w 518"/>
                <a:gd name="T11" fmla="*/ 221 h 514"/>
                <a:gd name="T12" fmla="*/ 439 w 518"/>
                <a:gd name="T1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514">
                  <a:moveTo>
                    <a:pt x="439" y="0"/>
                  </a:moveTo>
                  <a:lnTo>
                    <a:pt x="0" y="0"/>
                  </a:lnTo>
                  <a:lnTo>
                    <a:pt x="511" y="514"/>
                  </a:lnTo>
                  <a:lnTo>
                    <a:pt x="518" y="514"/>
                  </a:lnTo>
                  <a:lnTo>
                    <a:pt x="490" y="333"/>
                  </a:lnTo>
                  <a:lnTo>
                    <a:pt x="474" y="221"/>
                  </a:lnTo>
                  <a:lnTo>
                    <a:pt x="4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ṡḻíḋê">
              <a:extLst>
                <a:ext uri="{FF2B5EF4-FFF2-40B4-BE49-F238E27FC236}">
                  <a16:creationId xmlns:a16="http://schemas.microsoft.com/office/drawing/2014/main" id="{F82A860F-DE73-4CE4-9726-39BD659E70EE}"/>
                </a:ext>
              </a:extLst>
            </p:cNvPr>
            <p:cNvSpPr/>
            <p:nvPr/>
          </p:nvSpPr>
          <p:spPr bwMode="auto">
            <a:xfrm>
              <a:off x="1402381" y="4357398"/>
              <a:ext cx="2674" cy="2674"/>
            </a:xfrm>
            <a:custGeom>
              <a:avLst/>
              <a:gdLst>
                <a:gd name="T0" fmla="*/ 7 w 9"/>
                <a:gd name="T1" fmla="*/ 0 h 9"/>
                <a:gd name="T2" fmla="*/ 0 w 9"/>
                <a:gd name="T3" fmla="*/ 0 h 9"/>
                <a:gd name="T4" fmla="*/ 9 w 9"/>
                <a:gd name="T5" fmla="*/ 9 h 9"/>
                <a:gd name="T6" fmla="*/ 7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7" y="0"/>
                  </a:moveTo>
                  <a:lnTo>
                    <a:pt x="0" y="0"/>
                  </a:lnTo>
                  <a:lnTo>
                    <a:pt x="9" y="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8A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ṩḻíḑê">
              <a:extLst>
                <a:ext uri="{FF2B5EF4-FFF2-40B4-BE49-F238E27FC236}">
                  <a16:creationId xmlns:a16="http://schemas.microsoft.com/office/drawing/2014/main" id="{7C73F154-EE5B-42AF-8E13-48AF34CDC00D}"/>
                </a:ext>
              </a:extLst>
            </p:cNvPr>
            <p:cNvSpPr/>
            <p:nvPr/>
          </p:nvSpPr>
          <p:spPr bwMode="auto">
            <a:xfrm>
              <a:off x="1402381" y="4357398"/>
              <a:ext cx="2674" cy="2674"/>
            </a:xfrm>
            <a:custGeom>
              <a:avLst/>
              <a:gdLst>
                <a:gd name="T0" fmla="*/ 7 w 9"/>
                <a:gd name="T1" fmla="*/ 0 h 9"/>
                <a:gd name="T2" fmla="*/ 0 w 9"/>
                <a:gd name="T3" fmla="*/ 0 h 9"/>
                <a:gd name="T4" fmla="*/ 9 w 9"/>
                <a:gd name="T5" fmla="*/ 9 h 9"/>
                <a:gd name="T6" fmla="*/ 7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7" y="0"/>
                  </a:moveTo>
                  <a:lnTo>
                    <a:pt x="0" y="0"/>
                  </a:lnTo>
                  <a:lnTo>
                    <a:pt x="9" y="9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ṣlidé">
              <a:extLst>
                <a:ext uri="{FF2B5EF4-FFF2-40B4-BE49-F238E27FC236}">
                  <a16:creationId xmlns:a16="http://schemas.microsoft.com/office/drawing/2014/main" id="{D5FF4593-EE0B-47B2-B8E5-02E99F5D6B54}"/>
                </a:ext>
              </a:extLst>
            </p:cNvPr>
            <p:cNvSpPr/>
            <p:nvPr/>
          </p:nvSpPr>
          <p:spPr bwMode="auto">
            <a:xfrm>
              <a:off x="712104" y="3327183"/>
              <a:ext cx="994557" cy="603212"/>
            </a:xfrm>
            <a:custGeom>
              <a:avLst/>
              <a:gdLst>
                <a:gd name="T0" fmla="*/ 1830 w 1830"/>
                <a:gd name="T1" fmla="*/ 569 h 1111"/>
                <a:gd name="T2" fmla="*/ 1830 w 1830"/>
                <a:gd name="T3" fmla="*/ 569 h 1111"/>
                <a:gd name="T4" fmla="*/ 1819 w 1830"/>
                <a:gd name="T5" fmla="*/ 510 h 1111"/>
                <a:gd name="T6" fmla="*/ 1818 w 1830"/>
                <a:gd name="T7" fmla="*/ 507 h 1111"/>
                <a:gd name="T8" fmla="*/ 1733 w 1830"/>
                <a:gd name="T9" fmla="*/ 395 h 1111"/>
                <a:gd name="T10" fmla="*/ 1442 w 1830"/>
                <a:gd name="T11" fmla="*/ 431 h 1111"/>
                <a:gd name="T12" fmla="*/ 1424 w 1830"/>
                <a:gd name="T13" fmla="*/ 369 h 1111"/>
                <a:gd name="T14" fmla="*/ 1248 w 1830"/>
                <a:gd name="T15" fmla="*/ 376 h 1111"/>
                <a:gd name="T16" fmla="*/ 1360 w 1830"/>
                <a:gd name="T17" fmla="*/ 416 h 1111"/>
                <a:gd name="T18" fmla="*/ 1359 w 1830"/>
                <a:gd name="T19" fmla="*/ 421 h 1111"/>
                <a:gd name="T20" fmla="*/ 1234 w 1830"/>
                <a:gd name="T21" fmla="*/ 374 h 1111"/>
                <a:gd name="T22" fmla="*/ 1222 w 1830"/>
                <a:gd name="T23" fmla="*/ 369 h 1111"/>
                <a:gd name="T24" fmla="*/ 1235 w 1830"/>
                <a:gd name="T25" fmla="*/ 370 h 1111"/>
                <a:gd name="T26" fmla="*/ 1423 w 1830"/>
                <a:gd name="T27" fmla="*/ 364 h 1111"/>
                <a:gd name="T28" fmla="*/ 1367 w 1830"/>
                <a:gd name="T29" fmla="*/ 277 h 1111"/>
                <a:gd name="T30" fmla="*/ 1073 w 1830"/>
                <a:gd name="T31" fmla="*/ 203 h 1111"/>
                <a:gd name="T32" fmla="*/ 1076 w 1830"/>
                <a:gd name="T33" fmla="*/ 199 h 1111"/>
                <a:gd name="T34" fmla="*/ 1362 w 1830"/>
                <a:gd name="T35" fmla="*/ 271 h 1111"/>
                <a:gd name="T36" fmla="*/ 917 w 1830"/>
                <a:gd name="T37" fmla="*/ 255 h 1111"/>
                <a:gd name="T38" fmla="*/ 862 w 1830"/>
                <a:gd name="T39" fmla="*/ 324 h 1111"/>
                <a:gd name="T40" fmla="*/ 755 w 1830"/>
                <a:gd name="T41" fmla="*/ 81 h 1111"/>
                <a:gd name="T42" fmla="*/ 589 w 1830"/>
                <a:gd name="T43" fmla="*/ 131 h 1111"/>
                <a:gd name="T44" fmla="*/ 330 w 1830"/>
                <a:gd name="T45" fmla="*/ 152 h 1111"/>
                <a:gd name="T46" fmla="*/ 441 w 1830"/>
                <a:gd name="T47" fmla="*/ 192 h 1111"/>
                <a:gd name="T48" fmla="*/ 440 w 1830"/>
                <a:gd name="T49" fmla="*/ 197 h 1111"/>
                <a:gd name="T50" fmla="*/ 315 w 1830"/>
                <a:gd name="T51" fmla="*/ 151 h 1111"/>
                <a:gd name="T52" fmla="*/ 303 w 1830"/>
                <a:gd name="T53" fmla="*/ 145 h 1111"/>
                <a:gd name="T54" fmla="*/ 316 w 1830"/>
                <a:gd name="T55" fmla="*/ 146 h 1111"/>
                <a:gd name="T56" fmla="*/ 751 w 1830"/>
                <a:gd name="T57" fmla="*/ 77 h 1111"/>
                <a:gd name="T58" fmla="*/ 735 w 1830"/>
                <a:gd name="T59" fmla="*/ 60 h 1111"/>
                <a:gd name="T60" fmla="*/ 205 w 1830"/>
                <a:gd name="T61" fmla="*/ 0 h 1111"/>
                <a:gd name="T62" fmla="*/ 0 w 1830"/>
                <a:gd name="T63" fmla="*/ 369 h 1111"/>
                <a:gd name="T64" fmla="*/ 61 w 1830"/>
                <a:gd name="T65" fmla="*/ 674 h 1111"/>
                <a:gd name="T66" fmla="*/ 122 w 1830"/>
                <a:gd name="T67" fmla="*/ 821 h 1111"/>
                <a:gd name="T68" fmla="*/ 160 w 1830"/>
                <a:gd name="T69" fmla="*/ 891 h 1111"/>
                <a:gd name="T70" fmla="*/ 212 w 1830"/>
                <a:gd name="T71" fmla="*/ 970 h 1111"/>
                <a:gd name="T72" fmla="*/ 223 w 1830"/>
                <a:gd name="T73" fmla="*/ 983 h 1111"/>
                <a:gd name="T74" fmla="*/ 288 w 1830"/>
                <a:gd name="T75" fmla="*/ 1051 h 1111"/>
                <a:gd name="T76" fmla="*/ 303 w 1830"/>
                <a:gd name="T77" fmla="*/ 1063 h 1111"/>
                <a:gd name="T78" fmla="*/ 345 w 1830"/>
                <a:gd name="T79" fmla="*/ 1089 h 1111"/>
                <a:gd name="T80" fmla="*/ 425 w 1830"/>
                <a:gd name="T81" fmla="*/ 1110 h 1111"/>
                <a:gd name="T82" fmla="*/ 431 w 1830"/>
                <a:gd name="T83" fmla="*/ 1110 h 1111"/>
                <a:gd name="T84" fmla="*/ 431 w 1830"/>
                <a:gd name="T85" fmla="*/ 1111 h 1111"/>
                <a:gd name="T86" fmla="*/ 1607 w 1830"/>
                <a:gd name="T87" fmla="*/ 1111 h 1111"/>
                <a:gd name="T88" fmla="*/ 1607 w 1830"/>
                <a:gd name="T89" fmla="*/ 1110 h 1111"/>
                <a:gd name="T90" fmla="*/ 1608 w 1830"/>
                <a:gd name="T91" fmla="*/ 1110 h 1111"/>
                <a:gd name="T92" fmla="*/ 1628 w 1830"/>
                <a:gd name="T93" fmla="*/ 1107 h 1111"/>
                <a:gd name="T94" fmla="*/ 1740 w 1830"/>
                <a:gd name="T95" fmla="*/ 958 h 1111"/>
                <a:gd name="T96" fmla="*/ 1760 w 1830"/>
                <a:gd name="T97" fmla="*/ 906 h 1111"/>
                <a:gd name="T98" fmla="*/ 1776 w 1830"/>
                <a:gd name="T99" fmla="*/ 858 h 1111"/>
                <a:gd name="T100" fmla="*/ 1813 w 1830"/>
                <a:gd name="T101" fmla="*/ 714 h 1111"/>
                <a:gd name="T102" fmla="*/ 1830 w 1830"/>
                <a:gd name="T103" fmla="*/ 579 h 1111"/>
                <a:gd name="T104" fmla="*/ 1830 w 1830"/>
                <a:gd name="T105" fmla="*/ 569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30" h="1111">
                  <a:moveTo>
                    <a:pt x="1830" y="569"/>
                  </a:moveTo>
                  <a:cubicBezTo>
                    <a:pt x="1830" y="569"/>
                    <a:pt x="1830" y="569"/>
                    <a:pt x="1830" y="569"/>
                  </a:cubicBezTo>
                  <a:cubicBezTo>
                    <a:pt x="1829" y="549"/>
                    <a:pt x="1825" y="529"/>
                    <a:pt x="1819" y="510"/>
                  </a:cubicBezTo>
                  <a:cubicBezTo>
                    <a:pt x="1819" y="509"/>
                    <a:pt x="1818" y="508"/>
                    <a:pt x="1818" y="507"/>
                  </a:cubicBezTo>
                  <a:cubicBezTo>
                    <a:pt x="1802" y="461"/>
                    <a:pt x="1773" y="422"/>
                    <a:pt x="1733" y="395"/>
                  </a:cubicBezTo>
                  <a:cubicBezTo>
                    <a:pt x="1641" y="332"/>
                    <a:pt x="1516" y="348"/>
                    <a:pt x="1442" y="431"/>
                  </a:cubicBezTo>
                  <a:cubicBezTo>
                    <a:pt x="1438" y="410"/>
                    <a:pt x="1432" y="389"/>
                    <a:pt x="1424" y="369"/>
                  </a:cubicBezTo>
                  <a:cubicBezTo>
                    <a:pt x="1366" y="376"/>
                    <a:pt x="1307" y="379"/>
                    <a:pt x="1248" y="376"/>
                  </a:cubicBezTo>
                  <a:cubicBezTo>
                    <a:pt x="1284" y="392"/>
                    <a:pt x="1322" y="406"/>
                    <a:pt x="1360" y="416"/>
                  </a:cubicBezTo>
                  <a:cubicBezTo>
                    <a:pt x="1359" y="421"/>
                    <a:pt x="1359" y="421"/>
                    <a:pt x="1359" y="421"/>
                  </a:cubicBezTo>
                  <a:cubicBezTo>
                    <a:pt x="1316" y="410"/>
                    <a:pt x="1274" y="394"/>
                    <a:pt x="1234" y="374"/>
                  </a:cubicBezTo>
                  <a:cubicBezTo>
                    <a:pt x="1222" y="369"/>
                    <a:pt x="1222" y="369"/>
                    <a:pt x="1222" y="369"/>
                  </a:cubicBezTo>
                  <a:cubicBezTo>
                    <a:pt x="1235" y="370"/>
                    <a:pt x="1235" y="370"/>
                    <a:pt x="1235" y="370"/>
                  </a:cubicBezTo>
                  <a:cubicBezTo>
                    <a:pt x="1298" y="374"/>
                    <a:pt x="1360" y="372"/>
                    <a:pt x="1423" y="364"/>
                  </a:cubicBezTo>
                  <a:cubicBezTo>
                    <a:pt x="1409" y="332"/>
                    <a:pt x="1390" y="302"/>
                    <a:pt x="1367" y="277"/>
                  </a:cubicBezTo>
                  <a:cubicBezTo>
                    <a:pt x="1267" y="266"/>
                    <a:pt x="1167" y="245"/>
                    <a:pt x="1073" y="203"/>
                  </a:cubicBezTo>
                  <a:cubicBezTo>
                    <a:pt x="1076" y="199"/>
                    <a:pt x="1076" y="199"/>
                    <a:pt x="1076" y="199"/>
                  </a:cubicBezTo>
                  <a:cubicBezTo>
                    <a:pt x="1166" y="239"/>
                    <a:pt x="1264" y="260"/>
                    <a:pt x="1362" y="271"/>
                  </a:cubicBezTo>
                  <a:cubicBezTo>
                    <a:pt x="1244" y="144"/>
                    <a:pt x="1045" y="137"/>
                    <a:pt x="917" y="255"/>
                  </a:cubicBezTo>
                  <a:cubicBezTo>
                    <a:pt x="896" y="275"/>
                    <a:pt x="877" y="298"/>
                    <a:pt x="862" y="324"/>
                  </a:cubicBezTo>
                  <a:cubicBezTo>
                    <a:pt x="853" y="234"/>
                    <a:pt x="815" y="149"/>
                    <a:pt x="755" y="81"/>
                  </a:cubicBezTo>
                  <a:cubicBezTo>
                    <a:pt x="701" y="102"/>
                    <a:pt x="645" y="119"/>
                    <a:pt x="589" y="131"/>
                  </a:cubicBezTo>
                  <a:cubicBezTo>
                    <a:pt x="504" y="149"/>
                    <a:pt x="417" y="156"/>
                    <a:pt x="330" y="152"/>
                  </a:cubicBezTo>
                  <a:cubicBezTo>
                    <a:pt x="366" y="168"/>
                    <a:pt x="403" y="182"/>
                    <a:pt x="441" y="192"/>
                  </a:cubicBezTo>
                  <a:cubicBezTo>
                    <a:pt x="440" y="197"/>
                    <a:pt x="440" y="197"/>
                    <a:pt x="440" y="197"/>
                  </a:cubicBezTo>
                  <a:cubicBezTo>
                    <a:pt x="397" y="186"/>
                    <a:pt x="355" y="170"/>
                    <a:pt x="315" y="151"/>
                  </a:cubicBezTo>
                  <a:cubicBezTo>
                    <a:pt x="303" y="145"/>
                    <a:pt x="303" y="145"/>
                    <a:pt x="303" y="145"/>
                  </a:cubicBezTo>
                  <a:cubicBezTo>
                    <a:pt x="316" y="146"/>
                    <a:pt x="316" y="146"/>
                    <a:pt x="316" y="146"/>
                  </a:cubicBezTo>
                  <a:cubicBezTo>
                    <a:pt x="465" y="155"/>
                    <a:pt x="613" y="132"/>
                    <a:pt x="751" y="77"/>
                  </a:cubicBezTo>
                  <a:cubicBezTo>
                    <a:pt x="746" y="71"/>
                    <a:pt x="740" y="66"/>
                    <a:pt x="735" y="60"/>
                  </a:cubicBezTo>
                  <a:cubicBezTo>
                    <a:pt x="563" y="64"/>
                    <a:pt x="375" y="62"/>
                    <a:pt x="205" y="0"/>
                  </a:cubicBezTo>
                  <a:cubicBezTo>
                    <a:pt x="78" y="79"/>
                    <a:pt x="0" y="219"/>
                    <a:pt x="0" y="369"/>
                  </a:cubicBezTo>
                  <a:cubicBezTo>
                    <a:pt x="0" y="450"/>
                    <a:pt x="22" y="562"/>
                    <a:pt x="61" y="674"/>
                  </a:cubicBezTo>
                  <a:cubicBezTo>
                    <a:pt x="78" y="724"/>
                    <a:pt x="99" y="773"/>
                    <a:pt x="122" y="821"/>
                  </a:cubicBezTo>
                  <a:cubicBezTo>
                    <a:pt x="134" y="845"/>
                    <a:pt x="146" y="869"/>
                    <a:pt x="160" y="891"/>
                  </a:cubicBezTo>
                  <a:cubicBezTo>
                    <a:pt x="176" y="919"/>
                    <a:pt x="193" y="945"/>
                    <a:pt x="212" y="970"/>
                  </a:cubicBezTo>
                  <a:cubicBezTo>
                    <a:pt x="216" y="975"/>
                    <a:pt x="219" y="979"/>
                    <a:pt x="223" y="983"/>
                  </a:cubicBezTo>
                  <a:cubicBezTo>
                    <a:pt x="242" y="1008"/>
                    <a:pt x="264" y="1031"/>
                    <a:pt x="288" y="1051"/>
                  </a:cubicBezTo>
                  <a:cubicBezTo>
                    <a:pt x="293" y="1055"/>
                    <a:pt x="298" y="1059"/>
                    <a:pt x="303" y="1063"/>
                  </a:cubicBezTo>
                  <a:cubicBezTo>
                    <a:pt x="316" y="1073"/>
                    <a:pt x="330" y="1082"/>
                    <a:pt x="345" y="1089"/>
                  </a:cubicBezTo>
                  <a:cubicBezTo>
                    <a:pt x="370" y="1102"/>
                    <a:pt x="397" y="1109"/>
                    <a:pt x="425" y="1110"/>
                  </a:cubicBezTo>
                  <a:cubicBezTo>
                    <a:pt x="427" y="1110"/>
                    <a:pt x="429" y="1110"/>
                    <a:pt x="431" y="1110"/>
                  </a:cubicBezTo>
                  <a:cubicBezTo>
                    <a:pt x="431" y="1111"/>
                    <a:pt x="431" y="1111"/>
                    <a:pt x="431" y="1111"/>
                  </a:cubicBezTo>
                  <a:cubicBezTo>
                    <a:pt x="1607" y="1111"/>
                    <a:pt x="1607" y="1111"/>
                    <a:pt x="1607" y="1111"/>
                  </a:cubicBezTo>
                  <a:cubicBezTo>
                    <a:pt x="1607" y="1110"/>
                    <a:pt x="1607" y="1110"/>
                    <a:pt x="1607" y="1110"/>
                  </a:cubicBezTo>
                  <a:cubicBezTo>
                    <a:pt x="1608" y="1110"/>
                    <a:pt x="1608" y="1110"/>
                    <a:pt x="1608" y="1110"/>
                  </a:cubicBezTo>
                  <a:cubicBezTo>
                    <a:pt x="1615" y="1110"/>
                    <a:pt x="1622" y="1109"/>
                    <a:pt x="1628" y="1107"/>
                  </a:cubicBezTo>
                  <a:cubicBezTo>
                    <a:pt x="1670" y="1092"/>
                    <a:pt x="1708" y="1033"/>
                    <a:pt x="1740" y="958"/>
                  </a:cubicBezTo>
                  <a:cubicBezTo>
                    <a:pt x="1747" y="942"/>
                    <a:pt x="1753" y="924"/>
                    <a:pt x="1760" y="906"/>
                  </a:cubicBezTo>
                  <a:cubicBezTo>
                    <a:pt x="1765" y="891"/>
                    <a:pt x="1771" y="874"/>
                    <a:pt x="1776" y="858"/>
                  </a:cubicBezTo>
                  <a:cubicBezTo>
                    <a:pt x="1790" y="811"/>
                    <a:pt x="1803" y="763"/>
                    <a:pt x="1813" y="714"/>
                  </a:cubicBezTo>
                  <a:cubicBezTo>
                    <a:pt x="1824" y="658"/>
                    <a:pt x="1830" y="610"/>
                    <a:pt x="1830" y="579"/>
                  </a:cubicBezTo>
                  <a:cubicBezTo>
                    <a:pt x="1830" y="576"/>
                    <a:pt x="1830" y="573"/>
                    <a:pt x="1830" y="569"/>
                  </a:cubicBezTo>
                </a:path>
              </a:pathLst>
            </a:custGeom>
            <a:solidFill>
              <a:srgbClr val="4285F4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ṥlïḑè">
              <a:extLst>
                <a:ext uri="{FF2B5EF4-FFF2-40B4-BE49-F238E27FC236}">
                  <a16:creationId xmlns:a16="http://schemas.microsoft.com/office/drawing/2014/main" id="{0DE2F299-794A-4763-881A-AD829F34F86B}"/>
                </a:ext>
              </a:extLst>
            </p:cNvPr>
            <p:cNvSpPr/>
            <p:nvPr/>
          </p:nvSpPr>
          <p:spPr bwMode="auto">
            <a:xfrm>
              <a:off x="826804" y="3271319"/>
              <a:ext cx="281994" cy="87362"/>
            </a:xfrm>
            <a:custGeom>
              <a:avLst/>
              <a:gdLst>
                <a:gd name="T0" fmla="*/ 519 w 519"/>
                <a:gd name="T1" fmla="*/ 158 h 161"/>
                <a:gd name="T2" fmla="*/ 0 w 519"/>
                <a:gd name="T3" fmla="*/ 100 h 161"/>
                <a:gd name="T4" fmla="*/ 519 w 519"/>
                <a:gd name="T5" fmla="*/ 15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9" h="161">
                  <a:moveTo>
                    <a:pt x="519" y="158"/>
                  </a:moveTo>
                  <a:cubicBezTo>
                    <a:pt x="378" y="24"/>
                    <a:pt x="167" y="0"/>
                    <a:pt x="0" y="100"/>
                  </a:cubicBezTo>
                  <a:cubicBezTo>
                    <a:pt x="166" y="159"/>
                    <a:pt x="350" y="161"/>
                    <a:pt x="519" y="158"/>
                  </a:cubicBezTo>
                  <a:close/>
                </a:path>
              </a:pathLst>
            </a:custGeom>
            <a:solidFill>
              <a:srgbClr val="4285F4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ŝľïďè">
              <a:extLst>
                <a:ext uri="{FF2B5EF4-FFF2-40B4-BE49-F238E27FC236}">
                  <a16:creationId xmlns:a16="http://schemas.microsoft.com/office/drawing/2014/main" id="{661C99B6-F807-47FE-A231-02CB42F787A2}"/>
                </a:ext>
              </a:extLst>
            </p:cNvPr>
            <p:cNvSpPr/>
            <p:nvPr/>
          </p:nvSpPr>
          <p:spPr bwMode="auto">
            <a:xfrm>
              <a:off x="833341" y="3710505"/>
              <a:ext cx="189581" cy="219890"/>
            </a:xfrm>
            <a:custGeom>
              <a:avLst/>
              <a:gdLst>
                <a:gd name="T0" fmla="*/ 348 w 349"/>
                <a:gd name="T1" fmla="*/ 318 h 405"/>
                <a:gd name="T2" fmla="*/ 167 w 349"/>
                <a:gd name="T3" fmla="*/ 4 h 405"/>
                <a:gd name="T4" fmla="*/ 159 w 349"/>
                <a:gd name="T5" fmla="*/ 1 h 405"/>
                <a:gd name="T6" fmla="*/ 157 w 349"/>
                <a:gd name="T7" fmla="*/ 4 h 405"/>
                <a:gd name="T8" fmla="*/ 0 w 349"/>
                <a:gd name="T9" fmla="*/ 275 h 405"/>
                <a:gd name="T10" fmla="*/ 66 w 349"/>
                <a:gd name="T11" fmla="*/ 343 h 405"/>
                <a:gd name="T12" fmla="*/ 91 w 349"/>
                <a:gd name="T13" fmla="*/ 343 h 405"/>
                <a:gd name="T14" fmla="*/ 97 w 349"/>
                <a:gd name="T15" fmla="*/ 349 h 405"/>
                <a:gd name="T16" fmla="*/ 91 w 349"/>
                <a:gd name="T17" fmla="*/ 355 h 405"/>
                <a:gd name="T18" fmla="*/ 80 w 349"/>
                <a:gd name="T19" fmla="*/ 355 h 405"/>
                <a:gd name="T20" fmla="*/ 122 w 349"/>
                <a:gd name="T21" fmla="*/ 381 h 405"/>
                <a:gd name="T22" fmla="*/ 122 w 349"/>
                <a:gd name="T23" fmla="*/ 367 h 405"/>
                <a:gd name="T24" fmla="*/ 128 w 349"/>
                <a:gd name="T25" fmla="*/ 361 h 405"/>
                <a:gd name="T26" fmla="*/ 128 w 349"/>
                <a:gd name="T27" fmla="*/ 361 h 405"/>
                <a:gd name="T28" fmla="*/ 195 w 349"/>
                <a:gd name="T29" fmla="*/ 361 h 405"/>
                <a:gd name="T30" fmla="*/ 201 w 349"/>
                <a:gd name="T31" fmla="*/ 367 h 405"/>
                <a:gd name="T32" fmla="*/ 201 w 349"/>
                <a:gd name="T33" fmla="*/ 399 h 405"/>
                <a:gd name="T34" fmla="*/ 202 w 349"/>
                <a:gd name="T35" fmla="*/ 402 h 405"/>
                <a:gd name="T36" fmla="*/ 207 w 349"/>
                <a:gd name="T37" fmla="*/ 405 h 405"/>
                <a:gd name="T38" fmla="*/ 277 w 349"/>
                <a:gd name="T39" fmla="*/ 405 h 405"/>
                <a:gd name="T40" fmla="*/ 282 w 349"/>
                <a:gd name="T41" fmla="*/ 403 h 405"/>
                <a:gd name="T42" fmla="*/ 283 w 349"/>
                <a:gd name="T43" fmla="*/ 399 h 405"/>
                <a:gd name="T44" fmla="*/ 283 w 349"/>
                <a:gd name="T45" fmla="*/ 332 h 405"/>
                <a:gd name="T46" fmla="*/ 289 w 349"/>
                <a:gd name="T47" fmla="*/ 327 h 405"/>
                <a:gd name="T48" fmla="*/ 343 w 349"/>
                <a:gd name="T49" fmla="*/ 327 h 405"/>
                <a:gd name="T50" fmla="*/ 349 w 349"/>
                <a:gd name="T51" fmla="*/ 321 h 405"/>
                <a:gd name="T52" fmla="*/ 348 w 349"/>
                <a:gd name="T53" fmla="*/ 318 h 405"/>
                <a:gd name="T54" fmla="*/ 228 w 349"/>
                <a:gd name="T55" fmla="*/ 345 h 405"/>
                <a:gd name="T56" fmla="*/ 232 w 349"/>
                <a:gd name="T57" fmla="*/ 343 h 405"/>
                <a:gd name="T58" fmla="*/ 258 w 349"/>
                <a:gd name="T59" fmla="*/ 343 h 405"/>
                <a:gd name="T60" fmla="*/ 263 w 349"/>
                <a:gd name="T61" fmla="*/ 349 h 405"/>
                <a:gd name="T62" fmla="*/ 258 w 349"/>
                <a:gd name="T63" fmla="*/ 354 h 405"/>
                <a:gd name="T64" fmla="*/ 232 w 349"/>
                <a:gd name="T65" fmla="*/ 354 h 405"/>
                <a:gd name="T66" fmla="*/ 226 w 349"/>
                <a:gd name="T67" fmla="*/ 349 h 405"/>
                <a:gd name="T68" fmla="*/ 228 w 349"/>
                <a:gd name="T69" fmla="*/ 345 h 405"/>
                <a:gd name="T70" fmla="*/ 114 w 349"/>
                <a:gd name="T71" fmla="*/ 228 h 405"/>
                <a:gd name="T72" fmla="*/ 108 w 349"/>
                <a:gd name="T73" fmla="*/ 222 h 405"/>
                <a:gd name="T74" fmla="*/ 108 w 349"/>
                <a:gd name="T75" fmla="*/ 222 h 405"/>
                <a:gd name="T76" fmla="*/ 108 w 349"/>
                <a:gd name="T77" fmla="*/ 178 h 405"/>
                <a:gd name="T78" fmla="*/ 114 w 349"/>
                <a:gd name="T79" fmla="*/ 173 h 405"/>
                <a:gd name="T80" fmla="*/ 114 w 349"/>
                <a:gd name="T81" fmla="*/ 173 h 405"/>
                <a:gd name="T82" fmla="*/ 209 w 349"/>
                <a:gd name="T83" fmla="*/ 173 h 405"/>
                <a:gd name="T84" fmla="*/ 215 w 349"/>
                <a:gd name="T85" fmla="*/ 178 h 405"/>
                <a:gd name="T86" fmla="*/ 215 w 349"/>
                <a:gd name="T87" fmla="*/ 222 h 405"/>
                <a:gd name="T88" fmla="*/ 209 w 349"/>
                <a:gd name="T89" fmla="*/ 228 h 405"/>
                <a:gd name="T90" fmla="*/ 114 w 349"/>
                <a:gd name="T91" fmla="*/ 22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9" h="405">
                  <a:moveTo>
                    <a:pt x="348" y="318"/>
                  </a:moveTo>
                  <a:cubicBezTo>
                    <a:pt x="167" y="4"/>
                    <a:pt x="167" y="4"/>
                    <a:pt x="167" y="4"/>
                  </a:cubicBezTo>
                  <a:cubicBezTo>
                    <a:pt x="165" y="1"/>
                    <a:pt x="161" y="0"/>
                    <a:pt x="159" y="1"/>
                  </a:cubicBezTo>
                  <a:cubicBezTo>
                    <a:pt x="158" y="2"/>
                    <a:pt x="157" y="3"/>
                    <a:pt x="157" y="4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19" y="300"/>
                    <a:pt x="41" y="323"/>
                    <a:pt x="66" y="343"/>
                  </a:cubicBezTo>
                  <a:cubicBezTo>
                    <a:pt x="91" y="343"/>
                    <a:pt x="91" y="343"/>
                    <a:pt x="91" y="343"/>
                  </a:cubicBezTo>
                  <a:cubicBezTo>
                    <a:pt x="94" y="343"/>
                    <a:pt x="97" y="346"/>
                    <a:pt x="97" y="349"/>
                  </a:cubicBezTo>
                  <a:cubicBezTo>
                    <a:pt x="97" y="352"/>
                    <a:pt x="94" y="355"/>
                    <a:pt x="91" y="355"/>
                  </a:cubicBezTo>
                  <a:cubicBezTo>
                    <a:pt x="80" y="355"/>
                    <a:pt x="80" y="355"/>
                    <a:pt x="80" y="355"/>
                  </a:cubicBezTo>
                  <a:cubicBezTo>
                    <a:pt x="93" y="364"/>
                    <a:pt x="108" y="373"/>
                    <a:pt x="122" y="381"/>
                  </a:cubicBezTo>
                  <a:cubicBezTo>
                    <a:pt x="122" y="367"/>
                    <a:pt x="122" y="367"/>
                    <a:pt x="122" y="367"/>
                  </a:cubicBezTo>
                  <a:cubicBezTo>
                    <a:pt x="122" y="364"/>
                    <a:pt x="125" y="361"/>
                    <a:pt x="128" y="361"/>
                  </a:cubicBezTo>
                  <a:cubicBezTo>
                    <a:pt x="128" y="361"/>
                    <a:pt x="128" y="361"/>
                    <a:pt x="128" y="361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8" y="361"/>
                    <a:pt x="201" y="364"/>
                    <a:pt x="201" y="367"/>
                  </a:cubicBezTo>
                  <a:cubicBezTo>
                    <a:pt x="201" y="399"/>
                    <a:pt x="201" y="399"/>
                    <a:pt x="201" y="399"/>
                  </a:cubicBezTo>
                  <a:cubicBezTo>
                    <a:pt x="201" y="400"/>
                    <a:pt x="201" y="401"/>
                    <a:pt x="202" y="402"/>
                  </a:cubicBezTo>
                  <a:cubicBezTo>
                    <a:pt x="202" y="404"/>
                    <a:pt x="205" y="405"/>
                    <a:pt x="207" y="405"/>
                  </a:cubicBezTo>
                  <a:cubicBezTo>
                    <a:pt x="277" y="405"/>
                    <a:pt x="277" y="405"/>
                    <a:pt x="277" y="405"/>
                  </a:cubicBezTo>
                  <a:cubicBezTo>
                    <a:pt x="279" y="405"/>
                    <a:pt x="281" y="404"/>
                    <a:pt x="282" y="403"/>
                  </a:cubicBezTo>
                  <a:cubicBezTo>
                    <a:pt x="283" y="402"/>
                    <a:pt x="283" y="401"/>
                    <a:pt x="283" y="399"/>
                  </a:cubicBezTo>
                  <a:cubicBezTo>
                    <a:pt x="283" y="332"/>
                    <a:pt x="283" y="332"/>
                    <a:pt x="283" y="332"/>
                  </a:cubicBezTo>
                  <a:cubicBezTo>
                    <a:pt x="283" y="329"/>
                    <a:pt x="286" y="327"/>
                    <a:pt x="289" y="327"/>
                  </a:cubicBezTo>
                  <a:cubicBezTo>
                    <a:pt x="343" y="327"/>
                    <a:pt x="343" y="327"/>
                    <a:pt x="343" y="327"/>
                  </a:cubicBezTo>
                  <a:cubicBezTo>
                    <a:pt x="346" y="327"/>
                    <a:pt x="349" y="324"/>
                    <a:pt x="349" y="321"/>
                  </a:cubicBezTo>
                  <a:cubicBezTo>
                    <a:pt x="349" y="320"/>
                    <a:pt x="349" y="319"/>
                    <a:pt x="348" y="318"/>
                  </a:cubicBezTo>
                  <a:close/>
                  <a:moveTo>
                    <a:pt x="228" y="345"/>
                  </a:moveTo>
                  <a:cubicBezTo>
                    <a:pt x="229" y="343"/>
                    <a:pt x="231" y="343"/>
                    <a:pt x="232" y="343"/>
                  </a:cubicBezTo>
                  <a:cubicBezTo>
                    <a:pt x="258" y="343"/>
                    <a:pt x="258" y="343"/>
                    <a:pt x="258" y="343"/>
                  </a:cubicBezTo>
                  <a:cubicBezTo>
                    <a:pt x="261" y="343"/>
                    <a:pt x="263" y="345"/>
                    <a:pt x="263" y="349"/>
                  </a:cubicBezTo>
                  <a:cubicBezTo>
                    <a:pt x="263" y="352"/>
                    <a:pt x="261" y="354"/>
                    <a:pt x="258" y="354"/>
                  </a:cubicBezTo>
                  <a:cubicBezTo>
                    <a:pt x="232" y="354"/>
                    <a:pt x="232" y="354"/>
                    <a:pt x="232" y="354"/>
                  </a:cubicBezTo>
                  <a:cubicBezTo>
                    <a:pt x="229" y="354"/>
                    <a:pt x="226" y="352"/>
                    <a:pt x="226" y="349"/>
                  </a:cubicBezTo>
                  <a:cubicBezTo>
                    <a:pt x="226" y="347"/>
                    <a:pt x="227" y="346"/>
                    <a:pt x="228" y="345"/>
                  </a:cubicBezTo>
                  <a:close/>
                  <a:moveTo>
                    <a:pt x="114" y="228"/>
                  </a:moveTo>
                  <a:cubicBezTo>
                    <a:pt x="111" y="228"/>
                    <a:pt x="108" y="226"/>
                    <a:pt x="108" y="222"/>
                  </a:cubicBezTo>
                  <a:cubicBezTo>
                    <a:pt x="108" y="222"/>
                    <a:pt x="108" y="222"/>
                    <a:pt x="108" y="222"/>
                  </a:cubicBezTo>
                  <a:cubicBezTo>
                    <a:pt x="108" y="178"/>
                    <a:pt x="108" y="178"/>
                    <a:pt x="108" y="178"/>
                  </a:cubicBezTo>
                  <a:cubicBezTo>
                    <a:pt x="108" y="175"/>
                    <a:pt x="111" y="173"/>
                    <a:pt x="114" y="173"/>
                  </a:cubicBezTo>
                  <a:cubicBezTo>
                    <a:pt x="114" y="173"/>
                    <a:pt x="114" y="173"/>
                    <a:pt x="114" y="173"/>
                  </a:cubicBezTo>
                  <a:cubicBezTo>
                    <a:pt x="209" y="173"/>
                    <a:pt x="209" y="173"/>
                    <a:pt x="209" y="173"/>
                  </a:cubicBezTo>
                  <a:cubicBezTo>
                    <a:pt x="212" y="173"/>
                    <a:pt x="215" y="175"/>
                    <a:pt x="215" y="178"/>
                  </a:cubicBezTo>
                  <a:cubicBezTo>
                    <a:pt x="215" y="222"/>
                    <a:pt x="215" y="222"/>
                    <a:pt x="215" y="222"/>
                  </a:cubicBezTo>
                  <a:cubicBezTo>
                    <a:pt x="215" y="226"/>
                    <a:pt x="212" y="228"/>
                    <a:pt x="209" y="228"/>
                  </a:cubicBezTo>
                  <a:lnTo>
                    <a:pt x="114" y="228"/>
                  </a:lnTo>
                  <a:close/>
                </a:path>
              </a:pathLst>
            </a:custGeom>
            <a:solidFill>
              <a:srgbClr val="4285F4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ŝḷîḍè">
              <a:extLst>
                <a:ext uri="{FF2B5EF4-FFF2-40B4-BE49-F238E27FC236}">
                  <a16:creationId xmlns:a16="http://schemas.microsoft.com/office/drawing/2014/main" id="{54B3F42E-840E-4A63-9173-DFBA0E0ED108}"/>
                </a:ext>
              </a:extLst>
            </p:cNvPr>
            <p:cNvSpPr/>
            <p:nvPr/>
          </p:nvSpPr>
          <p:spPr bwMode="auto">
            <a:xfrm>
              <a:off x="1027973" y="3512009"/>
              <a:ext cx="385699" cy="417494"/>
            </a:xfrm>
            <a:custGeom>
              <a:avLst/>
              <a:gdLst>
                <a:gd name="T0" fmla="*/ 405 w 710"/>
                <a:gd name="T1" fmla="*/ 7 h 769"/>
                <a:gd name="T2" fmla="*/ 228 w 710"/>
                <a:gd name="T3" fmla="*/ 59 h 769"/>
                <a:gd name="T4" fmla="*/ 0 w 710"/>
                <a:gd name="T5" fmla="*/ 766 h 769"/>
                <a:gd name="T6" fmla="*/ 147 w 710"/>
                <a:gd name="T7" fmla="*/ 680 h 769"/>
                <a:gd name="T8" fmla="*/ 214 w 710"/>
                <a:gd name="T9" fmla="*/ 769 h 769"/>
                <a:gd name="T10" fmla="*/ 560 w 710"/>
                <a:gd name="T11" fmla="*/ 677 h 769"/>
                <a:gd name="T12" fmla="*/ 710 w 710"/>
                <a:gd name="T13" fmla="*/ 766 h 769"/>
                <a:gd name="T14" fmla="*/ 31 w 710"/>
                <a:gd name="T15" fmla="*/ 650 h 769"/>
                <a:gd name="T16" fmla="*/ 119 w 710"/>
                <a:gd name="T17" fmla="*/ 615 h 769"/>
                <a:gd name="T18" fmla="*/ 31 w 710"/>
                <a:gd name="T19" fmla="*/ 572 h 769"/>
                <a:gd name="T20" fmla="*/ 122 w 710"/>
                <a:gd name="T21" fmla="*/ 570 h 769"/>
                <a:gd name="T22" fmla="*/ 29 w 710"/>
                <a:gd name="T23" fmla="*/ 492 h 769"/>
                <a:gd name="T24" fmla="*/ 122 w 710"/>
                <a:gd name="T25" fmla="*/ 462 h 769"/>
                <a:gd name="T26" fmla="*/ 29 w 710"/>
                <a:gd name="T27" fmla="*/ 415 h 769"/>
                <a:gd name="T28" fmla="*/ 122 w 710"/>
                <a:gd name="T29" fmla="*/ 384 h 769"/>
                <a:gd name="T30" fmla="*/ 29 w 710"/>
                <a:gd name="T31" fmla="*/ 337 h 769"/>
                <a:gd name="T32" fmla="*/ 122 w 710"/>
                <a:gd name="T33" fmla="*/ 259 h 769"/>
                <a:gd name="T34" fmla="*/ 29 w 710"/>
                <a:gd name="T35" fmla="*/ 229 h 769"/>
                <a:gd name="T36" fmla="*/ 122 w 710"/>
                <a:gd name="T37" fmla="*/ 259 h 769"/>
                <a:gd name="T38" fmla="*/ 29 w 710"/>
                <a:gd name="T39" fmla="*/ 182 h 769"/>
                <a:gd name="T40" fmla="*/ 122 w 710"/>
                <a:gd name="T41" fmla="*/ 152 h 769"/>
                <a:gd name="T42" fmla="*/ 237 w 710"/>
                <a:gd name="T43" fmla="*/ 647 h 769"/>
                <a:gd name="T44" fmla="*/ 330 w 710"/>
                <a:gd name="T45" fmla="*/ 617 h 769"/>
                <a:gd name="T46" fmla="*/ 237 w 710"/>
                <a:gd name="T47" fmla="*/ 570 h 769"/>
                <a:gd name="T48" fmla="*/ 330 w 710"/>
                <a:gd name="T49" fmla="*/ 492 h 769"/>
                <a:gd name="T50" fmla="*/ 237 w 710"/>
                <a:gd name="T51" fmla="*/ 462 h 769"/>
                <a:gd name="T52" fmla="*/ 330 w 710"/>
                <a:gd name="T53" fmla="*/ 492 h 769"/>
                <a:gd name="T54" fmla="*/ 237 w 710"/>
                <a:gd name="T55" fmla="*/ 415 h 769"/>
                <a:gd name="T56" fmla="*/ 330 w 710"/>
                <a:gd name="T57" fmla="*/ 385 h 769"/>
                <a:gd name="T58" fmla="*/ 237 w 710"/>
                <a:gd name="T59" fmla="*/ 307 h 769"/>
                <a:gd name="T60" fmla="*/ 328 w 710"/>
                <a:gd name="T61" fmla="*/ 262 h 769"/>
                <a:gd name="T62" fmla="*/ 240 w 710"/>
                <a:gd name="T63" fmla="*/ 227 h 769"/>
                <a:gd name="T64" fmla="*/ 330 w 710"/>
                <a:gd name="T65" fmla="*/ 182 h 769"/>
                <a:gd name="T66" fmla="*/ 237 w 710"/>
                <a:gd name="T67" fmla="*/ 152 h 769"/>
                <a:gd name="T68" fmla="*/ 330 w 710"/>
                <a:gd name="T69" fmla="*/ 182 h 769"/>
                <a:gd name="T70" fmla="*/ 382 w 710"/>
                <a:gd name="T71" fmla="*/ 615 h 769"/>
                <a:gd name="T72" fmla="*/ 382 w 710"/>
                <a:gd name="T73" fmla="*/ 572 h 769"/>
                <a:gd name="T74" fmla="*/ 473 w 710"/>
                <a:gd name="T75" fmla="*/ 570 h 769"/>
                <a:gd name="T76" fmla="*/ 382 w 710"/>
                <a:gd name="T77" fmla="*/ 460 h 769"/>
                <a:gd name="T78" fmla="*/ 382 w 710"/>
                <a:gd name="T79" fmla="*/ 417 h 769"/>
                <a:gd name="T80" fmla="*/ 473 w 710"/>
                <a:gd name="T81" fmla="*/ 415 h 769"/>
                <a:gd name="T82" fmla="*/ 382 w 710"/>
                <a:gd name="T83" fmla="*/ 305 h 769"/>
                <a:gd name="T84" fmla="*/ 382 w 710"/>
                <a:gd name="T85" fmla="*/ 262 h 769"/>
                <a:gd name="T86" fmla="*/ 473 w 710"/>
                <a:gd name="T87" fmla="*/ 259 h 769"/>
                <a:gd name="T88" fmla="*/ 382 w 710"/>
                <a:gd name="T89" fmla="*/ 149 h 769"/>
                <a:gd name="T90" fmla="*/ 591 w 710"/>
                <a:gd name="T91" fmla="*/ 650 h 769"/>
                <a:gd name="T92" fmla="*/ 679 w 710"/>
                <a:gd name="T93" fmla="*/ 615 h 769"/>
                <a:gd name="T94" fmla="*/ 588 w 710"/>
                <a:gd name="T95" fmla="*/ 570 h 769"/>
                <a:gd name="T96" fmla="*/ 681 w 710"/>
                <a:gd name="T97" fmla="*/ 492 h 769"/>
                <a:gd name="T98" fmla="*/ 591 w 710"/>
                <a:gd name="T99" fmla="*/ 460 h 769"/>
                <a:gd name="T100" fmla="*/ 679 w 710"/>
                <a:gd name="T101" fmla="*/ 417 h 769"/>
                <a:gd name="T102" fmla="*/ 591 w 710"/>
                <a:gd name="T103" fmla="*/ 382 h 769"/>
                <a:gd name="T104" fmla="*/ 591 w 710"/>
                <a:gd name="T105" fmla="*/ 339 h 769"/>
                <a:gd name="T106" fmla="*/ 681 w 710"/>
                <a:gd name="T107" fmla="*/ 307 h 769"/>
                <a:gd name="T108" fmla="*/ 588 w 710"/>
                <a:gd name="T109" fmla="*/ 259 h 769"/>
                <a:gd name="T110" fmla="*/ 681 w 710"/>
                <a:gd name="T111" fmla="*/ 259 h 769"/>
                <a:gd name="T112" fmla="*/ 588 w 710"/>
                <a:gd name="T113" fmla="*/ 152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0" h="769">
                  <a:moveTo>
                    <a:pt x="708" y="119"/>
                  </a:moveTo>
                  <a:cubicBezTo>
                    <a:pt x="483" y="119"/>
                    <a:pt x="483" y="119"/>
                    <a:pt x="483" y="119"/>
                  </a:cubicBezTo>
                  <a:cubicBezTo>
                    <a:pt x="483" y="71"/>
                    <a:pt x="483" y="71"/>
                    <a:pt x="483" y="71"/>
                  </a:cubicBezTo>
                  <a:cubicBezTo>
                    <a:pt x="483" y="64"/>
                    <a:pt x="478" y="59"/>
                    <a:pt x="471" y="59"/>
                  </a:cubicBezTo>
                  <a:cubicBezTo>
                    <a:pt x="405" y="59"/>
                    <a:pt x="405" y="59"/>
                    <a:pt x="405" y="59"/>
                  </a:cubicBezTo>
                  <a:cubicBezTo>
                    <a:pt x="405" y="7"/>
                    <a:pt x="405" y="7"/>
                    <a:pt x="405" y="7"/>
                  </a:cubicBezTo>
                  <a:cubicBezTo>
                    <a:pt x="405" y="3"/>
                    <a:pt x="402" y="0"/>
                    <a:pt x="398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09" y="0"/>
                    <a:pt x="306" y="3"/>
                    <a:pt x="306" y="7"/>
                  </a:cubicBezTo>
                  <a:cubicBezTo>
                    <a:pt x="306" y="59"/>
                    <a:pt x="306" y="59"/>
                    <a:pt x="306" y="59"/>
                  </a:cubicBezTo>
                  <a:cubicBezTo>
                    <a:pt x="228" y="59"/>
                    <a:pt x="228" y="59"/>
                    <a:pt x="228" y="59"/>
                  </a:cubicBezTo>
                  <a:cubicBezTo>
                    <a:pt x="222" y="59"/>
                    <a:pt x="217" y="64"/>
                    <a:pt x="217" y="71"/>
                  </a:cubicBezTo>
                  <a:cubicBezTo>
                    <a:pt x="217" y="119"/>
                    <a:pt x="217" y="119"/>
                    <a:pt x="217" y="119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1" y="119"/>
                    <a:pt x="0" y="120"/>
                    <a:pt x="0" y="121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766"/>
                    <a:pt x="0" y="766"/>
                    <a:pt x="0" y="766"/>
                  </a:cubicBezTo>
                  <a:cubicBezTo>
                    <a:pt x="0" y="768"/>
                    <a:pt x="1" y="769"/>
                    <a:pt x="2" y="769"/>
                  </a:cubicBezTo>
                  <a:cubicBezTo>
                    <a:pt x="2" y="769"/>
                    <a:pt x="2" y="769"/>
                    <a:pt x="2" y="769"/>
                  </a:cubicBezTo>
                  <a:cubicBezTo>
                    <a:pt x="145" y="769"/>
                    <a:pt x="145" y="769"/>
                    <a:pt x="145" y="769"/>
                  </a:cubicBezTo>
                  <a:cubicBezTo>
                    <a:pt x="146" y="769"/>
                    <a:pt x="147" y="768"/>
                    <a:pt x="147" y="766"/>
                  </a:cubicBezTo>
                  <a:cubicBezTo>
                    <a:pt x="147" y="766"/>
                    <a:pt x="147" y="766"/>
                    <a:pt x="147" y="766"/>
                  </a:cubicBezTo>
                  <a:cubicBezTo>
                    <a:pt x="147" y="680"/>
                    <a:pt x="147" y="680"/>
                    <a:pt x="147" y="680"/>
                  </a:cubicBezTo>
                  <a:cubicBezTo>
                    <a:pt x="147" y="678"/>
                    <a:pt x="148" y="677"/>
                    <a:pt x="150" y="677"/>
                  </a:cubicBezTo>
                  <a:cubicBezTo>
                    <a:pt x="210" y="677"/>
                    <a:pt x="210" y="677"/>
                    <a:pt x="210" y="677"/>
                  </a:cubicBezTo>
                  <a:cubicBezTo>
                    <a:pt x="211" y="677"/>
                    <a:pt x="212" y="678"/>
                    <a:pt x="212" y="680"/>
                  </a:cubicBezTo>
                  <a:cubicBezTo>
                    <a:pt x="212" y="766"/>
                    <a:pt x="212" y="766"/>
                    <a:pt x="212" y="766"/>
                  </a:cubicBezTo>
                  <a:cubicBezTo>
                    <a:pt x="212" y="768"/>
                    <a:pt x="213" y="769"/>
                    <a:pt x="214" y="769"/>
                  </a:cubicBezTo>
                  <a:cubicBezTo>
                    <a:pt x="214" y="769"/>
                    <a:pt x="214" y="769"/>
                    <a:pt x="214" y="769"/>
                  </a:cubicBezTo>
                  <a:cubicBezTo>
                    <a:pt x="496" y="769"/>
                    <a:pt x="496" y="769"/>
                    <a:pt x="496" y="769"/>
                  </a:cubicBezTo>
                  <a:cubicBezTo>
                    <a:pt x="497" y="769"/>
                    <a:pt x="498" y="768"/>
                    <a:pt x="498" y="766"/>
                  </a:cubicBezTo>
                  <a:cubicBezTo>
                    <a:pt x="498" y="680"/>
                    <a:pt x="498" y="680"/>
                    <a:pt x="498" y="680"/>
                  </a:cubicBezTo>
                  <a:cubicBezTo>
                    <a:pt x="498" y="678"/>
                    <a:pt x="499" y="677"/>
                    <a:pt x="500" y="677"/>
                  </a:cubicBezTo>
                  <a:cubicBezTo>
                    <a:pt x="500" y="677"/>
                    <a:pt x="500" y="677"/>
                    <a:pt x="500" y="677"/>
                  </a:cubicBezTo>
                  <a:cubicBezTo>
                    <a:pt x="560" y="677"/>
                    <a:pt x="560" y="677"/>
                    <a:pt x="560" y="677"/>
                  </a:cubicBezTo>
                  <a:cubicBezTo>
                    <a:pt x="562" y="677"/>
                    <a:pt x="563" y="678"/>
                    <a:pt x="563" y="680"/>
                  </a:cubicBezTo>
                  <a:cubicBezTo>
                    <a:pt x="563" y="680"/>
                    <a:pt x="563" y="680"/>
                    <a:pt x="563" y="680"/>
                  </a:cubicBezTo>
                  <a:cubicBezTo>
                    <a:pt x="563" y="766"/>
                    <a:pt x="563" y="766"/>
                    <a:pt x="563" y="766"/>
                  </a:cubicBezTo>
                  <a:cubicBezTo>
                    <a:pt x="563" y="768"/>
                    <a:pt x="564" y="769"/>
                    <a:pt x="565" y="769"/>
                  </a:cubicBezTo>
                  <a:cubicBezTo>
                    <a:pt x="707" y="769"/>
                    <a:pt x="707" y="769"/>
                    <a:pt x="707" y="769"/>
                  </a:cubicBezTo>
                  <a:cubicBezTo>
                    <a:pt x="709" y="769"/>
                    <a:pt x="710" y="768"/>
                    <a:pt x="710" y="766"/>
                  </a:cubicBezTo>
                  <a:cubicBezTo>
                    <a:pt x="710" y="122"/>
                    <a:pt x="710" y="122"/>
                    <a:pt x="710" y="122"/>
                  </a:cubicBezTo>
                  <a:cubicBezTo>
                    <a:pt x="710" y="120"/>
                    <a:pt x="709" y="119"/>
                    <a:pt x="708" y="119"/>
                  </a:cubicBezTo>
                  <a:moveTo>
                    <a:pt x="122" y="647"/>
                  </a:moveTo>
                  <a:cubicBezTo>
                    <a:pt x="122" y="649"/>
                    <a:pt x="121" y="650"/>
                    <a:pt x="119" y="650"/>
                  </a:cubicBezTo>
                  <a:cubicBezTo>
                    <a:pt x="119" y="650"/>
                    <a:pt x="119" y="650"/>
                    <a:pt x="119" y="650"/>
                  </a:cubicBezTo>
                  <a:cubicBezTo>
                    <a:pt x="31" y="650"/>
                    <a:pt x="31" y="650"/>
                    <a:pt x="31" y="650"/>
                  </a:cubicBezTo>
                  <a:cubicBezTo>
                    <a:pt x="30" y="650"/>
                    <a:pt x="29" y="649"/>
                    <a:pt x="29" y="647"/>
                  </a:cubicBezTo>
                  <a:cubicBezTo>
                    <a:pt x="29" y="647"/>
                    <a:pt x="29" y="647"/>
                    <a:pt x="29" y="647"/>
                  </a:cubicBezTo>
                  <a:cubicBezTo>
                    <a:pt x="29" y="617"/>
                    <a:pt x="29" y="617"/>
                    <a:pt x="29" y="617"/>
                  </a:cubicBezTo>
                  <a:cubicBezTo>
                    <a:pt x="29" y="616"/>
                    <a:pt x="30" y="615"/>
                    <a:pt x="31" y="615"/>
                  </a:cubicBezTo>
                  <a:cubicBezTo>
                    <a:pt x="31" y="615"/>
                    <a:pt x="31" y="615"/>
                    <a:pt x="31" y="615"/>
                  </a:cubicBezTo>
                  <a:cubicBezTo>
                    <a:pt x="119" y="615"/>
                    <a:pt x="119" y="615"/>
                    <a:pt x="119" y="615"/>
                  </a:cubicBezTo>
                  <a:cubicBezTo>
                    <a:pt x="121" y="615"/>
                    <a:pt x="122" y="616"/>
                    <a:pt x="122" y="617"/>
                  </a:cubicBezTo>
                  <a:cubicBezTo>
                    <a:pt x="122" y="617"/>
                    <a:pt x="122" y="617"/>
                    <a:pt x="122" y="617"/>
                  </a:cubicBezTo>
                  <a:cubicBezTo>
                    <a:pt x="122" y="647"/>
                    <a:pt x="122" y="647"/>
                    <a:pt x="122" y="647"/>
                  </a:cubicBezTo>
                  <a:moveTo>
                    <a:pt x="122" y="570"/>
                  </a:moveTo>
                  <a:cubicBezTo>
                    <a:pt x="122" y="571"/>
                    <a:pt x="121" y="572"/>
                    <a:pt x="119" y="572"/>
                  </a:cubicBezTo>
                  <a:cubicBezTo>
                    <a:pt x="31" y="572"/>
                    <a:pt x="31" y="572"/>
                    <a:pt x="31" y="572"/>
                  </a:cubicBezTo>
                  <a:cubicBezTo>
                    <a:pt x="30" y="572"/>
                    <a:pt x="29" y="571"/>
                    <a:pt x="29" y="570"/>
                  </a:cubicBezTo>
                  <a:cubicBezTo>
                    <a:pt x="29" y="540"/>
                    <a:pt x="29" y="540"/>
                    <a:pt x="29" y="540"/>
                  </a:cubicBezTo>
                  <a:cubicBezTo>
                    <a:pt x="29" y="538"/>
                    <a:pt x="30" y="537"/>
                    <a:pt x="31" y="537"/>
                  </a:cubicBezTo>
                  <a:cubicBezTo>
                    <a:pt x="119" y="537"/>
                    <a:pt x="119" y="537"/>
                    <a:pt x="119" y="537"/>
                  </a:cubicBezTo>
                  <a:cubicBezTo>
                    <a:pt x="121" y="537"/>
                    <a:pt x="122" y="538"/>
                    <a:pt x="122" y="540"/>
                  </a:cubicBezTo>
                  <a:cubicBezTo>
                    <a:pt x="122" y="570"/>
                    <a:pt x="122" y="570"/>
                    <a:pt x="122" y="570"/>
                  </a:cubicBezTo>
                  <a:moveTo>
                    <a:pt x="122" y="492"/>
                  </a:moveTo>
                  <a:cubicBezTo>
                    <a:pt x="122" y="493"/>
                    <a:pt x="121" y="494"/>
                    <a:pt x="119" y="494"/>
                  </a:cubicBezTo>
                  <a:cubicBezTo>
                    <a:pt x="119" y="494"/>
                    <a:pt x="119" y="494"/>
                    <a:pt x="119" y="494"/>
                  </a:cubicBezTo>
                  <a:cubicBezTo>
                    <a:pt x="31" y="494"/>
                    <a:pt x="31" y="494"/>
                    <a:pt x="31" y="494"/>
                  </a:cubicBezTo>
                  <a:cubicBezTo>
                    <a:pt x="30" y="494"/>
                    <a:pt x="29" y="493"/>
                    <a:pt x="29" y="492"/>
                  </a:cubicBezTo>
                  <a:cubicBezTo>
                    <a:pt x="29" y="492"/>
                    <a:pt x="29" y="492"/>
                    <a:pt x="29" y="492"/>
                  </a:cubicBezTo>
                  <a:cubicBezTo>
                    <a:pt x="29" y="462"/>
                    <a:pt x="29" y="462"/>
                    <a:pt x="29" y="462"/>
                  </a:cubicBezTo>
                  <a:cubicBezTo>
                    <a:pt x="29" y="461"/>
                    <a:pt x="30" y="460"/>
                    <a:pt x="31" y="460"/>
                  </a:cubicBezTo>
                  <a:cubicBezTo>
                    <a:pt x="31" y="460"/>
                    <a:pt x="31" y="460"/>
                    <a:pt x="31" y="460"/>
                  </a:cubicBezTo>
                  <a:cubicBezTo>
                    <a:pt x="119" y="460"/>
                    <a:pt x="119" y="460"/>
                    <a:pt x="119" y="460"/>
                  </a:cubicBezTo>
                  <a:cubicBezTo>
                    <a:pt x="121" y="460"/>
                    <a:pt x="122" y="461"/>
                    <a:pt x="122" y="462"/>
                  </a:cubicBezTo>
                  <a:cubicBezTo>
                    <a:pt x="122" y="462"/>
                    <a:pt x="122" y="462"/>
                    <a:pt x="122" y="462"/>
                  </a:cubicBezTo>
                  <a:cubicBezTo>
                    <a:pt x="122" y="492"/>
                    <a:pt x="122" y="492"/>
                    <a:pt x="122" y="492"/>
                  </a:cubicBezTo>
                  <a:moveTo>
                    <a:pt x="122" y="415"/>
                  </a:moveTo>
                  <a:cubicBezTo>
                    <a:pt x="122" y="416"/>
                    <a:pt x="121" y="417"/>
                    <a:pt x="119" y="417"/>
                  </a:cubicBezTo>
                  <a:cubicBezTo>
                    <a:pt x="119" y="417"/>
                    <a:pt x="119" y="417"/>
                    <a:pt x="119" y="417"/>
                  </a:cubicBezTo>
                  <a:cubicBezTo>
                    <a:pt x="31" y="417"/>
                    <a:pt x="31" y="417"/>
                    <a:pt x="31" y="417"/>
                  </a:cubicBezTo>
                  <a:cubicBezTo>
                    <a:pt x="30" y="417"/>
                    <a:pt x="29" y="416"/>
                    <a:pt x="29" y="415"/>
                  </a:cubicBezTo>
                  <a:cubicBezTo>
                    <a:pt x="29" y="415"/>
                    <a:pt x="29" y="415"/>
                    <a:pt x="29" y="415"/>
                  </a:cubicBezTo>
                  <a:cubicBezTo>
                    <a:pt x="29" y="385"/>
                    <a:pt x="29" y="385"/>
                    <a:pt x="29" y="385"/>
                  </a:cubicBezTo>
                  <a:cubicBezTo>
                    <a:pt x="29" y="383"/>
                    <a:pt x="30" y="382"/>
                    <a:pt x="31" y="382"/>
                  </a:cubicBezTo>
                  <a:cubicBezTo>
                    <a:pt x="31" y="382"/>
                    <a:pt x="31" y="382"/>
                    <a:pt x="31" y="382"/>
                  </a:cubicBezTo>
                  <a:cubicBezTo>
                    <a:pt x="119" y="382"/>
                    <a:pt x="119" y="382"/>
                    <a:pt x="119" y="382"/>
                  </a:cubicBezTo>
                  <a:cubicBezTo>
                    <a:pt x="121" y="382"/>
                    <a:pt x="122" y="383"/>
                    <a:pt x="122" y="384"/>
                  </a:cubicBezTo>
                  <a:cubicBezTo>
                    <a:pt x="122" y="385"/>
                    <a:pt x="122" y="385"/>
                    <a:pt x="122" y="385"/>
                  </a:cubicBezTo>
                  <a:cubicBezTo>
                    <a:pt x="122" y="415"/>
                    <a:pt x="122" y="415"/>
                    <a:pt x="122" y="415"/>
                  </a:cubicBezTo>
                  <a:moveTo>
                    <a:pt x="122" y="337"/>
                  </a:moveTo>
                  <a:cubicBezTo>
                    <a:pt x="122" y="338"/>
                    <a:pt x="121" y="339"/>
                    <a:pt x="119" y="339"/>
                  </a:cubicBezTo>
                  <a:cubicBezTo>
                    <a:pt x="31" y="339"/>
                    <a:pt x="31" y="339"/>
                    <a:pt x="31" y="339"/>
                  </a:cubicBezTo>
                  <a:cubicBezTo>
                    <a:pt x="30" y="339"/>
                    <a:pt x="29" y="338"/>
                    <a:pt x="29" y="337"/>
                  </a:cubicBezTo>
                  <a:cubicBezTo>
                    <a:pt x="29" y="307"/>
                    <a:pt x="29" y="307"/>
                    <a:pt x="29" y="307"/>
                  </a:cubicBezTo>
                  <a:cubicBezTo>
                    <a:pt x="29" y="306"/>
                    <a:pt x="30" y="305"/>
                    <a:pt x="31" y="305"/>
                  </a:cubicBezTo>
                  <a:cubicBezTo>
                    <a:pt x="119" y="305"/>
                    <a:pt x="119" y="305"/>
                    <a:pt x="119" y="305"/>
                  </a:cubicBezTo>
                  <a:cubicBezTo>
                    <a:pt x="121" y="305"/>
                    <a:pt x="122" y="306"/>
                    <a:pt x="122" y="307"/>
                  </a:cubicBezTo>
                  <a:cubicBezTo>
                    <a:pt x="122" y="337"/>
                    <a:pt x="122" y="337"/>
                    <a:pt x="122" y="337"/>
                  </a:cubicBezTo>
                  <a:moveTo>
                    <a:pt x="122" y="259"/>
                  </a:moveTo>
                  <a:cubicBezTo>
                    <a:pt x="122" y="261"/>
                    <a:pt x="121" y="262"/>
                    <a:pt x="119" y="262"/>
                  </a:cubicBezTo>
                  <a:cubicBezTo>
                    <a:pt x="119" y="262"/>
                    <a:pt x="119" y="262"/>
                    <a:pt x="119" y="262"/>
                  </a:cubicBezTo>
                  <a:cubicBezTo>
                    <a:pt x="31" y="262"/>
                    <a:pt x="31" y="262"/>
                    <a:pt x="31" y="262"/>
                  </a:cubicBezTo>
                  <a:cubicBezTo>
                    <a:pt x="30" y="262"/>
                    <a:pt x="29" y="261"/>
                    <a:pt x="29" y="259"/>
                  </a:cubicBezTo>
                  <a:cubicBezTo>
                    <a:pt x="29" y="259"/>
                    <a:pt x="29" y="259"/>
                    <a:pt x="29" y="259"/>
                  </a:cubicBezTo>
                  <a:cubicBezTo>
                    <a:pt x="29" y="229"/>
                    <a:pt x="29" y="229"/>
                    <a:pt x="29" y="229"/>
                  </a:cubicBezTo>
                  <a:cubicBezTo>
                    <a:pt x="29" y="228"/>
                    <a:pt x="30" y="227"/>
                    <a:pt x="31" y="227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119" y="227"/>
                    <a:pt x="119" y="227"/>
                    <a:pt x="119" y="227"/>
                  </a:cubicBezTo>
                  <a:cubicBezTo>
                    <a:pt x="121" y="227"/>
                    <a:pt x="122" y="228"/>
                    <a:pt x="122" y="229"/>
                  </a:cubicBezTo>
                  <a:cubicBezTo>
                    <a:pt x="122" y="229"/>
                    <a:pt x="122" y="229"/>
                    <a:pt x="122" y="229"/>
                  </a:cubicBezTo>
                  <a:cubicBezTo>
                    <a:pt x="122" y="259"/>
                    <a:pt x="122" y="259"/>
                    <a:pt x="122" y="259"/>
                  </a:cubicBezTo>
                  <a:moveTo>
                    <a:pt x="122" y="182"/>
                  </a:moveTo>
                  <a:cubicBezTo>
                    <a:pt x="122" y="183"/>
                    <a:pt x="121" y="184"/>
                    <a:pt x="119" y="184"/>
                  </a:cubicBezTo>
                  <a:cubicBezTo>
                    <a:pt x="119" y="184"/>
                    <a:pt x="119" y="184"/>
                    <a:pt x="119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0" y="184"/>
                    <a:pt x="29" y="183"/>
                    <a:pt x="29" y="182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29" y="151"/>
                    <a:pt x="30" y="149"/>
                    <a:pt x="31" y="149"/>
                  </a:cubicBezTo>
                  <a:cubicBezTo>
                    <a:pt x="31" y="149"/>
                    <a:pt x="31" y="149"/>
                    <a:pt x="31" y="149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21" y="149"/>
                    <a:pt x="122" y="150"/>
                    <a:pt x="122" y="152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22" y="182"/>
                    <a:pt x="122" y="182"/>
                    <a:pt x="122" y="182"/>
                  </a:cubicBezTo>
                  <a:moveTo>
                    <a:pt x="330" y="647"/>
                  </a:moveTo>
                  <a:cubicBezTo>
                    <a:pt x="330" y="649"/>
                    <a:pt x="329" y="650"/>
                    <a:pt x="328" y="650"/>
                  </a:cubicBezTo>
                  <a:cubicBezTo>
                    <a:pt x="328" y="650"/>
                    <a:pt x="328" y="650"/>
                    <a:pt x="328" y="650"/>
                  </a:cubicBezTo>
                  <a:cubicBezTo>
                    <a:pt x="240" y="650"/>
                    <a:pt x="240" y="650"/>
                    <a:pt x="240" y="650"/>
                  </a:cubicBezTo>
                  <a:cubicBezTo>
                    <a:pt x="238" y="650"/>
                    <a:pt x="237" y="649"/>
                    <a:pt x="237" y="647"/>
                  </a:cubicBezTo>
                  <a:cubicBezTo>
                    <a:pt x="237" y="647"/>
                    <a:pt x="237" y="647"/>
                    <a:pt x="237" y="647"/>
                  </a:cubicBezTo>
                  <a:cubicBezTo>
                    <a:pt x="237" y="617"/>
                    <a:pt x="237" y="617"/>
                    <a:pt x="237" y="617"/>
                  </a:cubicBezTo>
                  <a:cubicBezTo>
                    <a:pt x="237" y="616"/>
                    <a:pt x="238" y="615"/>
                    <a:pt x="240" y="615"/>
                  </a:cubicBezTo>
                  <a:cubicBezTo>
                    <a:pt x="240" y="615"/>
                    <a:pt x="240" y="615"/>
                    <a:pt x="240" y="615"/>
                  </a:cubicBezTo>
                  <a:cubicBezTo>
                    <a:pt x="328" y="615"/>
                    <a:pt x="328" y="615"/>
                    <a:pt x="328" y="615"/>
                  </a:cubicBezTo>
                  <a:cubicBezTo>
                    <a:pt x="329" y="615"/>
                    <a:pt x="330" y="616"/>
                    <a:pt x="330" y="617"/>
                  </a:cubicBezTo>
                  <a:cubicBezTo>
                    <a:pt x="330" y="617"/>
                    <a:pt x="330" y="617"/>
                    <a:pt x="330" y="617"/>
                  </a:cubicBezTo>
                  <a:cubicBezTo>
                    <a:pt x="330" y="647"/>
                    <a:pt x="330" y="647"/>
                    <a:pt x="330" y="647"/>
                  </a:cubicBezTo>
                  <a:moveTo>
                    <a:pt x="330" y="570"/>
                  </a:moveTo>
                  <a:cubicBezTo>
                    <a:pt x="330" y="571"/>
                    <a:pt x="329" y="572"/>
                    <a:pt x="328" y="572"/>
                  </a:cubicBezTo>
                  <a:cubicBezTo>
                    <a:pt x="240" y="572"/>
                    <a:pt x="240" y="572"/>
                    <a:pt x="240" y="572"/>
                  </a:cubicBezTo>
                  <a:cubicBezTo>
                    <a:pt x="238" y="572"/>
                    <a:pt x="237" y="571"/>
                    <a:pt x="237" y="570"/>
                  </a:cubicBezTo>
                  <a:cubicBezTo>
                    <a:pt x="237" y="540"/>
                    <a:pt x="237" y="540"/>
                    <a:pt x="237" y="540"/>
                  </a:cubicBezTo>
                  <a:cubicBezTo>
                    <a:pt x="237" y="538"/>
                    <a:pt x="238" y="537"/>
                    <a:pt x="240" y="537"/>
                  </a:cubicBezTo>
                  <a:cubicBezTo>
                    <a:pt x="328" y="537"/>
                    <a:pt x="328" y="537"/>
                    <a:pt x="328" y="537"/>
                  </a:cubicBezTo>
                  <a:cubicBezTo>
                    <a:pt x="329" y="537"/>
                    <a:pt x="330" y="538"/>
                    <a:pt x="330" y="540"/>
                  </a:cubicBezTo>
                  <a:cubicBezTo>
                    <a:pt x="330" y="570"/>
                    <a:pt x="330" y="570"/>
                    <a:pt x="330" y="570"/>
                  </a:cubicBezTo>
                  <a:moveTo>
                    <a:pt x="330" y="492"/>
                  </a:moveTo>
                  <a:cubicBezTo>
                    <a:pt x="330" y="493"/>
                    <a:pt x="329" y="494"/>
                    <a:pt x="328" y="494"/>
                  </a:cubicBezTo>
                  <a:cubicBezTo>
                    <a:pt x="328" y="494"/>
                    <a:pt x="328" y="494"/>
                    <a:pt x="328" y="494"/>
                  </a:cubicBezTo>
                  <a:cubicBezTo>
                    <a:pt x="240" y="494"/>
                    <a:pt x="240" y="494"/>
                    <a:pt x="240" y="494"/>
                  </a:cubicBezTo>
                  <a:cubicBezTo>
                    <a:pt x="238" y="494"/>
                    <a:pt x="237" y="493"/>
                    <a:pt x="237" y="492"/>
                  </a:cubicBezTo>
                  <a:cubicBezTo>
                    <a:pt x="237" y="492"/>
                    <a:pt x="237" y="492"/>
                    <a:pt x="237" y="492"/>
                  </a:cubicBezTo>
                  <a:cubicBezTo>
                    <a:pt x="237" y="462"/>
                    <a:pt x="237" y="462"/>
                    <a:pt x="237" y="462"/>
                  </a:cubicBezTo>
                  <a:cubicBezTo>
                    <a:pt x="237" y="461"/>
                    <a:pt x="238" y="460"/>
                    <a:pt x="240" y="460"/>
                  </a:cubicBezTo>
                  <a:cubicBezTo>
                    <a:pt x="240" y="460"/>
                    <a:pt x="240" y="460"/>
                    <a:pt x="240" y="460"/>
                  </a:cubicBezTo>
                  <a:cubicBezTo>
                    <a:pt x="328" y="460"/>
                    <a:pt x="328" y="460"/>
                    <a:pt x="328" y="460"/>
                  </a:cubicBezTo>
                  <a:cubicBezTo>
                    <a:pt x="329" y="460"/>
                    <a:pt x="330" y="461"/>
                    <a:pt x="330" y="462"/>
                  </a:cubicBezTo>
                  <a:cubicBezTo>
                    <a:pt x="330" y="462"/>
                    <a:pt x="330" y="462"/>
                    <a:pt x="330" y="462"/>
                  </a:cubicBezTo>
                  <a:cubicBezTo>
                    <a:pt x="330" y="492"/>
                    <a:pt x="330" y="492"/>
                    <a:pt x="330" y="492"/>
                  </a:cubicBezTo>
                  <a:moveTo>
                    <a:pt x="330" y="415"/>
                  </a:moveTo>
                  <a:cubicBezTo>
                    <a:pt x="330" y="416"/>
                    <a:pt x="329" y="417"/>
                    <a:pt x="328" y="417"/>
                  </a:cubicBezTo>
                  <a:cubicBezTo>
                    <a:pt x="328" y="417"/>
                    <a:pt x="328" y="417"/>
                    <a:pt x="328" y="417"/>
                  </a:cubicBezTo>
                  <a:cubicBezTo>
                    <a:pt x="240" y="417"/>
                    <a:pt x="240" y="417"/>
                    <a:pt x="240" y="417"/>
                  </a:cubicBezTo>
                  <a:cubicBezTo>
                    <a:pt x="238" y="417"/>
                    <a:pt x="237" y="416"/>
                    <a:pt x="237" y="415"/>
                  </a:cubicBezTo>
                  <a:cubicBezTo>
                    <a:pt x="237" y="415"/>
                    <a:pt x="237" y="415"/>
                    <a:pt x="237" y="41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7" y="383"/>
                    <a:pt x="238" y="382"/>
                    <a:pt x="240" y="382"/>
                  </a:cubicBezTo>
                  <a:cubicBezTo>
                    <a:pt x="240" y="382"/>
                    <a:pt x="240" y="382"/>
                    <a:pt x="240" y="382"/>
                  </a:cubicBezTo>
                  <a:cubicBezTo>
                    <a:pt x="328" y="382"/>
                    <a:pt x="328" y="382"/>
                    <a:pt x="328" y="382"/>
                  </a:cubicBezTo>
                  <a:cubicBezTo>
                    <a:pt x="329" y="382"/>
                    <a:pt x="330" y="383"/>
                    <a:pt x="330" y="384"/>
                  </a:cubicBezTo>
                  <a:cubicBezTo>
                    <a:pt x="330" y="385"/>
                    <a:pt x="330" y="385"/>
                    <a:pt x="330" y="385"/>
                  </a:cubicBezTo>
                  <a:cubicBezTo>
                    <a:pt x="330" y="415"/>
                    <a:pt x="330" y="415"/>
                    <a:pt x="330" y="415"/>
                  </a:cubicBezTo>
                  <a:moveTo>
                    <a:pt x="330" y="337"/>
                  </a:moveTo>
                  <a:cubicBezTo>
                    <a:pt x="330" y="338"/>
                    <a:pt x="329" y="339"/>
                    <a:pt x="328" y="339"/>
                  </a:cubicBezTo>
                  <a:cubicBezTo>
                    <a:pt x="240" y="339"/>
                    <a:pt x="240" y="339"/>
                    <a:pt x="240" y="339"/>
                  </a:cubicBezTo>
                  <a:cubicBezTo>
                    <a:pt x="238" y="339"/>
                    <a:pt x="237" y="338"/>
                    <a:pt x="237" y="337"/>
                  </a:cubicBezTo>
                  <a:cubicBezTo>
                    <a:pt x="237" y="307"/>
                    <a:pt x="237" y="307"/>
                    <a:pt x="237" y="307"/>
                  </a:cubicBezTo>
                  <a:cubicBezTo>
                    <a:pt x="237" y="306"/>
                    <a:pt x="238" y="305"/>
                    <a:pt x="240" y="305"/>
                  </a:cubicBezTo>
                  <a:cubicBezTo>
                    <a:pt x="328" y="305"/>
                    <a:pt x="328" y="305"/>
                    <a:pt x="328" y="305"/>
                  </a:cubicBezTo>
                  <a:cubicBezTo>
                    <a:pt x="329" y="305"/>
                    <a:pt x="330" y="306"/>
                    <a:pt x="330" y="307"/>
                  </a:cubicBezTo>
                  <a:cubicBezTo>
                    <a:pt x="330" y="337"/>
                    <a:pt x="330" y="337"/>
                    <a:pt x="330" y="337"/>
                  </a:cubicBezTo>
                  <a:moveTo>
                    <a:pt x="330" y="259"/>
                  </a:moveTo>
                  <a:cubicBezTo>
                    <a:pt x="330" y="261"/>
                    <a:pt x="329" y="262"/>
                    <a:pt x="328" y="262"/>
                  </a:cubicBezTo>
                  <a:cubicBezTo>
                    <a:pt x="328" y="262"/>
                    <a:pt x="328" y="262"/>
                    <a:pt x="328" y="262"/>
                  </a:cubicBezTo>
                  <a:cubicBezTo>
                    <a:pt x="240" y="262"/>
                    <a:pt x="240" y="262"/>
                    <a:pt x="240" y="262"/>
                  </a:cubicBezTo>
                  <a:cubicBezTo>
                    <a:pt x="238" y="262"/>
                    <a:pt x="237" y="261"/>
                    <a:pt x="237" y="259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7" y="229"/>
                    <a:pt x="237" y="229"/>
                    <a:pt x="237" y="229"/>
                  </a:cubicBezTo>
                  <a:cubicBezTo>
                    <a:pt x="237" y="228"/>
                    <a:pt x="238" y="227"/>
                    <a:pt x="240" y="227"/>
                  </a:cubicBezTo>
                  <a:cubicBezTo>
                    <a:pt x="240" y="227"/>
                    <a:pt x="240" y="227"/>
                    <a:pt x="240" y="227"/>
                  </a:cubicBezTo>
                  <a:cubicBezTo>
                    <a:pt x="328" y="227"/>
                    <a:pt x="328" y="227"/>
                    <a:pt x="328" y="227"/>
                  </a:cubicBezTo>
                  <a:cubicBezTo>
                    <a:pt x="329" y="227"/>
                    <a:pt x="330" y="228"/>
                    <a:pt x="330" y="229"/>
                  </a:cubicBezTo>
                  <a:cubicBezTo>
                    <a:pt x="330" y="229"/>
                    <a:pt x="330" y="229"/>
                    <a:pt x="330" y="229"/>
                  </a:cubicBezTo>
                  <a:cubicBezTo>
                    <a:pt x="330" y="259"/>
                    <a:pt x="330" y="259"/>
                    <a:pt x="330" y="259"/>
                  </a:cubicBezTo>
                  <a:moveTo>
                    <a:pt x="330" y="182"/>
                  </a:moveTo>
                  <a:cubicBezTo>
                    <a:pt x="330" y="183"/>
                    <a:pt x="329" y="184"/>
                    <a:pt x="328" y="184"/>
                  </a:cubicBezTo>
                  <a:cubicBezTo>
                    <a:pt x="328" y="184"/>
                    <a:pt x="328" y="184"/>
                    <a:pt x="328" y="184"/>
                  </a:cubicBezTo>
                  <a:cubicBezTo>
                    <a:pt x="240" y="184"/>
                    <a:pt x="240" y="184"/>
                    <a:pt x="240" y="184"/>
                  </a:cubicBezTo>
                  <a:cubicBezTo>
                    <a:pt x="238" y="184"/>
                    <a:pt x="237" y="183"/>
                    <a:pt x="237" y="182"/>
                  </a:cubicBezTo>
                  <a:cubicBezTo>
                    <a:pt x="237" y="182"/>
                    <a:pt x="237" y="182"/>
                    <a:pt x="237" y="182"/>
                  </a:cubicBezTo>
                  <a:cubicBezTo>
                    <a:pt x="237" y="152"/>
                    <a:pt x="237" y="152"/>
                    <a:pt x="237" y="152"/>
                  </a:cubicBezTo>
                  <a:cubicBezTo>
                    <a:pt x="237" y="151"/>
                    <a:pt x="238" y="149"/>
                    <a:pt x="240" y="149"/>
                  </a:cubicBezTo>
                  <a:cubicBezTo>
                    <a:pt x="240" y="149"/>
                    <a:pt x="240" y="149"/>
                    <a:pt x="240" y="149"/>
                  </a:cubicBezTo>
                  <a:cubicBezTo>
                    <a:pt x="328" y="149"/>
                    <a:pt x="328" y="149"/>
                    <a:pt x="328" y="149"/>
                  </a:cubicBezTo>
                  <a:cubicBezTo>
                    <a:pt x="329" y="149"/>
                    <a:pt x="330" y="150"/>
                    <a:pt x="330" y="152"/>
                  </a:cubicBezTo>
                  <a:cubicBezTo>
                    <a:pt x="330" y="152"/>
                    <a:pt x="330" y="152"/>
                    <a:pt x="330" y="152"/>
                  </a:cubicBezTo>
                  <a:cubicBezTo>
                    <a:pt x="330" y="182"/>
                    <a:pt x="330" y="182"/>
                    <a:pt x="330" y="182"/>
                  </a:cubicBezTo>
                  <a:moveTo>
                    <a:pt x="473" y="647"/>
                  </a:moveTo>
                  <a:cubicBezTo>
                    <a:pt x="473" y="649"/>
                    <a:pt x="471" y="650"/>
                    <a:pt x="470" y="650"/>
                  </a:cubicBezTo>
                  <a:cubicBezTo>
                    <a:pt x="382" y="650"/>
                    <a:pt x="382" y="650"/>
                    <a:pt x="382" y="650"/>
                  </a:cubicBezTo>
                  <a:cubicBezTo>
                    <a:pt x="381" y="650"/>
                    <a:pt x="380" y="649"/>
                    <a:pt x="380" y="647"/>
                  </a:cubicBezTo>
                  <a:cubicBezTo>
                    <a:pt x="380" y="617"/>
                    <a:pt x="380" y="617"/>
                    <a:pt x="380" y="617"/>
                  </a:cubicBezTo>
                  <a:cubicBezTo>
                    <a:pt x="380" y="616"/>
                    <a:pt x="381" y="615"/>
                    <a:pt x="382" y="615"/>
                  </a:cubicBezTo>
                  <a:cubicBezTo>
                    <a:pt x="470" y="615"/>
                    <a:pt x="470" y="615"/>
                    <a:pt x="470" y="615"/>
                  </a:cubicBezTo>
                  <a:cubicBezTo>
                    <a:pt x="471" y="615"/>
                    <a:pt x="473" y="616"/>
                    <a:pt x="473" y="617"/>
                  </a:cubicBezTo>
                  <a:cubicBezTo>
                    <a:pt x="473" y="647"/>
                    <a:pt x="473" y="647"/>
                    <a:pt x="473" y="647"/>
                  </a:cubicBezTo>
                  <a:moveTo>
                    <a:pt x="473" y="570"/>
                  </a:moveTo>
                  <a:cubicBezTo>
                    <a:pt x="472" y="571"/>
                    <a:pt x="471" y="572"/>
                    <a:pt x="470" y="572"/>
                  </a:cubicBezTo>
                  <a:cubicBezTo>
                    <a:pt x="382" y="572"/>
                    <a:pt x="382" y="572"/>
                    <a:pt x="382" y="572"/>
                  </a:cubicBezTo>
                  <a:cubicBezTo>
                    <a:pt x="381" y="572"/>
                    <a:pt x="380" y="571"/>
                    <a:pt x="380" y="570"/>
                  </a:cubicBezTo>
                  <a:cubicBezTo>
                    <a:pt x="380" y="540"/>
                    <a:pt x="380" y="540"/>
                    <a:pt x="380" y="540"/>
                  </a:cubicBezTo>
                  <a:cubicBezTo>
                    <a:pt x="380" y="538"/>
                    <a:pt x="381" y="537"/>
                    <a:pt x="382" y="537"/>
                  </a:cubicBezTo>
                  <a:cubicBezTo>
                    <a:pt x="470" y="537"/>
                    <a:pt x="470" y="537"/>
                    <a:pt x="470" y="537"/>
                  </a:cubicBezTo>
                  <a:cubicBezTo>
                    <a:pt x="471" y="537"/>
                    <a:pt x="472" y="538"/>
                    <a:pt x="473" y="540"/>
                  </a:cubicBezTo>
                  <a:cubicBezTo>
                    <a:pt x="473" y="570"/>
                    <a:pt x="473" y="570"/>
                    <a:pt x="473" y="570"/>
                  </a:cubicBezTo>
                  <a:moveTo>
                    <a:pt x="473" y="492"/>
                  </a:moveTo>
                  <a:cubicBezTo>
                    <a:pt x="473" y="493"/>
                    <a:pt x="471" y="494"/>
                    <a:pt x="470" y="494"/>
                  </a:cubicBezTo>
                  <a:cubicBezTo>
                    <a:pt x="382" y="494"/>
                    <a:pt x="382" y="494"/>
                    <a:pt x="382" y="494"/>
                  </a:cubicBezTo>
                  <a:cubicBezTo>
                    <a:pt x="381" y="494"/>
                    <a:pt x="380" y="493"/>
                    <a:pt x="380" y="492"/>
                  </a:cubicBezTo>
                  <a:cubicBezTo>
                    <a:pt x="380" y="462"/>
                    <a:pt x="380" y="462"/>
                    <a:pt x="380" y="462"/>
                  </a:cubicBezTo>
                  <a:cubicBezTo>
                    <a:pt x="380" y="461"/>
                    <a:pt x="381" y="460"/>
                    <a:pt x="382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1" y="460"/>
                    <a:pt x="473" y="461"/>
                    <a:pt x="473" y="462"/>
                  </a:cubicBezTo>
                  <a:cubicBezTo>
                    <a:pt x="473" y="492"/>
                    <a:pt x="473" y="492"/>
                    <a:pt x="473" y="492"/>
                  </a:cubicBezTo>
                  <a:moveTo>
                    <a:pt x="473" y="415"/>
                  </a:moveTo>
                  <a:cubicBezTo>
                    <a:pt x="473" y="416"/>
                    <a:pt x="471" y="417"/>
                    <a:pt x="470" y="417"/>
                  </a:cubicBezTo>
                  <a:cubicBezTo>
                    <a:pt x="382" y="417"/>
                    <a:pt x="382" y="417"/>
                    <a:pt x="382" y="417"/>
                  </a:cubicBezTo>
                  <a:cubicBezTo>
                    <a:pt x="381" y="417"/>
                    <a:pt x="380" y="416"/>
                    <a:pt x="380" y="415"/>
                  </a:cubicBezTo>
                  <a:cubicBezTo>
                    <a:pt x="380" y="385"/>
                    <a:pt x="380" y="385"/>
                    <a:pt x="380" y="385"/>
                  </a:cubicBezTo>
                  <a:cubicBezTo>
                    <a:pt x="380" y="383"/>
                    <a:pt x="381" y="382"/>
                    <a:pt x="382" y="382"/>
                  </a:cubicBezTo>
                  <a:cubicBezTo>
                    <a:pt x="470" y="382"/>
                    <a:pt x="470" y="382"/>
                    <a:pt x="470" y="382"/>
                  </a:cubicBezTo>
                  <a:cubicBezTo>
                    <a:pt x="471" y="382"/>
                    <a:pt x="473" y="383"/>
                    <a:pt x="473" y="385"/>
                  </a:cubicBezTo>
                  <a:cubicBezTo>
                    <a:pt x="473" y="415"/>
                    <a:pt x="473" y="415"/>
                    <a:pt x="473" y="415"/>
                  </a:cubicBezTo>
                  <a:moveTo>
                    <a:pt x="473" y="337"/>
                  </a:moveTo>
                  <a:cubicBezTo>
                    <a:pt x="472" y="338"/>
                    <a:pt x="471" y="339"/>
                    <a:pt x="470" y="339"/>
                  </a:cubicBezTo>
                  <a:cubicBezTo>
                    <a:pt x="382" y="339"/>
                    <a:pt x="382" y="339"/>
                    <a:pt x="382" y="339"/>
                  </a:cubicBezTo>
                  <a:cubicBezTo>
                    <a:pt x="381" y="339"/>
                    <a:pt x="380" y="338"/>
                    <a:pt x="380" y="337"/>
                  </a:cubicBezTo>
                  <a:cubicBezTo>
                    <a:pt x="380" y="307"/>
                    <a:pt x="380" y="307"/>
                    <a:pt x="380" y="307"/>
                  </a:cubicBezTo>
                  <a:cubicBezTo>
                    <a:pt x="380" y="306"/>
                    <a:pt x="381" y="305"/>
                    <a:pt x="382" y="305"/>
                  </a:cubicBezTo>
                  <a:cubicBezTo>
                    <a:pt x="470" y="305"/>
                    <a:pt x="470" y="305"/>
                    <a:pt x="470" y="305"/>
                  </a:cubicBezTo>
                  <a:cubicBezTo>
                    <a:pt x="471" y="305"/>
                    <a:pt x="472" y="306"/>
                    <a:pt x="473" y="307"/>
                  </a:cubicBezTo>
                  <a:cubicBezTo>
                    <a:pt x="473" y="337"/>
                    <a:pt x="473" y="337"/>
                    <a:pt x="473" y="337"/>
                  </a:cubicBezTo>
                  <a:moveTo>
                    <a:pt x="473" y="259"/>
                  </a:moveTo>
                  <a:cubicBezTo>
                    <a:pt x="473" y="261"/>
                    <a:pt x="471" y="262"/>
                    <a:pt x="470" y="262"/>
                  </a:cubicBezTo>
                  <a:cubicBezTo>
                    <a:pt x="382" y="262"/>
                    <a:pt x="382" y="262"/>
                    <a:pt x="382" y="262"/>
                  </a:cubicBezTo>
                  <a:cubicBezTo>
                    <a:pt x="381" y="262"/>
                    <a:pt x="380" y="261"/>
                    <a:pt x="380" y="259"/>
                  </a:cubicBezTo>
                  <a:cubicBezTo>
                    <a:pt x="380" y="229"/>
                    <a:pt x="380" y="229"/>
                    <a:pt x="380" y="229"/>
                  </a:cubicBezTo>
                  <a:cubicBezTo>
                    <a:pt x="380" y="228"/>
                    <a:pt x="381" y="227"/>
                    <a:pt x="382" y="227"/>
                  </a:cubicBezTo>
                  <a:cubicBezTo>
                    <a:pt x="470" y="227"/>
                    <a:pt x="470" y="227"/>
                    <a:pt x="470" y="227"/>
                  </a:cubicBezTo>
                  <a:cubicBezTo>
                    <a:pt x="471" y="227"/>
                    <a:pt x="473" y="228"/>
                    <a:pt x="473" y="229"/>
                  </a:cubicBezTo>
                  <a:cubicBezTo>
                    <a:pt x="473" y="259"/>
                    <a:pt x="473" y="259"/>
                    <a:pt x="473" y="259"/>
                  </a:cubicBezTo>
                  <a:moveTo>
                    <a:pt x="473" y="182"/>
                  </a:moveTo>
                  <a:cubicBezTo>
                    <a:pt x="473" y="183"/>
                    <a:pt x="471" y="184"/>
                    <a:pt x="470" y="184"/>
                  </a:cubicBezTo>
                  <a:cubicBezTo>
                    <a:pt x="382" y="184"/>
                    <a:pt x="382" y="184"/>
                    <a:pt x="382" y="184"/>
                  </a:cubicBezTo>
                  <a:cubicBezTo>
                    <a:pt x="381" y="184"/>
                    <a:pt x="380" y="183"/>
                    <a:pt x="380" y="182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80" y="150"/>
                    <a:pt x="381" y="149"/>
                    <a:pt x="382" y="149"/>
                  </a:cubicBezTo>
                  <a:cubicBezTo>
                    <a:pt x="470" y="149"/>
                    <a:pt x="470" y="149"/>
                    <a:pt x="470" y="149"/>
                  </a:cubicBezTo>
                  <a:cubicBezTo>
                    <a:pt x="471" y="149"/>
                    <a:pt x="473" y="150"/>
                    <a:pt x="473" y="152"/>
                  </a:cubicBezTo>
                  <a:cubicBezTo>
                    <a:pt x="473" y="182"/>
                    <a:pt x="473" y="182"/>
                    <a:pt x="473" y="182"/>
                  </a:cubicBezTo>
                  <a:moveTo>
                    <a:pt x="681" y="647"/>
                  </a:moveTo>
                  <a:cubicBezTo>
                    <a:pt x="681" y="648"/>
                    <a:pt x="680" y="650"/>
                    <a:pt x="679" y="650"/>
                  </a:cubicBezTo>
                  <a:cubicBezTo>
                    <a:pt x="591" y="650"/>
                    <a:pt x="591" y="650"/>
                    <a:pt x="591" y="650"/>
                  </a:cubicBezTo>
                  <a:cubicBezTo>
                    <a:pt x="589" y="650"/>
                    <a:pt x="588" y="649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17"/>
                    <a:pt x="588" y="617"/>
                    <a:pt x="588" y="617"/>
                  </a:cubicBezTo>
                  <a:cubicBezTo>
                    <a:pt x="588" y="616"/>
                    <a:pt x="589" y="615"/>
                    <a:pt x="591" y="615"/>
                  </a:cubicBezTo>
                  <a:cubicBezTo>
                    <a:pt x="591" y="615"/>
                    <a:pt x="591" y="615"/>
                    <a:pt x="591" y="615"/>
                  </a:cubicBezTo>
                  <a:cubicBezTo>
                    <a:pt x="679" y="615"/>
                    <a:pt x="679" y="615"/>
                    <a:pt x="679" y="615"/>
                  </a:cubicBezTo>
                  <a:cubicBezTo>
                    <a:pt x="680" y="615"/>
                    <a:pt x="681" y="616"/>
                    <a:pt x="681" y="617"/>
                  </a:cubicBezTo>
                  <a:cubicBezTo>
                    <a:pt x="681" y="647"/>
                    <a:pt x="681" y="647"/>
                    <a:pt x="681" y="647"/>
                  </a:cubicBezTo>
                  <a:moveTo>
                    <a:pt x="681" y="570"/>
                  </a:moveTo>
                  <a:cubicBezTo>
                    <a:pt x="681" y="571"/>
                    <a:pt x="680" y="572"/>
                    <a:pt x="679" y="572"/>
                  </a:cubicBezTo>
                  <a:cubicBezTo>
                    <a:pt x="591" y="572"/>
                    <a:pt x="591" y="572"/>
                    <a:pt x="591" y="572"/>
                  </a:cubicBezTo>
                  <a:cubicBezTo>
                    <a:pt x="589" y="572"/>
                    <a:pt x="588" y="571"/>
                    <a:pt x="588" y="570"/>
                  </a:cubicBezTo>
                  <a:cubicBezTo>
                    <a:pt x="588" y="540"/>
                    <a:pt x="588" y="540"/>
                    <a:pt x="588" y="540"/>
                  </a:cubicBezTo>
                  <a:cubicBezTo>
                    <a:pt x="588" y="538"/>
                    <a:pt x="589" y="537"/>
                    <a:pt x="591" y="537"/>
                  </a:cubicBezTo>
                  <a:cubicBezTo>
                    <a:pt x="679" y="537"/>
                    <a:pt x="679" y="537"/>
                    <a:pt x="679" y="537"/>
                  </a:cubicBezTo>
                  <a:cubicBezTo>
                    <a:pt x="680" y="537"/>
                    <a:pt x="681" y="538"/>
                    <a:pt x="681" y="540"/>
                  </a:cubicBezTo>
                  <a:cubicBezTo>
                    <a:pt x="681" y="570"/>
                    <a:pt x="681" y="570"/>
                    <a:pt x="681" y="570"/>
                  </a:cubicBezTo>
                  <a:moveTo>
                    <a:pt x="681" y="492"/>
                  </a:moveTo>
                  <a:cubicBezTo>
                    <a:pt x="681" y="493"/>
                    <a:pt x="680" y="494"/>
                    <a:pt x="679" y="494"/>
                  </a:cubicBezTo>
                  <a:cubicBezTo>
                    <a:pt x="591" y="494"/>
                    <a:pt x="591" y="494"/>
                    <a:pt x="591" y="494"/>
                  </a:cubicBezTo>
                  <a:cubicBezTo>
                    <a:pt x="589" y="494"/>
                    <a:pt x="588" y="493"/>
                    <a:pt x="588" y="492"/>
                  </a:cubicBezTo>
                  <a:cubicBezTo>
                    <a:pt x="588" y="492"/>
                    <a:pt x="588" y="492"/>
                    <a:pt x="588" y="492"/>
                  </a:cubicBezTo>
                  <a:cubicBezTo>
                    <a:pt x="588" y="462"/>
                    <a:pt x="588" y="462"/>
                    <a:pt x="588" y="462"/>
                  </a:cubicBezTo>
                  <a:cubicBezTo>
                    <a:pt x="588" y="461"/>
                    <a:pt x="589" y="460"/>
                    <a:pt x="591" y="460"/>
                  </a:cubicBezTo>
                  <a:cubicBezTo>
                    <a:pt x="591" y="460"/>
                    <a:pt x="591" y="460"/>
                    <a:pt x="591" y="460"/>
                  </a:cubicBezTo>
                  <a:cubicBezTo>
                    <a:pt x="679" y="460"/>
                    <a:pt x="679" y="460"/>
                    <a:pt x="679" y="460"/>
                  </a:cubicBezTo>
                  <a:cubicBezTo>
                    <a:pt x="680" y="460"/>
                    <a:pt x="681" y="461"/>
                    <a:pt x="681" y="462"/>
                  </a:cubicBezTo>
                  <a:cubicBezTo>
                    <a:pt x="681" y="492"/>
                    <a:pt x="681" y="492"/>
                    <a:pt x="681" y="492"/>
                  </a:cubicBezTo>
                  <a:moveTo>
                    <a:pt x="681" y="414"/>
                  </a:moveTo>
                  <a:cubicBezTo>
                    <a:pt x="681" y="416"/>
                    <a:pt x="680" y="417"/>
                    <a:pt x="679" y="417"/>
                  </a:cubicBezTo>
                  <a:cubicBezTo>
                    <a:pt x="591" y="417"/>
                    <a:pt x="591" y="417"/>
                    <a:pt x="591" y="417"/>
                  </a:cubicBezTo>
                  <a:cubicBezTo>
                    <a:pt x="589" y="417"/>
                    <a:pt x="588" y="416"/>
                    <a:pt x="588" y="415"/>
                  </a:cubicBezTo>
                  <a:cubicBezTo>
                    <a:pt x="588" y="414"/>
                    <a:pt x="588" y="414"/>
                    <a:pt x="588" y="414"/>
                  </a:cubicBezTo>
                  <a:cubicBezTo>
                    <a:pt x="588" y="384"/>
                    <a:pt x="588" y="384"/>
                    <a:pt x="588" y="384"/>
                  </a:cubicBezTo>
                  <a:cubicBezTo>
                    <a:pt x="588" y="383"/>
                    <a:pt x="589" y="382"/>
                    <a:pt x="591" y="382"/>
                  </a:cubicBezTo>
                  <a:cubicBezTo>
                    <a:pt x="591" y="382"/>
                    <a:pt x="591" y="382"/>
                    <a:pt x="591" y="382"/>
                  </a:cubicBezTo>
                  <a:cubicBezTo>
                    <a:pt x="679" y="382"/>
                    <a:pt x="679" y="382"/>
                    <a:pt x="679" y="382"/>
                  </a:cubicBezTo>
                  <a:cubicBezTo>
                    <a:pt x="680" y="382"/>
                    <a:pt x="681" y="383"/>
                    <a:pt x="681" y="384"/>
                  </a:cubicBezTo>
                  <a:cubicBezTo>
                    <a:pt x="681" y="414"/>
                    <a:pt x="681" y="414"/>
                    <a:pt x="681" y="414"/>
                  </a:cubicBezTo>
                  <a:moveTo>
                    <a:pt x="681" y="337"/>
                  </a:moveTo>
                  <a:cubicBezTo>
                    <a:pt x="681" y="338"/>
                    <a:pt x="680" y="339"/>
                    <a:pt x="679" y="339"/>
                  </a:cubicBezTo>
                  <a:cubicBezTo>
                    <a:pt x="591" y="339"/>
                    <a:pt x="591" y="339"/>
                    <a:pt x="591" y="339"/>
                  </a:cubicBezTo>
                  <a:cubicBezTo>
                    <a:pt x="589" y="339"/>
                    <a:pt x="588" y="338"/>
                    <a:pt x="588" y="337"/>
                  </a:cubicBezTo>
                  <a:cubicBezTo>
                    <a:pt x="588" y="337"/>
                    <a:pt x="588" y="337"/>
                    <a:pt x="588" y="337"/>
                  </a:cubicBezTo>
                  <a:cubicBezTo>
                    <a:pt x="588" y="307"/>
                    <a:pt x="588" y="307"/>
                    <a:pt x="588" y="307"/>
                  </a:cubicBezTo>
                  <a:cubicBezTo>
                    <a:pt x="588" y="306"/>
                    <a:pt x="589" y="305"/>
                    <a:pt x="591" y="305"/>
                  </a:cubicBezTo>
                  <a:cubicBezTo>
                    <a:pt x="679" y="305"/>
                    <a:pt x="679" y="305"/>
                    <a:pt x="679" y="305"/>
                  </a:cubicBezTo>
                  <a:cubicBezTo>
                    <a:pt x="680" y="305"/>
                    <a:pt x="681" y="306"/>
                    <a:pt x="681" y="307"/>
                  </a:cubicBezTo>
                  <a:cubicBezTo>
                    <a:pt x="681" y="337"/>
                    <a:pt x="681" y="337"/>
                    <a:pt x="681" y="337"/>
                  </a:cubicBezTo>
                  <a:moveTo>
                    <a:pt x="681" y="259"/>
                  </a:moveTo>
                  <a:cubicBezTo>
                    <a:pt x="681" y="261"/>
                    <a:pt x="680" y="262"/>
                    <a:pt x="679" y="262"/>
                  </a:cubicBezTo>
                  <a:cubicBezTo>
                    <a:pt x="591" y="262"/>
                    <a:pt x="591" y="262"/>
                    <a:pt x="591" y="262"/>
                  </a:cubicBezTo>
                  <a:cubicBezTo>
                    <a:pt x="589" y="262"/>
                    <a:pt x="588" y="261"/>
                    <a:pt x="588" y="259"/>
                  </a:cubicBezTo>
                  <a:cubicBezTo>
                    <a:pt x="588" y="259"/>
                    <a:pt x="588" y="259"/>
                    <a:pt x="588" y="259"/>
                  </a:cubicBezTo>
                  <a:cubicBezTo>
                    <a:pt x="588" y="229"/>
                    <a:pt x="588" y="229"/>
                    <a:pt x="588" y="229"/>
                  </a:cubicBezTo>
                  <a:cubicBezTo>
                    <a:pt x="588" y="228"/>
                    <a:pt x="589" y="227"/>
                    <a:pt x="591" y="227"/>
                  </a:cubicBezTo>
                  <a:cubicBezTo>
                    <a:pt x="591" y="227"/>
                    <a:pt x="591" y="227"/>
                    <a:pt x="591" y="227"/>
                  </a:cubicBezTo>
                  <a:cubicBezTo>
                    <a:pt x="679" y="227"/>
                    <a:pt x="679" y="227"/>
                    <a:pt x="679" y="227"/>
                  </a:cubicBezTo>
                  <a:cubicBezTo>
                    <a:pt x="680" y="227"/>
                    <a:pt x="681" y="228"/>
                    <a:pt x="681" y="229"/>
                  </a:cubicBezTo>
                  <a:cubicBezTo>
                    <a:pt x="681" y="259"/>
                    <a:pt x="681" y="259"/>
                    <a:pt x="681" y="259"/>
                  </a:cubicBezTo>
                  <a:moveTo>
                    <a:pt x="681" y="182"/>
                  </a:moveTo>
                  <a:cubicBezTo>
                    <a:pt x="681" y="183"/>
                    <a:pt x="680" y="184"/>
                    <a:pt x="679" y="184"/>
                  </a:cubicBezTo>
                  <a:cubicBezTo>
                    <a:pt x="591" y="184"/>
                    <a:pt x="591" y="184"/>
                    <a:pt x="591" y="184"/>
                  </a:cubicBezTo>
                  <a:cubicBezTo>
                    <a:pt x="589" y="184"/>
                    <a:pt x="588" y="183"/>
                    <a:pt x="588" y="182"/>
                  </a:cubicBezTo>
                  <a:cubicBezTo>
                    <a:pt x="588" y="182"/>
                    <a:pt x="588" y="182"/>
                    <a:pt x="588" y="182"/>
                  </a:cubicBezTo>
                  <a:cubicBezTo>
                    <a:pt x="588" y="152"/>
                    <a:pt x="588" y="152"/>
                    <a:pt x="588" y="152"/>
                  </a:cubicBezTo>
                  <a:cubicBezTo>
                    <a:pt x="588" y="151"/>
                    <a:pt x="589" y="149"/>
                    <a:pt x="591" y="149"/>
                  </a:cubicBezTo>
                  <a:cubicBezTo>
                    <a:pt x="591" y="149"/>
                    <a:pt x="591" y="149"/>
                    <a:pt x="591" y="149"/>
                  </a:cubicBezTo>
                  <a:cubicBezTo>
                    <a:pt x="679" y="149"/>
                    <a:pt x="679" y="149"/>
                    <a:pt x="679" y="149"/>
                  </a:cubicBezTo>
                  <a:cubicBezTo>
                    <a:pt x="680" y="149"/>
                    <a:pt x="681" y="150"/>
                    <a:pt x="681" y="152"/>
                  </a:cubicBezTo>
                  <a:cubicBezTo>
                    <a:pt x="681" y="182"/>
                    <a:pt x="681" y="182"/>
                    <a:pt x="681" y="182"/>
                  </a:cubicBezTo>
                </a:path>
              </a:pathLst>
            </a:custGeom>
            <a:solidFill>
              <a:srgbClr val="4285F4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ṡliďè">
              <a:extLst>
                <a:ext uri="{FF2B5EF4-FFF2-40B4-BE49-F238E27FC236}">
                  <a16:creationId xmlns:a16="http://schemas.microsoft.com/office/drawing/2014/main" id="{951465DE-6305-4FCE-80C5-2CAE5CB68373}"/>
                </a:ext>
              </a:extLst>
            </p:cNvPr>
            <p:cNvSpPr/>
            <p:nvPr/>
          </p:nvSpPr>
          <p:spPr bwMode="auto">
            <a:xfrm>
              <a:off x="982212" y="3464168"/>
              <a:ext cx="12480" cy="20206"/>
            </a:xfrm>
            <a:custGeom>
              <a:avLst/>
              <a:gdLst>
                <a:gd name="T0" fmla="*/ 1 w 23"/>
                <a:gd name="T1" fmla="*/ 0 h 37"/>
                <a:gd name="T2" fmla="*/ 0 w 23"/>
                <a:gd name="T3" fmla="*/ 0 h 37"/>
                <a:gd name="T4" fmla="*/ 23 w 23"/>
                <a:gd name="T5" fmla="*/ 37 h 37"/>
                <a:gd name="T6" fmla="*/ 1 w 23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7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2" y="18"/>
                    <a:pt x="12" y="32"/>
                    <a:pt x="23" y="37"/>
                  </a:cubicBezTo>
                  <a:cubicBezTo>
                    <a:pt x="12" y="32"/>
                    <a:pt x="3" y="17"/>
                    <a:pt x="1" y="0"/>
                  </a:cubicBezTo>
                </a:path>
              </a:pathLst>
            </a:custGeom>
            <a:solidFill>
              <a:srgbClr val="4285F4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Sļiḋè">
              <a:extLst>
                <a:ext uri="{FF2B5EF4-FFF2-40B4-BE49-F238E27FC236}">
                  <a16:creationId xmlns:a16="http://schemas.microsoft.com/office/drawing/2014/main" id="{85B300F0-B249-4534-9F08-03BE4F53B9DB}"/>
                </a:ext>
              </a:extLst>
            </p:cNvPr>
            <p:cNvSpPr/>
            <p:nvPr/>
          </p:nvSpPr>
          <p:spPr bwMode="auto">
            <a:xfrm>
              <a:off x="982212" y="3411573"/>
              <a:ext cx="114105" cy="74287"/>
            </a:xfrm>
            <a:custGeom>
              <a:avLst/>
              <a:gdLst>
                <a:gd name="T0" fmla="*/ 106 w 210"/>
                <a:gd name="T1" fmla="*/ 0 h 137"/>
                <a:gd name="T2" fmla="*/ 63 w 210"/>
                <a:gd name="T3" fmla="*/ 26 h 137"/>
                <a:gd name="T4" fmla="*/ 37 w 210"/>
                <a:gd name="T5" fmla="*/ 41 h 137"/>
                <a:gd name="T6" fmla="*/ 35 w 210"/>
                <a:gd name="T7" fmla="*/ 41 h 137"/>
                <a:gd name="T8" fmla="*/ 34 w 210"/>
                <a:gd name="T9" fmla="*/ 41 h 137"/>
                <a:gd name="T10" fmla="*/ 0 w 210"/>
                <a:gd name="T11" fmla="*/ 89 h 137"/>
                <a:gd name="T12" fmla="*/ 1 w 210"/>
                <a:gd name="T13" fmla="*/ 97 h 137"/>
                <a:gd name="T14" fmla="*/ 8 w 210"/>
                <a:gd name="T15" fmla="*/ 88 h 137"/>
                <a:gd name="T16" fmla="*/ 51 w 210"/>
                <a:gd name="T17" fmla="*/ 62 h 137"/>
                <a:gd name="T18" fmla="*/ 93 w 210"/>
                <a:gd name="T19" fmla="*/ 88 h 137"/>
                <a:gd name="T20" fmla="*/ 120 w 210"/>
                <a:gd name="T21" fmla="*/ 103 h 137"/>
                <a:gd name="T22" fmla="*/ 121 w 210"/>
                <a:gd name="T23" fmla="*/ 103 h 137"/>
                <a:gd name="T24" fmla="*/ 121 w 210"/>
                <a:gd name="T25" fmla="*/ 103 h 137"/>
                <a:gd name="T26" fmla="*/ 121 w 210"/>
                <a:gd name="T27" fmla="*/ 103 h 137"/>
                <a:gd name="T28" fmla="*/ 152 w 210"/>
                <a:gd name="T29" fmla="*/ 129 h 137"/>
                <a:gd name="T30" fmla="*/ 142 w 210"/>
                <a:gd name="T31" fmla="*/ 129 h 137"/>
                <a:gd name="T32" fmla="*/ 122 w 210"/>
                <a:gd name="T33" fmla="*/ 133 h 137"/>
                <a:gd name="T34" fmla="*/ 105 w 210"/>
                <a:gd name="T35" fmla="*/ 136 h 137"/>
                <a:gd name="T36" fmla="*/ 87 w 210"/>
                <a:gd name="T37" fmla="*/ 133 h 137"/>
                <a:gd name="T38" fmla="*/ 67 w 210"/>
                <a:gd name="T39" fmla="*/ 128 h 137"/>
                <a:gd name="T40" fmla="*/ 46 w 210"/>
                <a:gd name="T41" fmla="*/ 133 h 137"/>
                <a:gd name="T42" fmla="*/ 34 w 210"/>
                <a:gd name="T43" fmla="*/ 136 h 137"/>
                <a:gd name="T44" fmla="*/ 34 w 210"/>
                <a:gd name="T45" fmla="*/ 136 h 137"/>
                <a:gd name="T46" fmla="*/ 23 w 210"/>
                <a:gd name="T47" fmla="*/ 134 h 137"/>
                <a:gd name="T48" fmla="*/ 34 w 210"/>
                <a:gd name="T49" fmla="*/ 137 h 137"/>
                <a:gd name="T50" fmla="*/ 46 w 210"/>
                <a:gd name="T51" fmla="*/ 134 h 137"/>
                <a:gd name="T52" fmla="*/ 68 w 210"/>
                <a:gd name="T53" fmla="*/ 129 h 137"/>
                <a:gd name="T54" fmla="*/ 88 w 210"/>
                <a:gd name="T55" fmla="*/ 133 h 137"/>
                <a:gd name="T56" fmla="*/ 106 w 210"/>
                <a:gd name="T57" fmla="*/ 137 h 137"/>
                <a:gd name="T58" fmla="*/ 123 w 210"/>
                <a:gd name="T59" fmla="*/ 133 h 137"/>
                <a:gd name="T60" fmla="*/ 143 w 210"/>
                <a:gd name="T61" fmla="*/ 129 h 137"/>
                <a:gd name="T62" fmla="*/ 164 w 210"/>
                <a:gd name="T63" fmla="*/ 134 h 137"/>
                <a:gd name="T64" fmla="*/ 176 w 210"/>
                <a:gd name="T65" fmla="*/ 137 h 137"/>
                <a:gd name="T66" fmla="*/ 176 w 210"/>
                <a:gd name="T67" fmla="*/ 137 h 137"/>
                <a:gd name="T68" fmla="*/ 210 w 210"/>
                <a:gd name="T69" fmla="*/ 89 h 137"/>
                <a:gd name="T70" fmla="*/ 203 w 210"/>
                <a:gd name="T71" fmla="*/ 59 h 137"/>
                <a:gd name="T72" fmla="*/ 176 w 210"/>
                <a:gd name="T73" fmla="*/ 77 h 137"/>
                <a:gd name="T74" fmla="*/ 192 w 210"/>
                <a:gd name="T75" fmla="*/ 47 h 137"/>
                <a:gd name="T76" fmla="*/ 176 w 210"/>
                <a:gd name="T77" fmla="*/ 41 h 137"/>
                <a:gd name="T78" fmla="*/ 175 w 210"/>
                <a:gd name="T79" fmla="*/ 41 h 137"/>
                <a:gd name="T80" fmla="*/ 175 w 210"/>
                <a:gd name="T81" fmla="*/ 41 h 137"/>
                <a:gd name="T82" fmla="*/ 170 w 210"/>
                <a:gd name="T83" fmla="*/ 40 h 137"/>
                <a:gd name="T84" fmla="*/ 161 w 210"/>
                <a:gd name="T85" fmla="*/ 46 h 137"/>
                <a:gd name="T86" fmla="*/ 165 w 210"/>
                <a:gd name="T87" fmla="*/ 39 h 137"/>
                <a:gd name="T88" fmla="*/ 149 w 210"/>
                <a:gd name="T89" fmla="*/ 27 h 137"/>
                <a:gd name="T90" fmla="*/ 132 w 210"/>
                <a:gd name="T91" fmla="*/ 37 h 137"/>
                <a:gd name="T92" fmla="*/ 143 w 210"/>
                <a:gd name="T93" fmla="*/ 18 h 137"/>
                <a:gd name="T94" fmla="*/ 106 w 210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0" h="137">
                  <a:moveTo>
                    <a:pt x="106" y="0"/>
                  </a:moveTo>
                  <a:cubicBezTo>
                    <a:pt x="89" y="0"/>
                    <a:pt x="73" y="10"/>
                    <a:pt x="63" y="26"/>
                  </a:cubicBezTo>
                  <a:cubicBezTo>
                    <a:pt x="58" y="35"/>
                    <a:pt x="47" y="41"/>
                    <a:pt x="37" y="41"/>
                  </a:cubicBezTo>
                  <a:cubicBezTo>
                    <a:pt x="36" y="41"/>
                    <a:pt x="36" y="41"/>
                    <a:pt x="35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41"/>
                    <a:pt x="0" y="62"/>
                    <a:pt x="0" y="89"/>
                  </a:cubicBezTo>
                  <a:cubicBezTo>
                    <a:pt x="0" y="91"/>
                    <a:pt x="0" y="94"/>
                    <a:pt x="1" y="97"/>
                  </a:cubicBezTo>
                  <a:cubicBezTo>
                    <a:pt x="4" y="94"/>
                    <a:pt x="6" y="91"/>
                    <a:pt x="8" y="88"/>
                  </a:cubicBezTo>
                  <a:cubicBezTo>
                    <a:pt x="18" y="72"/>
                    <a:pt x="34" y="62"/>
                    <a:pt x="51" y="62"/>
                  </a:cubicBezTo>
                  <a:cubicBezTo>
                    <a:pt x="68" y="62"/>
                    <a:pt x="83" y="72"/>
                    <a:pt x="93" y="88"/>
                  </a:cubicBezTo>
                  <a:cubicBezTo>
                    <a:pt x="99" y="97"/>
                    <a:pt x="109" y="103"/>
                    <a:pt x="120" y="103"/>
                  </a:cubicBezTo>
                  <a:cubicBezTo>
                    <a:pt x="120" y="103"/>
                    <a:pt x="121" y="103"/>
                    <a:pt x="121" y="103"/>
                  </a:cubicBezTo>
                  <a:cubicBezTo>
                    <a:pt x="121" y="103"/>
                    <a:pt x="121" y="103"/>
                    <a:pt x="121" y="103"/>
                  </a:cubicBezTo>
                  <a:cubicBezTo>
                    <a:pt x="121" y="103"/>
                    <a:pt x="121" y="103"/>
                    <a:pt x="121" y="103"/>
                  </a:cubicBezTo>
                  <a:cubicBezTo>
                    <a:pt x="135" y="103"/>
                    <a:pt x="146" y="114"/>
                    <a:pt x="152" y="129"/>
                  </a:cubicBezTo>
                  <a:cubicBezTo>
                    <a:pt x="149" y="129"/>
                    <a:pt x="146" y="129"/>
                    <a:pt x="142" y="129"/>
                  </a:cubicBezTo>
                  <a:cubicBezTo>
                    <a:pt x="136" y="129"/>
                    <a:pt x="129" y="130"/>
                    <a:pt x="122" y="133"/>
                  </a:cubicBezTo>
                  <a:cubicBezTo>
                    <a:pt x="117" y="135"/>
                    <a:pt x="111" y="136"/>
                    <a:pt x="105" y="136"/>
                  </a:cubicBezTo>
                  <a:cubicBezTo>
                    <a:pt x="99" y="136"/>
                    <a:pt x="93" y="135"/>
                    <a:pt x="87" y="133"/>
                  </a:cubicBezTo>
                  <a:cubicBezTo>
                    <a:pt x="81" y="130"/>
                    <a:pt x="74" y="128"/>
                    <a:pt x="67" y="128"/>
                  </a:cubicBezTo>
                  <a:cubicBezTo>
                    <a:pt x="60" y="128"/>
                    <a:pt x="53" y="130"/>
                    <a:pt x="46" y="133"/>
                  </a:cubicBezTo>
                  <a:cubicBezTo>
                    <a:pt x="42" y="135"/>
                    <a:pt x="38" y="136"/>
                    <a:pt x="34" y="136"/>
                  </a:cubicBezTo>
                  <a:cubicBezTo>
                    <a:pt x="34" y="136"/>
                    <a:pt x="34" y="136"/>
                    <a:pt x="34" y="136"/>
                  </a:cubicBezTo>
                  <a:cubicBezTo>
                    <a:pt x="30" y="136"/>
                    <a:pt x="27" y="136"/>
                    <a:pt x="23" y="134"/>
                  </a:cubicBezTo>
                  <a:cubicBezTo>
                    <a:pt x="27" y="136"/>
                    <a:pt x="31" y="137"/>
                    <a:pt x="34" y="137"/>
                  </a:cubicBezTo>
                  <a:cubicBezTo>
                    <a:pt x="39" y="137"/>
                    <a:pt x="43" y="136"/>
                    <a:pt x="46" y="134"/>
                  </a:cubicBezTo>
                  <a:cubicBezTo>
                    <a:pt x="53" y="130"/>
                    <a:pt x="61" y="129"/>
                    <a:pt x="68" y="129"/>
                  </a:cubicBezTo>
                  <a:cubicBezTo>
                    <a:pt x="75" y="129"/>
                    <a:pt x="82" y="130"/>
                    <a:pt x="88" y="133"/>
                  </a:cubicBezTo>
                  <a:cubicBezTo>
                    <a:pt x="94" y="135"/>
                    <a:pt x="100" y="137"/>
                    <a:pt x="106" y="137"/>
                  </a:cubicBezTo>
                  <a:cubicBezTo>
                    <a:pt x="112" y="137"/>
                    <a:pt x="118" y="135"/>
                    <a:pt x="123" y="133"/>
                  </a:cubicBezTo>
                  <a:cubicBezTo>
                    <a:pt x="129" y="130"/>
                    <a:pt x="136" y="129"/>
                    <a:pt x="143" y="129"/>
                  </a:cubicBezTo>
                  <a:cubicBezTo>
                    <a:pt x="150" y="129"/>
                    <a:pt x="157" y="131"/>
                    <a:pt x="164" y="134"/>
                  </a:cubicBezTo>
                  <a:cubicBezTo>
                    <a:pt x="168" y="136"/>
                    <a:pt x="172" y="137"/>
                    <a:pt x="176" y="137"/>
                  </a:cubicBezTo>
                  <a:cubicBezTo>
                    <a:pt x="176" y="137"/>
                    <a:pt x="176" y="137"/>
                    <a:pt x="176" y="137"/>
                  </a:cubicBezTo>
                  <a:cubicBezTo>
                    <a:pt x="195" y="137"/>
                    <a:pt x="210" y="115"/>
                    <a:pt x="210" y="89"/>
                  </a:cubicBezTo>
                  <a:cubicBezTo>
                    <a:pt x="210" y="78"/>
                    <a:pt x="208" y="68"/>
                    <a:pt x="203" y="59"/>
                  </a:cubicBezTo>
                  <a:cubicBezTo>
                    <a:pt x="176" y="77"/>
                    <a:pt x="176" y="77"/>
                    <a:pt x="176" y="77"/>
                  </a:cubicBezTo>
                  <a:cubicBezTo>
                    <a:pt x="192" y="47"/>
                    <a:pt x="192" y="47"/>
                    <a:pt x="192" y="47"/>
                  </a:cubicBezTo>
                  <a:cubicBezTo>
                    <a:pt x="188" y="43"/>
                    <a:pt x="182" y="41"/>
                    <a:pt x="176" y="41"/>
                  </a:cubicBezTo>
                  <a:cubicBezTo>
                    <a:pt x="175" y="41"/>
                    <a:pt x="175" y="41"/>
                    <a:pt x="175" y="41"/>
                  </a:cubicBezTo>
                  <a:cubicBezTo>
                    <a:pt x="175" y="41"/>
                    <a:pt x="175" y="41"/>
                    <a:pt x="175" y="41"/>
                  </a:cubicBezTo>
                  <a:cubicBezTo>
                    <a:pt x="173" y="41"/>
                    <a:pt x="172" y="41"/>
                    <a:pt x="170" y="40"/>
                  </a:cubicBezTo>
                  <a:cubicBezTo>
                    <a:pt x="161" y="46"/>
                    <a:pt x="161" y="46"/>
                    <a:pt x="161" y="46"/>
                  </a:cubicBezTo>
                  <a:cubicBezTo>
                    <a:pt x="165" y="39"/>
                    <a:pt x="165" y="39"/>
                    <a:pt x="165" y="39"/>
                  </a:cubicBezTo>
                  <a:cubicBezTo>
                    <a:pt x="158" y="37"/>
                    <a:pt x="153" y="32"/>
                    <a:pt x="149" y="27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34" y="7"/>
                    <a:pt x="120" y="0"/>
                    <a:pt x="106" y="0"/>
                  </a:cubicBezTo>
                </a:path>
              </a:pathLst>
            </a:custGeom>
            <a:solidFill>
              <a:srgbClr val="4285F4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ŝļîḑé">
              <a:extLst>
                <a:ext uri="{FF2B5EF4-FFF2-40B4-BE49-F238E27FC236}">
                  <a16:creationId xmlns:a16="http://schemas.microsoft.com/office/drawing/2014/main" id="{93934526-BA7E-44AA-AB22-D69C37ED816B}"/>
                </a:ext>
              </a:extLst>
            </p:cNvPr>
            <p:cNvSpPr/>
            <p:nvPr/>
          </p:nvSpPr>
          <p:spPr bwMode="auto">
            <a:xfrm>
              <a:off x="982807" y="3445151"/>
              <a:ext cx="82013" cy="40115"/>
            </a:xfrm>
            <a:custGeom>
              <a:avLst/>
              <a:gdLst>
                <a:gd name="T0" fmla="*/ 50 w 151"/>
                <a:gd name="T1" fmla="*/ 0 h 74"/>
                <a:gd name="T2" fmla="*/ 7 w 151"/>
                <a:gd name="T3" fmla="*/ 26 h 74"/>
                <a:gd name="T4" fmla="*/ 0 w 151"/>
                <a:gd name="T5" fmla="*/ 35 h 74"/>
                <a:gd name="T6" fmla="*/ 22 w 151"/>
                <a:gd name="T7" fmla="*/ 72 h 74"/>
                <a:gd name="T8" fmla="*/ 33 w 151"/>
                <a:gd name="T9" fmla="*/ 74 h 74"/>
                <a:gd name="T10" fmla="*/ 33 w 151"/>
                <a:gd name="T11" fmla="*/ 74 h 74"/>
                <a:gd name="T12" fmla="*/ 45 w 151"/>
                <a:gd name="T13" fmla="*/ 71 h 74"/>
                <a:gd name="T14" fmla="*/ 66 w 151"/>
                <a:gd name="T15" fmla="*/ 66 h 74"/>
                <a:gd name="T16" fmla="*/ 86 w 151"/>
                <a:gd name="T17" fmla="*/ 71 h 74"/>
                <a:gd name="T18" fmla="*/ 104 w 151"/>
                <a:gd name="T19" fmla="*/ 74 h 74"/>
                <a:gd name="T20" fmla="*/ 121 w 151"/>
                <a:gd name="T21" fmla="*/ 71 h 74"/>
                <a:gd name="T22" fmla="*/ 141 w 151"/>
                <a:gd name="T23" fmla="*/ 67 h 74"/>
                <a:gd name="T24" fmla="*/ 151 w 151"/>
                <a:gd name="T25" fmla="*/ 67 h 74"/>
                <a:gd name="T26" fmla="*/ 120 w 151"/>
                <a:gd name="T27" fmla="*/ 41 h 74"/>
                <a:gd name="T28" fmla="*/ 120 w 151"/>
                <a:gd name="T29" fmla="*/ 41 h 74"/>
                <a:gd name="T30" fmla="*/ 120 w 151"/>
                <a:gd name="T31" fmla="*/ 41 h 74"/>
                <a:gd name="T32" fmla="*/ 119 w 151"/>
                <a:gd name="T33" fmla="*/ 41 h 74"/>
                <a:gd name="T34" fmla="*/ 92 w 151"/>
                <a:gd name="T35" fmla="*/ 26 h 74"/>
                <a:gd name="T36" fmla="*/ 50 w 151"/>
                <a:gd name="T3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74">
                  <a:moveTo>
                    <a:pt x="50" y="0"/>
                  </a:moveTo>
                  <a:cubicBezTo>
                    <a:pt x="33" y="0"/>
                    <a:pt x="17" y="10"/>
                    <a:pt x="7" y="26"/>
                  </a:cubicBezTo>
                  <a:cubicBezTo>
                    <a:pt x="5" y="29"/>
                    <a:pt x="3" y="32"/>
                    <a:pt x="0" y="35"/>
                  </a:cubicBezTo>
                  <a:cubicBezTo>
                    <a:pt x="2" y="52"/>
                    <a:pt x="11" y="67"/>
                    <a:pt x="22" y="72"/>
                  </a:cubicBezTo>
                  <a:cubicBezTo>
                    <a:pt x="26" y="74"/>
                    <a:pt x="29" y="74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7" y="74"/>
                    <a:pt x="41" y="73"/>
                    <a:pt x="45" y="71"/>
                  </a:cubicBezTo>
                  <a:cubicBezTo>
                    <a:pt x="52" y="68"/>
                    <a:pt x="59" y="66"/>
                    <a:pt x="66" y="66"/>
                  </a:cubicBezTo>
                  <a:cubicBezTo>
                    <a:pt x="73" y="66"/>
                    <a:pt x="80" y="68"/>
                    <a:pt x="86" y="71"/>
                  </a:cubicBezTo>
                  <a:cubicBezTo>
                    <a:pt x="92" y="73"/>
                    <a:pt x="98" y="74"/>
                    <a:pt x="104" y="74"/>
                  </a:cubicBezTo>
                  <a:cubicBezTo>
                    <a:pt x="110" y="74"/>
                    <a:pt x="116" y="73"/>
                    <a:pt x="121" y="71"/>
                  </a:cubicBezTo>
                  <a:cubicBezTo>
                    <a:pt x="128" y="68"/>
                    <a:pt x="135" y="67"/>
                    <a:pt x="141" y="67"/>
                  </a:cubicBezTo>
                  <a:cubicBezTo>
                    <a:pt x="145" y="67"/>
                    <a:pt x="148" y="67"/>
                    <a:pt x="151" y="67"/>
                  </a:cubicBezTo>
                  <a:cubicBezTo>
                    <a:pt x="145" y="52"/>
                    <a:pt x="134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19" y="41"/>
                    <a:pt x="119" y="41"/>
                  </a:cubicBezTo>
                  <a:cubicBezTo>
                    <a:pt x="108" y="41"/>
                    <a:pt x="98" y="35"/>
                    <a:pt x="92" y="26"/>
                  </a:cubicBezTo>
                  <a:cubicBezTo>
                    <a:pt x="82" y="10"/>
                    <a:pt x="67" y="0"/>
                    <a:pt x="50" y="0"/>
                  </a:cubicBezTo>
                </a:path>
              </a:pathLst>
            </a:custGeom>
            <a:solidFill>
              <a:srgbClr val="4285F4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ṩľïḓè">
              <a:extLst>
                <a:ext uri="{FF2B5EF4-FFF2-40B4-BE49-F238E27FC236}">
                  <a16:creationId xmlns:a16="http://schemas.microsoft.com/office/drawing/2014/main" id="{A3A8CBFE-D6D8-4DB8-833C-ABD557223C9E}"/>
                </a:ext>
              </a:extLst>
            </p:cNvPr>
            <p:cNvSpPr/>
            <p:nvPr/>
          </p:nvSpPr>
          <p:spPr bwMode="auto">
            <a:xfrm>
              <a:off x="1815715" y="3445745"/>
              <a:ext cx="26149" cy="2614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ṩ1iḍè">
              <a:extLst>
                <a:ext uri="{FF2B5EF4-FFF2-40B4-BE49-F238E27FC236}">
                  <a16:creationId xmlns:a16="http://schemas.microsoft.com/office/drawing/2014/main" id="{464BAA9B-5E18-4F33-A4AC-BBBB1D90CFF9}"/>
                </a:ext>
              </a:extLst>
            </p:cNvPr>
            <p:cNvSpPr/>
            <p:nvPr/>
          </p:nvSpPr>
          <p:spPr bwMode="auto">
            <a:xfrm>
              <a:off x="1814526" y="3443962"/>
              <a:ext cx="28526" cy="28824"/>
            </a:xfrm>
            <a:custGeom>
              <a:avLst/>
              <a:gdLst>
                <a:gd name="T0" fmla="*/ 26 w 52"/>
                <a:gd name="T1" fmla="*/ 4 h 53"/>
                <a:gd name="T2" fmla="*/ 48 w 52"/>
                <a:gd name="T3" fmla="*/ 26 h 53"/>
                <a:gd name="T4" fmla="*/ 26 w 52"/>
                <a:gd name="T5" fmla="*/ 49 h 53"/>
                <a:gd name="T6" fmla="*/ 4 w 52"/>
                <a:gd name="T7" fmla="*/ 27 h 53"/>
                <a:gd name="T8" fmla="*/ 4 w 52"/>
                <a:gd name="T9" fmla="*/ 26 h 53"/>
                <a:gd name="T10" fmla="*/ 26 w 52"/>
                <a:gd name="T11" fmla="*/ 4 h 53"/>
                <a:gd name="T12" fmla="*/ 26 w 52"/>
                <a:gd name="T13" fmla="*/ 0 h 53"/>
                <a:gd name="T14" fmla="*/ 0 w 52"/>
                <a:gd name="T15" fmla="*/ 26 h 53"/>
                <a:gd name="T16" fmla="*/ 26 w 52"/>
                <a:gd name="T17" fmla="*/ 53 h 53"/>
                <a:gd name="T18" fmla="*/ 52 w 52"/>
                <a:gd name="T19" fmla="*/ 27 h 53"/>
                <a:gd name="T20" fmla="*/ 52 w 52"/>
                <a:gd name="T21" fmla="*/ 26 h 53"/>
                <a:gd name="T22" fmla="*/ 26 w 52"/>
                <a:gd name="T2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53">
                  <a:moveTo>
                    <a:pt x="26" y="4"/>
                  </a:moveTo>
                  <a:cubicBezTo>
                    <a:pt x="38" y="4"/>
                    <a:pt x="48" y="14"/>
                    <a:pt x="48" y="26"/>
                  </a:cubicBezTo>
                  <a:cubicBezTo>
                    <a:pt x="48" y="39"/>
                    <a:pt x="38" y="49"/>
                    <a:pt x="26" y="49"/>
                  </a:cubicBezTo>
                  <a:cubicBezTo>
                    <a:pt x="14" y="49"/>
                    <a:pt x="4" y="39"/>
                    <a:pt x="4" y="2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14"/>
                    <a:pt x="14" y="4"/>
                    <a:pt x="26" y="4"/>
                  </a:cubicBezTo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1"/>
                    <a:pt x="11" y="53"/>
                    <a:pt x="26" y="53"/>
                  </a:cubicBezTo>
                  <a:cubicBezTo>
                    <a:pt x="40" y="53"/>
                    <a:pt x="52" y="41"/>
                    <a:pt x="52" y="27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ṡļîḋè">
              <a:extLst>
                <a:ext uri="{FF2B5EF4-FFF2-40B4-BE49-F238E27FC236}">
                  <a16:creationId xmlns:a16="http://schemas.microsoft.com/office/drawing/2014/main" id="{484B74A4-9B00-4D79-A16D-4967747E933A}"/>
                </a:ext>
              </a:extLst>
            </p:cNvPr>
            <p:cNvSpPr/>
            <p:nvPr/>
          </p:nvSpPr>
          <p:spPr bwMode="auto">
            <a:xfrm>
              <a:off x="1606522" y="3690002"/>
              <a:ext cx="163729" cy="50515"/>
            </a:xfrm>
            <a:custGeom>
              <a:avLst/>
              <a:gdLst>
                <a:gd name="T0" fmla="*/ 301 w 301"/>
                <a:gd name="T1" fmla="*/ 91 h 93"/>
                <a:gd name="T2" fmla="*/ 0 w 301"/>
                <a:gd name="T3" fmla="*/ 57 h 93"/>
                <a:gd name="T4" fmla="*/ 301 w 301"/>
                <a:gd name="T5" fmla="*/ 9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1" h="93">
                  <a:moveTo>
                    <a:pt x="301" y="91"/>
                  </a:moveTo>
                  <a:cubicBezTo>
                    <a:pt x="220" y="14"/>
                    <a:pt x="97" y="0"/>
                    <a:pt x="0" y="57"/>
                  </a:cubicBezTo>
                  <a:cubicBezTo>
                    <a:pt x="96" y="92"/>
                    <a:pt x="203" y="93"/>
                    <a:pt x="301" y="91"/>
                  </a:cubicBez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s1ide">
              <a:extLst>
                <a:ext uri="{FF2B5EF4-FFF2-40B4-BE49-F238E27FC236}">
                  <a16:creationId xmlns:a16="http://schemas.microsoft.com/office/drawing/2014/main" id="{F2A37246-C933-40A3-ACBA-8A44FDEC5073}"/>
                </a:ext>
              </a:extLst>
            </p:cNvPr>
            <p:cNvSpPr/>
            <p:nvPr/>
          </p:nvSpPr>
          <p:spPr bwMode="auto">
            <a:xfrm>
              <a:off x="1675164" y="4072730"/>
              <a:ext cx="892" cy="0"/>
            </a:xfrm>
            <a:custGeom>
              <a:avLst/>
              <a:gdLst>
                <a:gd name="T0" fmla="*/ 2 w 2"/>
                <a:gd name="T1" fmla="*/ 0 w 2"/>
                <a:gd name="T2" fmla="*/ 1 w 2"/>
                <a:gd name="T3" fmla="*/ 1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CF3FE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ṩḷiḓe">
              <a:extLst>
                <a:ext uri="{FF2B5EF4-FFF2-40B4-BE49-F238E27FC236}">
                  <a16:creationId xmlns:a16="http://schemas.microsoft.com/office/drawing/2014/main" id="{0CAB23C5-84F1-48AC-814D-BC077C521768}"/>
                </a:ext>
              </a:extLst>
            </p:cNvPr>
            <p:cNvSpPr/>
            <p:nvPr/>
          </p:nvSpPr>
          <p:spPr bwMode="auto">
            <a:xfrm>
              <a:off x="1610385" y="3945253"/>
              <a:ext cx="110242" cy="127477"/>
            </a:xfrm>
            <a:custGeom>
              <a:avLst/>
              <a:gdLst>
                <a:gd name="T0" fmla="*/ 135 w 203"/>
                <a:gd name="T1" fmla="*/ 199 h 235"/>
                <a:gd name="T2" fmla="*/ 150 w 203"/>
                <a:gd name="T3" fmla="*/ 199 h 235"/>
                <a:gd name="T4" fmla="*/ 150 w 203"/>
                <a:gd name="T5" fmla="*/ 199 h 235"/>
                <a:gd name="T6" fmla="*/ 153 w 203"/>
                <a:gd name="T7" fmla="*/ 202 h 235"/>
                <a:gd name="T8" fmla="*/ 152 w 203"/>
                <a:gd name="T9" fmla="*/ 205 h 235"/>
                <a:gd name="T10" fmla="*/ 150 w 203"/>
                <a:gd name="T11" fmla="*/ 206 h 235"/>
                <a:gd name="T12" fmla="*/ 150 w 203"/>
                <a:gd name="T13" fmla="*/ 206 h 235"/>
                <a:gd name="T14" fmla="*/ 135 w 203"/>
                <a:gd name="T15" fmla="*/ 206 h 235"/>
                <a:gd name="T16" fmla="*/ 131 w 203"/>
                <a:gd name="T17" fmla="*/ 202 h 235"/>
                <a:gd name="T18" fmla="*/ 132 w 203"/>
                <a:gd name="T19" fmla="*/ 200 h 235"/>
                <a:gd name="T20" fmla="*/ 135 w 203"/>
                <a:gd name="T21" fmla="*/ 199 h 235"/>
                <a:gd name="T22" fmla="*/ 135 w 203"/>
                <a:gd name="T23" fmla="*/ 199 h 235"/>
                <a:gd name="T24" fmla="*/ 66 w 203"/>
                <a:gd name="T25" fmla="*/ 132 h 235"/>
                <a:gd name="T26" fmla="*/ 63 w 203"/>
                <a:gd name="T27" fmla="*/ 129 h 235"/>
                <a:gd name="T28" fmla="*/ 63 w 203"/>
                <a:gd name="T29" fmla="*/ 129 h 235"/>
                <a:gd name="T30" fmla="*/ 63 w 203"/>
                <a:gd name="T31" fmla="*/ 103 h 235"/>
                <a:gd name="T32" fmla="*/ 66 w 203"/>
                <a:gd name="T33" fmla="*/ 100 h 235"/>
                <a:gd name="T34" fmla="*/ 121 w 203"/>
                <a:gd name="T35" fmla="*/ 100 h 235"/>
                <a:gd name="T36" fmla="*/ 125 w 203"/>
                <a:gd name="T37" fmla="*/ 103 h 235"/>
                <a:gd name="T38" fmla="*/ 125 w 203"/>
                <a:gd name="T39" fmla="*/ 129 h 235"/>
                <a:gd name="T40" fmla="*/ 121 w 203"/>
                <a:gd name="T41" fmla="*/ 132 h 235"/>
                <a:gd name="T42" fmla="*/ 66 w 203"/>
                <a:gd name="T43" fmla="*/ 132 h 235"/>
                <a:gd name="T44" fmla="*/ 94 w 203"/>
                <a:gd name="T45" fmla="*/ 0 h 235"/>
                <a:gd name="T46" fmla="*/ 92 w 203"/>
                <a:gd name="T47" fmla="*/ 0 h 235"/>
                <a:gd name="T48" fmla="*/ 91 w 203"/>
                <a:gd name="T49" fmla="*/ 2 h 235"/>
                <a:gd name="T50" fmla="*/ 0 w 203"/>
                <a:gd name="T51" fmla="*/ 160 h 235"/>
                <a:gd name="T52" fmla="*/ 38 w 203"/>
                <a:gd name="T53" fmla="*/ 199 h 235"/>
                <a:gd name="T54" fmla="*/ 53 w 203"/>
                <a:gd name="T55" fmla="*/ 199 h 235"/>
                <a:gd name="T56" fmla="*/ 53 w 203"/>
                <a:gd name="T57" fmla="*/ 199 h 235"/>
                <a:gd name="T58" fmla="*/ 56 w 203"/>
                <a:gd name="T59" fmla="*/ 202 h 235"/>
                <a:gd name="T60" fmla="*/ 55 w 203"/>
                <a:gd name="T61" fmla="*/ 205 h 235"/>
                <a:gd name="T62" fmla="*/ 53 w 203"/>
                <a:gd name="T63" fmla="*/ 206 h 235"/>
                <a:gd name="T64" fmla="*/ 53 w 203"/>
                <a:gd name="T65" fmla="*/ 206 h 235"/>
                <a:gd name="T66" fmla="*/ 46 w 203"/>
                <a:gd name="T67" fmla="*/ 206 h 235"/>
                <a:gd name="T68" fmla="*/ 71 w 203"/>
                <a:gd name="T69" fmla="*/ 221 h 235"/>
                <a:gd name="T70" fmla="*/ 71 w 203"/>
                <a:gd name="T71" fmla="*/ 213 h 235"/>
                <a:gd name="T72" fmla="*/ 74 w 203"/>
                <a:gd name="T73" fmla="*/ 210 h 235"/>
                <a:gd name="T74" fmla="*/ 113 w 203"/>
                <a:gd name="T75" fmla="*/ 210 h 235"/>
                <a:gd name="T76" fmla="*/ 117 w 203"/>
                <a:gd name="T77" fmla="*/ 213 h 235"/>
                <a:gd name="T78" fmla="*/ 117 w 203"/>
                <a:gd name="T79" fmla="*/ 232 h 235"/>
                <a:gd name="T80" fmla="*/ 117 w 203"/>
                <a:gd name="T81" fmla="*/ 233 h 235"/>
                <a:gd name="T82" fmla="*/ 119 w 203"/>
                <a:gd name="T83" fmla="*/ 235 h 235"/>
                <a:gd name="T84" fmla="*/ 121 w 203"/>
                <a:gd name="T85" fmla="*/ 235 h 235"/>
                <a:gd name="T86" fmla="*/ 121 w 203"/>
                <a:gd name="T87" fmla="*/ 235 h 235"/>
                <a:gd name="T88" fmla="*/ 161 w 203"/>
                <a:gd name="T89" fmla="*/ 235 h 235"/>
                <a:gd name="T90" fmla="*/ 164 w 203"/>
                <a:gd name="T91" fmla="*/ 234 h 235"/>
                <a:gd name="T92" fmla="*/ 164 w 203"/>
                <a:gd name="T93" fmla="*/ 232 h 235"/>
                <a:gd name="T94" fmla="*/ 164 w 203"/>
                <a:gd name="T95" fmla="*/ 193 h 235"/>
                <a:gd name="T96" fmla="*/ 168 w 203"/>
                <a:gd name="T97" fmla="*/ 189 h 235"/>
                <a:gd name="T98" fmla="*/ 199 w 203"/>
                <a:gd name="T99" fmla="*/ 189 h 235"/>
                <a:gd name="T100" fmla="*/ 202 w 203"/>
                <a:gd name="T101" fmla="*/ 186 h 235"/>
                <a:gd name="T102" fmla="*/ 202 w 203"/>
                <a:gd name="T103" fmla="*/ 184 h 235"/>
                <a:gd name="T104" fmla="*/ 97 w 203"/>
                <a:gd name="T105" fmla="*/ 2 h 235"/>
                <a:gd name="T106" fmla="*/ 94 w 203"/>
                <a:gd name="T107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3" h="235">
                  <a:moveTo>
                    <a:pt x="135" y="199"/>
                  </a:moveTo>
                  <a:cubicBezTo>
                    <a:pt x="150" y="199"/>
                    <a:pt x="150" y="199"/>
                    <a:pt x="150" y="199"/>
                  </a:cubicBezTo>
                  <a:cubicBezTo>
                    <a:pt x="150" y="199"/>
                    <a:pt x="150" y="199"/>
                    <a:pt x="150" y="199"/>
                  </a:cubicBezTo>
                  <a:cubicBezTo>
                    <a:pt x="151" y="199"/>
                    <a:pt x="153" y="200"/>
                    <a:pt x="153" y="202"/>
                  </a:cubicBezTo>
                  <a:cubicBezTo>
                    <a:pt x="153" y="203"/>
                    <a:pt x="153" y="204"/>
                    <a:pt x="152" y="205"/>
                  </a:cubicBezTo>
                  <a:cubicBezTo>
                    <a:pt x="151" y="205"/>
                    <a:pt x="150" y="206"/>
                    <a:pt x="150" y="206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35" y="206"/>
                    <a:pt x="135" y="206"/>
                    <a:pt x="135" y="206"/>
                  </a:cubicBezTo>
                  <a:cubicBezTo>
                    <a:pt x="133" y="206"/>
                    <a:pt x="131" y="204"/>
                    <a:pt x="131" y="202"/>
                  </a:cubicBezTo>
                  <a:cubicBezTo>
                    <a:pt x="131" y="201"/>
                    <a:pt x="132" y="201"/>
                    <a:pt x="132" y="200"/>
                  </a:cubicBezTo>
                  <a:cubicBezTo>
                    <a:pt x="133" y="199"/>
                    <a:pt x="134" y="199"/>
                    <a:pt x="135" y="199"/>
                  </a:cubicBezTo>
                  <a:cubicBezTo>
                    <a:pt x="135" y="199"/>
                    <a:pt x="135" y="199"/>
                    <a:pt x="135" y="199"/>
                  </a:cubicBezTo>
                  <a:moveTo>
                    <a:pt x="66" y="132"/>
                  </a:moveTo>
                  <a:cubicBezTo>
                    <a:pt x="64" y="132"/>
                    <a:pt x="63" y="131"/>
                    <a:pt x="63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1"/>
                    <a:pt x="64" y="100"/>
                    <a:pt x="66" y="100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23" y="100"/>
                    <a:pt x="125" y="101"/>
                    <a:pt x="125" y="103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31"/>
                    <a:pt x="123" y="132"/>
                    <a:pt x="121" y="132"/>
                  </a:cubicBezTo>
                  <a:cubicBezTo>
                    <a:pt x="66" y="132"/>
                    <a:pt x="66" y="132"/>
                    <a:pt x="66" y="132"/>
                  </a:cubicBezTo>
                  <a:moveTo>
                    <a:pt x="94" y="0"/>
                  </a:moveTo>
                  <a:cubicBezTo>
                    <a:pt x="93" y="0"/>
                    <a:pt x="93" y="0"/>
                    <a:pt x="92" y="0"/>
                  </a:cubicBezTo>
                  <a:cubicBezTo>
                    <a:pt x="91" y="1"/>
                    <a:pt x="91" y="1"/>
                    <a:pt x="91" y="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1" y="174"/>
                    <a:pt x="24" y="187"/>
                    <a:pt x="38" y="199"/>
                  </a:cubicBezTo>
                  <a:cubicBezTo>
                    <a:pt x="53" y="199"/>
                    <a:pt x="53" y="199"/>
                    <a:pt x="53" y="199"/>
                  </a:cubicBezTo>
                  <a:cubicBezTo>
                    <a:pt x="53" y="199"/>
                    <a:pt x="53" y="199"/>
                    <a:pt x="53" y="199"/>
                  </a:cubicBezTo>
                  <a:cubicBezTo>
                    <a:pt x="54" y="199"/>
                    <a:pt x="56" y="200"/>
                    <a:pt x="56" y="202"/>
                  </a:cubicBezTo>
                  <a:cubicBezTo>
                    <a:pt x="56" y="203"/>
                    <a:pt x="56" y="204"/>
                    <a:pt x="55" y="205"/>
                  </a:cubicBezTo>
                  <a:cubicBezTo>
                    <a:pt x="54" y="205"/>
                    <a:pt x="54" y="206"/>
                    <a:pt x="53" y="206"/>
                  </a:cubicBezTo>
                  <a:cubicBezTo>
                    <a:pt x="53" y="206"/>
                    <a:pt x="53" y="206"/>
                    <a:pt x="53" y="206"/>
                  </a:cubicBezTo>
                  <a:cubicBezTo>
                    <a:pt x="46" y="206"/>
                    <a:pt x="46" y="206"/>
                    <a:pt x="46" y="206"/>
                  </a:cubicBezTo>
                  <a:cubicBezTo>
                    <a:pt x="54" y="211"/>
                    <a:pt x="62" y="217"/>
                    <a:pt x="71" y="221"/>
                  </a:cubicBezTo>
                  <a:cubicBezTo>
                    <a:pt x="71" y="213"/>
                    <a:pt x="71" y="213"/>
                    <a:pt x="71" y="213"/>
                  </a:cubicBezTo>
                  <a:cubicBezTo>
                    <a:pt x="71" y="211"/>
                    <a:pt x="72" y="210"/>
                    <a:pt x="74" y="210"/>
                  </a:cubicBezTo>
                  <a:cubicBezTo>
                    <a:pt x="113" y="210"/>
                    <a:pt x="113" y="210"/>
                    <a:pt x="113" y="210"/>
                  </a:cubicBezTo>
                  <a:cubicBezTo>
                    <a:pt x="115" y="210"/>
                    <a:pt x="117" y="211"/>
                    <a:pt x="117" y="213"/>
                  </a:cubicBezTo>
                  <a:cubicBezTo>
                    <a:pt x="117" y="232"/>
                    <a:pt x="117" y="232"/>
                    <a:pt x="117" y="232"/>
                  </a:cubicBezTo>
                  <a:cubicBezTo>
                    <a:pt x="117" y="232"/>
                    <a:pt x="117" y="233"/>
                    <a:pt x="117" y="233"/>
                  </a:cubicBezTo>
                  <a:cubicBezTo>
                    <a:pt x="117" y="234"/>
                    <a:pt x="118" y="235"/>
                    <a:pt x="119" y="235"/>
                  </a:cubicBezTo>
                  <a:cubicBezTo>
                    <a:pt x="120" y="235"/>
                    <a:pt x="120" y="235"/>
                    <a:pt x="121" y="235"/>
                  </a:cubicBezTo>
                  <a:cubicBezTo>
                    <a:pt x="121" y="235"/>
                    <a:pt x="121" y="235"/>
                    <a:pt x="121" y="235"/>
                  </a:cubicBezTo>
                  <a:cubicBezTo>
                    <a:pt x="161" y="235"/>
                    <a:pt x="161" y="235"/>
                    <a:pt x="161" y="235"/>
                  </a:cubicBezTo>
                  <a:cubicBezTo>
                    <a:pt x="162" y="235"/>
                    <a:pt x="163" y="235"/>
                    <a:pt x="164" y="234"/>
                  </a:cubicBezTo>
                  <a:cubicBezTo>
                    <a:pt x="164" y="233"/>
                    <a:pt x="164" y="232"/>
                    <a:pt x="164" y="232"/>
                  </a:cubicBezTo>
                  <a:cubicBezTo>
                    <a:pt x="164" y="193"/>
                    <a:pt x="164" y="193"/>
                    <a:pt x="164" y="193"/>
                  </a:cubicBezTo>
                  <a:cubicBezTo>
                    <a:pt x="164" y="191"/>
                    <a:pt x="166" y="189"/>
                    <a:pt x="168" y="189"/>
                  </a:cubicBezTo>
                  <a:cubicBezTo>
                    <a:pt x="199" y="189"/>
                    <a:pt x="199" y="189"/>
                    <a:pt x="199" y="189"/>
                  </a:cubicBezTo>
                  <a:cubicBezTo>
                    <a:pt x="201" y="189"/>
                    <a:pt x="203" y="188"/>
                    <a:pt x="202" y="186"/>
                  </a:cubicBezTo>
                  <a:cubicBezTo>
                    <a:pt x="202" y="185"/>
                    <a:pt x="202" y="185"/>
                    <a:pt x="202" y="184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6" y="1"/>
                    <a:pt x="95" y="0"/>
                    <a:pt x="94" y="0"/>
                  </a:cubicBezTo>
                </a:path>
              </a:pathLst>
            </a:custGeom>
            <a:solidFill>
              <a:srgbClr val="4285F4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šlîḍé">
              <a:extLst>
                <a:ext uri="{FF2B5EF4-FFF2-40B4-BE49-F238E27FC236}">
                  <a16:creationId xmlns:a16="http://schemas.microsoft.com/office/drawing/2014/main" id="{DD6B41E8-C9CA-4101-AE98-8144C5F8441A}"/>
                </a:ext>
              </a:extLst>
            </p:cNvPr>
            <p:cNvSpPr/>
            <p:nvPr/>
          </p:nvSpPr>
          <p:spPr bwMode="auto">
            <a:xfrm>
              <a:off x="1723302" y="3829662"/>
              <a:ext cx="224050" cy="242474"/>
            </a:xfrm>
            <a:custGeom>
              <a:avLst/>
              <a:gdLst>
                <a:gd name="T0" fmla="*/ 69 w 412"/>
                <a:gd name="T1" fmla="*/ 357 h 447"/>
                <a:gd name="T2" fmla="*/ 139 w 412"/>
                <a:gd name="T3" fmla="*/ 377 h 447"/>
                <a:gd name="T4" fmla="*/ 192 w 412"/>
                <a:gd name="T5" fmla="*/ 358 h 447"/>
                <a:gd name="T6" fmla="*/ 221 w 412"/>
                <a:gd name="T7" fmla="*/ 376 h 447"/>
                <a:gd name="T8" fmla="*/ 275 w 412"/>
                <a:gd name="T9" fmla="*/ 376 h 447"/>
                <a:gd name="T10" fmla="*/ 342 w 412"/>
                <a:gd name="T11" fmla="*/ 358 h 447"/>
                <a:gd name="T12" fmla="*/ 394 w 412"/>
                <a:gd name="T13" fmla="*/ 377 h 447"/>
                <a:gd name="T14" fmla="*/ 17 w 412"/>
                <a:gd name="T15" fmla="*/ 313 h 447"/>
                <a:gd name="T16" fmla="*/ 69 w 412"/>
                <a:gd name="T17" fmla="*/ 332 h 447"/>
                <a:gd name="T18" fmla="*/ 138 w 412"/>
                <a:gd name="T19" fmla="*/ 313 h 447"/>
                <a:gd name="T20" fmla="*/ 190 w 412"/>
                <a:gd name="T21" fmla="*/ 332 h 447"/>
                <a:gd name="T22" fmla="*/ 221 w 412"/>
                <a:gd name="T23" fmla="*/ 313 h 447"/>
                <a:gd name="T24" fmla="*/ 273 w 412"/>
                <a:gd name="T25" fmla="*/ 332 h 447"/>
                <a:gd name="T26" fmla="*/ 342 w 412"/>
                <a:gd name="T27" fmla="*/ 313 h 447"/>
                <a:gd name="T28" fmla="*/ 394 w 412"/>
                <a:gd name="T29" fmla="*/ 332 h 447"/>
                <a:gd name="T30" fmla="*/ 18 w 412"/>
                <a:gd name="T31" fmla="*/ 267 h 447"/>
                <a:gd name="T32" fmla="*/ 18 w 412"/>
                <a:gd name="T33" fmla="*/ 287 h 447"/>
                <a:gd name="T34" fmla="*/ 190 w 412"/>
                <a:gd name="T35" fmla="*/ 267 h 447"/>
                <a:gd name="T36" fmla="*/ 222 w 412"/>
                <a:gd name="T37" fmla="*/ 287 h 447"/>
                <a:gd name="T38" fmla="*/ 274 w 412"/>
                <a:gd name="T39" fmla="*/ 268 h 447"/>
                <a:gd name="T40" fmla="*/ 342 w 412"/>
                <a:gd name="T41" fmla="*/ 286 h 447"/>
                <a:gd name="T42" fmla="*/ 396 w 412"/>
                <a:gd name="T43" fmla="*/ 286 h 447"/>
                <a:gd name="T44" fmla="*/ 17 w 412"/>
                <a:gd name="T45" fmla="*/ 223 h 447"/>
                <a:gd name="T46" fmla="*/ 69 w 412"/>
                <a:gd name="T47" fmla="*/ 242 h 447"/>
                <a:gd name="T48" fmla="*/ 139 w 412"/>
                <a:gd name="T49" fmla="*/ 222 h 447"/>
                <a:gd name="T50" fmla="*/ 139 w 412"/>
                <a:gd name="T51" fmla="*/ 242 h 447"/>
                <a:gd name="T52" fmla="*/ 273 w 412"/>
                <a:gd name="T53" fmla="*/ 222 h 447"/>
                <a:gd name="T54" fmla="*/ 343 w 412"/>
                <a:gd name="T55" fmla="*/ 242 h 447"/>
                <a:gd name="T56" fmla="*/ 396 w 412"/>
                <a:gd name="T57" fmla="*/ 223 h 447"/>
                <a:gd name="T58" fmla="*/ 17 w 412"/>
                <a:gd name="T59" fmla="*/ 196 h 447"/>
                <a:gd name="T60" fmla="*/ 71 w 412"/>
                <a:gd name="T61" fmla="*/ 196 h 447"/>
                <a:gd name="T62" fmla="*/ 138 w 412"/>
                <a:gd name="T63" fmla="*/ 178 h 447"/>
                <a:gd name="T64" fmla="*/ 190 w 412"/>
                <a:gd name="T65" fmla="*/ 197 h 447"/>
                <a:gd name="T66" fmla="*/ 222 w 412"/>
                <a:gd name="T67" fmla="*/ 177 h 447"/>
                <a:gd name="T68" fmla="*/ 222 w 412"/>
                <a:gd name="T69" fmla="*/ 197 h 447"/>
                <a:gd name="T70" fmla="*/ 394 w 412"/>
                <a:gd name="T71" fmla="*/ 177 h 447"/>
                <a:gd name="T72" fmla="*/ 18 w 412"/>
                <a:gd name="T73" fmla="*/ 152 h 447"/>
                <a:gd name="T74" fmla="*/ 71 w 412"/>
                <a:gd name="T75" fmla="*/ 133 h 447"/>
                <a:gd name="T76" fmla="*/ 138 w 412"/>
                <a:gd name="T77" fmla="*/ 150 h 447"/>
                <a:gd name="T78" fmla="*/ 192 w 412"/>
                <a:gd name="T79" fmla="*/ 150 h 447"/>
                <a:gd name="T80" fmla="*/ 221 w 412"/>
                <a:gd name="T81" fmla="*/ 133 h 447"/>
                <a:gd name="T82" fmla="*/ 273 w 412"/>
                <a:gd name="T83" fmla="*/ 152 h 447"/>
                <a:gd name="T84" fmla="*/ 343 w 412"/>
                <a:gd name="T85" fmla="*/ 132 h 447"/>
                <a:gd name="T86" fmla="*/ 343 w 412"/>
                <a:gd name="T87" fmla="*/ 152 h 447"/>
                <a:gd name="T88" fmla="*/ 69 w 412"/>
                <a:gd name="T89" fmla="*/ 87 h 447"/>
                <a:gd name="T90" fmla="*/ 139 w 412"/>
                <a:gd name="T91" fmla="*/ 107 h 447"/>
                <a:gd name="T92" fmla="*/ 192 w 412"/>
                <a:gd name="T93" fmla="*/ 88 h 447"/>
                <a:gd name="T94" fmla="*/ 221 w 412"/>
                <a:gd name="T95" fmla="*/ 105 h 447"/>
                <a:gd name="T96" fmla="*/ 275 w 412"/>
                <a:gd name="T97" fmla="*/ 105 h 447"/>
                <a:gd name="T98" fmla="*/ 342 w 412"/>
                <a:gd name="T99" fmla="*/ 88 h 447"/>
                <a:gd name="T100" fmla="*/ 394 w 412"/>
                <a:gd name="T101" fmla="*/ 107 h 447"/>
                <a:gd name="T102" fmla="*/ 178 w 412"/>
                <a:gd name="T103" fmla="*/ 34 h 447"/>
                <a:gd name="T104" fmla="*/ 0 w 412"/>
                <a:gd name="T105" fmla="*/ 70 h 447"/>
                <a:gd name="T106" fmla="*/ 85 w 412"/>
                <a:gd name="T107" fmla="*/ 395 h 447"/>
                <a:gd name="T108" fmla="*/ 124 w 412"/>
                <a:gd name="T109" fmla="*/ 447 h 447"/>
                <a:gd name="T110" fmla="*/ 326 w 412"/>
                <a:gd name="T111" fmla="*/ 394 h 447"/>
                <a:gd name="T112" fmla="*/ 412 w 412"/>
                <a:gd name="T113" fmla="*/ 445 h 447"/>
                <a:gd name="T114" fmla="*/ 274 w 412"/>
                <a:gd name="T115" fmla="*/ 34 h 447"/>
                <a:gd name="T116" fmla="*/ 182 w 412"/>
                <a:gd name="T11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2" h="447">
                  <a:moveTo>
                    <a:pt x="18" y="377"/>
                  </a:moveTo>
                  <a:cubicBezTo>
                    <a:pt x="17" y="377"/>
                    <a:pt x="17" y="377"/>
                    <a:pt x="17" y="376"/>
                  </a:cubicBezTo>
                  <a:cubicBezTo>
                    <a:pt x="17" y="358"/>
                    <a:pt x="17" y="358"/>
                    <a:pt x="17" y="358"/>
                  </a:cubicBezTo>
                  <a:cubicBezTo>
                    <a:pt x="17" y="358"/>
                    <a:pt x="17" y="357"/>
                    <a:pt x="18" y="357"/>
                  </a:cubicBezTo>
                  <a:cubicBezTo>
                    <a:pt x="69" y="357"/>
                    <a:pt x="69" y="357"/>
                    <a:pt x="69" y="357"/>
                  </a:cubicBezTo>
                  <a:cubicBezTo>
                    <a:pt x="70" y="357"/>
                    <a:pt x="71" y="358"/>
                    <a:pt x="71" y="358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1" y="377"/>
                    <a:pt x="70" y="377"/>
                    <a:pt x="69" y="377"/>
                  </a:cubicBezTo>
                  <a:cubicBezTo>
                    <a:pt x="18" y="377"/>
                    <a:pt x="18" y="377"/>
                    <a:pt x="18" y="377"/>
                  </a:cubicBezTo>
                  <a:moveTo>
                    <a:pt x="139" y="377"/>
                  </a:moveTo>
                  <a:cubicBezTo>
                    <a:pt x="138" y="377"/>
                    <a:pt x="138" y="377"/>
                    <a:pt x="138" y="376"/>
                  </a:cubicBezTo>
                  <a:cubicBezTo>
                    <a:pt x="138" y="358"/>
                    <a:pt x="138" y="358"/>
                    <a:pt x="138" y="358"/>
                  </a:cubicBezTo>
                  <a:cubicBezTo>
                    <a:pt x="138" y="358"/>
                    <a:pt x="138" y="357"/>
                    <a:pt x="139" y="357"/>
                  </a:cubicBezTo>
                  <a:cubicBezTo>
                    <a:pt x="190" y="357"/>
                    <a:pt x="190" y="357"/>
                    <a:pt x="190" y="357"/>
                  </a:cubicBezTo>
                  <a:cubicBezTo>
                    <a:pt x="191" y="357"/>
                    <a:pt x="192" y="358"/>
                    <a:pt x="192" y="358"/>
                  </a:cubicBezTo>
                  <a:cubicBezTo>
                    <a:pt x="192" y="376"/>
                    <a:pt x="192" y="376"/>
                    <a:pt x="192" y="376"/>
                  </a:cubicBezTo>
                  <a:cubicBezTo>
                    <a:pt x="192" y="377"/>
                    <a:pt x="191" y="377"/>
                    <a:pt x="190" y="377"/>
                  </a:cubicBezTo>
                  <a:cubicBezTo>
                    <a:pt x="139" y="377"/>
                    <a:pt x="139" y="377"/>
                    <a:pt x="139" y="377"/>
                  </a:cubicBezTo>
                  <a:moveTo>
                    <a:pt x="222" y="377"/>
                  </a:moveTo>
                  <a:cubicBezTo>
                    <a:pt x="221" y="377"/>
                    <a:pt x="221" y="377"/>
                    <a:pt x="221" y="376"/>
                  </a:cubicBezTo>
                  <a:cubicBezTo>
                    <a:pt x="221" y="358"/>
                    <a:pt x="221" y="358"/>
                    <a:pt x="221" y="358"/>
                  </a:cubicBezTo>
                  <a:cubicBezTo>
                    <a:pt x="221" y="358"/>
                    <a:pt x="221" y="357"/>
                    <a:pt x="222" y="357"/>
                  </a:cubicBezTo>
                  <a:cubicBezTo>
                    <a:pt x="273" y="357"/>
                    <a:pt x="273" y="357"/>
                    <a:pt x="273" y="357"/>
                  </a:cubicBezTo>
                  <a:cubicBezTo>
                    <a:pt x="274" y="357"/>
                    <a:pt x="274" y="358"/>
                    <a:pt x="274" y="358"/>
                  </a:cubicBezTo>
                  <a:cubicBezTo>
                    <a:pt x="275" y="376"/>
                    <a:pt x="275" y="376"/>
                    <a:pt x="275" y="376"/>
                  </a:cubicBezTo>
                  <a:cubicBezTo>
                    <a:pt x="275" y="377"/>
                    <a:pt x="274" y="377"/>
                    <a:pt x="273" y="377"/>
                  </a:cubicBezTo>
                  <a:cubicBezTo>
                    <a:pt x="222" y="377"/>
                    <a:pt x="222" y="377"/>
                    <a:pt x="222" y="377"/>
                  </a:cubicBezTo>
                  <a:moveTo>
                    <a:pt x="343" y="377"/>
                  </a:moveTo>
                  <a:cubicBezTo>
                    <a:pt x="342" y="377"/>
                    <a:pt x="342" y="377"/>
                    <a:pt x="342" y="376"/>
                  </a:cubicBezTo>
                  <a:cubicBezTo>
                    <a:pt x="342" y="358"/>
                    <a:pt x="342" y="358"/>
                    <a:pt x="342" y="358"/>
                  </a:cubicBezTo>
                  <a:cubicBezTo>
                    <a:pt x="342" y="358"/>
                    <a:pt x="342" y="357"/>
                    <a:pt x="343" y="357"/>
                  </a:cubicBezTo>
                  <a:cubicBezTo>
                    <a:pt x="394" y="357"/>
                    <a:pt x="394" y="357"/>
                    <a:pt x="394" y="357"/>
                  </a:cubicBezTo>
                  <a:cubicBezTo>
                    <a:pt x="395" y="357"/>
                    <a:pt x="396" y="358"/>
                    <a:pt x="396" y="358"/>
                  </a:cubicBezTo>
                  <a:cubicBezTo>
                    <a:pt x="396" y="376"/>
                    <a:pt x="396" y="376"/>
                    <a:pt x="396" y="376"/>
                  </a:cubicBezTo>
                  <a:cubicBezTo>
                    <a:pt x="396" y="377"/>
                    <a:pt x="395" y="377"/>
                    <a:pt x="394" y="377"/>
                  </a:cubicBezTo>
                  <a:cubicBezTo>
                    <a:pt x="343" y="377"/>
                    <a:pt x="343" y="377"/>
                    <a:pt x="343" y="377"/>
                  </a:cubicBezTo>
                  <a:moveTo>
                    <a:pt x="18" y="332"/>
                  </a:moveTo>
                  <a:cubicBezTo>
                    <a:pt x="17" y="332"/>
                    <a:pt x="17" y="332"/>
                    <a:pt x="17" y="331"/>
                  </a:cubicBezTo>
                  <a:cubicBezTo>
                    <a:pt x="17" y="331"/>
                    <a:pt x="17" y="331"/>
                    <a:pt x="17" y="331"/>
                  </a:cubicBezTo>
                  <a:cubicBezTo>
                    <a:pt x="17" y="313"/>
                    <a:pt x="17" y="313"/>
                    <a:pt x="17" y="313"/>
                  </a:cubicBezTo>
                  <a:cubicBezTo>
                    <a:pt x="17" y="313"/>
                    <a:pt x="17" y="312"/>
                    <a:pt x="18" y="312"/>
                  </a:cubicBezTo>
                  <a:cubicBezTo>
                    <a:pt x="69" y="312"/>
                    <a:pt x="69" y="312"/>
                    <a:pt x="69" y="312"/>
                  </a:cubicBezTo>
                  <a:cubicBezTo>
                    <a:pt x="70" y="312"/>
                    <a:pt x="71" y="313"/>
                    <a:pt x="71" y="313"/>
                  </a:cubicBezTo>
                  <a:cubicBezTo>
                    <a:pt x="71" y="331"/>
                    <a:pt x="71" y="331"/>
                    <a:pt x="71" y="331"/>
                  </a:cubicBezTo>
                  <a:cubicBezTo>
                    <a:pt x="71" y="332"/>
                    <a:pt x="70" y="332"/>
                    <a:pt x="69" y="332"/>
                  </a:cubicBezTo>
                  <a:cubicBezTo>
                    <a:pt x="18" y="332"/>
                    <a:pt x="18" y="332"/>
                    <a:pt x="18" y="332"/>
                  </a:cubicBezTo>
                  <a:moveTo>
                    <a:pt x="139" y="332"/>
                  </a:moveTo>
                  <a:cubicBezTo>
                    <a:pt x="138" y="332"/>
                    <a:pt x="138" y="332"/>
                    <a:pt x="138" y="331"/>
                  </a:cubicBezTo>
                  <a:cubicBezTo>
                    <a:pt x="138" y="331"/>
                    <a:pt x="138" y="331"/>
                    <a:pt x="138" y="331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8" y="313"/>
                    <a:pt x="138" y="312"/>
                    <a:pt x="139" y="312"/>
                  </a:cubicBezTo>
                  <a:cubicBezTo>
                    <a:pt x="190" y="312"/>
                    <a:pt x="190" y="312"/>
                    <a:pt x="190" y="312"/>
                  </a:cubicBezTo>
                  <a:cubicBezTo>
                    <a:pt x="191" y="312"/>
                    <a:pt x="192" y="313"/>
                    <a:pt x="192" y="313"/>
                  </a:cubicBezTo>
                  <a:cubicBezTo>
                    <a:pt x="192" y="331"/>
                    <a:pt x="192" y="331"/>
                    <a:pt x="192" y="331"/>
                  </a:cubicBezTo>
                  <a:cubicBezTo>
                    <a:pt x="192" y="332"/>
                    <a:pt x="191" y="332"/>
                    <a:pt x="190" y="332"/>
                  </a:cubicBezTo>
                  <a:cubicBezTo>
                    <a:pt x="139" y="332"/>
                    <a:pt x="139" y="332"/>
                    <a:pt x="139" y="332"/>
                  </a:cubicBezTo>
                  <a:moveTo>
                    <a:pt x="222" y="332"/>
                  </a:moveTo>
                  <a:cubicBezTo>
                    <a:pt x="221" y="332"/>
                    <a:pt x="221" y="332"/>
                    <a:pt x="221" y="331"/>
                  </a:cubicBezTo>
                  <a:cubicBezTo>
                    <a:pt x="221" y="331"/>
                    <a:pt x="221" y="331"/>
                    <a:pt x="221" y="331"/>
                  </a:cubicBezTo>
                  <a:cubicBezTo>
                    <a:pt x="221" y="313"/>
                    <a:pt x="221" y="313"/>
                    <a:pt x="221" y="313"/>
                  </a:cubicBezTo>
                  <a:cubicBezTo>
                    <a:pt x="221" y="313"/>
                    <a:pt x="221" y="312"/>
                    <a:pt x="222" y="312"/>
                  </a:cubicBezTo>
                  <a:cubicBezTo>
                    <a:pt x="273" y="312"/>
                    <a:pt x="273" y="312"/>
                    <a:pt x="273" y="312"/>
                  </a:cubicBezTo>
                  <a:cubicBezTo>
                    <a:pt x="274" y="312"/>
                    <a:pt x="274" y="313"/>
                    <a:pt x="274" y="313"/>
                  </a:cubicBezTo>
                  <a:cubicBezTo>
                    <a:pt x="275" y="331"/>
                    <a:pt x="275" y="331"/>
                    <a:pt x="275" y="331"/>
                  </a:cubicBezTo>
                  <a:cubicBezTo>
                    <a:pt x="275" y="332"/>
                    <a:pt x="274" y="332"/>
                    <a:pt x="273" y="332"/>
                  </a:cubicBezTo>
                  <a:cubicBezTo>
                    <a:pt x="222" y="332"/>
                    <a:pt x="222" y="332"/>
                    <a:pt x="222" y="332"/>
                  </a:cubicBezTo>
                  <a:moveTo>
                    <a:pt x="343" y="332"/>
                  </a:moveTo>
                  <a:cubicBezTo>
                    <a:pt x="342" y="332"/>
                    <a:pt x="342" y="332"/>
                    <a:pt x="342" y="331"/>
                  </a:cubicBezTo>
                  <a:cubicBezTo>
                    <a:pt x="342" y="331"/>
                    <a:pt x="342" y="331"/>
                    <a:pt x="342" y="331"/>
                  </a:cubicBezTo>
                  <a:cubicBezTo>
                    <a:pt x="342" y="313"/>
                    <a:pt x="342" y="313"/>
                    <a:pt x="342" y="313"/>
                  </a:cubicBezTo>
                  <a:cubicBezTo>
                    <a:pt x="342" y="313"/>
                    <a:pt x="342" y="312"/>
                    <a:pt x="343" y="312"/>
                  </a:cubicBezTo>
                  <a:cubicBezTo>
                    <a:pt x="394" y="312"/>
                    <a:pt x="394" y="312"/>
                    <a:pt x="394" y="312"/>
                  </a:cubicBezTo>
                  <a:cubicBezTo>
                    <a:pt x="395" y="312"/>
                    <a:pt x="396" y="313"/>
                    <a:pt x="396" y="313"/>
                  </a:cubicBezTo>
                  <a:cubicBezTo>
                    <a:pt x="396" y="331"/>
                    <a:pt x="396" y="331"/>
                    <a:pt x="396" y="331"/>
                  </a:cubicBezTo>
                  <a:cubicBezTo>
                    <a:pt x="396" y="332"/>
                    <a:pt x="395" y="332"/>
                    <a:pt x="394" y="332"/>
                  </a:cubicBezTo>
                  <a:cubicBezTo>
                    <a:pt x="343" y="332"/>
                    <a:pt x="343" y="332"/>
                    <a:pt x="343" y="332"/>
                  </a:cubicBezTo>
                  <a:moveTo>
                    <a:pt x="18" y="287"/>
                  </a:moveTo>
                  <a:cubicBezTo>
                    <a:pt x="17" y="287"/>
                    <a:pt x="17" y="287"/>
                    <a:pt x="17" y="286"/>
                  </a:cubicBezTo>
                  <a:cubicBezTo>
                    <a:pt x="17" y="268"/>
                    <a:pt x="17" y="268"/>
                    <a:pt x="17" y="268"/>
                  </a:cubicBezTo>
                  <a:cubicBezTo>
                    <a:pt x="17" y="268"/>
                    <a:pt x="17" y="267"/>
                    <a:pt x="18" y="267"/>
                  </a:cubicBezTo>
                  <a:cubicBezTo>
                    <a:pt x="69" y="267"/>
                    <a:pt x="69" y="267"/>
                    <a:pt x="69" y="267"/>
                  </a:cubicBezTo>
                  <a:cubicBezTo>
                    <a:pt x="70" y="267"/>
                    <a:pt x="71" y="268"/>
                    <a:pt x="71" y="268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1" y="287"/>
                    <a:pt x="70" y="287"/>
                    <a:pt x="69" y="287"/>
                  </a:cubicBezTo>
                  <a:cubicBezTo>
                    <a:pt x="18" y="287"/>
                    <a:pt x="18" y="287"/>
                    <a:pt x="18" y="287"/>
                  </a:cubicBezTo>
                  <a:moveTo>
                    <a:pt x="139" y="287"/>
                  </a:moveTo>
                  <a:cubicBezTo>
                    <a:pt x="138" y="287"/>
                    <a:pt x="138" y="287"/>
                    <a:pt x="138" y="286"/>
                  </a:cubicBezTo>
                  <a:cubicBezTo>
                    <a:pt x="138" y="268"/>
                    <a:pt x="138" y="268"/>
                    <a:pt x="138" y="268"/>
                  </a:cubicBezTo>
                  <a:cubicBezTo>
                    <a:pt x="138" y="268"/>
                    <a:pt x="138" y="267"/>
                    <a:pt x="139" y="267"/>
                  </a:cubicBezTo>
                  <a:cubicBezTo>
                    <a:pt x="190" y="267"/>
                    <a:pt x="190" y="267"/>
                    <a:pt x="190" y="267"/>
                  </a:cubicBezTo>
                  <a:cubicBezTo>
                    <a:pt x="191" y="267"/>
                    <a:pt x="192" y="268"/>
                    <a:pt x="192" y="268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192" y="287"/>
                    <a:pt x="191" y="287"/>
                    <a:pt x="190" y="287"/>
                  </a:cubicBezTo>
                  <a:cubicBezTo>
                    <a:pt x="139" y="287"/>
                    <a:pt x="139" y="287"/>
                    <a:pt x="139" y="287"/>
                  </a:cubicBezTo>
                  <a:moveTo>
                    <a:pt x="222" y="287"/>
                  </a:moveTo>
                  <a:cubicBezTo>
                    <a:pt x="221" y="287"/>
                    <a:pt x="221" y="287"/>
                    <a:pt x="221" y="286"/>
                  </a:cubicBezTo>
                  <a:cubicBezTo>
                    <a:pt x="221" y="268"/>
                    <a:pt x="221" y="268"/>
                    <a:pt x="221" y="268"/>
                  </a:cubicBezTo>
                  <a:cubicBezTo>
                    <a:pt x="221" y="268"/>
                    <a:pt x="221" y="267"/>
                    <a:pt x="222" y="267"/>
                  </a:cubicBezTo>
                  <a:cubicBezTo>
                    <a:pt x="273" y="267"/>
                    <a:pt x="273" y="267"/>
                    <a:pt x="273" y="267"/>
                  </a:cubicBezTo>
                  <a:cubicBezTo>
                    <a:pt x="274" y="267"/>
                    <a:pt x="274" y="268"/>
                    <a:pt x="274" y="268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5" y="287"/>
                    <a:pt x="274" y="287"/>
                    <a:pt x="273" y="287"/>
                  </a:cubicBezTo>
                  <a:cubicBezTo>
                    <a:pt x="222" y="287"/>
                    <a:pt x="222" y="287"/>
                    <a:pt x="222" y="287"/>
                  </a:cubicBezTo>
                  <a:moveTo>
                    <a:pt x="343" y="287"/>
                  </a:moveTo>
                  <a:cubicBezTo>
                    <a:pt x="342" y="287"/>
                    <a:pt x="342" y="287"/>
                    <a:pt x="342" y="286"/>
                  </a:cubicBezTo>
                  <a:cubicBezTo>
                    <a:pt x="342" y="268"/>
                    <a:pt x="342" y="268"/>
                    <a:pt x="342" y="268"/>
                  </a:cubicBezTo>
                  <a:cubicBezTo>
                    <a:pt x="342" y="268"/>
                    <a:pt x="342" y="267"/>
                    <a:pt x="343" y="267"/>
                  </a:cubicBezTo>
                  <a:cubicBezTo>
                    <a:pt x="394" y="267"/>
                    <a:pt x="394" y="267"/>
                    <a:pt x="394" y="267"/>
                  </a:cubicBezTo>
                  <a:cubicBezTo>
                    <a:pt x="395" y="267"/>
                    <a:pt x="396" y="268"/>
                    <a:pt x="396" y="268"/>
                  </a:cubicBezTo>
                  <a:cubicBezTo>
                    <a:pt x="396" y="286"/>
                    <a:pt x="396" y="286"/>
                    <a:pt x="396" y="286"/>
                  </a:cubicBezTo>
                  <a:cubicBezTo>
                    <a:pt x="396" y="287"/>
                    <a:pt x="395" y="287"/>
                    <a:pt x="394" y="287"/>
                  </a:cubicBezTo>
                  <a:cubicBezTo>
                    <a:pt x="343" y="287"/>
                    <a:pt x="343" y="287"/>
                    <a:pt x="343" y="287"/>
                  </a:cubicBezTo>
                  <a:moveTo>
                    <a:pt x="18" y="242"/>
                  </a:moveTo>
                  <a:cubicBezTo>
                    <a:pt x="17" y="242"/>
                    <a:pt x="17" y="241"/>
                    <a:pt x="17" y="241"/>
                  </a:cubicBezTo>
                  <a:cubicBezTo>
                    <a:pt x="17" y="223"/>
                    <a:pt x="17" y="223"/>
                    <a:pt x="17" y="223"/>
                  </a:cubicBezTo>
                  <a:cubicBezTo>
                    <a:pt x="17" y="222"/>
                    <a:pt x="17" y="222"/>
                    <a:pt x="18" y="222"/>
                  </a:cubicBezTo>
                  <a:cubicBezTo>
                    <a:pt x="69" y="222"/>
                    <a:pt x="69" y="222"/>
                    <a:pt x="69" y="222"/>
                  </a:cubicBezTo>
                  <a:cubicBezTo>
                    <a:pt x="70" y="222"/>
                    <a:pt x="71" y="222"/>
                    <a:pt x="71" y="223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41"/>
                    <a:pt x="70" y="242"/>
                    <a:pt x="69" y="242"/>
                  </a:cubicBezTo>
                  <a:cubicBezTo>
                    <a:pt x="18" y="242"/>
                    <a:pt x="18" y="242"/>
                    <a:pt x="18" y="242"/>
                  </a:cubicBezTo>
                  <a:moveTo>
                    <a:pt x="139" y="242"/>
                  </a:moveTo>
                  <a:cubicBezTo>
                    <a:pt x="138" y="242"/>
                    <a:pt x="138" y="241"/>
                    <a:pt x="138" y="241"/>
                  </a:cubicBezTo>
                  <a:cubicBezTo>
                    <a:pt x="138" y="223"/>
                    <a:pt x="138" y="223"/>
                    <a:pt x="138" y="223"/>
                  </a:cubicBezTo>
                  <a:cubicBezTo>
                    <a:pt x="138" y="222"/>
                    <a:pt x="138" y="222"/>
                    <a:pt x="139" y="222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2"/>
                    <a:pt x="192" y="222"/>
                    <a:pt x="192" y="223"/>
                  </a:cubicBezTo>
                  <a:cubicBezTo>
                    <a:pt x="192" y="241"/>
                    <a:pt x="192" y="241"/>
                    <a:pt x="192" y="241"/>
                  </a:cubicBezTo>
                  <a:cubicBezTo>
                    <a:pt x="192" y="241"/>
                    <a:pt x="191" y="242"/>
                    <a:pt x="190" y="242"/>
                  </a:cubicBezTo>
                  <a:cubicBezTo>
                    <a:pt x="139" y="242"/>
                    <a:pt x="139" y="242"/>
                    <a:pt x="139" y="242"/>
                  </a:cubicBezTo>
                  <a:moveTo>
                    <a:pt x="222" y="242"/>
                  </a:moveTo>
                  <a:cubicBezTo>
                    <a:pt x="221" y="242"/>
                    <a:pt x="221" y="241"/>
                    <a:pt x="221" y="241"/>
                  </a:cubicBezTo>
                  <a:cubicBezTo>
                    <a:pt x="221" y="223"/>
                    <a:pt x="221" y="223"/>
                    <a:pt x="221" y="223"/>
                  </a:cubicBezTo>
                  <a:cubicBezTo>
                    <a:pt x="221" y="222"/>
                    <a:pt x="221" y="222"/>
                    <a:pt x="222" y="222"/>
                  </a:cubicBezTo>
                  <a:cubicBezTo>
                    <a:pt x="273" y="222"/>
                    <a:pt x="273" y="222"/>
                    <a:pt x="273" y="222"/>
                  </a:cubicBezTo>
                  <a:cubicBezTo>
                    <a:pt x="274" y="222"/>
                    <a:pt x="274" y="222"/>
                    <a:pt x="274" y="223"/>
                  </a:cubicBezTo>
                  <a:cubicBezTo>
                    <a:pt x="275" y="241"/>
                    <a:pt x="275" y="241"/>
                    <a:pt x="275" y="241"/>
                  </a:cubicBezTo>
                  <a:cubicBezTo>
                    <a:pt x="275" y="241"/>
                    <a:pt x="274" y="242"/>
                    <a:pt x="273" y="242"/>
                  </a:cubicBezTo>
                  <a:cubicBezTo>
                    <a:pt x="222" y="242"/>
                    <a:pt x="222" y="242"/>
                    <a:pt x="222" y="242"/>
                  </a:cubicBezTo>
                  <a:moveTo>
                    <a:pt x="343" y="242"/>
                  </a:moveTo>
                  <a:cubicBezTo>
                    <a:pt x="342" y="242"/>
                    <a:pt x="342" y="241"/>
                    <a:pt x="342" y="241"/>
                  </a:cubicBezTo>
                  <a:cubicBezTo>
                    <a:pt x="342" y="223"/>
                    <a:pt x="342" y="223"/>
                    <a:pt x="342" y="223"/>
                  </a:cubicBezTo>
                  <a:cubicBezTo>
                    <a:pt x="342" y="222"/>
                    <a:pt x="342" y="222"/>
                    <a:pt x="343" y="222"/>
                  </a:cubicBezTo>
                  <a:cubicBezTo>
                    <a:pt x="394" y="222"/>
                    <a:pt x="394" y="222"/>
                    <a:pt x="394" y="222"/>
                  </a:cubicBezTo>
                  <a:cubicBezTo>
                    <a:pt x="395" y="222"/>
                    <a:pt x="396" y="222"/>
                    <a:pt x="396" y="223"/>
                  </a:cubicBezTo>
                  <a:cubicBezTo>
                    <a:pt x="396" y="241"/>
                    <a:pt x="396" y="241"/>
                    <a:pt x="396" y="241"/>
                  </a:cubicBezTo>
                  <a:cubicBezTo>
                    <a:pt x="396" y="241"/>
                    <a:pt x="395" y="242"/>
                    <a:pt x="394" y="242"/>
                  </a:cubicBezTo>
                  <a:cubicBezTo>
                    <a:pt x="343" y="242"/>
                    <a:pt x="343" y="242"/>
                    <a:pt x="343" y="242"/>
                  </a:cubicBezTo>
                  <a:moveTo>
                    <a:pt x="18" y="197"/>
                  </a:moveTo>
                  <a:cubicBezTo>
                    <a:pt x="17" y="197"/>
                    <a:pt x="17" y="196"/>
                    <a:pt x="17" y="196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7" y="177"/>
                    <a:pt x="17" y="177"/>
                    <a:pt x="18" y="177"/>
                  </a:cubicBezTo>
                  <a:cubicBezTo>
                    <a:pt x="69" y="177"/>
                    <a:pt x="69" y="177"/>
                    <a:pt x="69" y="177"/>
                  </a:cubicBezTo>
                  <a:cubicBezTo>
                    <a:pt x="70" y="177"/>
                    <a:pt x="71" y="177"/>
                    <a:pt x="71" y="178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6"/>
                    <a:pt x="70" y="197"/>
                    <a:pt x="69" y="197"/>
                  </a:cubicBezTo>
                  <a:cubicBezTo>
                    <a:pt x="18" y="197"/>
                    <a:pt x="18" y="197"/>
                    <a:pt x="18" y="197"/>
                  </a:cubicBezTo>
                  <a:moveTo>
                    <a:pt x="139" y="197"/>
                  </a:moveTo>
                  <a:cubicBezTo>
                    <a:pt x="138" y="197"/>
                    <a:pt x="138" y="196"/>
                    <a:pt x="138" y="196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38" y="177"/>
                    <a:pt x="138" y="177"/>
                    <a:pt x="139" y="177"/>
                  </a:cubicBezTo>
                  <a:cubicBezTo>
                    <a:pt x="190" y="177"/>
                    <a:pt x="190" y="177"/>
                    <a:pt x="190" y="177"/>
                  </a:cubicBezTo>
                  <a:cubicBezTo>
                    <a:pt x="191" y="177"/>
                    <a:pt x="192" y="177"/>
                    <a:pt x="192" y="178"/>
                  </a:cubicBezTo>
                  <a:cubicBezTo>
                    <a:pt x="192" y="196"/>
                    <a:pt x="192" y="196"/>
                    <a:pt x="192" y="196"/>
                  </a:cubicBezTo>
                  <a:cubicBezTo>
                    <a:pt x="192" y="196"/>
                    <a:pt x="191" y="197"/>
                    <a:pt x="190" y="197"/>
                  </a:cubicBezTo>
                  <a:cubicBezTo>
                    <a:pt x="139" y="197"/>
                    <a:pt x="139" y="197"/>
                    <a:pt x="139" y="197"/>
                  </a:cubicBezTo>
                  <a:moveTo>
                    <a:pt x="222" y="197"/>
                  </a:moveTo>
                  <a:cubicBezTo>
                    <a:pt x="221" y="197"/>
                    <a:pt x="221" y="196"/>
                    <a:pt x="221" y="196"/>
                  </a:cubicBezTo>
                  <a:cubicBezTo>
                    <a:pt x="221" y="178"/>
                    <a:pt x="221" y="178"/>
                    <a:pt x="221" y="178"/>
                  </a:cubicBezTo>
                  <a:cubicBezTo>
                    <a:pt x="221" y="177"/>
                    <a:pt x="221" y="177"/>
                    <a:pt x="222" y="177"/>
                  </a:cubicBezTo>
                  <a:cubicBezTo>
                    <a:pt x="273" y="177"/>
                    <a:pt x="273" y="177"/>
                    <a:pt x="273" y="177"/>
                  </a:cubicBezTo>
                  <a:cubicBezTo>
                    <a:pt x="274" y="177"/>
                    <a:pt x="274" y="177"/>
                    <a:pt x="274" y="178"/>
                  </a:cubicBezTo>
                  <a:cubicBezTo>
                    <a:pt x="275" y="196"/>
                    <a:pt x="275" y="196"/>
                    <a:pt x="275" y="196"/>
                  </a:cubicBezTo>
                  <a:cubicBezTo>
                    <a:pt x="275" y="196"/>
                    <a:pt x="274" y="197"/>
                    <a:pt x="273" y="197"/>
                  </a:cubicBezTo>
                  <a:cubicBezTo>
                    <a:pt x="222" y="197"/>
                    <a:pt x="222" y="197"/>
                    <a:pt x="222" y="197"/>
                  </a:cubicBezTo>
                  <a:moveTo>
                    <a:pt x="343" y="197"/>
                  </a:moveTo>
                  <a:cubicBezTo>
                    <a:pt x="342" y="197"/>
                    <a:pt x="342" y="196"/>
                    <a:pt x="342" y="196"/>
                  </a:cubicBezTo>
                  <a:cubicBezTo>
                    <a:pt x="342" y="178"/>
                    <a:pt x="342" y="178"/>
                    <a:pt x="342" y="178"/>
                  </a:cubicBezTo>
                  <a:cubicBezTo>
                    <a:pt x="342" y="177"/>
                    <a:pt x="342" y="177"/>
                    <a:pt x="343" y="177"/>
                  </a:cubicBezTo>
                  <a:cubicBezTo>
                    <a:pt x="394" y="177"/>
                    <a:pt x="394" y="177"/>
                    <a:pt x="394" y="177"/>
                  </a:cubicBezTo>
                  <a:cubicBezTo>
                    <a:pt x="395" y="177"/>
                    <a:pt x="396" y="177"/>
                    <a:pt x="396" y="178"/>
                  </a:cubicBezTo>
                  <a:cubicBezTo>
                    <a:pt x="396" y="196"/>
                    <a:pt x="396" y="196"/>
                    <a:pt x="396" y="196"/>
                  </a:cubicBezTo>
                  <a:cubicBezTo>
                    <a:pt x="396" y="196"/>
                    <a:pt x="395" y="197"/>
                    <a:pt x="394" y="197"/>
                  </a:cubicBezTo>
                  <a:cubicBezTo>
                    <a:pt x="343" y="197"/>
                    <a:pt x="343" y="197"/>
                    <a:pt x="343" y="197"/>
                  </a:cubicBezTo>
                  <a:moveTo>
                    <a:pt x="18" y="152"/>
                  </a:moveTo>
                  <a:cubicBezTo>
                    <a:pt x="17" y="152"/>
                    <a:pt x="17" y="151"/>
                    <a:pt x="17" y="150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7" y="132"/>
                    <a:pt x="17" y="132"/>
                    <a:pt x="18" y="132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70" y="132"/>
                    <a:pt x="71" y="132"/>
                    <a:pt x="71" y="133"/>
                  </a:cubicBezTo>
                  <a:cubicBezTo>
                    <a:pt x="71" y="150"/>
                    <a:pt x="71" y="150"/>
                    <a:pt x="71" y="150"/>
                  </a:cubicBezTo>
                  <a:cubicBezTo>
                    <a:pt x="71" y="151"/>
                    <a:pt x="70" y="152"/>
                    <a:pt x="69" y="152"/>
                  </a:cubicBezTo>
                  <a:cubicBezTo>
                    <a:pt x="18" y="152"/>
                    <a:pt x="18" y="152"/>
                    <a:pt x="18" y="152"/>
                  </a:cubicBezTo>
                  <a:moveTo>
                    <a:pt x="139" y="152"/>
                  </a:moveTo>
                  <a:cubicBezTo>
                    <a:pt x="138" y="152"/>
                    <a:pt x="138" y="151"/>
                    <a:pt x="138" y="150"/>
                  </a:cubicBezTo>
                  <a:cubicBezTo>
                    <a:pt x="138" y="133"/>
                    <a:pt x="138" y="133"/>
                    <a:pt x="138" y="133"/>
                  </a:cubicBezTo>
                  <a:cubicBezTo>
                    <a:pt x="138" y="132"/>
                    <a:pt x="138" y="132"/>
                    <a:pt x="139" y="132"/>
                  </a:cubicBezTo>
                  <a:cubicBezTo>
                    <a:pt x="190" y="132"/>
                    <a:pt x="190" y="132"/>
                    <a:pt x="190" y="132"/>
                  </a:cubicBezTo>
                  <a:cubicBezTo>
                    <a:pt x="191" y="132"/>
                    <a:pt x="192" y="132"/>
                    <a:pt x="192" y="133"/>
                  </a:cubicBezTo>
                  <a:cubicBezTo>
                    <a:pt x="192" y="150"/>
                    <a:pt x="192" y="150"/>
                    <a:pt x="192" y="150"/>
                  </a:cubicBezTo>
                  <a:cubicBezTo>
                    <a:pt x="192" y="151"/>
                    <a:pt x="191" y="152"/>
                    <a:pt x="190" y="152"/>
                  </a:cubicBezTo>
                  <a:cubicBezTo>
                    <a:pt x="139" y="152"/>
                    <a:pt x="139" y="152"/>
                    <a:pt x="139" y="152"/>
                  </a:cubicBezTo>
                  <a:moveTo>
                    <a:pt x="222" y="152"/>
                  </a:moveTo>
                  <a:cubicBezTo>
                    <a:pt x="221" y="152"/>
                    <a:pt x="221" y="151"/>
                    <a:pt x="221" y="150"/>
                  </a:cubicBezTo>
                  <a:cubicBezTo>
                    <a:pt x="221" y="133"/>
                    <a:pt x="221" y="133"/>
                    <a:pt x="221" y="133"/>
                  </a:cubicBezTo>
                  <a:cubicBezTo>
                    <a:pt x="221" y="132"/>
                    <a:pt x="221" y="132"/>
                    <a:pt x="222" y="132"/>
                  </a:cubicBezTo>
                  <a:cubicBezTo>
                    <a:pt x="273" y="132"/>
                    <a:pt x="273" y="132"/>
                    <a:pt x="273" y="132"/>
                  </a:cubicBezTo>
                  <a:cubicBezTo>
                    <a:pt x="274" y="132"/>
                    <a:pt x="274" y="132"/>
                    <a:pt x="274" y="133"/>
                  </a:cubicBezTo>
                  <a:cubicBezTo>
                    <a:pt x="275" y="150"/>
                    <a:pt x="275" y="150"/>
                    <a:pt x="275" y="150"/>
                  </a:cubicBezTo>
                  <a:cubicBezTo>
                    <a:pt x="275" y="151"/>
                    <a:pt x="274" y="152"/>
                    <a:pt x="273" y="152"/>
                  </a:cubicBezTo>
                  <a:cubicBezTo>
                    <a:pt x="222" y="152"/>
                    <a:pt x="222" y="152"/>
                    <a:pt x="222" y="152"/>
                  </a:cubicBezTo>
                  <a:moveTo>
                    <a:pt x="343" y="152"/>
                  </a:moveTo>
                  <a:cubicBezTo>
                    <a:pt x="342" y="152"/>
                    <a:pt x="342" y="151"/>
                    <a:pt x="342" y="150"/>
                  </a:cubicBezTo>
                  <a:cubicBezTo>
                    <a:pt x="342" y="133"/>
                    <a:pt x="342" y="133"/>
                    <a:pt x="342" y="133"/>
                  </a:cubicBezTo>
                  <a:cubicBezTo>
                    <a:pt x="342" y="132"/>
                    <a:pt x="342" y="132"/>
                    <a:pt x="343" y="132"/>
                  </a:cubicBezTo>
                  <a:cubicBezTo>
                    <a:pt x="394" y="132"/>
                    <a:pt x="394" y="132"/>
                    <a:pt x="394" y="132"/>
                  </a:cubicBezTo>
                  <a:cubicBezTo>
                    <a:pt x="395" y="132"/>
                    <a:pt x="396" y="132"/>
                    <a:pt x="396" y="133"/>
                  </a:cubicBezTo>
                  <a:cubicBezTo>
                    <a:pt x="396" y="150"/>
                    <a:pt x="396" y="150"/>
                    <a:pt x="396" y="150"/>
                  </a:cubicBezTo>
                  <a:cubicBezTo>
                    <a:pt x="396" y="151"/>
                    <a:pt x="395" y="152"/>
                    <a:pt x="394" y="152"/>
                  </a:cubicBezTo>
                  <a:cubicBezTo>
                    <a:pt x="343" y="152"/>
                    <a:pt x="343" y="152"/>
                    <a:pt x="343" y="152"/>
                  </a:cubicBezTo>
                  <a:moveTo>
                    <a:pt x="18" y="107"/>
                  </a:moveTo>
                  <a:cubicBezTo>
                    <a:pt x="17" y="107"/>
                    <a:pt x="17" y="106"/>
                    <a:pt x="17" y="105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87"/>
                    <a:pt x="17" y="87"/>
                    <a:pt x="18" y="87"/>
                  </a:cubicBezTo>
                  <a:cubicBezTo>
                    <a:pt x="69" y="87"/>
                    <a:pt x="69" y="87"/>
                    <a:pt x="69" y="87"/>
                  </a:cubicBezTo>
                  <a:cubicBezTo>
                    <a:pt x="70" y="87"/>
                    <a:pt x="71" y="87"/>
                    <a:pt x="71" y="88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6"/>
                    <a:pt x="70" y="107"/>
                    <a:pt x="69" y="107"/>
                  </a:cubicBezTo>
                  <a:cubicBezTo>
                    <a:pt x="18" y="107"/>
                    <a:pt x="18" y="107"/>
                    <a:pt x="18" y="107"/>
                  </a:cubicBezTo>
                  <a:moveTo>
                    <a:pt x="139" y="107"/>
                  </a:moveTo>
                  <a:cubicBezTo>
                    <a:pt x="138" y="107"/>
                    <a:pt x="138" y="106"/>
                    <a:pt x="138" y="105"/>
                  </a:cubicBezTo>
                  <a:cubicBezTo>
                    <a:pt x="138" y="88"/>
                    <a:pt x="138" y="88"/>
                    <a:pt x="138" y="88"/>
                  </a:cubicBezTo>
                  <a:cubicBezTo>
                    <a:pt x="138" y="87"/>
                    <a:pt x="138" y="87"/>
                    <a:pt x="139" y="87"/>
                  </a:cubicBezTo>
                  <a:cubicBezTo>
                    <a:pt x="190" y="87"/>
                    <a:pt x="190" y="87"/>
                    <a:pt x="190" y="87"/>
                  </a:cubicBezTo>
                  <a:cubicBezTo>
                    <a:pt x="191" y="87"/>
                    <a:pt x="192" y="87"/>
                    <a:pt x="192" y="88"/>
                  </a:cubicBezTo>
                  <a:cubicBezTo>
                    <a:pt x="192" y="105"/>
                    <a:pt x="192" y="105"/>
                    <a:pt x="192" y="105"/>
                  </a:cubicBezTo>
                  <a:cubicBezTo>
                    <a:pt x="192" y="106"/>
                    <a:pt x="191" y="107"/>
                    <a:pt x="190" y="107"/>
                  </a:cubicBezTo>
                  <a:cubicBezTo>
                    <a:pt x="139" y="107"/>
                    <a:pt x="139" y="107"/>
                    <a:pt x="139" y="107"/>
                  </a:cubicBezTo>
                  <a:moveTo>
                    <a:pt x="222" y="107"/>
                  </a:moveTo>
                  <a:cubicBezTo>
                    <a:pt x="221" y="107"/>
                    <a:pt x="221" y="106"/>
                    <a:pt x="221" y="105"/>
                  </a:cubicBezTo>
                  <a:cubicBezTo>
                    <a:pt x="221" y="88"/>
                    <a:pt x="221" y="88"/>
                    <a:pt x="221" y="88"/>
                  </a:cubicBezTo>
                  <a:cubicBezTo>
                    <a:pt x="221" y="87"/>
                    <a:pt x="221" y="87"/>
                    <a:pt x="222" y="87"/>
                  </a:cubicBezTo>
                  <a:cubicBezTo>
                    <a:pt x="273" y="87"/>
                    <a:pt x="273" y="87"/>
                    <a:pt x="273" y="87"/>
                  </a:cubicBezTo>
                  <a:cubicBezTo>
                    <a:pt x="274" y="87"/>
                    <a:pt x="274" y="87"/>
                    <a:pt x="274" y="88"/>
                  </a:cubicBezTo>
                  <a:cubicBezTo>
                    <a:pt x="275" y="105"/>
                    <a:pt x="275" y="105"/>
                    <a:pt x="275" y="105"/>
                  </a:cubicBezTo>
                  <a:cubicBezTo>
                    <a:pt x="275" y="106"/>
                    <a:pt x="274" y="107"/>
                    <a:pt x="273" y="107"/>
                  </a:cubicBezTo>
                  <a:cubicBezTo>
                    <a:pt x="222" y="107"/>
                    <a:pt x="222" y="107"/>
                    <a:pt x="222" y="107"/>
                  </a:cubicBezTo>
                  <a:moveTo>
                    <a:pt x="343" y="107"/>
                  </a:moveTo>
                  <a:cubicBezTo>
                    <a:pt x="342" y="107"/>
                    <a:pt x="342" y="106"/>
                    <a:pt x="342" y="105"/>
                  </a:cubicBezTo>
                  <a:cubicBezTo>
                    <a:pt x="342" y="88"/>
                    <a:pt x="342" y="88"/>
                    <a:pt x="342" y="88"/>
                  </a:cubicBezTo>
                  <a:cubicBezTo>
                    <a:pt x="342" y="87"/>
                    <a:pt x="342" y="87"/>
                    <a:pt x="343" y="87"/>
                  </a:cubicBezTo>
                  <a:cubicBezTo>
                    <a:pt x="394" y="87"/>
                    <a:pt x="394" y="87"/>
                    <a:pt x="394" y="87"/>
                  </a:cubicBezTo>
                  <a:cubicBezTo>
                    <a:pt x="395" y="87"/>
                    <a:pt x="396" y="87"/>
                    <a:pt x="396" y="88"/>
                  </a:cubicBezTo>
                  <a:cubicBezTo>
                    <a:pt x="396" y="105"/>
                    <a:pt x="396" y="105"/>
                    <a:pt x="396" y="105"/>
                  </a:cubicBezTo>
                  <a:cubicBezTo>
                    <a:pt x="396" y="106"/>
                    <a:pt x="395" y="107"/>
                    <a:pt x="394" y="107"/>
                  </a:cubicBezTo>
                  <a:cubicBezTo>
                    <a:pt x="343" y="107"/>
                    <a:pt x="343" y="107"/>
                    <a:pt x="343" y="107"/>
                  </a:cubicBezTo>
                  <a:moveTo>
                    <a:pt x="182" y="0"/>
                  </a:moveTo>
                  <a:cubicBezTo>
                    <a:pt x="179" y="0"/>
                    <a:pt x="178" y="2"/>
                    <a:pt x="178" y="4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34"/>
                    <a:pt x="178" y="34"/>
                    <a:pt x="178" y="34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29" y="34"/>
                    <a:pt x="126" y="37"/>
                    <a:pt x="126" y="41"/>
                  </a:cubicBezTo>
                  <a:cubicBezTo>
                    <a:pt x="126" y="69"/>
                    <a:pt x="126" y="69"/>
                    <a:pt x="126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0" y="70"/>
                    <a:pt x="0" y="70"/>
                  </a:cubicBezTo>
                  <a:cubicBezTo>
                    <a:pt x="0" y="445"/>
                    <a:pt x="0" y="445"/>
                    <a:pt x="0" y="445"/>
                  </a:cubicBezTo>
                  <a:cubicBezTo>
                    <a:pt x="0" y="446"/>
                    <a:pt x="1" y="447"/>
                    <a:pt x="1" y="447"/>
                  </a:cubicBezTo>
                  <a:cubicBezTo>
                    <a:pt x="84" y="447"/>
                    <a:pt x="84" y="447"/>
                    <a:pt x="84" y="447"/>
                  </a:cubicBezTo>
                  <a:cubicBezTo>
                    <a:pt x="85" y="447"/>
                    <a:pt x="85" y="446"/>
                    <a:pt x="85" y="445"/>
                  </a:cubicBezTo>
                  <a:cubicBezTo>
                    <a:pt x="85" y="395"/>
                    <a:pt x="85" y="395"/>
                    <a:pt x="85" y="395"/>
                  </a:cubicBezTo>
                  <a:cubicBezTo>
                    <a:pt x="85" y="394"/>
                    <a:pt x="86" y="394"/>
                    <a:pt x="87" y="394"/>
                  </a:cubicBezTo>
                  <a:cubicBezTo>
                    <a:pt x="122" y="394"/>
                    <a:pt x="122" y="394"/>
                    <a:pt x="122" y="394"/>
                  </a:cubicBezTo>
                  <a:cubicBezTo>
                    <a:pt x="122" y="394"/>
                    <a:pt x="123" y="394"/>
                    <a:pt x="123" y="395"/>
                  </a:cubicBezTo>
                  <a:cubicBezTo>
                    <a:pt x="123" y="445"/>
                    <a:pt x="123" y="445"/>
                    <a:pt x="123" y="445"/>
                  </a:cubicBezTo>
                  <a:cubicBezTo>
                    <a:pt x="123" y="446"/>
                    <a:pt x="124" y="447"/>
                    <a:pt x="124" y="447"/>
                  </a:cubicBezTo>
                  <a:cubicBezTo>
                    <a:pt x="288" y="447"/>
                    <a:pt x="288" y="447"/>
                    <a:pt x="288" y="447"/>
                  </a:cubicBezTo>
                  <a:cubicBezTo>
                    <a:pt x="289" y="447"/>
                    <a:pt x="289" y="446"/>
                    <a:pt x="289" y="445"/>
                  </a:cubicBezTo>
                  <a:cubicBezTo>
                    <a:pt x="289" y="395"/>
                    <a:pt x="289" y="395"/>
                    <a:pt x="289" y="395"/>
                  </a:cubicBezTo>
                  <a:cubicBezTo>
                    <a:pt x="289" y="394"/>
                    <a:pt x="290" y="394"/>
                    <a:pt x="291" y="394"/>
                  </a:cubicBezTo>
                  <a:cubicBezTo>
                    <a:pt x="326" y="394"/>
                    <a:pt x="326" y="394"/>
                    <a:pt x="326" y="394"/>
                  </a:cubicBezTo>
                  <a:cubicBezTo>
                    <a:pt x="326" y="394"/>
                    <a:pt x="327" y="394"/>
                    <a:pt x="327" y="395"/>
                  </a:cubicBezTo>
                  <a:cubicBezTo>
                    <a:pt x="327" y="445"/>
                    <a:pt x="327" y="445"/>
                    <a:pt x="327" y="445"/>
                  </a:cubicBezTo>
                  <a:cubicBezTo>
                    <a:pt x="327" y="446"/>
                    <a:pt x="328" y="447"/>
                    <a:pt x="328" y="447"/>
                  </a:cubicBezTo>
                  <a:cubicBezTo>
                    <a:pt x="411" y="447"/>
                    <a:pt x="411" y="447"/>
                    <a:pt x="411" y="447"/>
                  </a:cubicBezTo>
                  <a:cubicBezTo>
                    <a:pt x="412" y="447"/>
                    <a:pt x="412" y="446"/>
                    <a:pt x="412" y="445"/>
                  </a:cubicBezTo>
                  <a:cubicBezTo>
                    <a:pt x="412" y="71"/>
                    <a:pt x="412" y="71"/>
                    <a:pt x="412" y="71"/>
                  </a:cubicBezTo>
                  <a:cubicBezTo>
                    <a:pt x="412" y="70"/>
                    <a:pt x="412" y="69"/>
                    <a:pt x="411" y="69"/>
                  </a:cubicBezTo>
                  <a:cubicBezTo>
                    <a:pt x="281" y="69"/>
                    <a:pt x="281" y="69"/>
                    <a:pt x="281" y="69"/>
                  </a:cubicBezTo>
                  <a:cubicBezTo>
                    <a:pt x="281" y="41"/>
                    <a:pt x="281" y="41"/>
                    <a:pt x="281" y="41"/>
                  </a:cubicBezTo>
                  <a:cubicBezTo>
                    <a:pt x="281" y="37"/>
                    <a:pt x="278" y="34"/>
                    <a:pt x="274" y="34"/>
                  </a:cubicBezTo>
                  <a:cubicBezTo>
                    <a:pt x="235" y="34"/>
                    <a:pt x="235" y="34"/>
                    <a:pt x="235" y="34"/>
                  </a:cubicBezTo>
                  <a:cubicBezTo>
                    <a:pt x="235" y="4"/>
                    <a:pt x="235" y="4"/>
                    <a:pt x="235" y="4"/>
                  </a:cubicBezTo>
                  <a:cubicBezTo>
                    <a:pt x="235" y="2"/>
                    <a:pt x="234" y="0"/>
                    <a:pt x="231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2" y="0"/>
                    <a:pt x="182" y="0"/>
                  </a:cubicBezTo>
                </a:path>
              </a:pathLst>
            </a:custGeom>
            <a:solidFill>
              <a:srgbClr val="4285F4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ŝliḋé">
              <a:extLst>
                <a:ext uri="{FF2B5EF4-FFF2-40B4-BE49-F238E27FC236}">
                  <a16:creationId xmlns:a16="http://schemas.microsoft.com/office/drawing/2014/main" id="{73DE110D-E04E-4E88-AAEB-C8C36B4ADC74}"/>
                </a:ext>
              </a:extLst>
            </p:cNvPr>
            <p:cNvSpPr/>
            <p:nvPr/>
          </p:nvSpPr>
          <p:spPr bwMode="auto">
            <a:xfrm>
              <a:off x="1696855" y="3801730"/>
              <a:ext cx="297" cy="1189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4285F4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şliḑè">
              <a:extLst>
                <a:ext uri="{FF2B5EF4-FFF2-40B4-BE49-F238E27FC236}">
                  <a16:creationId xmlns:a16="http://schemas.microsoft.com/office/drawing/2014/main" id="{8902E7E9-B4FB-4ACD-A8D7-358E31DBFA40}"/>
                </a:ext>
              </a:extLst>
            </p:cNvPr>
            <p:cNvSpPr/>
            <p:nvPr/>
          </p:nvSpPr>
          <p:spPr bwMode="auto">
            <a:xfrm>
              <a:off x="1696855" y="3770826"/>
              <a:ext cx="66264" cy="43384"/>
            </a:xfrm>
            <a:custGeom>
              <a:avLst/>
              <a:gdLst>
                <a:gd name="T0" fmla="*/ 61 w 122"/>
                <a:gd name="T1" fmla="*/ 0 h 80"/>
                <a:gd name="T2" fmla="*/ 37 w 122"/>
                <a:gd name="T3" fmla="*/ 15 h 80"/>
                <a:gd name="T4" fmla="*/ 21 w 122"/>
                <a:gd name="T5" fmla="*/ 24 h 80"/>
                <a:gd name="T6" fmla="*/ 21 w 122"/>
                <a:gd name="T7" fmla="*/ 24 h 80"/>
                <a:gd name="T8" fmla="*/ 20 w 122"/>
                <a:gd name="T9" fmla="*/ 24 h 80"/>
                <a:gd name="T10" fmla="*/ 0 w 122"/>
                <a:gd name="T11" fmla="*/ 52 h 80"/>
                <a:gd name="T12" fmla="*/ 0 w 122"/>
                <a:gd name="T13" fmla="*/ 57 h 80"/>
                <a:gd name="T14" fmla="*/ 5 w 122"/>
                <a:gd name="T15" fmla="*/ 51 h 80"/>
                <a:gd name="T16" fmla="*/ 30 w 122"/>
                <a:gd name="T17" fmla="*/ 36 h 80"/>
                <a:gd name="T18" fmla="*/ 42 w 122"/>
                <a:gd name="T19" fmla="*/ 39 h 80"/>
                <a:gd name="T20" fmla="*/ 54 w 122"/>
                <a:gd name="T21" fmla="*/ 51 h 80"/>
                <a:gd name="T22" fmla="*/ 70 w 122"/>
                <a:gd name="T23" fmla="*/ 60 h 80"/>
                <a:gd name="T24" fmla="*/ 70 w 122"/>
                <a:gd name="T25" fmla="*/ 60 h 80"/>
                <a:gd name="T26" fmla="*/ 70 w 122"/>
                <a:gd name="T27" fmla="*/ 60 h 80"/>
                <a:gd name="T28" fmla="*/ 71 w 122"/>
                <a:gd name="T29" fmla="*/ 60 h 80"/>
                <a:gd name="T30" fmla="*/ 88 w 122"/>
                <a:gd name="T31" fmla="*/ 76 h 80"/>
                <a:gd name="T32" fmla="*/ 83 w 122"/>
                <a:gd name="T33" fmla="*/ 75 h 80"/>
                <a:gd name="T34" fmla="*/ 71 w 122"/>
                <a:gd name="T35" fmla="*/ 77 h 80"/>
                <a:gd name="T36" fmla="*/ 61 w 122"/>
                <a:gd name="T37" fmla="*/ 80 h 80"/>
                <a:gd name="T38" fmla="*/ 61 w 122"/>
                <a:gd name="T39" fmla="*/ 80 h 80"/>
                <a:gd name="T40" fmla="*/ 51 w 122"/>
                <a:gd name="T41" fmla="*/ 77 h 80"/>
                <a:gd name="T42" fmla="*/ 39 w 122"/>
                <a:gd name="T43" fmla="*/ 75 h 80"/>
                <a:gd name="T44" fmla="*/ 27 w 122"/>
                <a:gd name="T45" fmla="*/ 78 h 80"/>
                <a:gd name="T46" fmla="*/ 20 w 122"/>
                <a:gd name="T47" fmla="*/ 80 h 80"/>
                <a:gd name="T48" fmla="*/ 1 w 122"/>
                <a:gd name="T49" fmla="*/ 59 h 80"/>
                <a:gd name="T50" fmla="*/ 20 w 122"/>
                <a:gd name="T51" fmla="*/ 80 h 80"/>
                <a:gd name="T52" fmla="*/ 27 w 122"/>
                <a:gd name="T53" fmla="*/ 78 h 80"/>
                <a:gd name="T54" fmla="*/ 39 w 122"/>
                <a:gd name="T55" fmla="*/ 76 h 80"/>
                <a:gd name="T56" fmla="*/ 51 w 122"/>
                <a:gd name="T57" fmla="*/ 78 h 80"/>
                <a:gd name="T58" fmla="*/ 61 w 122"/>
                <a:gd name="T59" fmla="*/ 80 h 80"/>
                <a:gd name="T60" fmla="*/ 71 w 122"/>
                <a:gd name="T61" fmla="*/ 78 h 80"/>
                <a:gd name="T62" fmla="*/ 83 w 122"/>
                <a:gd name="T63" fmla="*/ 76 h 80"/>
                <a:gd name="T64" fmla="*/ 95 w 122"/>
                <a:gd name="T65" fmla="*/ 78 h 80"/>
                <a:gd name="T66" fmla="*/ 102 w 122"/>
                <a:gd name="T67" fmla="*/ 80 h 80"/>
                <a:gd name="T68" fmla="*/ 122 w 122"/>
                <a:gd name="T69" fmla="*/ 52 h 80"/>
                <a:gd name="T70" fmla="*/ 118 w 122"/>
                <a:gd name="T71" fmla="*/ 35 h 80"/>
                <a:gd name="T72" fmla="*/ 102 w 122"/>
                <a:gd name="T73" fmla="*/ 45 h 80"/>
                <a:gd name="T74" fmla="*/ 112 w 122"/>
                <a:gd name="T75" fmla="*/ 27 h 80"/>
                <a:gd name="T76" fmla="*/ 102 w 122"/>
                <a:gd name="T77" fmla="*/ 24 h 80"/>
                <a:gd name="T78" fmla="*/ 102 w 122"/>
                <a:gd name="T79" fmla="*/ 24 h 80"/>
                <a:gd name="T80" fmla="*/ 102 w 122"/>
                <a:gd name="T81" fmla="*/ 24 h 80"/>
                <a:gd name="T82" fmla="*/ 99 w 122"/>
                <a:gd name="T83" fmla="*/ 24 h 80"/>
                <a:gd name="T84" fmla="*/ 93 w 122"/>
                <a:gd name="T85" fmla="*/ 27 h 80"/>
                <a:gd name="T86" fmla="*/ 96 w 122"/>
                <a:gd name="T87" fmla="*/ 23 h 80"/>
                <a:gd name="T88" fmla="*/ 86 w 122"/>
                <a:gd name="T89" fmla="*/ 16 h 80"/>
                <a:gd name="T90" fmla="*/ 77 w 122"/>
                <a:gd name="T91" fmla="*/ 22 h 80"/>
                <a:gd name="T92" fmla="*/ 83 w 122"/>
                <a:gd name="T93" fmla="*/ 11 h 80"/>
                <a:gd name="T94" fmla="*/ 61 w 122"/>
                <a:gd name="T9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2" h="80">
                  <a:moveTo>
                    <a:pt x="61" y="0"/>
                  </a:moveTo>
                  <a:cubicBezTo>
                    <a:pt x="51" y="1"/>
                    <a:pt x="42" y="6"/>
                    <a:pt x="37" y="15"/>
                  </a:cubicBezTo>
                  <a:cubicBezTo>
                    <a:pt x="33" y="21"/>
                    <a:pt x="27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9" y="24"/>
                    <a:pt x="0" y="37"/>
                    <a:pt x="0" y="52"/>
                  </a:cubicBezTo>
                  <a:cubicBezTo>
                    <a:pt x="0" y="54"/>
                    <a:pt x="0" y="55"/>
                    <a:pt x="0" y="57"/>
                  </a:cubicBezTo>
                  <a:cubicBezTo>
                    <a:pt x="2" y="55"/>
                    <a:pt x="4" y="54"/>
                    <a:pt x="5" y="51"/>
                  </a:cubicBezTo>
                  <a:cubicBezTo>
                    <a:pt x="10" y="42"/>
                    <a:pt x="20" y="36"/>
                    <a:pt x="30" y="36"/>
                  </a:cubicBezTo>
                  <a:cubicBezTo>
                    <a:pt x="34" y="36"/>
                    <a:pt x="38" y="37"/>
                    <a:pt x="42" y="39"/>
                  </a:cubicBezTo>
                  <a:cubicBezTo>
                    <a:pt x="47" y="42"/>
                    <a:pt x="51" y="46"/>
                    <a:pt x="54" y="51"/>
                  </a:cubicBezTo>
                  <a:cubicBezTo>
                    <a:pt x="58" y="57"/>
                    <a:pt x="64" y="60"/>
                    <a:pt x="70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70" y="60"/>
                    <a:pt x="71" y="60"/>
                    <a:pt x="71" y="60"/>
                  </a:cubicBezTo>
                  <a:cubicBezTo>
                    <a:pt x="78" y="60"/>
                    <a:pt x="85" y="67"/>
                    <a:pt x="88" y="76"/>
                  </a:cubicBezTo>
                  <a:cubicBezTo>
                    <a:pt x="86" y="75"/>
                    <a:pt x="85" y="75"/>
                    <a:pt x="83" y="75"/>
                  </a:cubicBezTo>
                  <a:cubicBezTo>
                    <a:pt x="79" y="75"/>
                    <a:pt x="75" y="76"/>
                    <a:pt x="71" y="77"/>
                  </a:cubicBezTo>
                  <a:cubicBezTo>
                    <a:pt x="68" y="79"/>
                    <a:pt x="65" y="80"/>
                    <a:pt x="61" y="80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7" y="80"/>
                    <a:pt x="54" y="79"/>
                    <a:pt x="51" y="77"/>
                  </a:cubicBezTo>
                  <a:cubicBezTo>
                    <a:pt x="47" y="76"/>
                    <a:pt x="43" y="75"/>
                    <a:pt x="39" y="75"/>
                  </a:cubicBezTo>
                  <a:cubicBezTo>
                    <a:pt x="35" y="75"/>
                    <a:pt x="31" y="76"/>
                    <a:pt x="27" y="78"/>
                  </a:cubicBezTo>
                  <a:cubicBezTo>
                    <a:pt x="25" y="79"/>
                    <a:pt x="22" y="80"/>
                    <a:pt x="20" y="80"/>
                  </a:cubicBezTo>
                  <a:cubicBezTo>
                    <a:pt x="11" y="80"/>
                    <a:pt x="3" y="71"/>
                    <a:pt x="1" y="59"/>
                  </a:cubicBezTo>
                  <a:cubicBezTo>
                    <a:pt x="3" y="71"/>
                    <a:pt x="11" y="80"/>
                    <a:pt x="20" y="80"/>
                  </a:cubicBezTo>
                  <a:cubicBezTo>
                    <a:pt x="22" y="80"/>
                    <a:pt x="25" y="80"/>
                    <a:pt x="27" y="78"/>
                  </a:cubicBezTo>
                  <a:cubicBezTo>
                    <a:pt x="31" y="77"/>
                    <a:pt x="35" y="76"/>
                    <a:pt x="39" y="76"/>
                  </a:cubicBezTo>
                  <a:cubicBezTo>
                    <a:pt x="43" y="76"/>
                    <a:pt x="47" y="76"/>
                    <a:pt x="51" y="78"/>
                  </a:cubicBezTo>
                  <a:cubicBezTo>
                    <a:pt x="54" y="79"/>
                    <a:pt x="58" y="80"/>
                    <a:pt x="61" y="80"/>
                  </a:cubicBezTo>
                  <a:cubicBezTo>
                    <a:pt x="65" y="80"/>
                    <a:pt x="68" y="79"/>
                    <a:pt x="71" y="78"/>
                  </a:cubicBezTo>
                  <a:cubicBezTo>
                    <a:pt x="75" y="76"/>
                    <a:pt x="79" y="76"/>
                    <a:pt x="83" y="76"/>
                  </a:cubicBezTo>
                  <a:cubicBezTo>
                    <a:pt x="87" y="76"/>
                    <a:pt x="91" y="77"/>
                    <a:pt x="95" y="78"/>
                  </a:cubicBezTo>
                  <a:cubicBezTo>
                    <a:pt x="98" y="80"/>
                    <a:pt x="100" y="80"/>
                    <a:pt x="102" y="80"/>
                  </a:cubicBezTo>
                  <a:cubicBezTo>
                    <a:pt x="113" y="80"/>
                    <a:pt x="122" y="68"/>
                    <a:pt x="122" y="52"/>
                  </a:cubicBezTo>
                  <a:cubicBezTo>
                    <a:pt x="122" y="46"/>
                    <a:pt x="121" y="40"/>
                    <a:pt x="118" y="3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09" y="25"/>
                    <a:pt x="106" y="24"/>
                    <a:pt x="102" y="24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1" y="24"/>
                    <a:pt x="100" y="24"/>
                    <a:pt x="99" y="24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2" y="22"/>
                    <a:pt x="89" y="19"/>
                    <a:pt x="86" y="16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78" y="4"/>
                    <a:pt x="70" y="0"/>
                    <a:pt x="61" y="0"/>
                  </a:cubicBezTo>
                </a:path>
              </a:pathLst>
            </a:custGeom>
            <a:solidFill>
              <a:srgbClr val="4285F4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Slîḋè">
              <a:extLst>
                <a:ext uri="{FF2B5EF4-FFF2-40B4-BE49-F238E27FC236}">
                  <a16:creationId xmlns:a16="http://schemas.microsoft.com/office/drawing/2014/main" id="{B1C05FF8-1109-480B-B0CC-DDC2DE7B145B}"/>
                </a:ext>
              </a:extLst>
            </p:cNvPr>
            <p:cNvSpPr/>
            <p:nvPr/>
          </p:nvSpPr>
          <p:spPr bwMode="auto">
            <a:xfrm>
              <a:off x="1696855" y="3790438"/>
              <a:ext cx="47841" cy="23772"/>
            </a:xfrm>
            <a:custGeom>
              <a:avLst/>
              <a:gdLst>
                <a:gd name="T0" fmla="*/ 30 w 88"/>
                <a:gd name="T1" fmla="*/ 0 h 44"/>
                <a:gd name="T2" fmla="*/ 5 w 88"/>
                <a:gd name="T3" fmla="*/ 15 h 44"/>
                <a:gd name="T4" fmla="*/ 0 w 88"/>
                <a:gd name="T5" fmla="*/ 21 h 44"/>
                <a:gd name="T6" fmla="*/ 1 w 88"/>
                <a:gd name="T7" fmla="*/ 23 h 44"/>
                <a:gd name="T8" fmla="*/ 20 w 88"/>
                <a:gd name="T9" fmla="*/ 44 h 44"/>
                <a:gd name="T10" fmla="*/ 27 w 88"/>
                <a:gd name="T11" fmla="*/ 42 h 44"/>
                <a:gd name="T12" fmla="*/ 39 w 88"/>
                <a:gd name="T13" fmla="*/ 39 h 44"/>
                <a:gd name="T14" fmla="*/ 51 w 88"/>
                <a:gd name="T15" fmla="*/ 41 h 44"/>
                <a:gd name="T16" fmla="*/ 61 w 88"/>
                <a:gd name="T17" fmla="*/ 44 h 44"/>
                <a:gd name="T18" fmla="*/ 61 w 88"/>
                <a:gd name="T19" fmla="*/ 44 h 44"/>
                <a:gd name="T20" fmla="*/ 71 w 88"/>
                <a:gd name="T21" fmla="*/ 41 h 44"/>
                <a:gd name="T22" fmla="*/ 83 w 88"/>
                <a:gd name="T23" fmla="*/ 39 h 44"/>
                <a:gd name="T24" fmla="*/ 88 w 88"/>
                <a:gd name="T25" fmla="*/ 40 h 44"/>
                <a:gd name="T26" fmla="*/ 71 w 88"/>
                <a:gd name="T27" fmla="*/ 24 h 44"/>
                <a:gd name="T28" fmla="*/ 70 w 88"/>
                <a:gd name="T29" fmla="*/ 24 h 44"/>
                <a:gd name="T30" fmla="*/ 70 w 88"/>
                <a:gd name="T31" fmla="*/ 24 h 44"/>
                <a:gd name="T32" fmla="*/ 70 w 88"/>
                <a:gd name="T33" fmla="*/ 24 h 44"/>
                <a:gd name="T34" fmla="*/ 54 w 88"/>
                <a:gd name="T35" fmla="*/ 15 h 44"/>
                <a:gd name="T36" fmla="*/ 42 w 88"/>
                <a:gd name="T37" fmla="*/ 3 h 44"/>
                <a:gd name="T38" fmla="*/ 30 w 88"/>
                <a:gd name="T3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8" h="44">
                  <a:moveTo>
                    <a:pt x="30" y="0"/>
                  </a:moveTo>
                  <a:cubicBezTo>
                    <a:pt x="20" y="0"/>
                    <a:pt x="10" y="6"/>
                    <a:pt x="5" y="15"/>
                  </a:cubicBezTo>
                  <a:cubicBezTo>
                    <a:pt x="4" y="18"/>
                    <a:pt x="2" y="19"/>
                    <a:pt x="0" y="21"/>
                  </a:cubicBezTo>
                  <a:cubicBezTo>
                    <a:pt x="0" y="21"/>
                    <a:pt x="0" y="22"/>
                    <a:pt x="1" y="23"/>
                  </a:cubicBezTo>
                  <a:cubicBezTo>
                    <a:pt x="3" y="35"/>
                    <a:pt x="11" y="44"/>
                    <a:pt x="20" y="44"/>
                  </a:cubicBezTo>
                  <a:cubicBezTo>
                    <a:pt x="22" y="44"/>
                    <a:pt x="25" y="43"/>
                    <a:pt x="27" y="42"/>
                  </a:cubicBezTo>
                  <a:cubicBezTo>
                    <a:pt x="31" y="40"/>
                    <a:pt x="35" y="39"/>
                    <a:pt x="39" y="39"/>
                  </a:cubicBezTo>
                  <a:cubicBezTo>
                    <a:pt x="43" y="39"/>
                    <a:pt x="47" y="40"/>
                    <a:pt x="51" y="41"/>
                  </a:cubicBezTo>
                  <a:cubicBezTo>
                    <a:pt x="54" y="43"/>
                    <a:pt x="57" y="44"/>
                    <a:pt x="61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5" y="44"/>
                    <a:pt x="68" y="43"/>
                    <a:pt x="71" y="41"/>
                  </a:cubicBezTo>
                  <a:cubicBezTo>
                    <a:pt x="75" y="40"/>
                    <a:pt x="79" y="39"/>
                    <a:pt x="83" y="39"/>
                  </a:cubicBezTo>
                  <a:cubicBezTo>
                    <a:pt x="85" y="39"/>
                    <a:pt x="86" y="39"/>
                    <a:pt x="88" y="40"/>
                  </a:cubicBezTo>
                  <a:cubicBezTo>
                    <a:pt x="85" y="31"/>
                    <a:pt x="78" y="24"/>
                    <a:pt x="71" y="24"/>
                  </a:cubicBezTo>
                  <a:cubicBezTo>
                    <a:pt x="71" y="24"/>
                    <a:pt x="70" y="24"/>
                    <a:pt x="70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64" y="24"/>
                    <a:pt x="58" y="21"/>
                    <a:pt x="54" y="15"/>
                  </a:cubicBezTo>
                  <a:cubicBezTo>
                    <a:pt x="51" y="10"/>
                    <a:pt x="47" y="6"/>
                    <a:pt x="42" y="3"/>
                  </a:cubicBezTo>
                  <a:cubicBezTo>
                    <a:pt x="38" y="1"/>
                    <a:pt x="34" y="0"/>
                    <a:pt x="30" y="0"/>
                  </a:cubicBezTo>
                </a:path>
              </a:pathLst>
            </a:custGeom>
            <a:solidFill>
              <a:srgbClr val="4285F4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$ḷïḍé">
              <a:extLst>
                <a:ext uri="{FF2B5EF4-FFF2-40B4-BE49-F238E27FC236}">
                  <a16:creationId xmlns:a16="http://schemas.microsoft.com/office/drawing/2014/main" id="{4A6D737D-7D53-4FCC-B480-F5D1AA66456A}"/>
                </a:ext>
              </a:extLst>
            </p:cNvPr>
            <p:cNvSpPr/>
            <p:nvPr/>
          </p:nvSpPr>
          <p:spPr bwMode="auto">
            <a:xfrm>
              <a:off x="316004" y="4230813"/>
              <a:ext cx="59727" cy="123317"/>
            </a:xfrm>
            <a:custGeom>
              <a:avLst/>
              <a:gdLst>
                <a:gd name="T0" fmla="*/ 36 w 110"/>
                <a:gd name="T1" fmla="*/ 0 h 227"/>
                <a:gd name="T2" fmla="*/ 36 w 110"/>
                <a:gd name="T3" fmla="*/ 0 h 227"/>
                <a:gd name="T4" fmla="*/ 109 w 110"/>
                <a:gd name="T5" fmla="*/ 227 h 227"/>
                <a:gd name="T6" fmla="*/ 110 w 110"/>
                <a:gd name="T7" fmla="*/ 227 h 227"/>
                <a:gd name="T8" fmla="*/ 56 w 110"/>
                <a:gd name="T9" fmla="*/ 177 h 227"/>
                <a:gd name="T10" fmla="*/ 36 w 110"/>
                <a:gd name="T1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227"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0" y="85"/>
                    <a:pt x="33" y="181"/>
                    <a:pt x="109" y="227"/>
                  </a:cubicBezTo>
                  <a:cubicBezTo>
                    <a:pt x="109" y="227"/>
                    <a:pt x="110" y="227"/>
                    <a:pt x="110" y="227"/>
                  </a:cubicBezTo>
                  <a:cubicBezTo>
                    <a:pt x="89" y="215"/>
                    <a:pt x="70" y="198"/>
                    <a:pt x="56" y="177"/>
                  </a:cubicBezTo>
                  <a:cubicBezTo>
                    <a:pt x="18" y="123"/>
                    <a:pt x="13" y="57"/>
                    <a:pt x="3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ṧḻiḋê">
              <a:extLst>
                <a:ext uri="{FF2B5EF4-FFF2-40B4-BE49-F238E27FC236}">
                  <a16:creationId xmlns:a16="http://schemas.microsoft.com/office/drawing/2014/main" id="{22CF0DBE-1048-4A2E-AEB3-7D9FE194EDFD}"/>
                </a:ext>
              </a:extLst>
            </p:cNvPr>
            <p:cNvSpPr/>
            <p:nvPr/>
          </p:nvSpPr>
          <p:spPr bwMode="auto">
            <a:xfrm>
              <a:off x="375434" y="4354130"/>
              <a:ext cx="168780" cy="14560"/>
            </a:xfrm>
            <a:custGeom>
              <a:avLst/>
              <a:gdLst>
                <a:gd name="T0" fmla="*/ 306 w 311"/>
                <a:gd name="T1" fmla="*/ 25 h 27"/>
                <a:gd name="T2" fmla="*/ 306 w 311"/>
                <a:gd name="T3" fmla="*/ 25 h 27"/>
                <a:gd name="T4" fmla="*/ 310 w 311"/>
                <a:gd name="T5" fmla="*/ 25 h 27"/>
                <a:gd name="T6" fmla="*/ 311 w 311"/>
                <a:gd name="T7" fmla="*/ 25 h 27"/>
                <a:gd name="T8" fmla="*/ 311 w 311"/>
                <a:gd name="T9" fmla="*/ 25 h 27"/>
                <a:gd name="T10" fmla="*/ 306 w 311"/>
                <a:gd name="T11" fmla="*/ 25 h 27"/>
                <a:gd name="T12" fmla="*/ 1 w 311"/>
                <a:gd name="T13" fmla="*/ 0 h 27"/>
                <a:gd name="T14" fmla="*/ 0 w 311"/>
                <a:gd name="T15" fmla="*/ 0 h 27"/>
                <a:gd name="T16" fmla="*/ 25 w 311"/>
                <a:gd name="T17" fmla="*/ 13 h 27"/>
                <a:gd name="T18" fmla="*/ 83 w 311"/>
                <a:gd name="T19" fmla="*/ 27 h 27"/>
                <a:gd name="T20" fmla="*/ 1 w 311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1" h="27">
                  <a:moveTo>
                    <a:pt x="306" y="25"/>
                  </a:moveTo>
                  <a:cubicBezTo>
                    <a:pt x="306" y="25"/>
                    <a:pt x="306" y="25"/>
                    <a:pt x="306" y="25"/>
                  </a:cubicBezTo>
                  <a:cubicBezTo>
                    <a:pt x="307" y="25"/>
                    <a:pt x="309" y="25"/>
                    <a:pt x="310" y="25"/>
                  </a:cubicBezTo>
                  <a:cubicBezTo>
                    <a:pt x="310" y="25"/>
                    <a:pt x="311" y="25"/>
                    <a:pt x="311" y="25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09" y="25"/>
                    <a:pt x="307" y="25"/>
                    <a:pt x="306" y="25"/>
                  </a:cubicBezTo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8" y="5"/>
                    <a:pt x="16" y="9"/>
                    <a:pt x="25" y="13"/>
                  </a:cubicBezTo>
                  <a:cubicBezTo>
                    <a:pt x="44" y="21"/>
                    <a:pt x="63" y="25"/>
                    <a:pt x="83" y="27"/>
                  </a:cubicBezTo>
                  <a:cubicBezTo>
                    <a:pt x="54" y="25"/>
                    <a:pt x="26" y="15"/>
                    <a:pt x="1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sľíďê">
              <a:extLst>
                <a:ext uri="{FF2B5EF4-FFF2-40B4-BE49-F238E27FC236}">
                  <a16:creationId xmlns:a16="http://schemas.microsoft.com/office/drawing/2014/main" id="{F0776390-D0D4-4DB6-A125-B5E5650393EF}"/>
                </a:ext>
              </a:extLst>
            </p:cNvPr>
            <p:cNvSpPr/>
            <p:nvPr/>
          </p:nvSpPr>
          <p:spPr bwMode="auto">
            <a:xfrm>
              <a:off x="458933" y="4363638"/>
              <a:ext cx="82607" cy="6240"/>
            </a:xfrm>
            <a:custGeom>
              <a:avLst/>
              <a:gdLst>
                <a:gd name="T0" fmla="*/ 117 w 152"/>
                <a:gd name="T1" fmla="*/ 3 h 11"/>
                <a:gd name="T2" fmla="*/ 117 w 152"/>
                <a:gd name="T3" fmla="*/ 3 h 11"/>
                <a:gd name="T4" fmla="*/ 152 w 152"/>
                <a:gd name="T5" fmla="*/ 7 h 11"/>
                <a:gd name="T6" fmla="*/ 152 w 152"/>
                <a:gd name="T7" fmla="*/ 7 h 11"/>
                <a:gd name="T8" fmla="*/ 117 w 152"/>
                <a:gd name="T9" fmla="*/ 3 h 11"/>
                <a:gd name="T10" fmla="*/ 0 w 152"/>
                <a:gd name="T11" fmla="*/ 0 h 11"/>
                <a:gd name="T12" fmla="*/ 0 w 152"/>
                <a:gd name="T13" fmla="*/ 0 h 11"/>
                <a:gd name="T14" fmla="*/ 63 w 152"/>
                <a:gd name="T15" fmla="*/ 11 h 11"/>
                <a:gd name="T16" fmla="*/ 63 w 152"/>
                <a:gd name="T17" fmla="*/ 11 h 11"/>
                <a:gd name="T18" fmla="*/ 0 w 152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11">
                  <a:moveTo>
                    <a:pt x="117" y="3"/>
                  </a:moveTo>
                  <a:cubicBezTo>
                    <a:pt x="117" y="3"/>
                    <a:pt x="117" y="3"/>
                    <a:pt x="117" y="3"/>
                  </a:cubicBezTo>
                  <a:cubicBezTo>
                    <a:pt x="129" y="5"/>
                    <a:pt x="140" y="7"/>
                    <a:pt x="152" y="7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40" y="7"/>
                    <a:pt x="129" y="5"/>
                    <a:pt x="117" y="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7"/>
                    <a:pt x="41" y="11"/>
                    <a:pt x="63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42" y="11"/>
                    <a:pt x="20" y="7"/>
                    <a:pt x="0" y="0"/>
                  </a:cubicBezTo>
                </a:path>
              </a:pathLst>
            </a:custGeom>
            <a:solidFill>
              <a:srgbClr val="33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ṣlîďe">
              <a:extLst>
                <a:ext uri="{FF2B5EF4-FFF2-40B4-BE49-F238E27FC236}">
                  <a16:creationId xmlns:a16="http://schemas.microsoft.com/office/drawing/2014/main" id="{491EF706-570D-4FB0-8BBF-1E600AEEBAA4}"/>
                </a:ext>
              </a:extLst>
            </p:cNvPr>
            <p:cNvSpPr/>
            <p:nvPr/>
          </p:nvSpPr>
          <p:spPr bwMode="auto">
            <a:xfrm>
              <a:off x="1325122" y="3833822"/>
              <a:ext cx="133717" cy="105785"/>
            </a:xfrm>
            <a:custGeom>
              <a:avLst/>
              <a:gdLst>
                <a:gd name="T0" fmla="*/ 11 w 246"/>
                <a:gd name="T1" fmla="*/ 0 h 195"/>
                <a:gd name="T2" fmla="*/ 236 w 246"/>
                <a:gd name="T3" fmla="*/ 0 h 195"/>
                <a:gd name="T4" fmla="*/ 246 w 246"/>
                <a:gd name="T5" fmla="*/ 10 h 195"/>
                <a:gd name="T6" fmla="*/ 246 w 246"/>
                <a:gd name="T7" fmla="*/ 184 h 195"/>
                <a:gd name="T8" fmla="*/ 236 w 246"/>
                <a:gd name="T9" fmla="*/ 195 h 195"/>
                <a:gd name="T10" fmla="*/ 11 w 246"/>
                <a:gd name="T11" fmla="*/ 195 h 195"/>
                <a:gd name="T12" fmla="*/ 0 w 246"/>
                <a:gd name="T13" fmla="*/ 184 h 195"/>
                <a:gd name="T14" fmla="*/ 0 w 246"/>
                <a:gd name="T15" fmla="*/ 10 h 195"/>
                <a:gd name="T16" fmla="*/ 11 w 246"/>
                <a:gd name="T1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95">
                  <a:moveTo>
                    <a:pt x="11" y="0"/>
                  </a:moveTo>
                  <a:cubicBezTo>
                    <a:pt x="236" y="0"/>
                    <a:pt x="236" y="0"/>
                    <a:pt x="236" y="0"/>
                  </a:cubicBezTo>
                  <a:cubicBezTo>
                    <a:pt x="241" y="0"/>
                    <a:pt x="246" y="5"/>
                    <a:pt x="246" y="10"/>
                  </a:cubicBezTo>
                  <a:cubicBezTo>
                    <a:pt x="246" y="184"/>
                    <a:pt x="246" y="184"/>
                    <a:pt x="246" y="184"/>
                  </a:cubicBezTo>
                  <a:cubicBezTo>
                    <a:pt x="246" y="190"/>
                    <a:pt x="241" y="195"/>
                    <a:pt x="236" y="195"/>
                  </a:cubicBezTo>
                  <a:cubicBezTo>
                    <a:pt x="11" y="195"/>
                    <a:pt x="11" y="195"/>
                    <a:pt x="11" y="195"/>
                  </a:cubicBezTo>
                  <a:cubicBezTo>
                    <a:pt x="5" y="195"/>
                    <a:pt x="0" y="190"/>
                    <a:pt x="0" y="18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11" name="组合 410">
            <a:extLst>
              <a:ext uri="{FF2B5EF4-FFF2-40B4-BE49-F238E27FC236}">
                <a16:creationId xmlns:a16="http://schemas.microsoft.com/office/drawing/2014/main" id="{BF672774-FF50-49FA-9D89-CC473BE71271}"/>
              </a:ext>
            </a:extLst>
          </p:cNvPr>
          <p:cNvGrpSpPr/>
          <p:nvPr/>
        </p:nvGrpSpPr>
        <p:grpSpPr>
          <a:xfrm>
            <a:off x="3276016" y="1271263"/>
            <a:ext cx="1499710" cy="1997822"/>
            <a:chOff x="7708633" y="353150"/>
            <a:chExt cx="3018936" cy="2908789"/>
          </a:xfrm>
        </p:grpSpPr>
        <p:sp>
          <p:nvSpPr>
            <p:cNvPr id="132" name="ïṧ1íďe">
              <a:extLst>
                <a:ext uri="{FF2B5EF4-FFF2-40B4-BE49-F238E27FC236}">
                  <a16:creationId xmlns:a16="http://schemas.microsoft.com/office/drawing/2014/main" id="{1565E947-3BB9-43F5-A672-1954902A977D}"/>
                </a:ext>
              </a:extLst>
            </p:cNvPr>
            <p:cNvSpPr/>
            <p:nvPr/>
          </p:nvSpPr>
          <p:spPr bwMode="auto">
            <a:xfrm>
              <a:off x="10644397" y="2198679"/>
              <a:ext cx="83172" cy="131503"/>
            </a:xfrm>
            <a:custGeom>
              <a:avLst/>
              <a:gdLst>
                <a:gd name="T0" fmla="*/ 37 w 190"/>
                <a:gd name="T1" fmla="*/ 49 h 300"/>
                <a:gd name="T2" fmla="*/ 0 w 190"/>
                <a:gd name="T3" fmla="*/ 156 h 300"/>
                <a:gd name="T4" fmla="*/ 56 w 190"/>
                <a:gd name="T5" fmla="*/ 284 h 300"/>
                <a:gd name="T6" fmla="*/ 131 w 190"/>
                <a:gd name="T7" fmla="*/ 239 h 300"/>
                <a:gd name="T8" fmla="*/ 147 w 190"/>
                <a:gd name="T9" fmla="*/ 137 h 300"/>
                <a:gd name="T10" fmla="*/ 37 w 190"/>
                <a:gd name="T11" fmla="*/ 4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300">
                  <a:moveTo>
                    <a:pt x="37" y="49"/>
                  </a:moveTo>
                  <a:cubicBezTo>
                    <a:pt x="20" y="84"/>
                    <a:pt x="0" y="118"/>
                    <a:pt x="0" y="156"/>
                  </a:cubicBezTo>
                  <a:cubicBezTo>
                    <a:pt x="0" y="193"/>
                    <a:pt x="42" y="268"/>
                    <a:pt x="56" y="284"/>
                  </a:cubicBezTo>
                  <a:cubicBezTo>
                    <a:pt x="69" y="300"/>
                    <a:pt x="94" y="273"/>
                    <a:pt x="131" y="239"/>
                  </a:cubicBezTo>
                  <a:cubicBezTo>
                    <a:pt x="168" y="204"/>
                    <a:pt x="190" y="207"/>
                    <a:pt x="147" y="137"/>
                  </a:cubicBezTo>
                  <a:cubicBezTo>
                    <a:pt x="104" y="67"/>
                    <a:pt x="62" y="0"/>
                    <a:pt x="37" y="49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ṩḻïḍe">
              <a:extLst>
                <a:ext uri="{FF2B5EF4-FFF2-40B4-BE49-F238E27FC236}">
                  <a16:creationId xmlns:a16="http://schemas.microsoft.com/office/drawing/2014/main" id="{14318932-9748-45E2-9BFE-189124C26E15}"/>
                </a:ext>
              </a:extLst>
            </p:cNvPr>
            <p:cNvSpPr/>
            <p:nvPr/>
          </p:nvSpPr>
          <p:spPr bwMode="auto">
            <a:xfrm>
              <a:off x="9555287" y="1393930"/>
              <a:ext cx="89916" cy="52826"/>
            </a:xfrm>
            <a:custGeom>
              <a:avLst/>
              <a:gdLst>
                <a:gd name="T0" fmla="*/ 25 w 207"/>
                <a:gd name="T1" fmla="*/ 116 h 121"/>
                <a:gd name="T2" fmla="*/ 67 w 207"/>
                <a:gd name="T3" fmla="*/ 43 h 121"/>
                <a:gd name="T4" fmla="*/ 163 w 207"/>
                <a:gd name="T5" fmla="*/ 48 h 121"/>
                <a:gd name="T6" fmla="*/ 25 w 207"/>
                <a:gd name="T7" fmla="*/ 1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121">
                  <a:moveTo>
                    <a:pt x="25" y="116"/>
                  </a:moveTo>
                  <a:cubicBezTo>
                    <a:pt x="0" y="111"/>
                    <a:pt x="32" y="43"/>
                    <a:pt x="67" y="43"/>
                  </a:cubicBezTo>
                  <a:cubicBezTo>
                    <a:pt x="101" y="43"/>
                    <a:pt x="207" y="0"/>
                    <a:pt x="163" y="48"/>
                  </a:cubicBezTo>
                  <a:cubicBezTo>
                    <a:pt x="120" y="96"/>
                    <a:pt x="47" y="121"/>
                    <a:pt x="25" y="11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ŝlidê">
              <a:extLst>
                <a:ext uri="{FF2B5EF4-FFF2-40B4-BE49-F238E27FC236}">
                  <a16:creationId xmlns:a16="http://schemas.microsoft.com/office/drawing/2014/main" id="{30B9499F-333F-49C3-AD7B-2B9BA2D32A89}"/>
                </a:ext>
              </a:extLst>
            </p:cNvPr>
            <p:cNvSpPr/>
            <p:nvPr/>
          </p:nvSpPr>
          <p:spPr bwMode="auto">
            <a:xfrm>
              <a:off x="9358595" y="1398426"/>
              <a:ext cx="92164" cy="42710"/>
            </a:xfrm>
            <a:custGeom>
              <a:avLst/>
              <a:gdLst>
                <a:gd name="T0" fmla="*/ 88 w 211"/>
                <a:gd name="T1" fmla="*/ 86 h 96"/>
                <a:gd name="T2" fmla="*/ 20 w 211"/>
                <a:gd name="T3" fmla="*/ 33 h 96"/>
                <a:gd name="T4" fmla="*/ 98 w 211"/>
                <a:gd name="T5" fmla="*/ 23 h 96"/>
                <a:gd name="T6" fmla="*/ 183 w 211"/>
                <a:gd name="T7" fmla="*/ 72 h 96"/>
                <a:gd name="T8" fmla="*/ 88 w 211"/>
                <a:gd name="T9" fmla="*/ 8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96">
                  <a:moveTo>
                    <a:pt x="88" y="86"/>
                  </a:moveTo>
                  <a:cubicBezTo>
                    <a:pt x="38" y="86"/>
                    <a:pt x="0" y="53"/>
                    <a:pt x="20" y="33"/>
                  </a:cubicBezTo>
                  <a:cubicBezTo>
                    <a:pt x="38" y="15"/>
                    <a:pt x="48" y="0"/>
                    <a:pt x="98" y="23"/>
                  </a:cubicBezTo>
                  <a:cubicBezTo>
                    <a:pt x="146" y="48"/>
                    <a:pt x="211" y="48"/>
                    <a:pt x="183" y="72"/>
                  </a:cubicBezTo>
                  <a:cubicBezTo>
                    <a:pt x="154" y="96"/>
                    <a:pt x="125" y="86"/>
                    <a:pt x="88" y="8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išḻîďè">
              <a:extLst>
                <a:ext uri="{FF2B5EF4-FFF2-40B4-BE49-F238E27FC236}">
                  <a16:creationId xmlns:a16="http://schemas.microsoft.com/office/drawing/2014/main" id="{9A544BD6-06E0-4B11-B52B-DB23DA31577B}"/>
                </a:ext>
              </a:extLst>
            </p:cNvPr>
            <p:cNvSpPr/>
            <p:nvPr/>
          </p:nvSpPr>
          <p:spPr bwMode="auto">
            <a:xfrm>
              <a:off x="9088847" y="1327617"/>
              <a:ext cx="94412" cy="47206"/>
            </a:xfrm>
            <a:custGeom>
              <a:avLst/>
              <a:gdLst>
                <a:gd name="T0" fmla="*/ 204 w 217"/>
                <a:gd name="T1" fmla="*/ 86 h 109"/>
                <a:gd name="T2" fmla="*/ 161 w 217"/>
                <a:gd name="T3" fmla="*/ 3 h 109"/>
                <a:gd name="T4" fmla="*/ 50 w 217"/>
                <a:gd name="T5" fmla="*/ 52 h 109"/>
                <a:gd name="T6" fmla="*/ 151 w 217"/>
                <a:gd name="T7" fmla="*/ 91 h 109"/>
                <a:gd name="T8" fmla="*/ 204 w 217"/>
                <a:gd name="T9" fmla="*/ 8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109">
                  <a:moveTo>
                    <a:pt x="204" y="86"/>
                  </a:moveTo>
                  <a:cubicBezTo>
                    <a:pt x="178" y="53"/>
                    <a:pt x="204" y="0"/>
                    <a:pt x="161" y="3"/>
                  </a:cubicBezTo>
                  <a:cubicBezTo>
                    <a:pt x="116" y="8"/>
                    <a:pt x="0" y="13"/>
                    <a:pt x="50" y="52"/>
                  </a:cubicBezTo>
                  <a:cubicBezTo>
                    <a:pt x="97" y="91"/>
                    <a:pt x="125" y="72"/>
                    <a:pt x="151" y="91"/>
                  </a:cubicBezTo>
                  <a:cubicBezTo>
                    <a:pt x="173" y="109"/>
                    <a:pt x="217" y="105"/>
                    <a:pt x="204" y="8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îsḻîḍè">
              <a:extLst>
                <a:ext uri="{FF2B5EF4-FFF2-40B4-BE49-F238E27FC236}">
                  <a16:creationId xmlns:a16="http://schemas.microsoft.com/office/drawing/2014/main" id="{5F1F3262-7E65-4863-9DDA-C2E2BBC6F2D6}"/>
                </a:ext>
              </a:extLst>
            </p:cNvPr>
            <p:cNvSpPr/>
            <p:nvPr/>
          </p:nvSpPr>
          <p:spPr bwMode="auto">
            <a:xfrm>
              <a:off x="9004551" y="1215221"/>
              <a:ext cx="55074" cy="88793"/>
            </a:xfrm>
            <a:custGeom>
              <a:avLst/>
              <a:gdLst>
                <a:gd name="T0" fmla="*/ 116 w 126"/>
                <a:gd name="T1" fmla="*/ 116 h 203"/>
                <a:gd name="T2" fmla="*/ 83 w 126"/>
                <a:gd name="T3" fmla="*/ 44 h 203"/>
                <a:gd name="T4" fmla="*/ 28 w 126"/>
                <a:gd name="T5" fmla="*/ 49 h 203"/>
                <a:gd name="T6" fmla="*/ 37 w 126"/>
                <a:gd name="T7" fmla="*/ 178 h 203"/>
                <a:gd name="T8" fmla="*/ 116 w 126"/>
                <a:gd name="T9" fmla="*/ 11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03">
                  <a:moveTo>
                    <a:pt x="116" y="116"/>
                  </a:moveTo>
                  <a:cubicBezTo>
                    <a:pt x="111" y="88"/>
                    <a:pt x="90" y="44"/>
                    <a:pt x="83" y="44"/>
                  </a:cubicBezTo>
                  <a:cubicBezTo>
                    <a:pt x="73" y="44"/>
                    <a:pt x="33" y="0"/>
                    <a:pt x="28" y="49"/>
                  </a:cubicBezTo>
                  <a:cubicBezTo>
                    <a:pt x="23" y="96"/>
                    <a:pt x="0" y="155"/>
                    <a:pt x="37" y="178"/>
                  </a:cubicBezTo>
                  <a:cubicBezTo>
                    <a:pt x="78" y="203"/>
                    <a:pt x="126" y="170"/>
                    <a:pt x="116" y="11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ṥlíḍê">
              <a:extLst>
                <a:ext uri="{FF2B5EF4-FFF2-40B4-BE49-F238E27FC236}">
                  <a16:creationId xmlns:a16="http://schemas.microsoft.com/office/drawing/2014/main" id="{0BEA82C5-3B27-4BB3-9DF7-E775745E2452}"/>
                </a:ext>
              </a:extLst>
            </p:cNvPr>
            <p:cNvSpPr/>
            <p:nvPr/>
          </p:nvSpPr>
          <p:spPr bwMode="auto">
            <a:xfrm>
              <a:off x="8884288" y="1261304"/>
              <a:ext cx="34843" cy="29223"/>
            </a:xfrm>
            <a:custGeom>
              <a:avLst/>
              <a:gdLst>
                <a:gd name="T0" fmla="*/ 53 w 79"/>
                <a:gd name="T1" fmla="*/ 67 h 67"/>
                <a:gd name="T2" fmla="*/ 48 w 79"/>
                <a:gd name="T3" fmla="*/ 0 h 67"/>
                <a:gd name="T4" fmla="*/ 5 w 79"/>
                <a:gd name="T5" fmla="*/ 44 h 67"/>
                <a:gd name="T6" fmla="*/ 53 w 79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67">
                  <a:moveTo>
                    <a:pt x="53" y="67"/>
                  </a:moveTo>
                  <a:cubicBezTo>
                    <a:pt x="79" y="67"/>
                    <a:pt x="68" y="0"/>
                    <a:pt x="48" y="0"/>
                  </a:cubicBezTo>
                  <a:cubicBezTo>
                    <a:pt x="27" y="0"/>
                    <a:pt x="0" y="24"/>
                    <a:pt x="5" y="44"/>
                  </a:cubicBezTo>
                  <a:cubicBezTo>
                    <a:pt x="9" y="64"/>
                    <a:pt x="32" y="67"/>
                    <a:pt x="53" y="67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îşḷîďê">
              <a:extLst>
                <a:ext uri="{FF2B5EF4-FFF2-40B4-BE49-F238E27FC236}">
                  <a16:creationId xmlns:a16="http://schemas.microsoft.com/office/drawing/2014/main" id="{EA7B617B-8124-47FE-9B1C-9CC285A9DA29}"/>
                </a:ext>
              </a:extLst>
            </p:cNvPr>
            <p:cNvSpPr/>
            <p:nvPr/>
          </p:nvSpPr>
          <p:spPr bwMode="auto">
            <a:xfrm>
              <a:off x="9065244" y="668980"/>
              <a:ext cx="47206" cy="75305"/>
            </a:xfrm>
            <a:custGeom>
              <a:avLst/>
              <a:gdLst>
                <a:gd name="T0" fmla="*/ 34 w 108"/>
                <a:gd name="T1" fmla="*/ 153 h 172"/>
                <a:gd name="T2" fmla="*/ 25 w 108"/>
                <a:gd name="T3" fmla="*/ 67 h 172"/>
                <a:gd name="T4" fmla="*/ 88 w 108"/>
                <a:gd name="T5" fmla="*/ 57 h 172"/>
                <a:gd name="T6" fmla="*/ 68 w 108"/>
                <a:gd name="T7" fmla="*/ 153 h 172"/>
                <a:gd name="T8" fmla="*/ 34 w 108"/>
                <a:gd name="T9" fmla="*/ 15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72">
                  <a:moveTo>
                    <a:pt x="34" y="153"/>
                  </a:moveTo>
                  <a:cubicBezTo>
                    <a:pt x="25" y="131"/>
                    <a:pt x="0" y="101"/>
                    <a:pt x="25" y="67"/>
                  </a:cubicBezTo>
                  <a:cubicBezTo>
                    <a:pt x="48" y="33"/>
                    <a:pt x="68" y="0"/>
                    <a:pt x="88" y="57"/>
                  </a:cubicBezTo>
                  <a:cubicBezTo>
                    <a:pt x="108" y="116"/>
                    <a:pt x="88" y="134"/>
                    <a:pt x="68" y="153"/>
                  </a:cubicBezTo>
                  <a:cubicBezTo>
                    <a:pt x="48" y="172"/>
                    <a:pt x="38" y="163"/>
                    <a:pt x="34" y="15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íşľïḑe">
              <a:extLst>
                <a:ext uri="{FF2B5EF4-FFF2-40B4-BE49-F238E27FC236}">
                  <a16:creationId xmlns:a16="http://schemas.microsoft.com/office/drawing/2014/main" id="{8C95C5E7-443B-4677-B896-1E0EB44AAE94}"/>
                </a:ext>
              </a:extLst>
            </p:cNvPr>
            <p:cNvSpPr/>
            <p:nvPr/>
          </p:nvSpPr>
          <p:spPr bwMode="auto">
            <a:xfrm>
              <a:off x="9228217" y="585808"/>
              <a:ext cx="50578" cy="60693"/>
            </a:xfrm>
            <a:custGeom>
              <a:avLst/>
              <a:gdLst>
                <a:gd name="T0" fmla="*/ 17 w 115"/>
                <a:gd name="T1" fmla="*/ 121 h 139"/>
                <a:gd name="T2" fmla="*/ 55 w 115"/>
                <a:gd name="T3" fmla="*/ 53 h 139"/>
                <a:gd name="T4" fmla="*/ 105 w 115"/>
                <a:gd name="T5" fmla="*/ 48 h 139"/>
                <a:gd name="T6" fmla="*/ 17 w 115"/>
                <a:gd name="T7" fmla="*/ 1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39">
                  <a:moveTo>
                    <a:pt x="17" y="121"/>
                  </a:moveTo>
                  <a:cubicBezTo>
                    <a:pt x="0" y="111"/>
                    <a:pt x="32" y="63"/>
                    <a:pt x="55" y="53"/>
                  </a:cubicBezTo>
                  <a:cubicBezTo>
                    <a:pt x="79" y="43"/>
                    <a:pt x="115" y="0"/>
                    <a:pt x="105" y="48"/>
                  </a:cubicBezTo>
                  <a:cubicBezTo>
                    <a:pt x="95" y="96"/>
                    <a:pt x="52" y="139"/>
                    <a:pt x="17" y="12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ïŝlïḋe">
              <a:extLst>
                <a:ext uri="{FF2B5EF4-FFF2-40B4-BE49-F238E27FC236}">
                  <a16:creationId xmlns:a16="http://schemas.microsoft.com/office/drawing/2014/main" id="{3201A440-7C8C-40BC-98E7-A4123A9BE789}"/>
                </a:ext>
              </a:extLst>
            </p:cNvPr>
            <p:cNvSpPr/>
            <p:nvPr/>
          </p:nvSpPr>
          <p:spPr bwMode="auto">
            <a:xfrm>
              <a:off x="9817168" y="2817977"/>
              <a:ext cx="186576" cy="443962"/>
            </a:xfrm>
            <a:custGeom>
              <a:avLst/>
              <a:gdLst>
                <a:gd name="T0" fmla="*/ 290 w 426"/>
                <a:gd name="T1" fmla="*/ 193 h 1014"/>
                <a:gd name="T2" fmla="*/ 135 w 426"/>
                <a:gd name="T3" fmla="*/ 326 h 1014"/>
                <a:gd name="T4" fmla="*/ 49 w 426"/>
                <a:gd name="T5" fmla="*/ 456 h 1014"/>
                <a:gd name="T6" fmla="*/ 76 w 426"/>
                <a:gd name="T7" fmla="*/ 646 h 1014"/>
                <a:gd name="T8" fmla="*/ 21 w 426"/>
                <a:gd name="T9" fmla="*/ 810 h 1014"/>
                <a:gd name="T10" fmla="*/ 91 w 426"/>
                <a:gd name="T11" fmla="*/ 982 h 1014"/>
                <a:gd name="T12" fmla="*/ 204 w 426"/>
                <a:gd name="T13" fmla="*/ 963 h 1014"/>
                <a:gd name="T14" fmla="*/ 279 w 426"/>
                <a:gd name="T15" fmla="*/ 778 h 1014"/>
                <a:gd name="T16" fmla="*/ 303 w 426"/>
                <a:gd name="T17" fmla="*/ 597 h 1014"/>
                <a:gd name="T18" fmla="*/ 353 w 426"/>
                <a:gd name="T19" fmla="*/ 439 h 1014"/>
                <a:gd name="T20" fmla="*/ 401 w 426"/>
                <a:gd name="T21" fmla="*/ 294 h 1014"/>
                <a:gd name="T22" fmla="*/ 389 w 426"/>
                <a:gd name="T23" fmla="*/ 171 h 1014"/>
                <a:gd name="T24" fmla="*/ 290 w 426"/>
                <a:gd name="T25" fmla="*/ 19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6" h="1014">
                  <a:moveTo>
                    <a:pt x="290" y="193"/>
                  </a:moveTo>
                  <a:cubicBezTo>
                    <a:pt x="268" y="255"/>
                    <a:pt x="184" y="317"/>
                    <a:pt x="135" y="326"/>
                  </a:cubicBezTo>
                  <a:cubicBezTo>
                    <a:pt x="84" y="334"/>
                    <a:pt x="49" y="434"/>
                    <a:pt x="49" y="456"/>
                  </a:cubicBezTo>
                  <a:cubicBezTo>
                    <a:pt x="49" y="479"/>
                    <a:pt x="135" y="580"/>
                    <a:pt x="76" y="646"/>
                  </a:cubicBezTo>
                  <a:cubicBezTo>
                    <a:pt x="16" y="716"/>
                    <a:pt x="0" y="716"/>
                    <a:pt x="21" y="810"/>
                  </a:cubicBezTo>
                  <a:cubicBezTo>
                    <a:pt x="44" y="906"/>
                    <a:pt x="53" y="951"/>
                    <a:pt x="91" y="982"/>
                  </a:cubicBezTo>
                  <a:cubicBezTo>
                    <a:pt x="126" y="1014"/>
                    <a:pt x="163" y="1009"/>
                    <a:pt x="204" y="963"/>
                  </a:cubicBezTo>
                  <a:cubicBezTo>
                    <a:pt x="243" y="919"/>
                    <a:pt x="276" y="892"/>
                    <a:pt x="279" y="778"/>
                  </a:cubicBezTo>
                  <a:cubicBezTo>
                    <a:pt x="284" y="665"/>
                    <a:pt x="258" y="646"/>
                    <a:pt x="303" y="597"/>
                  </a:cubicBezTo>
                  <a:cubicBezTo>
                    <a:pt x="348" y="548"/>
                    <a:pt x="343" y="507"/>
                    <a:pt x="353" y="439"/>
                  </a:cubicBezTo>
                  <a:cubicBezTo>
                    <a:pt x="362" y="371"/>
                    <a:pt x="379" y="326"/>
                    <a:pt x="401" y="294"/>
                  </a:cubicBezTo>
                  <a:cubicBezTo>
                    <a:pt x="426" y="262"/>
                    <a:pt x="399" y="235"/>
                    <a:pt x="389" y="171"/>
                  </a:cubicBezTo>
                  <a:cubicBezTo>
                    <a:pt x="379" y="108"/>
                    <a:pt x="358" y="0"/>
                    <a:pt x="290" y="19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iṥľídé">
              <a:extLst>
                <a:ext uri="{FF2B5EF4-FFF2-40B4-BE49-F238E27FC236}">
                  <a16:creationId xmlns:a16="http://schemas.microsoft.com/office/drawing/2014/main" id="{489F5187-C7C0-4930-A006-B0E11E446C55}"/>
                </a:ext>
              </a:extLst>
            </p:cNvPr>
            <p:cNvSpPr/>
            <p:nvPr/>
          </p:nvSpPr>
          <p:spPr bwMode="auto">
            <a:xfrm>
              <a:off x="7889590" y="731922"/>
              <a:ext cx="2417621" cy="69685"/>
            </a:xfrm>
            <a:prstGeom prst="rect">
              <a:avLst/>
            </a:prstGeom>
            <a:solidFill>
              <a:srgbClr val="BCC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i$lidè">
              <a:extLst>
                <a:ext uri="{FF2B5EF4-FFF2-40B4-BE49-F238E27FC236}">
                  <a16:creationId xmlns:a16="http://schemas.microsoft.com/office/drawing/2014/main" id="{495CA362-A91D-43C0-93AE-678DE852163C}"/>
                </a:ext>
              </a:extLst>
            </p:cNvPr>
            <p:cNvSpPr/>
            <p:nvPr/>
          </p:nvSpPr>
          <p:spPr bwMode="auto">
            <a:xfrm>
              <a:off x="7880598" y="1492838"/>
              <a:ext cx="2418744" cy="69685"/>
            </a:xfrm>
            <a:prstGeom prst="rect">
              <a:avLst/>
            </a:prstGeom>
            <a:solidFill>
              <a:srgbClr val="BCC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ṡ1ïḍé">
              <a:extLst>
                <a:ext uri="{FF2B5EF4-FFF2-40B4-BE49-F238E27FC236}">
                  <a16:creationId xmlns:a16="http://schemas.microsoft.com/office/drawing/2014/main" id="{C42AC4DD-D8C4-4C5D-A6AD-4AD173A3D055}"/>
                </a:ext>
              </a:extLst>
            </p:cNvPr>
            <p:cNvSpPr/>
            <p:nvPr/>
          </p:nvSpPr>
          <p:spPr bwMode="auto">
            <a:xfrm>
              <a:off x="7880598" y="2248133"/>
              <a:ext cx="2418744" cy="68561"/>
            </a:xfrm>
            <a:prstGeom prst="rect">
              <a:avLst/>
            </a:prstGeom>
            <a:solidFill>
              <a:srgbClr val="BCC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ïṩļïďe">
              <a:extLst>
                <a:ext uri="{FF2B5EF4-FFF2-40B4-BE49-F238E27FC236}">
                  <a16:creationId xmlns:a16="http://schemas.microsoft.com/office/drawing/2014/main" id="{4BDF8DB0-D6E2-4F74-A35F-DD6EDB685071}"/>
                </a:ext>
              </a:extLst>
            </p:cNvPr>
            <p:cNvSpPr/>
            <p:nvPr/>
          </p:nvSpPr>
          <p:spPr bwMode="auto">
            <a:xfrm>
              <a:off x="8323436" y="927489"/>
              <a:ext cx="128131" cy="127007"/>
            </a:xfrm>
            <a:prstGeom prst="ellipse">
              <a:avLst/>
            </a:prstGeom>
            <a:solidFill>
              <a:srgbClr val="4F8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ísļiḍè">
              <a:extLst>
                <a:ext uri="{FF2B5EF4-FFF2-40B4-BE49-F238E27FC236}">
                  <a16:creationId xmlns:a16="http://schemas.microsoft.com/office/drawing/2014/main" id="{17B4A666-8768-4187-9A00-694068F8D4A3}"/>
                </a:ext>
              </a:extLst>
            </p:cNvPr>
            <p:cNvSpPr/>
            <p:nvPr/>
          </p:nvSpPr>
          <p:spPr bwMode="auto">
            <a:xfrm>
              <a:off x="8325684" y="2421222"/>
              <a:ext cx="127007" cy="127007"/>
            </a:xfrm>
            <a:prstGeom prst="ellipse">
              <a:avLst/>
            </a:prstGeom>
            <a:solidFill>
              <a:srgbClr val="4F8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šlîḓé">
              <a:extLst>
                <a:ext uri="{FF2B5EF4-FFF2-40B4-BE49-F238E27FC236}">
                  <a16:creationId xmlns:a16="http://schemas.microsoft.com/office/drawing/2014/main" id="{49048A30-9C09-40CF-A167-CA60B4B5B750}"/>
                </a:ext>
              </a:extLst>
            </p:cNvPr>
            <p:cNvSpPr/>
            <p:nvPr/>
          </p:nvSpPr>
          <p:spPr bwMode="auto">
            <a:xfrm>
              <a:off x="8327932" y="1672670"/>
              <a:ext cx="127007" cy="127007"/>
            </a:xfrm>
            <a:prstGeom prst="ellipse">
              <a:avLst/>
            </a:prstGeom>
            <a:solidFill>
              <a:srgbClr val="4F8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îSľíḍe">
              <a:extLst>
                <a:ext uri="{FF2B5EF4-FFF2-40B4-BE49-F238E27FC236}">
                  <a16:creationId xmlns:a16="http://schemas.microsoft.com/office/drawing/2014/main" id="{CF0CAC5D-5239-447B-B6DC-AA86D434655D}"/>
                </a:ext>
              </a:extLst>
            </p:cNvPr>
            <p:cNvSpPr/>
            <p:nvPr/>
          </p:nvSpPr>
          <p:spPr bwMode="auto">
            <a:xfrm>
              <a:off x="8207668" y="930862"/>
              <a:ext cx="127007" cy="127007"/>
            </a:xfrm>
            <a:prstGeom prst="ellipse">
              <a:avLst/>
            </a:prstGeom>
            <a:solidFill>
              <a:srgbClr val="93B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ïśliďé">
              <a:extLst>
                <a:ext uri="{FF2B5EF4-FFF2-40B4-BE49-F238E27FC236}">
                  <a16:creationId xmlns:a16="http://schemas.microsoft.com/office/drawing/2014/main" id="{3D7DB9AA-3BAD-4C75-98F8-5944F26FA94B}"/>
                </a:ext>
              </a:extLst>
            </p:cNvPr>
            <p:cNvSpPr/>
            <p:nvPr/>
          </p:nvSpPr>
          <p:spPr bwMode="auto">
            <a:xfrm>
              <a:off x="8208793" y="2425717"/>
              <a:ext cx="127007" cy="127007"/>
            </a:xfrm>
            <a:prstGeom prst="ellipse">
              <a:avLst/>
            </a:prstGeom>
            <a:solidFill>
              <a:srgbClr val="93B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ṣľïḓê">
              <a:extLst>
                <a:ext uri="{FF2B5EF4-FFF2-40B4-BE49-F238E27FC236}">
                  <a16:creationId xmlns:a16="http://schemas.microsoft.com/office/drawing/2014/main" id="{6AD8BB5B-30E4-4E61-B9F0-ACAB6CFCC016}"/>
                </a:ext>
              </a:extLst>
            </p:cNvPr>
            <p:cNvSpPr/>
            <p:nvPr/>
          </p:nvSpPr>
          <p:spPr bwMode="auto">
            <a:xfrm>
              <a:off x="8211040" y="1676042"/>
              <a:ext cx="127007" cy="127007"/>
            </a:xfrm>
            <a:prstGeom prst="ellipse">
              <a:avLst/>
            </a:prstGeom>
            <a:solidFill>
              <a:srgbClr val="93B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ṡļíďê">
              <a:extLst>
                <a:ext uri="{FF2B5EF4-FFF2-40B4-BE49-F238E27FC236}">
                  <a16:creationId xmlns:a16="http://schemas.microsoft.com/office/drawing/2014/main" id="{413C954C-2375-4783-8138-7CBCE7E39D58}"/>
                </a:ext>
              </a:extLst>
            </p:cNvPr>
            <p:cNvSpPr/>
            <p:nvPr/>
          </p:nvSpPr>
          <p:spPr bwMode="auto">
            <a:xfrm>
              <a:off x="8086281" y="919622"/>
              <a:ext cx="129255" cy="129255"/>
            </a:xfrm>
            <a:prstGeom prst="ellipse">
              <a:avLst/>
            </a:prstGeom>
            <a:solidFill>
              <a:srgbClr val="E03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işḻïde">
              <a:extLst>
                <a:ext uri="{FF2B5EF4-FFF2-40B4-BE49-F238E27FC236}">
                  <a16:creationId xmlns:a16="http://schemas.microsoft.com/office/drawing/2014/main" id="{D3FD7980-69F8-40D5-BFCD-883FCEEE37C3}"/>
                </a:ext>
              </a:extLst>
            </p:cNvPr>
            <p:cNvSpPr/>
            <p:nvPr/>
          </p:nvSpPr>
          <p:spPr bwMode="auto">
            <a:xfrm>
              <a:off x="8087406" y="2427965"/>
              <a:ext cx="129255" cy="129255"/>
            </a:xfrm>
            <a:prstGeom prst="ellipse">
              <a:avLst/>
            </a:prstGeom>
            <a:solidFill>
              <a:srgbClr val="E03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íşļíḍè">
              <a:extLst>
                <a:ext uri="{FF2B5EF4-FFF2-40B4-BE49-F238E27FC236}">
                  <a16:creationId xmlns:a16="http://schemas.microsoft.com/office/drawing/2014/main" id="{3D0E6543-9000-44B5-9C8C-BDDEC791FC31}"/>
                </a:ext>
              </a:extLst>
            </p:cNvPr>
            <p:cNvSpPr/>
            <p:nvPr/>
          </p:nvSpPr>
          <p:spPr bwMode="auto">
            <a:xfrm>
              <a:off x="8089654" y="1677166"/>
              <a:ext cx="129255" cy="129255"/>
            </a:xfrm>
            <a:prstGeom prst="ellipse">
              <a:avLst/>
            </a:prstGeom>
            <a:solidFill>
              <a:srgbClr val="E03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íśḻîdé">
              <a:extLst>
                <a:ext uri="{FF2B5EF4-FFF2-40B4-BE49-F238E27FC236}">
                  <a16:creationId xmlns:a16="http://schemas.microsoft.com/office/drawing/2014/main" id="{E5E189C4-DBDF-4628-BCAD-8DE4175E6F82}"/>
                </a:ext>
              </a:extLst>
            </p:cNvPr>
            <p:cNvSpPr/>
            <p:nvPr/>
          </p:nvSpPr>
          <p:spPr bwMode="auto">
            <a:xfrm>
              <a:off x="8052563" y="527362"/>
              <a:ext cx="340558" cy="339434"/>
            </a:xfrm>
            <a:prstGeom prst="ellipse">
              <a:avLst/>
            </a:prstGeom>
            <a:solidFill>
              <a:srgbClr val="DD5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ïṡlïďé">
              <a:extLst>
                <a:ext uri="{FF2B5EF4-FFF2-40B4-BE49-F238E27FC236}">
                  <a16:creationId xmlns:a16="http://schemas.microsoft.com/office/drawing/2014/main" id="{7BFFD3A0-A68B-4DE7-8C7C-F4CF86D9D566}"/>
                </a:ext>
              </a:extLst>
            </p:cNvPr>
            <p:cNvSpPr/>
            <p:nvPr/>
          </p:nvSpPr>
          <p:spPr bwMode="auto">
            <a:xfrm>
              <a:off x="8035704" y="2023342"/>
              <a:ext cx="339434" cy="339434"/>
            </a:xfrm>
            <a:prstGeom prst="ellipse">
              <a:avLst/>
            </a:prstGeom>
            <a:solidFill>
              <a:srgbClr val="DD5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ïs1íḋè">
              <a:extLst>
                <a:ext uri="{FF2B5EF4-FFF2-40B4-BE49-F238E27FC236}">
                  <a16:creationId xmlns:a16="http://schemas.microsoft.com/office/drawing/2014/main" id="{E355FE2A-6C9A-4F74-9DAA-78BDE823F186}"/>
                </a:ext>
              </a:extLst>
            </p:cNvPr>
            <p:cNvSpPr/>
            <p:nvPr/>
          </p:nvSpPr>
          <p:spPr bwMode="auto">
            <a:xfrm>
              <a:off x="8044696" y="1271419"/>
              <a:ext cx="339434" cy="340558"/>
            </a:xfrm>
            <a:prstGeom prst="ellipse">
              <a:avLst/>
            </a:prstGeom>
            <a:solidFill>
              <a:srgbClr val="DD5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ï$1îḍé">
              <a:extLst>
                <a:ext uri="{FF2B5EF4-FFF2-40B4-BE49-F238E27FC236}">
                  <a16:creationId xmlns:a16="http://schemas.microsoft.com/office/drawing/2014/main" id="{4B98E688-5B54-4E36-805B-983BB7DEB79B}"/>
                </a:ext>
              </a:extLst>
            </p:cNvPr>
            <p:cNvSpPr/>
            <p:nvPr/>
          </p:nvSpPr>
          <p:spPr bwMode="auto">
            <a:xfrm>
              <a:off x="7966019" y="419463"/>
              <a:ext cx="1132944" cy="701346"/>
            </a:xfrm>
            <a:custGeom>
              <a:avLst/>
              <a:gdLst>
                <a:gd name="T0" fmla="*/ 345 w 2582"/>
                <a:gd name="T1" fmla="*/ 0 h 1601"/>
                <a:gd name="T2" fmla="*/ 0 w 2582"/>
                <a:gd name="T3" fmla="*/ 346 h 1601"/>
                <a:gd name="T4" fmla="*/ 0 w 2582"/>
                <a:gd name="T5" fmla="*/ 1255 h 1601"/>
                <a:gd name="T6" fmla="*/ 345 w 2582"/>
                <a:gd name="T7" fmla="*/ 1601 h 1601"/>
                <a:gd name="T8" fmla="*/ 2582 w 2582"/>
                <a:gd name="T9" fmla="*/ 1601 h 1601"/>
                <a:gd name="T10" fmla="*/ 2582 w 2582"/>
                <a:gd name="T11" fmla="*/ 0 h 1601"/>
                <a:gd name="T12" fmla="*/ 345 w 2582"/>
                <a:gd name="T13" fmla="*/ 0 h 1601"/>
                <a:gd name="T14" fmla="*/ 431 w 2582"/>
                <a:gd name="T15" fmla="*/ 1371 h 1601"/>
                <a:gd name="T16" fmla="*/ 353 w 2582"/>
                <a:gd name="T17" fmla="*/ 1292 h 1601"/>
                <a:gd name="T18" fmla="*/ 431 w 2582"/>
                <a:gd name="T19" fmla="*/ 1213 h 1601"/>
                <a:gd name="T20" fmla="*/ 510 w 2582"/>
                <a:gd name="T21" fmla="*/ 1292 h 1601"/>
                <a:gd name="T22" fmla="*/ 431 w 2582"/>
                <a:gd name="T23" fmla="*/ 1371 h 1601"/>
                <a:gd name="T24" fmla="*/ 687 w 2582"/>
                <a:gd name="T25" fmla="*/ 1371 h 1601"/>
                <a:gd name="T26" fmla="*/ 608 w 2582"/>
                <a:gd name="T27" fmla="*/ 1292 h 1601"/>
                <a:gd name="T28" fmla="*/ 687 w 2582"/>
                <a:gd name="T29" fmla="*/ 1213 h 1601"/>
                <a:gd name="T30" fmla="*/ 765 w 2582"/>
                <a:gd name="T31" fmla="*/ 1292 h 1601"/>
                <a:gd name="T32" fmla="*/ 687 w 2582"/>
                <a:gd name="T33" fmla="*/ 1371 h 1601"/>
                <a:gd name="T34" fmla="*/ 563 w 2582"/>
                <a:gd name="T35" fmla="*/ 844 h 1601"/>
                <a:gd name="T36" fmla="*/ 321 w 2582"/>
                <a:gd name="T37" fmla="*/ 602 h 1601"/>
                <a:gd name="T38" fmla="*/ 563 w 2582"/>
                <a:gd name="T39" fmla="*/ 360 h 1601"/>
                <a:gd name="T40" fmla="*/ 805 w 2582"/>
                <a:gd name="T41" fmla="*/ 602 h 1601"/>
                <a:gd name="T42" fmla="*/ 563 w 2582"/>
                <a:gd name="T43" fmla="*/ 844 h 1601"/>
                <a:gd name="T44" fmla="*/ 949 w 2582"/>
                <a:gd name="T45" fmla="*/ 1371 h 1601"/>
                <a:gd name="T46" fmla="*/ 870 w 2582"/>
                <a:gd name="T47" fmla="*/ 1292 h 1601"/>
                <a:gd name="T48" fmla="*/ 949 w 2582"/>
                <a:gd name="T49" fmla="*/ 1213 h 1601"/>
                <a:gd name="T50" fmla="*/ 1027 w 2582"/>
                <a:gd name="T51" fmla="*/ 1292 h 1601"/>
                <a:gd name="T52" fmla="*/ 949 w 2582"/>
                <a:gd name="T53" fmla="*/ 137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2" h="1601">
                  <a:moveTo>
                    <a:pt x="345" y="0"/>
                  </a:moveTo>
                  <a:cubicBezTo>
                    <a:pt x="154" y="0"/>
                    <a:pt x="0" y="155"/>
                    <a:pt x="0" y="346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446"/>
                    <a:pt x="154" y="1601"/>
                    <a:pt x="345" y="1601"/>
                  </a:cubicBezTo>
                  <a:cubicBezTo>
                    <a:pt x="2582" y="1601"/>
                    <a:pt x="2582" y="1601"/>
                    <a:pt x="2582" y="1601"/>
                  </a:cubicBezTo>
                  <a:cubicBezTo>
                    <a:pt x="2582" y="0"/>
                    <a:pt x="2582" y="0"/>
                    <a:pt x="2582" y="0"/>
                  </a:cubicBezTo>
                  <a:lnTo>
                    <a:pt x="345" y="0"/>
                  </a:lnTo>
                  <a:close/>
                  <a:moveTo>
                    <a:pt x="431" y="1371"/>
                  </a:moveTo>
                  <a:cubicBezTo>
                    <a:pt x="388" y="1371"/>
                    <a:pt x="353" y="1336"/>
                    <a:pt x="353" y="1292"/>
                  </a:cubicBezTo>
                  <a:cubicBezTo>
                    <a:pt x="353" y="1249"/>
                    <a:pt x="388" y="1213"/>
                    <a:pt x="431" y="1213"/>
                  </a:cubicBezTo>
                  <a:cubicBezTo>
                    <a:pt x="475" y="1213"/>
                    <a:pt x="510" y="1249"/>
                    <a:pt x="510" y="1292"/>
                  </a:cubicBezTo>
                  <a:cubicBezTo>
                    <a:pt x="510" y="1336"/>
                    <a:pt x="475" y="1371"/>
                    <a:pt x="431" y="1371"/>
                  </a:cubicBezTo>
                  <a:close/>
                  <a:moveTo>
                    <a:pt x="687" y="1371"/>
                  </a:moveTo>
                  <a:cubicBezTo>
                    <a:pt x="643" y="1371"/>
                    <a:pt x="608" y="1336"/>
                    <a:pt x="608" y="1292"/>
                  </a:cubicBezTo>
                  <a:cubicBezTo>
                    <a:pt x="608" y="1249"/>
                    <a:pt x="643" y="1213"/>
                    <a:pt x="687" y="1213"/>
                  </a:cubicBezTo>
                  <a:cubicBezTo>
                    <a:pt x="730" y="1213"/>
                    <a:pt x="765" y="1249"/>
                    <a:pt x="765" y="1292"/>
                  </a:cubicBezTo>
                  <a:cubicBezTo>
                    <a:pt x="765" y="1336"/>
                    <a:pt x="730" y="1371"/>
                    <a:pt x="687" y="1371"/>
                  </a:cubicBezTo>
                  <a:close/>
                  <a:moveTo>
                    <a:pt x="563" y="844"/>
                  </a:moveTo>
                  <a:cubicBezTo>
                    <a:pt x="429" y="844"/>
                    <a:pt x="321" y="736"/>
                    <a:pt x="321" y="602"/>
                  </a:cubicBezTo>
                  <a:cubicBezTo>
                    <a:pt x="321" y="468"/>
                    <a:pt x="429" y="360"/>
                    <a:pt x="563" y="360"/>
                  </a:cubicBezTo>
                  <a:cubicBezTo>
                    <a:pt x="696" y="360"/>
                    <a:pt x="805" y="468"/>
                    <a:pt x="805" y="602"/>
                  </a:cubicBezTo>
                  <a:cubicBezTo>
                    <a:pt x="805" y="736"/>
                    <a:pt x="696" y="844"/>
                    <a:pt x="563" y="844"/>
                  </a:cubicBezTo>
                  <a:close/>
                  <a:moveTo>
                    <a:pt x="949" y="1371"/>
                  </a:moveTo>
                  <a:cubicBezTo>
                    <a:pt x="905" y="1371"/>
                    <a:pt x="870" y="1336"/>
                    <a:pt x="870" y="1292"/>
                  </a:cubicBezTo>
                  <a:cubicBezTo>
                    <a:pt x="870" y="1249"/>
                    <a:pt x="905" y="1213"/>
                    <a:pt x="949" y="1213"/>
                  </a:cubicBezTo>
                  <a:cubicBezTo>
                    <a:pt x="992" y="1213"/>
                    <a:pt x="1027" y="1249"/>
                    <a:pt x="1027" y="1292"/>
                  </a:cubicBezTo>
                  <a:cubicBezTo>
                    <a:pt x="1027" y="1336"/>
                    <a:pt x="992" y="1371"/>
                    <a:pt x="949" y="1371"/>
                  </a:cubicBezTo>
                  <a:close/>
                </a:path>
              </a:pathLst>
            </a:custGeom>
            <a:solidFill>
              <a:srgbClr val="1E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ṧ1ïḓê">
              <a:extLst>
                <a:ext uri="{FF2B5EF4-FFF2-40B4-BE49-F238E27FC236}">
                  <a16:creationId xmlns:a16="http://schemas.microsoft.com/office/drawing/2014/main" id="{D9B5EE28-2E86-4CD9-BC6B-C1F9112FE317}"/>
                </a:ext>
              </a:extLst>
            </p:cNvPr>
            <p:cNvSpPr/>
            <p:nvPr/>
          </p:nvSpPr>
          <p:spPr bwMode="auto">
            <a:xfrm>
              <a:off x="9098963" y="419463"/>
              <a:ext cx="1131820" cy="701346"/>
            </a:xfrm>
            <a:custGeom>
              <a:avLst/>
              <a:gdLst>
                <a:gd name="T0" fmla="*/ 2582 w 2582"/>
                <a:gd name="T1" fmla="*/ 1255 h 1601"/>
                <a:gd name="T2" fmla="*/ 2582 w 2582"/>
                <a:gd name="T3" fmla="*/ 346 h 1601"/>
                <a:gd name="T4" fmla="*/ 2236 w 2582"/>
                <a:gd name="T5" fmla="*/ 0 h 1601"/>
                <a:gd name="T6" fmla="*/ 0 w 2582"/>
                <a:gd name="T7" fmla="*/ 0 h 1601"/>
                <a:gd name="T8" fmla="*/ 0 w 2582"/>
                <a:gd name="T9" fmla="*/ 1601 h 1601"/>
                <a:gd name="T10" fmla="*/ 2236 w 2582"/>
                <a:gd name="T11" fmla="*/ 1601 h 1601"/>
                <a:gd name="T12" fmla="*/ 2582 w 2582"/>
                <a:gd name="T13" fmla="*/ 125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2" h="1601">
                  <a:moveTo>
                    <a:pt x="2582" y="1255"/>
                  </a:moveTo>
                  <a:cubicBezTo>
                    <a:pt x="2582" y="346"/>
                    <a:pt x="2582" y="346"/>
                    <a:pt x="2582" y="346"/>
                  </a:cubicBezTo>
                  <a:cubicBezTo>
                    <a:pt x="2582" y="155"/>
                    <a:pt x="2427" y="0"/>
                    <a:pt x="22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01"/>
                    <a:pt x="0" y="1601"/>
                    <a:pt x="0" y="1601"/>
                  </a:cubicBezTo>
                  <a:cubicBezTo>
                    <a:pt x="2236" y="1601"/>
                    <a:pt x="2236" y="1601"/>
                    <a:pt x="2236" y="1601"/>
                  </a:cubicBezTo>
                  <a:cubicBezTo>
                    <a:pt x="2427" y="1601"/>
                    <a:pt x="2582" y="1446"/>
                    <a:pt x="2582" y="1255"/>
                  </a:cubicBezTo>
                  <a:close/>
                </a:path>
              </a:pathLst>
            </a:custGeom>
            <a:solidFill>
              <a:srgbClr val="265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išliḑé">
              <a:extLst>
                <a:ext uri="{FF2B5EF4-FFF2-40B4-BE49-F238E27FC236}">
                  <a16:creationId xmlns:a16="http://schemas.microsoft.com/office/drawing/2014/main" id="{43E858CE-12CA-459A-BF57-E8848BBB8957}"/>
                </a:ext>
              </a:extLst>
            </p:cNvPr>
            <p:cNvSpPr/>
            <p:nvPr/>
          </p:nvSpPr>
          <p:spPr bwMode="auto">
            <a:xfrm>
              <a:off x="7966019" y="1172511"/>
              <a:ext cx="1132944" cy="701346"/>
            </a:xfrm>
            <a:custGeom>
              <a:avLst/>
              <a:gdLst>
                <a:gd name="T0" fmla="*/ 0 w 2582"/>
                <a:gd name="T1" fmla="*/ 346 h 1601"/>
                <a:gd name="T2" fmla="*/ 0 w 2582"/>
                <a:gd name="T3" fmla="*/ 1255 h 1601"/>
                <a:gd name="T4" fmla="*/ 345 w 2582"/>
                <a:gd name="T5" fmla="*/ 1601 h 1601"/>
                <a:gd name="T6" fmla="*/ 2582 w 2582"/>
                <a:gd name="T7" fmla="*/ 1601 h 1601"/>
                <a:gd name="T8" fmla="*/ 2582 w 2582"/>
                <a:gd name="T9" fmla="*/ 0 h 1601"/>
                <a:gd name="T10" fmla="*/ 345 w 2582"/>
                <a:gd name="T11" fmla="*/ 0 h 1601"/>
                <a:gd name="T12" fmla="*/ 0 w 2582"/>
                <a:gd name="T13" fmla="*/ 346 h 1601"/>
                <a:gd name="T14" fmla="*/ 431 w 2582"/>
                <a:gd name="T15" fmla="*/ 1370 h 1601"/>
                <a:gd name="T16" fmla="*/ 353 w 2582"/>
                <a:gd name="T17" fmla="*/ 1292 h 1601"/>
                <a:gd name="T18" fmla="*/ 431 w 2582"/>
                <a:gd name="T19" fmla="*/ 1213 h 1601"/>
                <a:gd name="T20" fmla="*/ 510 w 2582"/>
                <a:gd name="T21" fmla="*/ 1292 h 1601"/>
                <a:gd name="T22" fmla="*/ 431 w 2582"/>
                <a:gd name="T23" fmla="*/ 1370 h 1601"/>
                <a:gd name="T24" fmla="*/ 687 w 2582"/>
                <a:gd name="T25" fmla="*/ 1370 h 1601"/>
                <a:gd name="T26" fmla="*/ 608 w 2582"/>
                <a:gd name="T27" fmla="*/ 1292 h 1601"/>
                <a:gd name="T28" fmla="*/ 687 w 2582"/>
                <a:gd name="T29" fmla="*/ 1213 h 1601"/>
                <a:gd name="T30" fmla="*/ 765 w 2582"/>
                <a:gd name="T31" fmla="*/ 1292 h 1601"/>
                <a:gd name="T32" fmla="*/ 687 w 2582"/>
                <a:gd name="T33" fmla="*/ 1370 h 1601"/>
                <a:gd name="T34" fmla="*/ 949 w 2582"/>
                <a:gd name="T35" fmla="*/ 1213 h 1601"/>
                <a:gd name="T36" fmla="*/ 1027 w 2582"/>
                <a:gd name="T37" fmla="*/ 1292 h 1601"/>
                <a:gd name="T38" fmla="*/ 949 w 2582"/>
                <a:gd name="T39" fmla="*/ 1370 h 1601"/>
                <a:gd name="T40" fmla="*/ 870 w 2582"/>
                <a:gd name="T41" fmla="*/ 1292 h 1601"/>
                <a:gd name="T42" fmla="*/ 949 w 2582"/>
                <a:gd name="T43" fmla="*/ 1213 h 1601"/>
                <a:gd name="T44" fmla="*/ 563 w 2582"/>
                <a:gd name="T45" fmla="*/ 360 h 1601"/>
                <a:gd name="T46" fmla="*/ 805 w 2582"/>
                <a:gd name="T47" fmla="*/ 602 h 1601"/>
                <a:gd name="T48" fmla="*/ 563 w 2582"/>
                <a:gd name="T49" fmla="*/ 844 h 1601"/>
                <a:gd name="T50" fmla="*/ 321 w 2582"/>
                <a:gd name="T51" fmla="*/ 602 h 1601"/>
                <a:gd name="T52" fmla="*/ 563 w 2582"/>
                <a:gd name="T53" fmla="*/ 360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2" h="1601">
                  <a:moveTo>
                    <a:pt x="0" y="346"/>
                  </a:moveTo>
                  <a:cubicBezTo>
                    <a:pt x="0" y="1255"/>
                    <a:pt x="0" y="1255"/>
                    <a:pt x="0" y="1255"/>
                  </a:cubicBezTo>
                  <a:cubicBezTo>
                    <a:pt x="0" y="1446"/>
                    <a:pt x="154" y="1601"/>
                    <a:pt x="345" y="1601"/>
                  </a:cubicBezTo>
                  <a:cubicBezTo>
                    <a:pt x="2582" y="1601"/>
                    <a:pt x="2582" y="1601"/>
                    <a:pt x="2582" y="1601"/>
                  </a:cubicBezTo>
                  <a:cubicBezTo>
                    <a:pt x="2582" y="0"/>
                    <a:pt x="2582" y="0"/>
                    <a:pt x="2582" y="0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154" y="0"/>
                    <a:pt x="0" y="154"/>
                    <a:pt x="0" y="346"/>
                  </a:cubicBezTo>
                  <a:close/>
                  <a:moveTo>
                    <a:pt x="431" y="1370"/>
                  </a:moveTo>
                  <a:cubicBezTo>
                    <a:pt x="388" y="1370"/>
                    <a:pt x="353" y="1335"/>
                    <a:pt x="353" y="1292"/>
                  </a:cubicBezTo>
                  <a:cubicBezTo>
                    <a:pt x="353" y="1248"/>
                    <a:pt x="388" y="1213"/>
                    <a:pt x="431" y="1213"/>
                  </a:cubicBezTo>
                  <a:cubicBezTo>
                    <a:pt x="475" y="1213"/>
                    <a:pt x="510" y="1248"/>
                    <a:pt x="510" y="1292"/>
                  </a:cubicBezTo>
                  <a:cubicBezTo>
                    <a:pt x="510" y="1335"/>
                    <a:pt x="475" y="1370"/>
                    <a:pt x="431" y="1370"/>
                  </a:cubicBezTo>
                  <a:close/>
                  <a:moveTo>
                    <a:pt x="687" y="1370"/>
                  </a:moveTo>
                  <a:cubicBezTo>
                    <a:pt x="643" y="1370"/>
                    <a:pt x="608" y="1335"/>
                    <a:pt x="608" y="1292"/>
                  </a:cubicBezTo>
                  <a:cubicBezTo>
                    <a:pt x="608" y="1248"/>
                    <a:pt x="643" y="1213"/>
                    <a:pt x="687" y="1213"/>
                  </a:cubicBezTo>
                  <a:cubicBezTo>
                    <a:pt x="730" y="1213"/>
                    <a:pt x="765" y="1248"/>
                    <a:pt x="765" y="1292"/>
                  </a:cubicBezTo>
                  <a:cubicBezTo>
                    <a:pt x="765" y="1335"/>
                    <a:pt x="730" y="1370"/>
                    <a:pt x="687" y="1370"/>
                  </a:cubicBezTo>
                  <a:close/>
                  <a:moveTo>
                    <a:pt x="949" y="1213"/>
                  </a:moveTo>
                  <a:cubicBezTo>
                    <a:pt x="992" y="1213"/>
                    <a:pt x="1027" y="1248"/>
                    <a:pt x="1027" y="1292"/>
                  </a:cubicBezTo>
                  <a:cubicBezTo>
                    <a:pt x="1027" y="1335"/>
                    <a:pt x="992" y="1370"/>
                    <a:pt x="949" y="1370"/>
                  </a:cubicBezTo>
                  <a:cubicBezTo>
                    <a:pt x="905" y="1370"/>
                    <a:pt x="870" y="1335"/>
                    <a:pt x="870" y="1292"/>
                  </a:cubicBezTo>
                  <a:cubicBezTo>
                    <a:pt x="870" y="1248"/>
                    <a:pt x="905" y="1213"/>
                    <a:pt x="949" y="1213"/>
                  </a:cubicBezTo>
                  <a:close/>
                  <a:moveTo>
                    <a:pt x="563" y="360"/>
                  </a:moveTo>
                  <a:cubicBezTo>
                    <a:pt x="696" y="360"/>
                    <a:pt x="805" y="468"/>
                    <a:pt x="805" y="602"/>
                  </a:cubicBezTo>
                  <a:cubicBezTo>
                    <a:pt x="805" y="735"/>
                    <a:pt x="696" y="844"/>
                    <a:pt x="563" y="844"/>
                  </a:cubicBezTo>
                  <a:cubicBezTo>
                    <a:pt x="429" y="844"/>
                    <a:pt x="321" y="735"/>
                    <a:pt x="321" y="602"/>
                  </a:cubicBezTo>
                  <a:cubicBezTo>
                    <a:pt x="321" y="468"/>
                    <a:pt x="429" y="360"/>
                    <a:pt x="563" y="360"/>
                  </a:cubicBezTo>
                  <a:close/>
                </a:path>
              </a:pathLst>
            </a:custGeom>
            <a:solidFill>
              <a:srgbClr val="1E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šlïḑé">
              <a:extLst>
                <a:ext uri="{FF2B5EF4-FFF2-40B4-BE49-F238E27FC236}">
                  <a16:creationId xmlns:a16="http://schemas.microsoft.com/office/drawing/2014/main" id="{12B93673-83A2-46F7-AB8C-9F85BC139560}"/>
                </a:ext>
              </a:extLst>
            </p:cNvPr>
            <p:cNvSpPr/>
            <p:nvPr/>
          </p:nvSpPr>
          <p:spPr bwMode="auto">
            <a:xfrm>
              <a:off x="9098963" y="1172511"/>
              <a:ext cx="1131820" cy="701346"/>
            </a:xfrm>
            <a:custGeom>
              <a:avLst/>
              <a:gdLst>
                <a:gd name="T0" fmla="*/ 2236 w 2582"/>
                <a:gd name="T1" fmla="*/ 1601 h 1601"/>
                <a:gd name="T2" fmla="*/ 2582 w 2582"/>
                <a:gd name="T3" fmla="*/ 1255 h 1601"/>
                <a:gd name="T4" fmla="*/ 2582 w 2582"/>
                <a:gd name="T5" fmla="*/ 346 h 1601"/>
                <a:gd name="T6" fmla="*/ 2236 w 2582"/>
                <a:gd name="T7" fmla="*/ 0 h 1601"/>
                <a:gd name="T8" fmla="*/ 0 w 2582"/>
                <a:gd name="T9" fmla="*/ 0 h 1601"/>
                <a:gd name="T10" fmla="*/ 0 w 2582"/>
                <a:gd name="T11" fmla="*/ 1601 h 1601"/>
                <a:gd name="T12" fmla="*/ 2236 w 2582"/>
                <a:gd name="T13" fmla="*/ 160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2" h="1601">
                  <a:moveTo>
                    <a:pt x="2236" y="1601"/>
                  </a:moveTo>
                  <a:cubicBezTo>
                    <a:pt x="2427" y="1601"/>
                    <a:pt x="2582" y="1446"/>
                    <a:pt x="2582" y="1255"/>
                  </a:cubicBezTo>
                  <a:cubicBezTo>
                    <a:pt x="2582" y="346"/>
                    <a:pt x="2582" y="346"/>
                    <a:pt x="2582" y="346"/>
                  </a:cubicBezTo>
                  <a:cubicBezTo>
                    <a:pt x="2582" y="154"/>
                    <a:pt x="2427" y="0"/>
                    <a:pt x="22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01"/>
                    <a:pt x="0" y="1601"/>
                    <a:pt x="0" y="1601"/>
                  </a:cubicBezTo>
                  <a:lnTo>
                    <a:pt x="2236" y="1601"/>
                  </a:lnTo>
                  <a:close/>
                </a:path>
              </a:pathLst>
            </a:custGeom>
            <a:solidFill>
              <a:srgbClr val="265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s1ide">
              <a:extLst>
                <a:ext uri="{FF2B5EF4-FFF2-40B4-BE49-F238E27FC236}">
                  <a16:creationId xmlns:a16="http://schemas.microsoft.com/office/drawing/2014/main" id="{5A3E1F04-B2BB-43FD-8047-3D36D878F0F9}"/>
                </a:ext>
              </a:extLst>
            </p:cNvPr>
            <p:cNvSpPr/>
            <p:nvPr/>
          </p:nvSpPr>
          <p:spPr bwMode="auto">
            <a:xfrm>
              <a:off x="9098963" y="1925558"/>
              <a:ext cx="1131820" cy="701346"/>
            </a:xfrm>
            <a:custGeom>
              <a:avLst/>
              <a:gdLst>
                <a:gd name="T0" fmla="*/ 2236 w 2582"/>
                <a:gd name="T1" fmla="*/ 1601 h 1601"/>
                <a:gd name="T2" fmla="*/ 2582 w 2582"/>
                <a:gd name="T3" fmla="*/ 1254 h 1601"/>
                <a:gd name="T4" fmla="*/ 2582 w 2582"/>
                <a:gd name="T5" fmla="*/ 345 h 1601"/>
                <a:gd name="T6" fmla="*/ 2236 w 2582"/>
                <a:gd name="T7" fmla="*/ 0 h 1601"/>
                <a:gd name="T8" fmla="*/ 0 w 2582"/>
                <a:gd name="T9" fmla="*/ 0 h 1601"/>
                <a:gd name="T10" fmla="*/ 0 w 2582"/>
                <a:gd name="T11" fmla="*/ 1601 h 1601"/>
                <a:gd name="T12" fmla="*/ 2236 w 2582"/>
                <a:gd name="T13" fmla="*/ 160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2" h="1601">
                  <a:moveTo>
                    <a:pt x="2236" y="1601"/>
                  </a:moveTo>
                  <a:cubicBezTo>
                    <a:pt x="2427" y="1601"/>
                    <a:pt x="2582" y="1445"/>
                    <a:pt x="2582" y="1254"/>
                  </a:cubicBezTo>
                  <a:cubicBezTo>
                    <a:pt x="2582" y="345"/>
                    <a:pt x="2582" y="345"/>
                    <a:pt x="2582" y="345"/>
                  </a:cubicBezTo>
                  <a:cubicBezTo>
                    <a:pt x="2582" y="154"/>
                    <a:pt x="2427" y="0"/>
                    <a:pt x="22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01"/>
                    <a:pt x="0" y="1601"/>
                    <a:pt x="0" y="1601"/>
                  </a:cubicBezTo>
                  <a:lnTo>
                    <a:pt x="2236" y="1601"/>
                  </a:lnTo>
                  <a:close/>
                </a:path>
              </a:pathLst>
            </a:custGeom>
            <a:solidFill>
              <a:srgbClr val="265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işḷiḍe">
              <a:extLst>
                <a:ext uri="{FF2B5EF4-FFF2-40B4-BE49-F238E27FC236}">
                  <a16:creationId xmlns:a16="http://schemas.microsoft.com/office/drawing/2014/main" id="{42BAA96D-8520-4C78-974C-F366D2E94E69}"/>
                </a:ext>
              </a:extLst>
            </p:cNvPr>
            <p:cNvSpPr/>
            <p:nvPr/>
          </p:nvSpPr>
          <p:spPr bwMode="auto">
            <a:xfrm>
              <a:off x="7966019" y="1925558"/>
              <a:ext cx="1132944" cy="701346"/>
            </a:xfrm>
            <a:custGeom>
              <a:avLst/>
              <a:gdLst>
                <a:gd name="T0" fmla="*/ 0 w 2582"/>
                <a:gd name="T1" fmla="*/ 345 h 1601"/>
                <a:gd name="T2" fmla="*/ 0 w 2582"/>
                <a:gd name="T3" fmla="*/ 1254 h 1601"/>
                <a:gd name="T4" fmla="*/ 345 w 2582"/>
                <a:gd name="T5" fmla="*/ 1601 h 1601"/>
                <a:gd name="T6" fmla="*/ 2582 w 2582"/>
                <a:gd name="T7" fmla="*/ 1601 h 1601"/>
                <a:gd name="T8" fmla="*/ 2582 w 2582"/>
                <a:gd name="T9" fmla="*/ 0 h 1601"/>
                <a:gd name="T10" fmla="*/ 345 w 2582"/>
                <a:gd name="T11" fmla="*/ 0 h 1601"/>
                <a:gd name="T12" fmla="*/ 0 w 2582"/>
                <a:gd name="T13" fmla="*/ 345 h 1601"/>
                <a:gd name="T14" fmla="*/ 431 w 2582"/>
                <a:gd name="T15" fmla="*/ 1370 h 1601"/>
                <a:gd name="T16" fmla="*/ 353 w 2582"/>
                <a:gd name="T17" fmla="*/ 1291 h 1601"/>
                <a:gd name="T18" fmla="*/ 431 w 2582"/>
                <a:gd name="T19" fmla="*/ 1213 h 1601"/>
                <a:gd name="T20" fmla="*/ 510 w 2582"/>
                <a:gd name="T21" fmla="*/ 1291 h 1601"/>
                <a:gd name="T22" fmla="*/ 431 w 2582"/>
                <a:gd name="T23" fmla="*/ 1370 h 1601"/>
                <a:gd name="T24" fmla="*/ 687 w 2582"/>
                <a:gd name="T25" fmla="*/ 1370 h 1601"/>
                <a:gd name="T26" fmla="*/ 608 w 2582"/>
                <a:gd name="T27" fmla="*/ 1291 h 1601"/>
                <a:gd name="T28" fmla="*/ 687 w 2582"/>
                <a:gd name="T29" fmla="*/ 1213 h 1601"/>
                <a:gd name="T30" fmla="*/ 765 w 2582"/>
                <a:gd name="T31" fmla="*/ 1291 h 1601"/>
                <a:gd name="T32" fmla="*/ 687 w 2582"/>
                <a:gd name="T33" fmla="*/ 1370 h 1601"/>
                <a:gd name="T34" fmla="*/ 949 w 2582"/>
                <a:gd name="T35" fmla="*/ 1213 h 1601"/>
                <a:gd name="T36" fmla="*/ 1027 w 2582"/>
                <a:gd name="T37" fmla="*/ 1291 h 1601"/>
                <a:gd name="T38" fmla="*/ 949 w 2582"/>
                <a:gd name="T39" fmla="*/ 1370 h 1601"/>
                <a:gd name="T40" fmla="*/ 870 w 2582"/>
                <a:gd name="T41" fmla="*/ 1291 h 1601"/>
                <a:gd name="T42" fmla="*/ 949 w 2582"/>
                <a:gd name="T43" fmla="*/ 1213 h 1601"/>
                <a:gd name="T44" fmla="*/ 563 w 2582"/>
                <a:gd name="T45" fmla="*/ 359 h 1601"/>
                <a:gd name="T46" fmla="*/ 805 w 2582"/>
                <a:gd name="T47" fmla="*/ 601 h 1601"/>
                <a:gd name="T48" fmla="*/ 563 w 2582"/>
                <a:gd name="T49" fmla="*/ 843 h 1601"/>
                <a:gd name="T50" fmla="*/ 321 w 2582"/>
                <a:gd name="T51" fmla="*/ 601 h 1601"/>
                <a:gd name="T52" fmla="*/ 563 w 2582"/>
                <a:gd name="T53" fmla="*/ 359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2" h="1601">
                  <a:moveTo>
                    <a:pt x="0" y="345"/>
                  </a:moveTo>
                  <a:cubicBezTo>
                    <a:pt x="0" y="1254"/>
                    <a:pt x="0" y="1254"/>
                    <a:pt x="0" y="1254"/>
                  </a:cubicBezTo>
                  <a:cubicBezTo>
                    <a:pt x="0" y="1445"/>
                    <a:pt x="154" y="1601"/>
                    <a:pt x="345" y="1601"/>
                  </a:cubicBezTo>
                  <a:cubicBezTo>
                    <a:pt x="2582" y="1601"/>
                    <a:pt x="2582" y="1601"/>
                    <a:pt x="2582" y="1601"/>
                  </a:cubicBezTo>
                  <a:cubicBezTo>
                    <a:pt x="2582" y="0"/>
                    <a:pt x="2582" y="0"/>
                    <a:pt x="2582" y="0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154" y="0"/>
                    <a:pt x="0" y="154"/>
                    <a:pt x="0" y="345"/>
                  </a:cubicBezTo>
                  <a:close/>
                  <a:moveTo>
                    <a:pt x="431" y="1370"/>
                  </a:moveTo>
                  <a:cubicBezTo>
                    <a:pt x="388" y="1370"/>
                    <a:pt x="353" y="1335"/>
                    <a:pt x="353" y="1291"/>
                  </a:cubicBezTo>
                  <a:cubicBezTo>
                    <a:pt x="353" y="1248"/>
                    <a:pt x="388" y="1213"/>
                    <a:pt x="431" y="1213"/>
                  </a:cubicBezTo>
                  <a:cubicBezTo>
                    <a:pt x="475" y="1213"/>
                    <a:pt x="510" y="1248"/>
                    <a:pt x="510" y="1291"/>
                  </a:cubicBezTo>
                  <a:cubicBezTo>
                    <a:pt x="510" y="1335"/>
                    <a:pt x="475" y="1370"/>
                    <a:pt x="431" y="1370"/>
                  </a:cubicBezTo>
                  <a:close/>
                  <a:moveTo>
                    <a:pt x="687" y="1370"/>
                  </a:moveTo>
                  <a:cubicBezTo>
                    <a:pt x="643" y="1370"/>
                    <a:pt x="608" y="1335"/>
                    <a:pt x="608" y="1291"/>
                  </a:cubicBezTo>
                  <a:cubicBezTo>
                    <a:pt x="608" y="1248"/>
                    <a:pt x="643" y="1213"/>
                    <a:pt x="687" y="1213"/>
                  </a:cubicBezTo>
                  <a:cubicBezTo>
                    <a:pt x="730" y="1213"/>
                    <a:pt x="765" y="1248"/>
                    <a:pt x="765" y="1291"/>
                  </a:cubicBezTo>
                  <a:cubicBezTo>
                    <a:pt x="765" y="1335"/>
                    <a:pt x="730" y="1370"/>
                    <a:pt x="687" y="1370"/>
                  </a:cubicBezTo>
                  <a:close/>
                  <a:moveTo>
                    <a:pt x="949" y="1213"/>
                  </a:moveTo>
                  <a:cubicBezTo>
                    <a:pt x="992" y="1213"/>
                    <a:pt x="1027" y="1248"/>
                    <a:pt x="1027" y="1291"/>
                  </a:cubicBezTo>
                  <a:cubicBezTo>
                    <a:pt x="1027" y="1335"/>
                    <a:pt x="992" y="1370"/>
                    <a:pt x="949" y="1370"/>
                  </a:cubicBezTo>
                  <a:cubicBezTo>
                    <a:pt x="905" y="1370"/>
                    <a:pt x="870" y="1335"/>
                    <a:pt x="870" y="1291"/>
                  </a:cubicBezTo>
                  <a:cubicBezTo>
                    <a:pt x="870" y="1248"/>
                    <a:pt x="905" y="1213"/>
                    <a:pt x="949" y="1213"/>
                  </a:cubicBezTo>
                  <a:close/>
                  <a:moveTo>
                    <a:pt x="563" y="359"/>
                  </a:moveTo>
                  <a:cubicBezTo>
                    <a:pt x="696" y="359"/>
                    <a:pt x="805" y="468"/>
                    <a:pt x="805" y="601"/>
                  </a:cubicBezTo>
                  <a:cubicBezTo>
                    <a:pt x="805" y="735"/>
                    <a:pt x="696" y="843"/>
                    <a:pt x="563" y="843"/>
                  </a:cubicBezTo>
                  <a:cubicBezTo>
                    <a:pt x="429" y="843"/>
                    <a:pt x="321" y="735"/>
                    <a:pt x="321" y="601"/>
                  </a:cubicBezTo>
                  <a:cubicBezTo>
                    <a:pt x="321" y="468"/>
                    <a:pt x="429" y="359"/>
                    <a:pt x="563" y="359"/>
                  </a:cubicBezTo>
                  <a:close/>
                </a:path>
              </a:pathLst>
            </a:custGeom>
            <a:solidFill>
              <a:srgbClr val="1E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iŝḻíḋè">
              <a:extLst>
                <a:ext uri="{FF2B5EF4-FFF2-40B4-BE49-F238E27FC236}">
                  <a16:creationId xmlns:a16="http://schemas.microsoft.com/office/drawing/2014/main" id="{CE1D01D9-FFEA-4292-BD13-2E873D4CC2BE}"/>
                </a:ext>
              </a:extLst>
            </p:cNvPr>
            <p:cNvSpPr/>
            <p:nvPr/>
          </p:nvSpPr>
          <p:spPr bwMode="auto">
            <a:xfrm>
              <a:off x="7708633" y="353150"/>
              <a:ext cx="111272" cy="2340069"/>
            </a:xfrm>
            <a:custGeom>
              <a:avLst/>
              <a:gdLst>
                <a:gd name="T0" fmla="*/ 244 w 255"/>
                <a:gd name="T1" fmla="*/ 0 h 5345"/>
                <a:gd name="T2" fmla="*/ 0 w 255"/>
                <a:gd name="T3" fmla="*/ 244 h 5345"/>
                <a:gd name="T4" fmla="*/ 0 w 255"/>
                <a:gd name="T5" fmla="*/ 5101 h 5345"/>
                <a:gd name="T6" fmla="*/ 244 w 255"/>
                <a:gd name="T7" fmla="*/ 5345 h 5345"/>
                <a:gd name="T8" fmla="*/ 255 w 255"/>
                <a:gd name="T9" fmla="*/ 5345 h 5345"/>
                <a:gd name="T10" fmla="*/ 255 w 255"/>
                <a:gd name="T11" fmla="*/ 0 h 5345"/>
                <a:gd name="T12" fmla="*/ 244 w 255"/>
                <a:gd name="T13" fmla="*/ 0 h 5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5345">
                  <a:moveTo>
                    <a:pt x="244" y="0"/>
                  </a:moveTo>
                  <a:cubicBezTo>
                    <a:pt x="109" y="0"/>
                    <a:pt x="0" y="109"/>
                    <a:pt x="0" y="244"/>
                  </a:cubicBezTo>
                  <a:cubicBezTo>
                    <a:pt x="0" y="5101"/>
                    <a:pt x="0" y="5101"/>
                    <a:pt x="0" y="5101"/>
                  </a:cubicBezTo>
                  <a:cubicBezTo>
                    <a:pt x="0" y="5236"/>
                    <a:pt x="109" y="5345"/>
                    <a:pt x="244" y="5345"/>
                  </a:cubicBezTo>
                  <a:cubicBezTo>
                    <a:pt x="248" y="5345"/>
                    <a:pt x="251" y="5345"/>
                    <a:pt x="255" y="534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1" y="0"/>
                    <a:pt x="248" y="0"/>
                    <a:pt x="244" y="0"/>
                  </a:cubicBezTo>
                  <a:close/>
                </a:path>
              </a:pathLst>
            </a:custGeom>
            <a:solidFill>
              <a:srgbClr val="BCC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ṧļíḓê">
              <a:extLst>
                <a:ext uri="{FF2B5EF4-FFF2-40B4-BE49-F238E27FC236}">
                  <a16:creationId xmlns:a16="http://schemas.microsoft.com/office/drawing/2014/main" id="{922133BE-5992-47B4-8095-3059A13EBE83}"/>
                </a:ext>
              </a:extLst>
            </p:cNvPr>
            <p:cNvSpPr/>
            <p:nvPr/>
          </p:nvSpPr>
          <p:spPr bwMode="auto">
            <a:xfrm>
              <a:off x="7819905" y="353150"/>
              <a:ext cx="102280" cy="2340069"/>
            </a:xfrm>
            <a:custGeom>
              <a:avLst/>
              <a:gdLst>
                <a:gd name="T0" fmla="*/ 0 w 233"/>
                <a:gd name="T1" fmla="*/ 0 h 5345"/>
                <a:gd name="T2" fmla="*/ 0 w 233"/>
                <a:gd name="T3" fmla="*/ 5345 h 5345"/>
                <a:gd name="T4" fmla="*/ 233 w 233"/>
                <a:gd name="T5" fmla="*/ 5101 h 5345"/>
                <a:gd name="T6" fmla="*/ 233 w 233"/>
                <a:gd name="T7" fmla="*/ 244 h 5345"/>
                <a:gd name="T8" fmla="*/ 0 w 233"/>
                <a:gd name="T9" fmla="*/ 0 h 5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5345">
                  <a:moveTo>
                    <a:pt x="0" y="0"/>
                  </a:moveTo>
                  <a:cubicBezTo>
                    <a:pt x="0" y="5345"/>
                    <a:pt x="0" y="5345"/>
                    <a:pt x="0" y="5345"/>
                  </a:cubicBezTo>
                  <a:cubicBezTo>
                    <a:pt x="130" y="5339"/>
                    <a:pt x="233" y="5232"/>
                    <a:pt x="233" y="5101"/>
                  </a:cubicBezTo>
                  <a:cubicBezTo>
                    <a:pt x="233" y="244"/>
                    <a:pt x="233" y="244"/>
                    <a:pt x="233" y="244"/>
                  </a:cubicBezTo>
                  <a:cubicBezTo>
                    <a:pt x="233" y="113"/>
                    <a:pt x="130" y="6"/>
                    <a:pt x="0" y="0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ṧļíḍè">
              <a:extLst>
                <a:ext uri="{FF2B5EF4-FFF2-40B4-BE49-F238E27FC236}">
                  <a16:creationId xmlns:a16="http://schemas.microsoft.com/office/drawing/2014/main" id="{A9E65DA1-785A-4FA2-82DC-BF3E501C42A2}"/>
                </a:ext>
              </a:extLst>
            </p:cNvPr>
            <p:cNvSpPr/>
            <p:nvPr/>
          </p:nvSpPr>
          <p:spPr bwMode="auto">
            <a:xfrm>
              <a:off x="10274617" y="353150"/>
              <a:ext cx="107899" cy="2340069"/>
            </a:xfrm>
            <a:custGeom>
              <a:avLst/>
              <a:gdLst>
                <a:gd name="T0" fmla="*/ 0 w 245"/>
                <a:gd name="T1" fmla="*/ 244 h 5345"/>
                <a:gd name="T2" fmla="*/ 0 w 245"/>
                <a:gd name="T3" fmla="*/ 5101 h 5345"/>
                <a:gd name="T4" fmla="*/ 245 w 245"/>
                <a:gd name="T5" fmla="*/ 5345 h 5345"/>
                <a:gd name="T6" fmla="*/ 245 w 245"/>
                <a:gd name="T7" fmla="*/ 0 h 5345"/>
                <a:gd name="T8" fmla="*/ 0 w 245"/>
                <a:gd name="T9" fmla="*/ 244 h 5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5345">
                  <a:moveTo>
                    <a:pt x="0" y="244"/>
                  </a:moveTo>
                  <a:cubicBezTo>
                    <a:pt x="0" y="5101"/>
                    <a:pt x="0" y="5101"/>
                    <a:pt x="0" y="5101"/>
                  </a:cubicBezTo>
                  <a:cubicBezTo>
                    <a:pt x="0" y="5236"/>
                    <a:pt x="110" y="5345"/>
                    <a:pt x="245" y="5345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110" y="0"/>
                    <a:pt x="0" y="109"/>
                    <a:pt x="0" y="244"/>
                  </a:cubicBezTo>
                  <a:close/>
                </a:path>
              </a:pathLst>
            </a:custGeom>
            <a:solidFill>
              <a:srgbClr val="BCC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iSļîďè">
              <a:extLst>
                <a:ext uri="{FF2B5EF4-FFF2-40B4-BE49-F238E27FC236}">
                  <a16:creationId xmlns:a16="http://schemas.microsoft.com/office/drawing/2014/main" id="{31412A7B-F404-4520-8732-06FA9767B5D5}"/>
                </a:ext>
              </a:extLst>
            </p:cNvPr>
            <p:cNvSpPr/>
            <p:nvPr/>
          </p:nvSpPr>
          <p:spPr bwMode="auto">
            <a:xfrm>
              <a:off x="10382516" y="353150"/>
              <a:ext cx="106776" cy="2340069"/>
            </a:xfrm>
            <a:custGeom>
              <a:avLst/>
              <a:gdLst>
                <a:gd name="T0" fmla="*/ 0 w 244"/>
                <a:gd name="T1" fmla="*/ 0 h 5345"/>
                <a:gd name="T2" fmla="*/ 0 w 244"/>
                <a:gd name="T3" fmla="*/ 0 h 5345"/>
                <a:gd name="T4" fmla="*/ 0 w 244"/>
                <a:gd name="T5" fmla="*/ 5345 h 5345"/>
                <a:gd name="T6" fmla="*/ 0 w 244"/>
                <a:gd name="T7" fmla="*/ 5345 h 5345"/>
                <a:gd name="T8" fmla="*/ 244 w 244"/>
                <a:gd name="T9" fmla="*/ 5101 h 5345"/>
                <a:gd name="T10" fmla="*/ 244 w 244"/>
                <a:gd name="T11" fmla="*/ 244 h 5345"/>
                <a:gd name="T12" fmla="*/ 0 w 244"/>
                <a:gd name="T13" fmla="*/ 0 h 5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53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345"/>
                    <a:pt x="0" y="5345"/>
                    <a:pt x="0" y="5345"/>
                  </a:cubicBezTo>
                  <a:cubicBezTo>
                    <a:pt x="0" y="5345"/>
                    <a:pt x="0" y="5345"/>
                    <a:pt x="0" y="5345"/>
                  </a:cubicBezTo>
                  <a:cubicBezTo>
                    <a:pt x="134" y="5345"/>
                    <a:pt x="244" y="5236"/>
                    <a:pt x="244" y="5101"/>
                  </a:cubicBezTo>
                  <a:cubicBezTo>
                    <a:pt x="244" y="244"/>
                    <a:pt x="244" y="244"/>
                    <a:pt x="244" y="244"/>
                  </a:cubicBezTo>
                  <a:cubicBezTo>
                    <a:pt x="244" y="109"/>
                    <a:pt x="134" y="0"/>
                    <a:pt x="0" y="0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íSļiḓê">
              <a:extLst>
                <a:ext uri="{FF2B5EF4-FFF2-40B4-BE49-F238E27FC236}">
                  <a16:creationId xmlns:a16="http://schemas.microsoft.com/office/drawing/2014/main" id="{E0D3894C-7F1D-4046-AD4F-0DBD4F7E76BB}"/>
                </a:ext>
              </a:extLst>
            </p:cNvPr>
            <p:cNvSpPr/>
            <p:nvPr/>
          </p:nvSpPr>
          <p:spPr bwMode="auto">
            <a:xfrm>
              <a:off x="9328249" y="1818784"/>
              <a:ext cx="1337503" cy="1199258"/>
            </a:xfrm>
            <a:custGeom>
              <a:avLst/>
              <a:gdLst>
                <a:gd name="T0" fmla="*/ 1190 w 1190"/>
                <a:gd name="T1" fmla="*/ 833 h 1067"/>
                <a:gd name="T2" fmla="*/ 596 w 1190"/>
                <a:gd name="T3" fmla="*/ 1067 h 1067"/>
                <a:gd name="T4" fmla="*/ 0 w 1190"/>
                <a:gd name="T5" fmla="*/ 833 h 1067"/>
                <a:gd name="T6" fmla="*/ 0 w 1190"/>
                <a:gd name="T7" fmla="*/ 0 h 1067"/>
                <a:gd name="T8" fmla="*/ 1190 w 1190"/>
                <a:gd name="T9" fmla="*/ 0 h 1067"/>
                <a:gd name="T10" fmla="*/ 1190 w 1190"/>
                <a:gd name="T11" fmla="*/ 833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0" h="1067">
                  <a:moveTo>
                    <a:pt x="1190" y="833"/>
                  </a:moveTo>
                  <a:lnTo>
                    <a:pt x="596" y="1067"/>
                  </a:lnTo>
                  <a:lnTo>
                    <a:pt x="0" y="833"/>
                  </a:lnTo>
                  <a:lnTo>
                    <a:pt x="0" y="0"/>
                  </a:lnTo>
                  <a:lnTo>
                    <a:pt x="1190" y="0"/>
                  </a:lnTo>
                  <a:lnTo>
                    <a:pt x="1190" y="833"/>
                  </a:lnTo>
                  <a:close/>
                </a:path>
              </a:pathLst>
            </a:custGeom>
            <a:solidFill>
              <a:srgbClr val="9A9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iSľïďê">
              <a:extLst>
                <a:ext uri="{FF2B5EF4-FFF2-40B4-BE49-F238E27FC236}">
                  <a16:creationId xmlns:a16="http://schemas.microsoft.com/office/drawing/2014/main" id="{A3960CF8-25CC-4823-90A4-4D19A09A4D4C}"/>
                </a:ext>
              </a:extLst>
            </p:cNvPr>
            <p:cNvSpPr/>
            <p:nvPr/>
          </p:nvSpPr>
          <p:spPr bwMode="auto">
            <a:xfrm>
              <a:off x="9326001" y="1498457"/>
              <a:ext cx="1340875" cy="647397"/>
            </a:xfrm>
            <a:custGeom>
              <a:avLst/>
              <a:gdLst>
                <a:gd name="T0" fmla="*/ 1530 w 3059"/>
                <a:gd name="T1" fmla="*/ 0 h 1480"/>
                <a:gd name="T2" fmla="*/ 1529 w 3059"/>
                <a:gd name="T3" fmla="*/ 0 h 1480"/>
                <a:gd name="T4" fmla="*/ 1529 w 3059"/>
                <a:gd name="T5" fmla="*/ 0 h 1480"/>
                <a:gd name="T6" fmla="*/ 0 w 3059"/>
                <a:gd name="T7" fmla="*/ 740 h 1480"/>
                <a:gd name="T8" fmla="*/ 1529 w 3059"/>
                <a:gd name="T9" fmla="*/ 1480 h 1480"/>
                <a:gd name="T10" fmla="*/ 1529 w 3059"/>
                <a:gd name="T11" fmla="*/ 1480 h 1480"/>
                <a:gd name="T12" fmla="*/ 1530 w 3059"/>
                <a:gd name="T13" fmla="*/ 1480 h 1480"/>
                <a:gd name="T14" fmla="*/ 3059 w 3059"/>
                <a:gd name="T15" fmla="*/ 740 h 1480"/>
                <a:gd name="T16" fmla="*/ 1530 w 3059"/>
                <a:gd name="T17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59" h="1480">
                  <a:moveTo>
                    <a:pt x="1530" y="0"/>
                  </a:moveTo>
                  <a:cubicBezTo>
                    <a:pt x="1529" y="0"/>
                    <a:pt x="1529" y="0"/>
                    <a:pt x="1529" y="0"/>
                  </a:cubicBezTo>
                  <a:cubicBezTo>
                    <a:pt x="1529" y="0"/>
                    <a:pt x="1529" y="0"/>
                    <a:pt x="1529" y="0"/>
                  </a:cubicBezTo>
                  <a:cubicBezTo>
                    <a:pt x="713" y="0"/>
                    <a:pt x="23" y="337"/>
                    <a:pt x="0" y="740"/>
                  </a:cubicBezTo>
                  <a:cubicBezTo>
                    <a:pt x="23" y="1143"/>
                    <a:pt x="713" y="1480"/>
                    <a:pt x="1529" y="1480"/>
                  </a:cubicBezTo>
                  <a:cubicBezTo>
                    <a:pt x="1529" y="1480"/>
                    <a:pt x="1529" y="1480"/>
                    <a:pt x="1529" y="1480"/>
                  </a:cubicBezTo>
                  <a:cubicBezTo>
                    <a:pt x="1529" y="1480"/>
                    <a:pt x="1529" y="1480"/>
                    <a:pt x="1530" y="1480"/>
                  </a:cubicBezTo>
                  <a:cubicBezTo>
                    <a:pt x="2346" y="1480"/>
                    <a:pt x="3036" y="1143"/>
                    <a:pt x="3059" y="740"/>
                  </a:cubicBezTo>
                  <a:cubicBezTo>
                    <a:pt x="3036" y="337"/>
                    <a:pt x="2346" y="0"/>
                    <a:pt x="1530" y="0"/>
                  </a:cubicBezTo>
                  <a:close/>
                </a:path>
              </a:pathLst>
            </a:custGeom>
            <a:solidFill>
              <a:srgbClr val="F8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ṩļïḍê">
              <a:extLst>
                <a:ext uri="{FF2B5EF4-FFF2-40B4-BE49-F238E27FC236}">
                  <a16:creationId xmlns:a16="http://schemas.microsoft.com/office/drawing/2014/main" id="{85369233-91C9-42F7-B4CB-EE2DE3B1D784}"/>
                </a:ext>
              </a:extLst>
            </p:cNvPr>
            <p:cNvSpPr/>
            <p:nvPr/>
          </p:nvSpPr>
          <p:spPr bwMode="auto">
            <a:xfrm>
              <a:off x="9326001" y="1498457"/>
              <a:ext cx="1340875" cy="647397"/>
            </a:xfrm>
            <a:custGeom>
              <a:avLst/>
              <a:gdLst>
                <a:gd name="T0" fmla="*/ 1569 w 3059"/>
                <a:gd name="T1" fmla="*/ 119 h 1480"/>
                <a:gd name="T2" fmla="*/ 2085 w 3059"/>
                <a:gd name="T3" fmla="*/ 175 h 1480"/>
                <a:gd name="T4" fmla="*/ 2539 w 3059"/>
                <a:gd name="T5" fmla="*/ 326 h 1480"/>
                <a:gd name="T6" fmla="*/ 2837 w 3059"/>
                <a:gd name="T7" fmla="*/ 535 h 1480"/>
                <a:gd name="T8" fmla="*/ 2939 w 3059"/>
                <a:gd name="T9" fmla="*/ 740 h 1480"/>
                <a:gd name="T10" fmla="*/ 2837 w 3059"/>
                <a:gd name="T11" fmla="*/ 945 h 1480"/>
                <a:gd name="T12" fmla="*/ 2539 w 3059"/>
                <a:gd name="T13" fmla="*/ 1154 h 1480"/>
                <a:gd name="T14" fmla="*/ 2085 w 3059"/>
                <a:gd name="T15" fmla="*/ 1305 h 1480"/>
                <a:gd name="T16" fmla="*/ 1530 w 3059"/>
                <a:gd name="T17" fmla="*/ 1361 h 1480"/>
                <a:gd name="T18" fmla="*/ 1529 w 3059"/>
                <a:gd name="T19" fmla="*/ 1361 h 1480"/>
                <a:gd name="T20" fmla="*/ 1513 w 3059"/>
                <a:gd name="T21" fmla="*/ 1361 h 1480"/>
                <a:gd name="T22" fmla="*/ 974 w 3059"/>
                <a:gd name="T23" fmla="*/ 1305 h 1480"/>
                <a:gd name="T24" fmla="*/ 519 w 3059"/>
                <a:gd name="T25" fmla="*/ 1154 h 1480"/>
                <a:gd name="T26" fmla="*/ 222 w 3059"/>
                <a:gd name="T27" fmla="*/ 946 h 1480"/>
                <a:gd name="T28" fmla="*/ 120 w 3059"/>
                <a:gd name="T29" fmla="*/ 740 h 1480"/>
                <a:gd name="T30" fmla="*/ 222 w 3059"/>
                <a:gd name="T31" fmla="*/ 535 h 1480"/>
                <a:gd name="T32" fmla="*/ 519 w 3059"/>
                <a:gd name="T33" fmla="*/ 326 h 1480"/>
                <a:gd name="T34" fmla="*/ 974 w 3059"/>
                <a:gd name="T35" fmla="*/ 176 h 1480"/>
                <a:gd name="T36" fmla="*/ 1529 w 3059"/>
                <a:gd name="T37" fmla="*/ 119 h 1480"/>
                <a:gd name="T38" fmla="*/ 1569 w 3059"/>
                <a:gd name="T39" fmla="*/ 119 h 1480"/>
                <a:gd name="T40" fmla="*/ 1530 w 3059"/>
                <a:gd name="T41" fmla="*/ 0 h 1480"/>
                <a:gd name="T42" fmla="*/ 1529 w 3059"/>
                <a:gd name="T43" fmla="*/ 0 h 1480"/>
                <a:gd name="T44" fmla="*/ 1529 w 3059"/>
                <a:gd name="T45" fmla="*/ 0 h 1480"/>
                <a:gd name="T46" fmla="*/ 0 w 3059"/>
                <a:gd name="T47" fmla="*/ 740 h 1480"/>
                <a:gd name="T48" fmla="*/ 1529 w 3059"/>
                <a:gd name="T49" fmla="*/ 1480 h 1480"/>
                <a:gd name="T50" fmla="*/ 1529 w 3059"/>
                <a:gd name="T51" fmla="*/ 1480 h 1480"/>
                <a:gd name="T52" fmla="*/ 1530 w 3059"/>
                <a:gd name="T53" fmla="*/ 1480 h 1480"/>
                <a:gd name="T54" fmla="*/ 3059 w 3059"/>
                <a:gd name="T55" fmla="*/ 740 h 1480"/>
                <a:gd name="T56" fmla="*/ 1530 w 3059"/>
                <a:gd name="T57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59" h="1480">
                  <a:moveTo>
                    <a:pt x="1569" y="119"/>
                  </a:moveTo>
                  <a:cubicBezTo>
                    <a:pt x="1746" y="122"/>
                    <a:pt x="1920" y="141"/>
                    <a:pt x="2085" y="175"/>
                  </a:cubicBezTo>
                  <a:cubicBezTo>
                    <a:pt x="2254" y="211"/>
                    <a:pt x="2407" y="262"/>
                    <a:pt x="2539" y="326"/>
                  </a:cubicBezTo>
                  <a:cubicBezTo>
                    <a:pt x="2665" y="387"/>
                    <a:pt x="2768" y="459"/>
                    <a:pt x="2837" y="535"/>
                  </a:cubicBezTo>
                  <a:cubicBezTo>
                    <a:pt x="2899" y="603"/>
                    <a:pt x="2934" y="672"/>
                    <a:pt x="2939" y="740"/>
                  </a:cubicBezTo>
                  <a:cubicBezTo>
                    <a:pt x="2934" y="808"/>
                    <a:pt x="2899" y="877"/>
                    <a:pt x="2837" y="945"/>
                  </a:cubicBezTo>
                  <a:cubicBezTo>
                    <a:pt x="2768" y="1021"/>
                    <a:pt x="2665" y="1093"/>
                    <a:pt x="2539" y="1154"/>
                  </a:cubicBezTo>
                  <a:cubicBezTo>
                    <a:pt x="2407" y="1218"/>
                    <a:pt x="2254" y="1269"/>
                    <a:pt x="2085" y="1305"/>
                  </a:cubicBezTo>
                  <a:cubicBezTo>
                    <a:pt x="1907" y="1342"/>
                    <a:pt x="1721" y="1361"/>
                    <a:pt x="1530" y="1361"/>
                  </a:cubicBezTo>
                  <a:cubicBezTo>
                    <a:pt x="1529" y="1361"/>
                    <a:pt x="1529" y="1361"/>
                    <a:pt x="1529" y="1361"/>
                  </a:cubicBezTo>
                  <a:cubicBezTo>
                    <a:pt x="1513" y="1361"/>
                    <a:pt x="1513" y="1361"/>
                    <a:pt x="1513" y="1361"/>
                  </a:cubicBezTo>
                  <a:cubicBezTo>
                    <a:pt x="1328" y="1360"/>
                    <a:pt x="1146" y="1341"/>
                    <a:pt x="974" y="1305"/>
                  </a:cubicBezTo>
                  <a:cubicBezTo>
                    <a:pt x="805" y="1269"/>
                    <a:pt x="652" y="1218"/>
                    <a:pt x="519" y="1154"/>
                  </a:cubicBezTo>
                  <a:cubicBezTo>
                    <a:pt x="394" y="1093"/>
                    <a:pt x="291" y="1021"/>
                    <a:pt x="222" y="946"/>
                  </a:cubicBezTo>
                  <a:cubicBezTo>
                    <a:pt x="160" y="877"/>
                    <a:pt x="126" y="808"/>
                    <a:pt x="120" y="740"/>
                  </a:cubicBezTo>
                  <a:cubicBezTo>
                    <a:pt x="126" y="672"/>
                    <a:pt x="160" y="603"/>
                    <a:pt x="222" y="535"/>
                  </a:cubicBezTo>
                  <a:cubicBezTo>
                    <a:pt x="291" y="459"/>
                    <a:pt x="394" y="387"/>
                    <a:pt x="519" y="326"/>
                  </a:cubicBezTo>
                  <a:cubicBezTo>
                    <a:pt x="652" y="262"/>
                    <a:pt x="805" y="211"/>
                    <a:pt x="974" y="176"/>
                  </a:cubicBezTo>
                  <a:cubicBezTo>
                    <a:pt x="1151" y="138"/>
                    <a:pt x="1338" y="119"/>
                    <a:pt x="1529" y="119"/>
                  </a:cubicBezTo>
                  <a:cubicBezTo>
                    <a:pt x="1569" y="119"/>
                    <a:pt x="1569" y="119"/>
                    <a:pt x="1569" y="119"/>
                  </a:cubicBezTo>
                  <a:moveTo>
                    <a:pt x="1530" y="0"/>
                  </a:moveTo>
                  <a:cubicBezTo>
                    <a:pt x="1529" y="0"/>
                    <a:pt x="1529" y="0"/>
                    <a:pt x="1529" y="0"/>
                  </a:cubicBezTo>
                  <a:cubicBezTo>
                    <a:pt x="1529" y="0"/>
                    <a:pt x="1529" y="0"/>
                    <a:pt x="1529" y="0"/>
                  </a:cubicBezTo>
                  <a:cubicBezTo>
                    <a:pt x="713" y="0"/>
                    <a:pt x="23" y="337"/>
                    <a:pt x="0" y="740"/>
                  </a:cubicBezTo>
                  <a:cubicBezTo>
                    <a:pt x="23" y="1143"/>
                    <a:pt x="713" y="1480"/>
                    <a:pt x="1529" y="1480"/>
                  </a:cubicBezTo>
                  <a:cubicBezTo>
                    <a:pt x="1529" y="1480"/>
                    <a:pt x="1529" y="1480"/>
                    <a:pt x="1529" y="1480"/>
                  </a:cubicBezTo>
                  <a:cubicBezTo>
                    <a:pt x="1529" y="1480"/>
                    <a:pt x="1529" y="1480"/>
                    <a:pt x="1530" y="1480"/>
                  </a:cubicBezTo>
                  <a:cubicBezTo>
                    <a:pt x="2346" y="1480"/>
                    <a:pt x="3036" y="1143"/>
                    <a:pt x="3059" y="740"/>
                  </a:cubicBezTo>
                  <a:cubicBezTo>
                    <a:pt x="3036" y="337"/>
                    <a:pt x="2346" y="0"/>
                    <a:pt x="1530" y="0"/>
                  </a:cubicBezTo>
                  <a:close/>
                </a:path>
              </a:pathLst>
            </a:custGeom>
            <a:solidFill>
              <a:srgbClr val="DD5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ïsliḓè">
              <a:extLst>
                <a:ext uri="{FF2B5EF4-FFF2-40B4-BE49-F238E27FC236}">
                  <a16:creationId xmlns:a16="http://schemas.microsoft.com/office/drawing/2014/main" id="{36426BC8-9771-4DE0-826F-7C2E78E01C67}"/>
                </a:ext>
              </a:extLst>
            </p:cNvPr>
            <p:cNvSpPr/>
            <p:nvPr/>
          </p:nvSpPr>
          <p:spPr bwMode="auto">
            <a:xfrm>
              <a:off x="9332745" y="2109886"/>
              <a:ext cx="1335255" cy="796883"/>
            </a:xfrm>
            <a:custGeom>
              <a:avLst/>
              <a:gdLst>
                <a:gd name="T0" fmla="*/ 1188 w 1188"/>
                <a:gd name="T1" fmla="*/ 0 h 709"/>
                <a:gd name="T2" fmla="*/ 847 w 1188"/>
                <a:gd name="T3" fmla="*/ 198 h 709"/>
                <a:gd name="T4" fmla="*/ 643 w 1188"/>
                <a:gd name="T5" fmla="*/ 206 h 709"/>
                <a:gd name="T6" fmla="*/ 373 w 1188"/>
                <a:gd name="T7" fmla="*/ 146 h 709"/>
                <a:gd name="T8" fmla="*/ 0 w 1188"/>
                <a:gd name="T9" fmla="*/ 0 h 709"/>
                <a:gd name="T10" fmla="*/ 5 w 1188"/>
                <a:gd name="T11" fmla="*/ 618 h 709"/>
                <a:gd name="T12" fmla="*/ 195 w 1188"/>
                <a:gd name="T13" fmla="*/ 709 h 709"/>
                <a:gd name="T14" fmla="*/ 996 w 1188"/>
                <a:gd name="T15" fmla="*/ 709 h 709"/>
                <a:gd name="T16" fmla="*/ 1188 w 1188"/>
                <a:gd name="T17" fmla="*/ 602 h 709"/>
                <a:gd name="T18" fmla="*/ 1188 w 1188"/>
                <a:gd name="T19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8" h="709">
                  <a:moveTo>
                    <a:pt x="1188" y="0"/>
                  </a:moveTo>
                  <a:lnTo>
                    <a:pt x="847" y="198"/>
                  </a:lnTo>
                  <a:lnTo>
                    <a:pt x="643" y="206"/>
                  </a:lnTo>
                  <a:lnTo>
                    <a:pt x="373" y="146"/>
                  </a:lnTo>
                  <a:lnTo>
                    <a:pt x="0" y="0"/>
                  </a:lnTo>
                  <a:lnTo>
                    <a:pt x="5" y="618"/>
                  </a:lnTo>
                  <a:lnTo>
                    <a:pt x="195" y="709"/>
                  </a:lnTo>
                  <a:lnTo>
                    <a:pt x="996" y="709"/>
                  </a:lnTo>
                  <a:lnTo>
                    <a:pt x="1188" y="602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DD5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íŝľiďè">
              <a:extLst>
                <a:ext uri="{FF2B5EF4-FFF2-40B4-BE49-F238E27FC236}">
                  <a16:creationId xmlns:a16="http://schemas.microsoft.com/office/drawing/2014/main" id="{44B4E87D-7CCC-48B2-BAC4-0A99F5B7B277}"/>
                </a:ext>
              </a:extLst>
            </p:cNvPr>
            <p:cNvSpPr/>
            <p:nvPr/>
          </p:nvSpPr>
          <p:spPr bwMode="auto">
            <a:xfrm>
              <a:off x="9326001" y="1980632"/>
              <a:ext cx="669876" cy="478804"/>
            </a:xfrm>
            <a:custGeom>
              <a:avLst/>
              <a:gdLst>
                <a:gd name="T0" fmla="*/ 0 w 1529"/>
                <a:gd name="T1" fmla="*/ 0 h 1094"/>
                <a:gd name="T2" fmla="*/ 0 w 1529"/>
                <a:gd name="T3" fmla="*/ 333 h 1094"/>
                <a:gd name="T4" fmla="*/ 1529 w 1529"/>
                <a:gd name="T5" fmla="*/ 1094 h 1094"/>
                <a:gd name="T6" fmla="*/ 1529 w 1529"/>
                <a:gd name="T7" fmla="*/ 529 h 1094"/>
                <a:gd name="T8" fmla="*/ 0 w 1529"/>
                <a:gd name="T9" fmla="*/ 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9" h="1094">
                  <a:moveTo>
                    <a:pt x="0" y="0"/>
                  </a:moveTo>
                  <a:cubicBezTo>
                    <a:pt x="0" y="333"/>
                    <a:pt x="0" y="333"/>
                    <a:pt x="0" y="333"/>
                  </a:cubicBezTo>
                  <a:cubicBezTo>
                    <a:pt x="0" y="745"/>
                    <a:pt x="699" y="1094"/>
                    <a:pt x="1529" y="1094"/>
                  </a:cubicBezTo>
                  <a:cubicBezTo>
                    <a:pt x="1529" y="529"/>
                    <a:pt x="1529" y="529"/>
                    <a:pt x="1529" y="529"/>
                  </a:cubicBezTo>
                  <a:cubicBezTo>
                    <a:pt x="840" y="529"/>
                    <a:pt x="260" y="315"/>
                    <a:pt x="0" y="0"/>
                  </a:cubicBezTo>
                  <a:close/>
                </a:path>
              </a:pathLst>
            </a:custGeom>
            <a:solidFill>
              <a:srgbClr val="1E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ŝḷîďe">
              <a:extLst>
                <a:ext uri="{FF2B5EF4-FFF2-40B4-BE49-F238E27FC236}">
                  <a16:creationId xmlns:a16="http://schemas.microsoft.com/office/drawing/2014/main" id="{9D179897-73BC-4F0C-A799-E0FC94FC5688}"/>
                </a:ext>
              </a:extLst>
            </p:cNvPr>
            <p:cNvSpPr/>
            <p:nvPr/>
          </p:nvSpPr>
          <p:spPr bwMode="auto">
            <a:xfrm>
              <a:off x="9995877" y="1980632"/>
              <a:ext cx="672123" cy="478804"/>
            </a:xfrm>
            <a:custGeom>
              <a:avLst/>
              <a:gdLst>
                <a:gd name="T0" fmla="*/ 1533 w 1533"/>
                <a:gd name="T1" fmla="*/ 333 h 1095"/>
                <a:gd name="T2" fmla="*/ 1533 w 1533"/>
                <a:gd name="T3" fmla="*/ 0 h 1095"/>
                <a:gd name="T4" fmla="*/ 1 w 1533"/>
                <a:gd name="T5" fmla="*/ 527 h 1095"/>
                <a:gd name="T6" fmla="*/ 0 w 1533"/>
                <a:gd name="T7" fmla="*/ 527 h 1095"/>
                <a:gd name="T8" fmla="*/ 0 w 1533"/>
                <a:gd name="T9" fmla="*/ 1095 h 1095"/>
                <a:gd name="T10" fmla="*/ 1 w 1533"/>
                <a:gd name="T11" fmla="*/ 1095 h 1095"/>
                <a:gd name="T12" fmla="*/ 1533 w 1533"/>
                <a:gd name="T13" fmla="*/ 333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3" h="1095">
                  <a:moveTo>
                    <a:pt x="1533" y="333"/>
                  </a:moveTo>
                  <a:cubicBezTo>
                    <a:pt x="1533" y="0"/>
                    <a:pt x="1533" y="0"/>
                    <a:pt x="1533" y="0"/>
                  </a:cubicBezTo>
                  <a:cubicBezTo>
                    <a:pt x="1269" y="315"/>
                    <a:pt x="690" y="527"/>
                    <a:pt x="1" y="527"/>
                  </a:cubicBezTo>
                  <a:cubicBezTo>
                    <a:pt x="0" y="527"/>
                    <a:pt x="0" y="527"/>
                    <a:pt x="0" y="527"/>
                  </a:cubicBezTo>
                  <a:cubicBezTo>
                    <a:pt x="0" y="1095"/>
                    <a:pt x="0" y="1095"/>
                    <a:pt x="0" y="1095"/>
                  </a:cubicBezTo>
                  <a:cubicBezTo>
                    <a:pt x="0" y="1095"/>
                    <a:pt x="0" y="1095"/>
                    <a:pt x="1" y="1095"/>
                  </a:cubicBezTo>
                  <a:cubicBezTo>
                    <a:pt x="831" y="1095"/>
                    <a:pt x="1533" y="745"/>
                    <a:pt x="1533" y="333"/>
                  </a:cubicBezTo>
                  <a:close/>
                </a:path>
              </a:pathLst>
            </a:custGeom>
            <a:solidFill>
              <a:srgbClr val="265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îṡ1îḋê">
              <a:extLst>
                <a:ext uri="{FF2B5EF4-FFF2-40B4-BE49-F238E27FC236}">
                  <a16:creationId xmlns:a16="http://schemas.microsoft.com/office/drawing/2014/main" id="{1056DD54-0442-41CC-B2CE-D42A7C814D0A}"/>
                </a:ext>
              </a:extLst>
            </p:cNvPr>
            <p:cNvSpPr/>
            <p:nvPr/>
          </p:nvSpPr>
          <p:spPr bwMode="auto">
            <a:xfrm>
              <a:off x="9326001" y="2626905"/>
              <a:ext cx="669876" cy="492291"/>
            </a:xfrm>
            <a:custGeom>
              <a:avLst/>
              <a:gdLst>
                <a:gd name="T0" fmla="*/ 0 w 1529"/>
                <a:gd name="T1" fmla="*/ 0 h 1125"/>
                <a:gd name="T2" fmla="*/ 0 w 1529"/>
                <a:gd name="T3" fmla="*/ 364 h 1125"/>
                <a:gd name="T4" fmla="*/ 1529 w 1529"/>
                <a:gd name="T5" fmla="*/ 1125 h 1125"/>
                <a:gd name="T6" fmla="*/ 1529 w 1529"/>
                <a:gd name="T7" fmla="*/ 529 h 1125"/>
                <a:gd name="T8" fmla="*/ 0 w 1529"/>
                <a:gd name="T9" fmla="*/ 0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9" h="1125">
                  <a:moveTo>
                    <a:pt x="0" y="0"/>
                  </a:moveTo>
                  <a:cubicBezTo>
                    <a:pt x="0" y="364"/>
                    <a:pt x="0" y="364"/>
                    <a:pt x="0" y="364"/>
                  </a:cubicBezTo>
                  <a:cubicBezTo>
                    <a:pt x="0" y="776"/>
                    <a:pt x="699" y="1125"/>
                    <a:pt x="1529" y="1125"/>
                  </a:cubicBezTo>
                  <a:cubicBezTo>
                    <a:pt x="1529" y="529"/>
                    <a:pt x="1529" y="529"/>
                    <a:pt x="1529" y="529"/>
                  </a:cubicBezTo>
                  <a:cubicBezTo>
                    <a:pt x="840" y="529"/>
                    <a:pt x="260" y="315"/>
                    <a:pt x="0" y="0"/>
                  </a:cubicBezTo>
                  <a:close/>
                </a:path>
              </a:pathLst>
            </a:custGeom>
            <a:solidFill>
              <a:srgbClr val="1E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îṩḻîďe">
              <a:extLst>
                <a:ext uri="{FF2B5EF4-FFF2-40B4-BE49-F238E27FC236}">
                  <a16:creationId xmlns:a16="http://schemas.microsoft.com/office/drawing/2014/main" id="{93ACDA8D-8241-42E2-8313-3D49E1F508B6}"/>
                </a:ext>
              </a:extLst>
            </p:cNvPr>
            <p:cNvSpPr/>
            <p:nvPr/>
          </p:nvSpPr>
          <p:spPr bwMode="auto">
            <a:xfrm>
              <a:off x="9326001" y="2294215"/>
              <a:ext cx="669876" cy="499035"/>
            </a:xfrm>
            <a:custGeom>
              <a:avLst/>
              <a:gdLst>
                <a:gd name="T0" fmla="*/ 0 w 1529"/>
                <a:gd name="T1" fmla="*/ 0 h 1140"/>
                <a:gd name="T2" fmla="*/ 0 w 1529"/>
                <a:gd name="T3" fmla="*/ 379 h 1140"/>
                <a:gd name="T4" fmla="*/ 1529 w 1529"/>
                <a:gd name="T5" fmla="*/ 1140 h 1140"/>
                <a:gd name="T6" fmla="*/ 1529 w 1529"/>
                <a:gd name="T7" fmla="*/ 528 h 1140"/>
                <a:gd name="T8" fmla="*/ 0 w 1529"/>
                <a:gd name="T9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9" h="1140">
                  <a:moveTo>
                    <a:pt x="0" y="0"/>
                  </a:moveTo>
                  <a:cubicBezTo>
                    <a:pt x="0" y="379"/>
                    <a:pt x="0" y="379"/>
                    <a:pt x="0" y="379"/>
                  </a:cubicBezTo>
                  <a:cubicBezTo>
                    <a:pt x="0" y="791"/>
                    <a:pt x="699" y="1140"/>
                    <a:pt x="1529" y="1140"/>
                  </a:cubicBezTo>
                  <a:cubicBezTo>
                    <a:pt x="1529" y="528"/>
                    <a:pt x="1529" y="528"/>
                    <a:pt x="1529" y="528"/>
                  </a:cubicBezTo>
                  <a:cubicBezTo>
                    <a:pt x="840" y="528"/>
                    <a:pt x="260" y="314"/>
                    <a:pt x="0" y="0"/>
                  </a:cubicBezTo>
                  <a:close/>
                </a:path>
              </a:pathLst>
            </a:custGeom>
            <a:solidFill>
              <a:srgbClr val="1E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ïṡļïḑê">
              <a:extLst>
                <a:ext uri="{FF2B5EF4-FFF2-40B4-BE49-F238E27FC236}">
                  <a16:creationId xmlns:a16="http://schemas.microsoft.com/office/drawing/2014/main" id="{989B95B6-42F4-4B2B-8BD6-60198420EB88}"/>
                </a:ext>
              </a:extLst>
            </p:cNvPr>
            <p:cNvSpPr/>
            <p:nvPr/>
          </p:nvSpPr>
          <p:spPr bwMode="auto">
            <a:xfrm>
              <a:off x="9995877" y="2626905"/>
              <a:ext cx="672123" cy="493416"/>
            </a:xfrm>
            <a:custGeom>
              <a:avLst/>
              <a:gdLst>
                <a:gd name="T0" fmla="*/ 1 w 1533"/>
                <a:gd name="T1" fmla="*/ 1127 h 1127"/>
                <a:gd name="T2" fmla="*/ 1533 w 1533"/>
                <a:gd name="T3" fmla="*/ 364 h 1127"/>
                <a:gd name="T4" fmla="*/ 1533 w 1533"/>
                <a:gd name="T5" fmla="*/ 0 h 1127"/>
                <a:gd name="T6" fmla="*/ 1 w 1533"/>
                <a:gd name="T7" fmla="*/ 531 h 1127"/>
                <a:gd name="T8" fmla="*/ 0 w 1533"/>
                <a:gd name="T9" fmla="*/ 531 h 1127"/>
                <a:gd name="T10" fmla="*/ 0 w 1533"/>
                <a:gd name="T11" fmla="*/ 1127 h 1127"/>
                <a:gd name="T12" fmla="*/ 1 w 1533"/>
                <a:gd name="T13" fmla="*/ 1127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3" h="1127">
                  <a:moveTo>
                    <a:pt x="1" y="1127"/>
                  </a:moveTo>
                  <a:cubicBezTo>
                    <a:pt x="831" y="1127"/>
                    <a:pt x="1533" y="777"/>
                    <a:pt x="1533" y="364"/>
                  </a:cubicBezTo>
                  <a:cubicBezTo>
                    <a:pt x="1533" y="0"/>
                    <a:pt x="1533" y="0"/>
                    <a:pt x="1533" y="0"/>
                  </a:cubicBezTo>
                  <a:cubicBezTo>
                    <a:pt x="1269" y="315"/>
                    <a:pt x="690" y="531"/>
                    <a:pt x="1" y="531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0" y="1127"/>
                    <a:pt x="0" y="1127"/>
                    <a:pt x="0" y="1127"/>
                  </a:cubicBezTo>
                  <a:cubicBezTo>
                    <a:pt x="0" y="1127"/>
                    <a:pt x="0" y="1127"/>
                    <a:pt x="1" y="1127"/>
                  </a:cubicBezTo>
                  <a:close/>
                </a:path>
              </a:pathLst>
            </a:custGeom>
            <a:solidFill>
              <a:srgbClr val="265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ṡľíḓe">
              <a:extLst>
                <a:ext uri="{FF2B5EF4-FFF2-40B4-BE49-F238E27FC236}">
                  <a16:creationId xmlns:a16="http://schemas.microsoft.com/office/drawing/2014/main" id="{0E268C62-2E5D-4300-BCEB-4A79E95DBDFD}"/>
                </a:ext>
              </a:extLst>
            </p:cNvPr>
            <p:cNvSpPr/>
            <p:nvPr/>
          </p:nvSpPr>
          <p:spPr bwMode="auto">
            <a:xfrm>
              <a:off x="9995877" y="2294215"/>
              <a:ext cx="672123" cy="497911"/>
            </a:xfrm>
            <a:custGeom>
              <a:avLst/>
              <a:gdLst>
                <a:gd name="T0" fmla="*/ 1 w 1533"/>
                <a:gd name="T1" fmla="*/ 1138 h 1138"/>
                <a:gd name="T2" fmla="*/ 1533 w 1533"/>
                <a:gd name="T3" fmla="*/ 379 h 1138"/>
                <a:gd name="T4" fmla="*/ 1533 w 1533"/>
                <a:gd name="T5" fmla="*/ 0 h 1138"/>
                <a:gd name="T6" fmla="*/ 1 w 1533"/>
                <a:gd name="T7" fmla="*/ 528 h 1138"/>
                <a:gd name="T8" fmla="*/ 0 w 1533"/>
                <a:gd name="T9" fmla="*/ 528 h 1138"/>
                <a:gd name="T10" fmla="*/ 0 w 1533"/>
                <a:gd name="T11" fmla="*/ 1138 h 1138"/>
                <a:gd name="T12" fmla="*/ 1 w 1533"/>
                <a:gd name="T13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3" h="1138">
                  <a:moveTo>
                    <a:pt x="1" y="1138"/>
                  </a:moveTo>
                  <a:cubicBezTo>
                    <a:pt x="831" y="1138"/>
                    <a:pt x="1533" y="791"/>
                    <a:pt x="1533" y="379"/>
                  </a:cubicBezTo>
                  <a:cubicBezTo>
                    <a:pt x="1533" y="0"/>
                    <a:pt x="1533" y="0"/>
                    <a:pt x="1533" y="0"/>
                  </a:cubicBezTo>
                  <a:cubicBezTo>
                    <a:pt x="1269" y="314"/>
                    <a:pt x="690" y="528"/>
                    <a:pt x="1" y="528"/>
                  </a:cubicBezTo>
                  <a:cubicBezTo>
                    <a:pt x="0" y="528"/>
                    <a:pt x="0" y="528"/>
                    <a:pt x="0" y="528"/>
                  </a:cubicBezTo>
                  <a:cubicBezTo>
                    <a:pt x="0" y="1138"/>
                    <a:pt x="0" y="1138"/>
                    <a:pt x="0" y="1138"/>
                  </a:cubicBezTo>
                  <a:cubicBezTo>
                    <a:pt x="0" y="1138"/>
                    <a:pt x="0" y="1138"/>
                    <a:pt x="1" y="1138"/>
                  </a:cubicBezTo>
                  <a:close/>
                </a:path>
              </a:pathLst>
            </a:custGeom>
            <a:solidFill>
              <a:srgbClr val="265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17" name="矩形 416">
            <a:extLst>
              <a:ext uri="{FF2B5EF4-FFF2-40B4-BE49-F238E27FC236}">
                <a16:creationId xmlns:a16="http://schemas.microsoft.com/office/drawing/2014/main" id="{6721C612-7C69-473E-9CA0-6C5EC2F6BD0B}"/>
              </a:ext>
            </a:extLst>
          </p:cNvPr>
          <p:cNvSpPr/>
          <p:nvPr/>
        </p:nvSpPr>
        <p:spPr>
          <a:xfrm>
            <a:off x="9094031" y="1253581"/>
            <a:ext cx="2158276" cy="250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blog</a:t>
            </a:r>
          </a:p>
          <a:p>
            <a:r>
              <a:rPr lang="en-US" altLang="zh-CN" dirty="0"/>
              <a:t>│  │  admin.py</a:t>
            </a:r>
          </a:p>
          <a:p>
            <a:r>
              <a:rPr lang="en-US" altLang="zh-CN" dirty="0"/>
              <a:t>│  │  apps.py</a:t>
            </a:r>
          </a:p>
          <a:p>
            <a:r>
              <a:rPr lang="en-US" altLang="zh-CN" dirty="0"/>
              <a:t>│  │  models.py</a:t>
            </a:r>
          </a:p>
          <a:p>
            <a:r>
              <a:rPr lang="en-US" altLang="zh-CN" dirty="0"/>
              <a:t>│  │  tests.py</a:t>
            </a:r>
          </a:p>
          <a:p>
            <a:r>
              <a:rPr lang="en-US" altLang="zh-CN" b="1" dirty="0">
                <a:solidFill>
                  <a:schemeClr val="tx1"/>
                </a:solidFill>
              </a:rPr>
              <a:t>│  </a:t>
            </a: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</a:rPr>
              <a:t>│  urls.py</a:t>
            </a:r>
          </a:p>
          <a:p>
            <a:r>
              <a:rPr lang="en-US" altLang="zh-CN" dirty="0"/>
              <a:t>│  │  views.py</a:t>
            </a:r>
          </a:p>
          <a:p>
            <a:r>
              <a:rPr lang="en-US" altLang="zh-CN" dirty="0"/>
              <a:t>│  │  __init__.py</a:t>
            </a:r>
            <a:endParaRPr lang="zh-CN" altLang="en-US" dirty="0"/>
          </a:p>
        </p:txBody>
      </p:sp>
      <p:sp>
        <p:nvSpPr>
          <p:cNvPr id="418" name="矩形 417">
            <a:extLst>
              <a:ext uri="{FF2B5EF4-FFF2-40B4-BE49-F238E27FC236}">
                <a16:creationId xmlns:a16="http://schemas.microsoft.com/office/drawing/2014/main" id="{C732F8E5-0B51-4518-B6E8-A0B2A7E51CD1}"/>
              </a:ext>
            </a:extLst>
          </p:cNvPr>
          <p:cNvSpPr/>
          <p:nvPr/>
        </p:nvSpPr>
        <p:spPr>
          <a:xfrm>
            <a:off x="5939971" y="1253581"/>
            <a:ext cx="2084274" cy="2066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jjnz</a:t>
            </a:r>
            <a:endParaRPr lang="en-US" altLang="zh-CN" dirty="0"/>
          </a:p>
          <a:p>
            <a:r>
              <a:rPr lang="en-US" altLang="zh-CN" dirty="0"/>
              <a:t>│  │  asgi.py</a:t>
            </a:r>
          </a:p>
          <a:p>
            <a:r>
              <a:rPr lang="en-US" altLang="zh-CN" dirty="0"/>
              <a:t>│  │  settings.py</a:t>
            </a:r>
          </a:p>
          <a:p>
            <a:r>
              <a:rPr lang="en-US" altLang="zh-CN" dirty="0"/>
              <a:t>│  </a:t>
            </a:r>
            <a:r>
              <a:rPr lang="en-US" altLang="zh-CN" dirty="0">
                <a:solidFill>
                  <a:schemeClr val="tx1"/>
                </a:solidFill>
                <a:highlight>
                  <a:srgbClr val="FFFF00"/>
                </a:highlight>
              </a:rPr>
              <a:t>│  </a:t>
            </a: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</a:rPr>
              <a:t>urls.py</a:t>
            </a:r>
          </a:p>
          <a:p>
            <a:r>
              <a:rPr lang="en-US" altLang="zh-CN" dirty="0"/>
              <a:t>│  │  wsgi.py</a:t>
            </a:r>
          </a:p>
          <a:p>
            <a:r>
              <a:rPr lang="en-US" altLang="zh-CN" dirty="0"/>
              <a:t>│  │  __init__.py</a:t>
            </a:r>
            <a:endParaRPr lang="zh-CN" altLang="en-US" dirty="0"/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DED19C2A-FD9A-4D16-A8A2-7945802A46F0}"/>
              </a:ext>
            </a:extLst>
          </p:cNvPr>
          <p:cNvSpPr txBox="1"/>
          <p:nvPr/>
        </p:nvSpPr>
        <p:spPr>
          <a:xfrm>
            <a:off x="490569" y="3603113"/>
            <a:ext cx="3796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 </a:t>
            </a:r>
            <a:r>
              <a:rPr lang="en-US" altLang="zh-CN" dirty="0" err="1"/>
              <a:t>django.contrib</a:t>
            </a:r>
            <a:r>
              <a:rPr lang="en-US" altLang="zh-CN" dirty="0"/>
              <a:t> import admin</a:t>
            </a:r>
          </a:p>
          <a:p>
            <a:r>
              <a:rPr lang="en-US" altLang="zh-CN" dirty="0"/>
              <a:t>from </a:t>
            </a:r>
            <a:r>
              <a:rPr lang="en-US" altLang="zh-CN" dirty="0" err="1"/>
              <a:t>django.urls</a:t>
            </a:r>
            <a:r>
              <a:rPr lang="en-US" altLang="zh-CN" dirty="0"/>
              <a:t> import </a:t>
            </a:r>
            <a:r>
              <a:rPr lang="en-US" altLang="zh-CN" dirty="0" err="1"/>
              <a:t>path,include</a:t>
            </a:r>
            <a:endParaRPr lang="en-US" altLang="zh-CN" dirty="0"/>
          </a:p>
          <a:p>
            <a:r>
              <a:rPr lang="en-US" altLang="zh-CN" dirty="0" err="1"/>
              <a:t>urlpatterns</a:t>
            </a:r>
            <a:r>
              <a:rPr lang="en-US" altLang="zh-CN" dirty="0"/>
              <a:t> = [</a:t>
            </a:r>
          </a:p>
          <a:p>
            <a:r>
              <a:rPr lang="en-US" altLang="zh-CN" dirty="0"/>
              <a:t>    path('admin/', </a:t>
            </a:r>
            <a:r>
              <a:rPr lang="en-US" altLang="zh-CN" dirty="0" err="1"/>
              <a:t>admin.site.urls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    path('', include('</a:t>
            </a:r>
            <a:r>
              <a:rPr lang="en-US" altLang="zh-CN" dirty="0" err="1"/>
              <a:t>blog.urls</a:t>
            </a:r>
            <a:r>
              <a:rPr lang="en-US" altLang="zh-CN" dirty="0"/>
              <a:t>')),</a:t>
            </a:r>
          </a:p>
          <a:p>
            <a:r>
              <a:rPr lang="en-US" altLang="zh-CN" dirty="0"/>
              <a:t>]</a:t>
            </a:r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64321CDD-6CBF-4AF7-82DD-E10F4E4C9B02}"/>
              </a:ext>
            </a:extLst>
          </p:cNvPr>
          <p:cNvSpPr txBox="1"/>
          <p:nvPr/>
        </p:nvSpPr>
        <p:spPr>
          <a:xfrm>
            <a:off x="5030143" y="3319632"/>
            <a:ext cx="74231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 </a:t>
            </a:r>
            <a:r>
              <a:rPr lang="en-US" altLang="zh-CN" dirty="0" err="1"/>
              <a:t>django.urls</a:t>
            </a:r>
            <a:r>
              <a:rPr lang="en-US" altLang="zh-CN" dirty="0"/>
              <a:t> import path</a:t>
            </a:r>
            <a:br>
              <a:rPr lang="en-US" altLang="zh-CN" dirty="0"/>
            </a:br>
            <a:r>
              <a:rPr lang="en-US" altLang="zh-CN" dirty="0"/>
              <a:t>from . import views</a:t>
            </a:r>
          </a:p>
          <a:p>
            <a:endParaRPr lang="en-US" altLang="zh-CN" dirty="0"/>
          </a:p>
          <a:p>
            <a:r>
              <a:rPr lang="en-US" altLang="zh-CN" dirty="0" err="1"/>
              <a:t>app_name</a:t>
            </a:r>
            <a:r>
              <a:rPr lang="en-US" altLang="zh-CN" dirty="0"/>
              <a:t> = 'blog'</a:t>
            </a:r>
          </a:p>
          <a:p>
            <a:br>
              <a:rPr lang="en-US" altLang="zh-CN" dirty="0"/>
            </a:br>
            <a:r>
              <a:rPr lang="en-US" altLang="zh-CN" dirty="0" err="1"/>
              <a:t>urlpatterns</a:t>
            </a:r>
            <a:r>
              <a:rPr lang="en-US" altLang="zh-CN" dirty="0"/>
              <a:t> = [</a:t>
            </a:r>
          </a:p>
          <a:p>
            <a:r>
              <a:rPr lang="en-US" altLang="zh-CN" dirty="0"/>
              <a:t>    path('', </a:t>
            </a:r>
            <a:r>
              <a:rPr lang="en-US" altLang="zh-CN" dirty="0" err="1"/>
              <a:t>views.index</a:t>
            </a:r>
            <a:r>
              <a:rPr lang="en-US" altLang="zh-CN" dirty="0"/>
              <a:t>, name='index'),</a:t>
            </a:r>
          </a:p>
          <a:p>
            <a:r>
              <a:rPr lang="en-US" altLang="zh-CN" dirty="0"/>
              <a:t>    path('posts/&lt;</a:t>
            </a:r>
            <a:r>
              <a:rPr lang="en-US" altLang="zh-CN" dirty="0" err="1"/>
              <a:t>int:pk</a:t>
            </a:r>
            <a:r>
              <a:rPr lang="en-US" altLang="zh-CN" dirty="0"/>
              <a:t>&gt;/', </a:t>
            </a:r>
            <a:r>
              <a:rPr lang="en-US" altLang="zh-CN" dirty="0" err="1"/>
              <a:t>views.detail</a:t>
            </a:r>
            <a:r>
              <a:rPr lang="en-US" altLang="zh-CN" dirty="0"/>
              <a:t>, name='detail’),</a:t>
            </a:r>
          </a:p>
          <a:p>
            <a:r>
              <a:rPr lang="en-US" altLang="zh-CN" dirty="0"/>
              <a:t>    path('articles/&lt;</a:t>
            </a:r>
            <a:r>
              <a:rPr lang="en-US" altLang="zh-CN" dirty="0" err="1"/>
              <a:t>int:year</a:t>
            </a:r>
            <a:r>
              <a:rPr lang="en-US" altLang="zh-CN" dirty="0"/>
              <a:t>&gt;/&lt;</a:t>
            </a:r>
            <a:r>
              <a:rPr lang="en-US" altLang="zh-CN" dirty="0" err="1"/>
              <a:t>int:month</a:t>
            </a:r>
            <a:r>
              <a:rPr lang="en-US" altLang="zh-CN" dirty="0"/>
              <a:t>&gt;/&lt;</a:t>
            </a:r>
            <a:r>
              <a:rPr lang="en-US" altLang="zh-CN" dirty="0" err="1"/>
              <a:t>int:pk</a:t>
            </a:r>
            <a:r>
              <a:rPr lang="en-US" altLang="zh-CN" dirty="0"/>
              <a:t>&gt;/', </a:t>
            </a:r>
            <a:r>
              <a:rPr lang="en-US" altLang="zh-CN" dirty="0" err="1"/>
              <a:t>views.article_detail</a:t>
            </a:r>
            <a:r>
              <a:rPr lang="en-US" altLang="zh-CN" dirty="0"/>
              <a:t>), </a:t>
            </a:r>
          </a:p>
          <a:p>
            <a:r>
              <a:rPr lang="en-US" altLang="zh-CN" dirty="0"/>
              <a:t>]</a:t>
            </a:r>
          </a:p>
          <a:p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422" name="直接箭头连接符 421">
            <a:extLst>
              <a:ext uri="{FF2B5EF4-FFF2-40B4-BE49-F238E27FC236}">
                <a16:creationId xmlns:a16="http://schemas.microsoft.com/office/drawing/2014/main" id="{4360770F-0AFF-4154-874E-06A54E6E290C}"/>
              </a:ext>
            </a:extLst>
          </p:cNvPr>
          <p:cNvCxnSpPr/>
          <p:nvPr/>
        </p:nvCxnSpPr>
        <p:spPr>
          <a:xfrm>
            <a:off x="2345641" y="1986094"/>
            <a:ext cx="930375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箭头连接符 423">
            <a:extLst>
              <a:ext uri="{FF2B5EF4-FFF2-40B4-BE49-F238E27FC236}">
                <a16:creationId xmlns:a16="http://schemas.microsoft.com/office/drawing/2014/main" id="{364A0195-6F98-41EA-B302-280C48D3E88F}"/>
              </a:ext>
            </a:extLst>
          </p:cNvPr>
          <p:cNvCxnSpPr>
            <a:stCxn id="194" idx="1"/>
          </p:cNvCxnSpPr>
          <p:nvPr/>
        </p:nvCxnSpPr>
        <p:spPr>
          <a:xfrm>
            <a:off x="4746134" y="2389054"/>
            <a:ext cx="1435042" cy="3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箭头连接符 425">
            <a:extLst>
              <a:ext uri="{FF2B5EF4-FFF2-40B4-BE49-F238E27FC236}">
                <a16:creationId xmlns:a16="http://schemas.microsoft.com/office/drawing/2014/main" id="{4E7FDD07-BA25-49EA-843D-DF0C1D2398C0}"/>
              </a:ext>
            </a:extLst>
          </p:cNvPr>
          <p:cNvCxnSpPr/>
          <p:nvPr/>
        </p:nvCxnSpPr>
        <p:spPr>
          <a:xfrm>
            <a:off x="7841617" y="2449502"/>
            <a:ext cx="1518284" cy="48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标题 426">
            <a:extLst>
              <a:ext uri="{FF2B5EF4-FFF2-40B4-BE49-F238E27FC236}">
                <a16:creationId xmlns:a16="http://schemas.microsoft.com/office/drawing/2014/main" id="{D45F2B35-A164-407C-B11D-7D6D5D56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urls</a:t>
            </a:r>
            <a:endParaRPr lang="zh-CN" altLang="en-US" dirty="0"/>
          </a:p>
        </p:txBody>
      </p:sp>
      <p:sp>
        <p:nvSpPr>
          <p:cNvPr id="429" name="Rectangle 2">
            <a:extLst>
              <a:ext uri="{FF2B5EF4-FFF2-40B4-BE49-F238E27FC236}">
                <a16:creationId xmlns:a16="http://schemas.microsoft.com/office/drawing/2014/main" id="{A3DBB381-8FC3-4DD3-B613-1403586A8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143" y="6200487"/>
            <a:ext cx="686473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例如，当用户请求了这样的 URL "/articles/2005/05/39323/"，Django 会调用 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C4B33"/>
                </a:solidFill>
                <a:effectLst/>
                <a:latin typeface="Arial Unicode MS" panose="020B0604020202020204" pitchFamily="34" charset="-122"/>
                <a:ea typeface="Fira Mono"/>
              </a:rPr>
              <a:t>news.views.article_detail(request, year=2005, month=5, pk=39323)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。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77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00E5A-FEEF-4483-95D6-419DF7C2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548491-D2E0-4E06-9A19-0B4F586C6BD1}"/>
              </a:ext>
            </a:extLst>
          </p:cNvPr>
          <p:cNvSpPr/>
          <p:nvPr/>
        </p:nvSpPr>
        <p:spPr>
          <a:xfrm>
            <a:off x="1048656" y="2475583"/>
            <a:ext cx="107659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detail(request, pk):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post = get_object_or_404(Post, pk=pk)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md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markdown.Markdown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(extensions = [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markdown.extensions.extra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markdown.extensions.codehilite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代码高亮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markdown.extensions.toc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目录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TocExtension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slugify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slugify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)])  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post.body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md.convert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post.body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'&lt;div class="toc"&gt;\s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&lt;ul&gt;(.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)&lt;/ul&gt;\s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&lt;/div&gt;'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md.toc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post.toc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m.group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render(request,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'blog/detail.html'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context={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post})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ECE1F4-F287-4C99-B5BB-45B0B979D3FC}"/>
              </a:ext>
            </a:extLst>
          </p:cNvPr>
          <p:cNvSpPr/>
          <p:nvPr/>
        </p:nvSpPr>
        <p:spPr>
          <a:xfrm>
            <a:off x="522514" y="1545661"/>
            <a:ext cx="944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path(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'posts/&lt;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int:pk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&gt;/'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views.detail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name=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'detail'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594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121</Words>
  <Application>Microsoft Office PowerPoint</Application>
  <PresentationFormat>宽屏</PresentationFormat>
  <Paragraphs>102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 Unicode MS</vt:lpstr>
      <vt:lpstr>等线</vt:lpstr>
      <vt:lpstr>等线 Light</vt:lpstr>
      <vt:lpstr>Arial</vt:lpstr>
      <vt:lpstr>Consolas</vt:lpstr>
      <vt:lpstr>Roboto</vt:lpstr>
      <vt:lpstr>Office 主题​​</vt:lpstr>
      <vt:lpstr>Django</vt:lpstr>
      <vt:lpstr>start</vt:lpstr>
      <vt:lpstr>models</vt:lpstr>
      <vt:lpstr>PowerPoint 演示文稿</vt:lpstr>
      <vt:lpstr>数据库</vt:lpstr>
      <vt:lpstr>urls</vt:lpstr>
      <vt:lpstr>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coldpoker</dc:creator>
  <cp:lastModifiedBy>coldpoker</cp:lastModifiedBy>
  <cp:revision>8</cp:revision>
  <dcterms:created xsi:type="dcterms:W3CDTF">2019-12-29T11:07:42Z</dcterms:created>
  <dcterms:modified xsi:type="dcterms:W3CDTF">2019-12-30T07:42:06Z</dcterms:modified>
</cp:coreProperties>
</file>