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56" r:id="rId2"/>
    <p:sldId id="257" r:id="rId3"/>
    <p:sldId id="301" r:id="rId4"/>
    <p:sldId id="261" r:id="rId5"/>
    <p:sldId id="303" r:id="rId6"/>
    <p:sldId id="262" r:id="rId7"/>
    <p:sldId id="269" r:id="rId8"/>
    <p:sldId id="263" r:id="rId9"/>
    <p:sldId id="299" r:id="rId10"/>
    <p:sldId id="300" r:id="rId11"/>
    <p:sldId id="306" r:id="rId12"/>
    <p:sldId id="308" r:id="rId13"/>
    <p:sldId id="304" r:id="rId14"/>
  </p:sldIdLst>
  <p:sldSz cx="9144000" cy="5143500" type="screen16x9"/>
  <p:notesSz cx="6858000" cy="9144000"/>
  <p:embeddedFontLst>
    <p:embeddedFont>
      <p:font typeface="Montserrat" panose="020B0604020202020204" charset="0"/>
      <p:regular r:id="rId16"/>
      <p:bold r:id="rId17"/>
      <p:italic r:id="rId18"/>
      <p:boldItalic r:id="rId19"/>
    </p:embeddedFont>
    <p:embeddedFont>
      <p:font typeface="Segoe UI" panose="020B05020402040202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3E5D8-5D16-6787-C436-B362F03450E7}" v="264" dt="2023-11-19T06:27:14.743"/>
    <p1510:client id="{24B03892-13AC-4849-BDE8-94EDF92701C9}" v="686" dt="2023-11-19T13:22:44.904"/>
    <p1510:client id="{4E5A4712-9E18-88B9-C161-2B7B9C654ABD}" v="6" dt="2023-11-18T14:55:49.015"/>
    <p1510:client id="{706E6237-7F2C-4626-BD63-5F1794876339}" v="125" dt="2023-11-19T13:02:01.581"/>
    <p1510:client id="{8CEC6665-49BF-57FE-712C-0CA12FD29A9D}" v="28" dt="2023-11-19T09:47:02.325"/>
    <p1510:client id="{93629FB3-18D0-AAED-5276-A0D020182337}" v="4291" dt="2023-11-18T13:46:06.629"/>
  </p1510:revLst>
</p1510:revInfo>
</file>

<file path=ppt/tableStyles.xml><?xml version="1.0" encoding="utf-8"?>
<a:tblStyleLst xmlns:a="http://schemas.openxmlformats.org/drawingml/2006/main" def="{84C90D17-2200-4AE4-AA6F-2CC6D3C14B7F}">
  <a:tblStyle styleId="{84C90D17-2200-4AE4-AA6F-2CC6D3C14B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來賓使用者" userId="S::urn:spo:anon#1b88ec2211d0709eefd5ae4da772c6e4bbc0a4e7b78b346656817248c82a2dda::" providerId="AD" clId="Web-{FCB7351B-84F3-3937-4E5C-61E271273890}"/>
    <pc:docChg chg="modSld">
      <pc:chgData name="來賓使用者" userId="S::urn:spo:anon#1b88ec2211d0709eefd5ae4da772c6e4bbc0a4e7b78b346656817248c82a2dda::" providerId="AD" clId="Web-{FCB7351B-84F3-3937-4E5C-61E271273890}" dt="2023-11-18T07:34:34.746" v="242" actId="20577"/>
      <pc:docMkLst>
        <pc:docMk/>
      </pc:docMkLst>
      <pc:sldChg chg="modSp">
        <pc:chgData name="來賓使用者" userId="S::urn:spo:anon#1b88ec2211d0709eefd5ae4da772c6e4bbc0a4e7b78b346656817248c82a2dda::" providerId="AD" clId="Web-{FCB7351B-84F3-3937-4E5C-61E271273890}" dt="2023-11-18T07:34:34.746" v="242" actId="20577"/>
        <pc:sldMkLst>
          <pc:docMk/>
          <pc:sldMk cId="0" sldId="260"/>
        </pc:sldMkLst>
        <pc:spChg chg="mod">
          <ac:chgData name="來賓使用者" userId="S::urn:spo:anon#1b88ec2211d0709eefd5ae4da772c6e4bbc0a4e7b78b346656817248c82a2dda::" providerId="AD" clId="Web-{FCB7351B-84F3-3937-4E5C-61E271273890}" dt="2023-11-18T07:34:34.746" v="242" actId="20577"/>
          <ac:spMkLst>
            <pc:docMk/>
            <pc:sldMk cId="0" sldId="260"/>
            <ac:spMk id="2082" creationId="{00000000-0000-0000-0000-000000000000}"/>
          </ac:spMkLst>
        </pc:spChg>
        <pc:spChg chg="mod">
          <ac:chgData name="來賓使用者" userId="S::urn:spo:anon#1b88ec2211d0709eefd5ae4da772c6e4bbc0a4e7b78b346656817248c82a2dda::" providerId="AD" clId="Web-{FCB7351B-84F3-3937-4E5C-61E271273890}" dt="2023-11-18T07:34:26.527" v="240" actId="1076"/>
          <ac:spMkLst>
            <pc:docMk/>
            <pc:sldMk cId="0" sldId="260"/>
            <ac:spMk id="2083" creationId="{00000000-0000-0000-0000-000000000000}"/>
          </ac:spMkLst>
        </pc:spChg>
      </pc:sldChg>
    </pc:docChg>
  </pc:docChgLst>
  <pc:docChgLst>
    <pc:chgData name="Guest User" userId="S::urn:spo:anon#1b88ec2211d0709eefd5ae4da772c6e4bbc0a4e7b78b346656817248c82a2dda::" providerId="AD" clId="Web-{5BE40688-306A-5083-8252-F27544A9DF3B}"/>
    <pc:docChg chg="addSld delSld modSld">
      <pc:chgData name="Guest User" userId="S::urn:spo:anon#1b88ec2211d0709eefd5ae4da772c6e4bbc0a4e7b78b346656817248c82a2dda::" providerId="AD" clId="Web-{5BE40688-306A-5083-8252-F27544A9DF3B}" dt="2023-11-13T13:41:50.906" v="62" actId="20577"/>
      <pc:docMkLst>
        <pc:docMk/>
      </pc:docMkLst>
      <pc:sldChg chg="modSp">
        <pc:chgData name="Guest User" userId="S::urn:spo:anon#1b88ec2211d0709eefd5ae4da772c6e4bbc0a4e7b78b346656817248c82a2dda::" providerId="AD" clId="Web-{5BE40688-306A-5083-8252-F27544A9DF3B}" dt="2023-11-13T13:36:15.369" v="23" actId="20577"/>
        <pc:sldMkLst>
          <pc:docMk/>
          <pc:sldMk cId="0" sldId="256"/>
        </pc:sldMkLst>
        <pc:spChg chg="mod">
          <ac:chgData name="Guest User" userId="S::urn:spo:anon#1b88ec2211d0709eefd5ae4da772c6e4bbc0a4e7b78b346656817248c82a2dda::" providerId="AD" clId="Web-{5BE40688-306A-5083-8252-F27544A9DF3B}" dt="2023-11-13T13:36:15.369" v="23" actId="20577"/>
          <ac:spMkLst>
            <pc:docMk/>
            <pc:sldMk cId="0" sldId="256"/>
            <ac:spMk id="2" creationId="{8CE91DD3-FBCD-5D59-045B-60CE11189345}"/>
          </ac:spMkLst>
        </pc:spChg>
      </pc:sldChg>
      <pc:sldChg chg="modSp">
        <pc:chgData name="Guest User" userId="S::urn:spo:anon#1b88ec2211d0709eefd5ae4da772c6e4bbc0a4e7b78b346656817248c82a2dda::" providerId="AD" clId="Web-{5BE40688-306A-5083-8252-F27544A9DF3B}" dt="2023-11-13T13:41:50.906" v="62" actId="20577"/>
        <pc:sldMkLst>
          <pc:docMk/>
          <pc:sldMk cId="0" sldId="257"/>
        </pc:sldMkLst>
        <pc:spChg chg="mod">
          <ac:chgData name="Guest User" userId="S::urn:spo:anon#1b88ec2211d0709eefd5ae4da772c6e4bbc0a4e7b78b346656817248c82a2dda::" providerId="AD" clId="Web-{5BE40688-306A-5083-8252-F27544A9DF3B}" dt="2023-11-13T13:41:30.297" v="34" actId="20577"/>
          <ac:spMkLst>
            <pc:docMk/>
            <pc:sldMk cId="0" sldId="257"/>
            <ac:spMk id="2054" creationId="{00000000-0000-0000-0000-000000000000}"/>
          </ac:spMkLst>
        </pc:spChg>
        <pc:spChg chg="mod">
          <ac:chgData name="Guest User" userId="S::urn:spo:anon#1b88ec2211d0709eefd5ae4da772c6e4bbc0a4e7b78b346656817248c82a2dda::" providerId="AD" clId="Web-{5BE40688-306A-5083-8252-F27544A9DF3B}" dt="2023-11-13T13:41:50.906" v="62" actId="20577"/>
          <ac:spMkLst>
            <pc:docMk/>
            <pc:sldMk cId="0" sldId="257"/>
            <ac:spMk id="2055" creationId="{00000000-0000-0000-0000-000000000000}"/>
          </ac:spMkLst>
        </pc:spChg>
      </pc:sldChg>
      <pc:sldChg chg="new del">
        <pc:chgData name="Guest User" userId="S::urn:spo:anon#1b88ec2211d0709eefd5ae4da772c6e4bbc0a4e7b78b346656817248c82a2dda::" providerId="AD" clId="Web-{5BE40688-306A-5083-8252-F27544A9DF3B}" dt="2023-11-13T13:35:55.150" v="1"/>
        <pc:sldMkLst>
          <pc:docMk/>
          <pc:sldMk cId="2549749097" sldId="299"/>
        </pc:sldMkLst>
      </pc:sldChg>
    </pc:docChg>
  </pc:docChgLst>
  <pc:docChgLst>
    <pc:chgData name="Kai Tik TAM" userId="S::22239065@life.hkbu.edu.hk::ea4fa14e-a4c3-4205-b4c7-0b387279395f" providerId="AD" clId="Web-{4E5A4712-9E18-88B9-C161-2B7B9C654ABD}"/>
    <pc:docChg chg="addSld delSld sldOrd">
      <pc:chgData name="Kai Tik TAM" userId="S::22239065@life.hkbu.edu.hk::ea4fa14e-a4c3-4205-b4c7-0b387279395f" providerId="AD" clId="Web-{4E5A4712-9E18-88B9-C161-2B7B9C654ABD}" dt="2023-11-18T14:55:49.015" v="5"/>
      <pc:docMkLst>
        <pc:docMk/>
      </pc:docMkLst>
      <pc:sldChg chg="del ord">
        <pc:chgData name="Kai Tik TAM" userId="S::22239065@life.hkbu.edu.hk::ea4fa14e-a4c3-4205-b4c7-0b387279395f" providerId="AD" clId="Web-{4E5A4712-9E18-88B9-C161-2B7B9C654ABD}" dt="2023-11-18T14:55:44.827" v="4"/>
        <pc:sldMkLst>
          <pc:docMk/>
          <pc:sldMk cId="0" sldId="288"/>
        </pc:sldMkLst>
      </pc:sldChg>
      <pc:sldChg chg="del">
        <pc:chgData name="Kai Tik TAM" userId="S::22239065@life.hkbu.edu.hk::ea4fa14e-a4c3-4205-b4c7-0b387279395f" providerId="AD" clId="Web-{4E5A4712-9E18-88B9-C161-2B7B9C654ABD}" dt="2023-11-18T14:55:32.655" v="2"/>
        <pc:sldMkLst>
          <pc:docMk/>
          <pc:sldMk cId="0" sldId="289"/>
        </pc:sldMkLst>
      </pc:sldChg>
      <pc:sldChg chg="del">
        <pc:chgData name="Kai Tik TAM" userId="S::22239065@life.hkbu.edu.hk::ea4fa14e-a4c3-4205-b4c7-0b387279395f" providerId="AD" clId="Web-{4E5A4712-9E18-88B9-C161-2B7B9C654ABD}" dt="2023-11-18T14:55:32.655" v="1"/>
        <pc:sldMkLst>
          <pc:docMk/>
          <pc:sldMk cId="0" sldId="290"/>
        </pc:sldMkLst>
      </pc:sldChg>
      <pc:sldChg chg="del">
        <pc:chgData name="Kai Tik TAM" userId="S::22239065@life.hkbu.edu.hk::ea4fa14e-a4c3-4205-b4c7-0b387279395f" providerId="AD" clId="Web-{4E5A4712-9E18-88B9-C161-2B7B9C654ABD}" dt="2023-11-18T14:55:32.655" v="0"/>
        <pc:sldMkLst>
          <pc:docMk/>
          <pc:sldMk cId="0" sldId="298"/>
        </pc:sldMkLst>
      </pc:sldChg>
      <pc:sldChg chg="add">
        <pc:chgData name="Kai Tik TAM" userId="S::22239065@life.hkbu.edu.hk::ea4fa14e-a4c3-4205-b4c7-0b387279395f" providerId="AD" clId="Web-{4E5A4712-9E18-88B9-C161-2B7B9C654ABD}" dt="2023-11-18T14:55:49.015" v="5"/>
        <pc:sldMkLst>
          <pc:docMk/>
          <pc:sldMk cId="4256533183" sldId="304"/>
        </pc:sldMkLst>
      </pc:sldChg>
    </pc:docChg>
  </pc:docChgLst>
  <pc:docChgLst>
    <pc:chgData name="來賓使用者" userId="S::urn:spo:anon#1b88ec2211d0709eefd5ae4da772c6e4bbc0a4e7b78b346656817248c82a2dda::" providerId="AD" clId="Web-{CA5C6D3B-82D2-08C0-F65F-BB24C8EA4CA0}"/>
    <pc:docChg chg="addSld delSld modSld">
      <pc:chgData name="來賓使用者" userId="S::urn:spo:anon#1b88ec2211d0709eefd5ae4da772c6e4bbc0a4e7b78b346656817248c82a2dda::" providerId="AD" clId="Web-{CA5C6D3B-82D2-08C0-F65F-BB24C8EA4CA0}" dt="2023-11-13T14:20:22.190" v="342" actId="20577"/>
      <pc:docMkLst>
        <pc:docMk/>
      </pc:docMkLst>
      <pc:sldChg chg="addSp delSp modSp del">
        <pc:chgData name="來賓使用者" userId="S::urn:spo:anon#1b88ec2211d0709eefd5ae4da772c6e4bbc0a4e7b78b346656817248c82a2dda::" providerId="AD" clId="Web-{CA5C6D3B-82D2-08C0-F65F-BB24C8EA4CA0}" dt="2023-11-13T14:12:43.460" v="168"/>
        <pc:sldMkLst>
          <pc:docMk/>
          <pc:sldMk cId="0" sldId="258"/>
        </pc:sldMkLst>
        <pc:spChg chg="add del mod">
          <ac:chgData name="來賓使用者" userId="S::urn:spo:anon#1b88ec2211d0709eefd5ae4da772c6e4bbc0a4e7b78b346656817248c82a2dda::" providerId="AD" clId="Web-{CA5C6D3B-82D2-08C0-F65F-BB24C8EA4CA0}" dt="2023-11-13T14:12:09.506" v="161"/>
          <ac:spMkLst>
            <pc:docMk/>
            <pc:sldMk cId="0" sldId="258"/>
            <ac:spMk id="3" creationId="{8D1A4FE1-943C-9D8A-6A13-2278E6A35CBE}"/>
          </ac:spMkLst>
        </pc:spChg>
        <pc:spChg chg="add del mod">
          <ac:chgData name="來賓使用者" userId="S::urn:spo:anon#1b88ec2211d0709eefd5ae4da772c6e4bbc0a4e7b78b346656817248c82a2dda::" providerId="AD" clId="Web-{CA5C6D3B-82D2-08C0-F65F-BB24C8EA4CA0}" dt="2023-11-13T14:12:07.772" v="160"/>
          <ac:spMkLst>
            <pc:docMk/>
            <pc:sldMk cId="0" sldId="258"/>
            <ac:spMk id="5" creationId="{AD00E2A6-6DDE-A721-77EA-647324652C79}"/>
          </ac:spMkLst>
        </pc:spChg>
        <pc:spChg chg="add del mod">
          <ac:chgData name="來賓使用者" userId="S::urn:spo:anon#1b88ec2211d0709eefd5ae4da772c6e4bbc0a4e7b78b346656817248c82a2dda::" providerId="AD" clId="Web-{CA5C6D3B-82D2-08C0-F65F-BB24C8EA4CA0}" dt="2023-11-13T14:12:06.318" v="159"/>
          <ac:spMkLst>
            <pc:docMk/>
            <pc:sldMk cId="0" sldId="258"/>
            <ac:spMk id="7" creationId="{DE86B6AC-4117-D18B-2A86-4E4FBC3F34D2}"/>
          </ac:spMkLst>
        </pc:spChg>
        <pc:spChg chg="add mod">
          <ac:chgData name="來賓使用者" userId="S::urn:spo:anon#1b88ec2211d0709eefd5ae4da772c6e4bbc0a4e7b78b346656817248c82a2dda::" providerId="AD" clId="Web-{CA5C6D3B-82D2-08C0-F65F-BB24C8EA4CA0}" dt="2023-11-13T14:12:11.787" v="163"/>
          <ac:spMkLst>
            <pc:docMk/>
            <pc:sldMk cId="0" sldId="258"/>
            <ac:spMk id="9" creationId="{DDDB7EB6-A790-7DEB-FEAC-FD3498AF2AA8}"/>
          </ac:spMkLst>
        </pc:spChg>
        <pc:spChg chg="mod">
          <ac:chgData name="來賓使用者" userId="S::urn:spo:anon#1b88ec2211d0709eefd5ae4da772c6e4bbc0a4e7b78b346656817248c82a2dda::" providerId="AD" clId="Web-{CA5C6D3B-82D2-08C0-F65F-BB24C8EA4CA0}" dt="2023-11-13T14:12:32.756" v="167" actId="20577"/>
          <ac:spMkLst>
            <pc:docMk/>
            <pc:sldMk cId="0" sldId="258"/>
            <ac:spMk id="2060" creationId="{00000000-0000-0000-0000-000000000000}"/>
          </ac:spMkLst>
        </pc:spChg>
        <pc:spChg chg="mod">
          <ac:chgData name="來賓使用者" userId="S::urn:spo:anon#1b88ec2211d0709eefd5ae4da772c6e4bbc0a4e7b78b346656817248c82a2dda::" providerId="AD" clId="Web-{CA5C6D3B-82D2-08C0-F65F-BB24C8EA4CA0}" dt="2023-11-13T14:12:15.444" v="164" actId="14100"/>
          <ac:spMkLst>
            <pc:docMk/>
            <pc:sldMk cId="0" sldId="258"/>
            <ac:spMk id="2061" creationId="{00000000-0000-0000-0000-000000000000}"/>
          </ac:spMkLst>
        </pc:spChg>
        <pc:spChg chg="del mod">
          <ac:chgData name="來賓使用者" userId="S::urn:spo:anon#1b88ec2211d0709eefd5ae4da772c6e4bbc0a4e7b78b346656817248c82a2dda::" providerId="AD" clId="Web-{CA5C6D3B-82D2-08C0-F65F-BB24C8EA4CA0}" dt="2023-11-13T14:12:04.850" v="158"/>
          <ac:spMkLst>
            <pc:docMk/>
            <pc:sldMk cId="0" sldId="258"/>
            <ac:spMk id="2062" creationId="{00000000-0000-0000-0000-000000000000}"/>
          </ac:spMkLst>
        </pc:spChg>
        <pc:spChg chg="del mod">
          <ac:chgData name="來賓使用者" userId="S::urn:spo:anon#1b88ec2211d0709eefd5ae4da772c6e4bbc0a4e7b78b346656817248c82a2dda::" providerId="AD" clId="Web-{CA5C6D3B-82D2-08C0-F65F-BB24C8EA4CA0}" dt="2023-11-13T14:12:02.928" v="156"/>
          <ac:spMkLst>
            <pc:docMk/>
            <pc:sldMk cId="0" sldId="258"/>
            <ac:spMk id="2063" creationId="{00000000-0000-0000-0000-000000000000}"/>
          </ac:spMkLst>
        </pc:spChg>
        <pc:spChg chg="del mod">
          <ac:chgData name="來賓使用者" userId="S::urn:spo:anon#1b88ec2211d0709eefd5ae4da772c6e4bbc0a4e7b78b346656817248c82a2dda::" providerId="AD" clId="Web-{CA5C6D3B-82D2-08C0-F65F-BB24C8EA4CA0}" dt="2023-11-13T14:11:03.332" v="135"/>
          <ac:spMkLst>
            <pc:docMk/>
            <pc:sldMk cId="0" sldId="258"/>
            <ac:spMk id="2064" creationId="{00000000-0000-0000-0000-000000000000}"/>
          </ac:spMkLst>
        </pc:spChg>
        <pc:spChg chg="del">
          <ac:chgData name="來賓使用者" userId="S::urn:spo:anon#1b88ec2211d0709eefd5ae4da772c6e4bbc0a4e7b78b346656817248c82a2dda::" providerId="AD" clId="Web-{CA5C6D3B-82D2-08C0-F65F-BB24C8EA4CA0}" dt="2023-11-13T14:10:59.660" v="134"/>
          <ac:spMkLst>
            <pc:docMk/>
            <pc:sldMk cId="0" sldId="258"/>
            <ac:spMk id="2065" creationId="{00000000-0000-0000-0000-000000000000}"/>
          </ac:spMkLst>
        </pc:spChg>
        <pc:spChg chg="del mod">
          <ac:chgData name="來賓使用者" userId="S::urn:spo:anon#1b88ec2211d0709eefd5ae4da772c6e4bbc0a4e7b78b346656817248c82a2dda::" providerId="AD" clId="Web-{CA5C6D3B-82D2-08C0-F65F-BB24C8EA4CA0}" dt="2023-11-13T14:12:11.787" v="163"/>
          <ac:spMkLst>
            <pc:docMk/>
            <pc:sldMk cId="0" sldId="258"/>
            <ac:spMk id="2066" creationId="{00000000-0000-0000-0000-000000000000}"/>
          </ac:spMkLst>
        </pc:spChg>
      </pc:sldChg>
      <pc:sldChg chg="delSp modSp">
        <pc:chgData name="來賓使用者" userId="S::urn:spo:anon#1b88ec2211d0709eefd5ae4da772c6e4bbc0a4e7b78b346656817248c82a2dda::" providerId="AD" clId="Web-{CA5C6D3B-82D2-08C0-F65F-BB24C8EA4CA0}" dt="2023-11-13T14:15:44.949" v="195" actId="20577"/>
        <pc:sldMkLst>
          <pc:docMk/>
          <pc:sldMk cId="0" sldId="259"/>
        </pc:sldMkLst>
        <pc:spChg chg="mod">
          <ac:chgData name="來賓使用者" userId="S::urn:spo:anon#1b88ec2211d0709eefd5ae4da772c6e4bbc0a4e7b78b346656817248c82a2dda::" providerId="AD" clId="Web-{CA5C6D3B-82D2-08C0-F65F-BB24C8EA4CA0}" dt="2023-11-13T14:15:44.949" v="195" actId="20577"/>
          <ac:spMkLst>
            <pc:docMk/>
            <pc:sldMk cId="0" sldId="259"/>
            <ac:spMk id="2071" creationId="{00000000-0000-0000-0000-000000000000}"/>
          </ac:spMkLst>
        </pc:spChg>
        <pc:spChg chg="del mod">
          <ac:chgData name="來賓使用者" userId="S::urn:spo:anon#1b88ec2211d0709eefd5ae4da772c6e4bbc0a4e7b78b346656817248c82a2dda::" providerId="AD" clId="Web-{CA5C6D3B-82D2-08C0-F65F-BB24C8EA4CA0}" dt="2023-11-13T14:13:26.289" v="181"/>
          <ac:spMkLst>
            <pc:docMk/>
            <pc:sldMk cId="0" sldId="259"/>
            <ac:spMk id="2072" creationId="{00000000-0000-0000-0000-000000000000}"/>
          </ac:spMkLst>
        </pc:spChg>
      </pc:sldChg>
      <pc:sldChg chg="modSp">
        <pc:chgData name="來賓使用者" userId="S::urn:spo:anon#1b88ec2211d0709eefd5ae4da772c6e4bbc0a4e7b78b346656817248c82a2dda::" providerId="AD" clId="Web-{CA5C6D3B-82D2-08C0-F65F-BB24C8EA4CA0}" dt="2023-11-13T14:20:22.190" v="342" actId="20577"/>
        <pc:sldMkLst>
          <pc:docMk/>
          <pc:sldMk cId="0" sldId="260"/>
        </pc:sldMkLst>
        <pc:spChg chg="mod">
          <ac:chgData name="來賓使用者" userId="S::urn:spo:anon#1b88ec2211d0709eefd5ae4da772c6e4bbc0a4e7b78b346656817248c82a2dda::" providerId="AD" clId="Web-{CA5C6D3B-82D2-08C0-F65F-BB24C8EA4CA0}" dt="2023-11-13T14:16:56.138" v="226" actId="20577"/>
          <ac:spMkLst>
            <pc:docMk/>
            <pc:sldMk cId="0" sldId="260"/>
            <ac:spMk id="2082" creationId="{00000000-0000-0000-0000-000000000000}"/>
          </ac:spMkLst>
        </pc:spChg>
        <pc:spChg chg="mod">
          <ac:chgData name="來賓使用者" userId="S::urn:spo:anon#1b88ec2211d0709eefd5ae4da772c6e4bbc0a4e7b78b346656817248c82a2dda::" providerId="AD" clId="Web-{CA5C6D3B-82D2-08C0-F65F-BB24C8EA4CA0}" dt="2023-11-13T14:20:22.190" v="342" actId="20577"/>
          <ac:spMkLst>
            <pc:docMk/>
            <pc:sldMk cId="0" sldId="260"/>
            <ac:spMk id="2083" creationId="{00000000-0000-0000-0000-000000000000}"/>
          </ac:spMkLst>
        </pc:spChg>
      </pc:sldChg>
      <pc:sldChg chg="modSp">
        <pc:chgData name="來賓使用者" userId="S::urn:spo:anon#1b88ec2211d0709eefd5ae4da772c6e4bbc0a4e7b78b346656817248c82a2dda::" providerId="AD" clId="Web-{CA5C6D3B-82D2-08C0-F65F-BB24C8EA4CA0}" dt="2023-11-13T14:19:38.204" v="315" actId="20577"/>
        <pc:sldMkLst>
          <pc:docMk/>
          <pc:sldMk cId="0" sldId="261"/>
        </pc:sldMkLst>
        <pc:spChg chg="mod">
          <ac:chgData name="來賓使用者" userId="S::urn:spo:anon#1b88ec2211d0709eefd5ae4da772c6e4bbc0a4e7b78b346656817248c82a2dda::" providerId="AD" clId="Web-{CA5C6D3B-82D2-08C0-F65F-BB24C8EA4CA0}" dt="2023-11-13T14:19:35.329" v="313" actId="20577"/>
          <ac:spMkLst>
            <pc:docMk/>
            <pc:sldMk cId="0" sldId="261"/>
            <ac:spMk id="2088" creationId="{00000000-0000-0000-0000-000000000000}"/>
          </ac:spMkLst>
        </pc:spChg>
        <pc:spChg chg="mod">
          <ac:chgData name="來賓使用者" userId="S::urn:spo:anon#1b88ec2211d0709eefd5ae4da772c6e4bbc0a4e7b78b346656817248c82a2dda::" providerId="AD" clId="Web-{CA5C6D3B-82D2-08C0-F65F-BB24C8EA4CA0}" dt="2023-11-13T14:19:38.204" v="315" actId="20577"/>
          <ac:spMkLst>
            <pc:docMk/>
            <pc:sldMk cId="0" sldId="261"/>
            <ac:spMk id="2089" creationId="{00000000-0000-0000-0000-000000000000}"/>
          </ac:spMkLst>
        </pc:spChg>
        <pc:spChg chg="mod">
          <ac:chgData name="來賓使用者" userId="S::urn:spo:anon#1b88ec2211d0709eefd5ae4da772c6e4bbc0a4e7b78b346656817248c82a2dda::" providerId="AD" clId="Web-{CA5C6D3B-82D2-08C0-F65F-BB24C8EA4CA0}" dt="2023-11-13T14:19:36.908" v="314" actId="20577"/>
          <ac:spMkLst>
            <pc:docMk/>
            <pc:sldMk cId="0" sldId="261"/>
            <ac:spMk id="2090" creationId="{00000000-0000-0000-0000-000000000000}"/>
          </ac:spMkLst>
        </pc:spChg>
      </pc:sldChg>
      <pc:sldChg chg="new del">
        <pc:chgData name="來賓使用者" userId="S::urn:spo:anon#1b88ec2211d0709eefd5ae4da772c6e4bbc0a4e7b78b346656817248c82a2dda::" providerId="AD" clId="Web-{CA5C6D3B-82D2-08C0-F65F-BB24C8EA4CA0}" dt="2023-11-13T14:08:18.641" v="16"/>
        <pc:sldMkLst>
          <pc:docMk/>
          <pc:sldMk cId="1822641509" sldId="299"/>
        </pc:sldMkLst>
      </pc:sldChg>
    </pc:docChg>
  </pc:docChgLst>
  <pc:docChgLst>
    <pc:chgData name="Kai Tik TAM" userId="ea4fa14e-a4c3-4205-b4c7-0b387279395f" providerId="ADAL" clId="{24B03892-13AC-4849-BDE8-94EDF92701C9}"/>
    <pc:docChg chg="undo custSel addSld delSld modSld delMainMaster">
      <pc:chgData name="Kai Tik TAM" userId="ea4fa14e-a4c3-4205-b4c7-0b387279395f" providerId="ADAL" clId="{24B03892-13AC-4849-BDE8-94EDF92701C9}" dt="2023-11-19T13:22:44.904" v="688" actId="1076"/>
      <pc:docMkLst>
        <pc:docMk/>
      </pc:docMkLst>
      <pc:sldChg chg="addSp modSp mod">
        <pc:chgData name="Kai Tik TAM" userId="ea4fa14e-a4c3-4205-b4c7-0b387279395f" providerId="ADAL" clId="{24B03892-13AC-4849-BDE8-94EDF92701C9}" dt="2023-11-13T13:35:07.988" v="24" actId="20577"/>
        <pc:sldMkLst>
          <pc:docMk/>
          <pc:sldMk cId="0" sldId="256"/>
        </pc:sldMkLst>
        <pc:spChg chg="add mod">
          <ac:chgData name="Kai Tik TAM" userId="ea4fa14e-a4c3-4205-b4c7-0b387279395f" providerId="ADAL" clId="{24B03892-13AC-4849-BDE8-94EDF92701C9}" dt="2023-11-13T13:35:07.988" v="24" actId="20577"/>
          <ac:spMkLst>
            <pc:docMk/>
            <pc:sldMk cId="0" sldId="256"/>
            <ac:spMk id="2" creationId="{8CE91DD3-FBCD-5D59-045B-60CE11189345}"/>
          </ac:spMkLst>
        </pc:spChg>
      </pc:sldChg>
      <pc:sldChg chg="del">
        <pc:chgData name="Kai Tik TAM" userId="ea4fa14e-a4c3-4205-b4c7-0b387279395f" providerId="ADAL" clId="{24B03892-13AC-4849-BDE8-94EDF92701C9}" dt="2023-11-13T13:34:15.060" v="0" actId="47"/>
        <pc:sldMkLst>
          <pc:docMk/>
          <pc:sldMk cId="0" sldId="291"/>
        </pc:sldMkLst>
      </pc:sldChg>
      <pc:sldChg chg="del">
        <pc:chgData name="Kai Tik TAM" userId="ea4fa14e-a4c3-4205-b4c7-0b387279395f" providerId="ADAL" clId="{24B03892-13AC-4849-BDE8-94EDF92701C9}" dt="2023-11-13T13:34:15.060" v="0" actId="47"/>
        <pc:sldMkLst>
          <pc:docMk/>
          <pc:sldMk cId="0" sldId="292"/>
        </pc:sldMkLst>
      </pc:sldChg>
      <pc:sldChg chg="del">
        <pc:chgData name="Kai Tik TAM" userId="ea4fa14e-a4c3-4205-b4c7-0b387279395f" providerId="ADAL" clId="{24B03892-13AC-4849-BDE8-94EDF92701C9}" dt="2023-11-13T13:34:15.060" v="0" actId="47"/>
        <pc:sldMkLst>
          <pc:docMk/>
          <pc:sldMk cId="0" sldId="293"/>
        </pc:sldMkLst>
      </pc:sldChg>
      <pc:sldChg chg="del">
        <pc:chgData name="Kai Tik TAM" userId="ea4fa14e-a4c3-4205-b4c7-0b387279395f" providerId="ADAL" clId="{24B03892-13AC-4849-BDE8-94EDF92701C9}" dt="2023-11-13T13:34:15.060" v="0" actId="47"/>
        <pc:sldMkLst>
          <pc:docMk/>
          <pc:sldMk cId="0" sldId="294"/>
        </pc:sldMkLst>
      </pc:sldChg>
      <pc:sldChg chg="del">
        <pc:chgData name="Kai Tik TAM" userId="ea4fa14e-a4c3-4205-b4c7-0b387279395f" providerId="ADAL" clId="{24B03892-13AC-4849-BDE8-94EDF92701C9}" dt="2023-11-13T13:34:15.060" v="0" actId="47"/>
        <pc:sldMkLst>
          <pc:docMk/>
          <pc:sldMk cId="0" sldId="295"/>
        </pc:sldMkLst>
      </pc:sldChg>
      <pc:sldChg chg="del">
        <pc:chgData name="Kai Tik TAM" userId="ea4fa14e-a4c3-4205-b4c7-0b387279395f" providerId="ADAL" clId="{24B03892-13AC-4849-BDE8-94EDF92701C9}" dt="2023-11-13T13:34:15.060" v="0" actId="47"/>
        <pc:sldMkLst>
          <pc:docMk/>
          <pc:sldMk cId="0" sldId="296"/>
        </pc:sldMkLst>
      </pc:sldChg>
      <pc:sldChg chg="del">
        <pc:chgData name="Kai Tik TAM" userId="ea4fa14e-a4c3-4205-b4c7-0b387279395f" providerId="ADAL" clId="{24B03892-13AC-4849-BDE8-94EDF92701C9}" dt="2023-11-13T13:34:15.060" v="0" actId="47"/>
        <pc:sldMkLst>
          <pc:docMk/>
          <pc:sldMk cId="0" sldId="297"/>
        </pc:sldMkLst>
      </pc:sldChg>
      <pc:sldChg chg="del">
        <pc:chgData name="Kai Tik TAM" userId="ea4fa14e-a4c3-4205-b4c7-0b387279395f" providerId="ADAL" clId="{24B03892-13AC-4849-BDE8-94EDF92701C9}" dt="2023-11-13T13:34:15.060" v="0" actId="47"/>
        <pc:sldMkLst>
          <pc:docMk/>
          <pc:sldMk cId="0" sldId="298"/>
        </pc:sldMkLst>
      </pc:sldChg>
      <pc:sldChg chg="del">
        <pc:chgData name="Kai Tik TAM" userId="ea4fa14e-a4c3-4205-b4c7-0b387279395f" providerId="ADAL" clId="{24B03892-13AC-4849-BDE8-94EDF92701C9}" dt="2023-11-13T13:34:15.060" v="0" actId="47"/>
        <pc:sldMkLst>
          <pc:docMk/>
          <pc:sldMk cId="478172508" sldId="299"/>
        </pc:sldMkLst>
      </pc:sldChg>
      <pc:sldChg chg="del">
        <pc:chgData name="Kai Tik TAM" userId="ea4fa14e-a4c3-4205-b4c7-0b387279395f" providerId="ADAL" clId="{24B03892-13AC-4849-BDE8-94EDF92701C9}" dt="2023-11-13T13:34:15.060" v="0" actId="47"/>
        <pc:sldMkLst>
          <pc:docMk/>
          <pc:sldMk cId="642871176" sldId="300"/>
        </pc:sldMkLst>
      </pc:sldChg>
      <pc:sldChg chg="del">
        <pc:chgData name="Kai Tik TAM" userId="ea4fa14e-a4c3-4205-b4c7-0b387279395f" providerId="ADAL" clId="{24B03892-13AC-4849-BDE8-94EDF92701C9}" dt="2023-11-13T13:34:15.060" v="0" actId="47"/>
        <pc:sldMkLst>
          <pc:docMk/>
          <pc:sldMk cId="84347832" sldId="301"/>
        </pc:sldMkLst>
      </pc:sldChg>
      <pc:sldChg chg="del">
        <pc:chgData name="Kai Tik TAM" userId="ea4fa14e-a4c3-4205-b4c7-0b387279395f" providerId="ADAL" clId="{24B03892-13AC-4849-BDE8-94EDF92701C9}" dt="2023-11-13T13:34:15.060" v="0" actId="47"/>
        <pc:sldMkLst>
          <pc:docMk/>
          <pc:sldMk cId="0" sldId="302"/>
        </pc:sldMkLst>
      </pc:sldChg>
      <pc:sldChg chg="del">
        <pc:chgData name="Kai Tik TAM" userId="ea4fa14e-a4c3-4205-b4c7-0b387279395f" providerId="ADAL" clId="{24B03892-13AC-4849-BDE8-94EDF92701C9}" dt="2023-11-13T13:34:15.060" v="0" actId="47"/>
        <pc:sldMkLst>
          <pc:docMk/>
          <pc:sldMk cId="2158233704" sldId="303"/>
        </pc:sldMkLst>
      </pc:sldChg>
      <pc:sldChg chg="del">
        <pc:chgData name="Kai Tik TAM" userId="ea4fa14e-a4c3-4205-b4c7-0b387279395f" providerId="ADAL" clId="{24B03892-13AC-4849-BDE8-94EDF92701C9}" dt="2023-11-13T13:34:15.060" v="0" actId="47"/>
        <pc:sldMkLst>
          <pc:docMk/>
          <pc:sldMk cId="4256533183" sldId="304"/>
        </pc:sldMkLst>
      </pc:sldChg>
      <pc:sldChg chg="del">
        <pc:chgData name="Kai Tik TAM" userId="ea4fa14e-a4c3-4205-b4c7-0b387279395f" providerId="ADAL" clId="{24B03892-13AC-4849-BDE8-94EDF92701C9}" dt="2023-11-13T13:34:15.060" v="0" actId="47"/>
        <pc:sldMkLst>
          <pc:docMk/>
          <pc:sldMk cId="1012572837" sldId="305"/>
        </pc:sldMkLst>
      </pc:sldChg>
      <pc:sldChg chg="addSp delSp modSp del mod">
        <pc:chgData name="Kai Tik TAM" userId="ea4fa14e-a4c3-4205-b4c7-0b387279395f" providerId="ADAL" clId="{24B03892-13AC-4849-BDE8-94EDF92701C9}" dt="2023-11-19T13:22:44.904" v="688" actId="1076"/>
        <pc:sldMkLst>
          <pc:docMk/>
          <pc:sldMk cId="3842069859" sldId="306"/>
        </pc:sldMkLst>
        <pc:spChg chg="del mod">
          <ac:chgData name="Kai Tik TAM" userId="ea4fa14e-a4c3-4205-b4c7-0b387279395f" providerId="ADAL" clId="{24B03892-13AC-4849-BDE8-94EDF92701C9}" dt="2023-11-19T13:05:01.256" v="301" actId="478"/>
          <ac:spMkLst>
            <pc:docMk/>
            <pc:sldMk cId="3842069859" sldId="306"/>
            <ac:spMk id="4" creationId="{BFAB054E-DB76-5C77-ABE1-344CF3B4E6D9}"/>
          </ac:spMkLst>
        </pc:spChg>
        <pc:spChg chg="mod">
          <ac:chgData name="Kai Tik TAM" userId="ea4fa14e-a4c3-4205-b4c7-0b387279395f" providerId="ADAL" clId="{24B03892-13AC-4849-BDE8-94EDF92701C9}" dt="2023-11-19T13:05:19.476" v="305" actId="1076"/>
          <ac:spMkLst>
            <pc:docMk/>
            <pc:sldMk cId="3842069859" sldId="306"/>
            <ac:spMk id="5" creationId="{F8843B0E-9AE7-B17B-A952-F232B6888368}"/>
          </ac:spMkLst>
        </pc:spChg>
        <pc:spChg chg="mod">
          <ac:chgData name="Kai Tik TAM" userId="ea4fa14e-a4c3-4205-b4c7-0b387279395f" providerId="ADAL" clId="{24B03892-13AC-4849-BDE8-94EDF92701C9}" dt="2023-11-19T13:22:44.904" v="688" actId="1076"/>
          <ac:spMkLst>
            <pc:docMk/>
            <pc:sldMk cId="3842069859" sldId="306"/>
            <ac:spMk id="6" creationId="{4510635F-B842-31D4-88E3-5F1137BCEE46}"/>
          </ac:spMkLst>
        </pc:spChg>
        <pc:spChg chg="mod">
          <ac:chgData name="Kai Tik TAM" userId="ea4fa14e-a4c3-4205-b4c7-0b387279395f" providerId="ADAL" clId="{24B03892-13AC-4849-BDE8-94EDF92701C9}" dt="2023-11-19T13:10:28.311" v="432" actId="20577"/>
          <ac:spMkLst>
            <pc:docMk/>
            <pc:sldMk cId="3842069859" sldId="306"/>
            <ac:spMk id="7" creationId="{A1BF0E2C-D08E-A338-0D18-B401082EC71D}"/>
          </ac:spMkLst>
        </pc:spChg>
        <pc:spChg chg="add mod">
          <ac:chgData name="Kai Tik TAM" userId="ea4fa14e-a4c3-4205-b4c7-0b387279395f" providerId="ADAL" clId="{24B03892-13AC-4849-BDE8-94EDF92701C9}" dt="2023-11-19T13:05:12.908" v="304" actId="1076"/>
          <ac:spMkLst>
            <pc:docMk/>
            <pc:sldMk cId="3842069859" sldId="306"/>
            <ac:spMk id="10" creationId="{EFDAB2B1-77A4-74C0-E4E1-71FAA7AA4F3B}"/>
          </ac:spMkLst>
        </pc:spChg>
      </pc:sldChg>
      <pc:sldChg chg="del">
        <pc:chgData name="Kai Tik TAM" userId="ea4fa14e-a4c3-4205-b4c7-0b387279395f" providerId="ADAL" clId="{24B03892-13AC-4849-BDE8-94EDF92701C9}" dt="2023-11-13T13:34:15.060" v="0" actId="47"/>
        <pc:sldMkLst>
          <pc:docMk/>
          <pc:sldMk cId="0" sldId="307"/>
        </pc:sldMkLst>
      </pc:sldChg>
      <pc:sldChg chg="addSp delSp modSp new del mod modClrScheme chgLayout">
        <pc:chgData name="Kai Tik TAM" userId="ea4fa14e-a4c3-4205-b4c7-0b387279395f" providerId="ADAL" clId="{24B03892-13AC-4849-BDE8-94EDF92701C9}" dt="2023-11-19T13:17:42.380" v="533" actId="2696"/>
        <pc:sldMkLst>
          <pc:docMk/>
          <pc:sldMk cId="786334339" sldId="307"/>
        </pc:sldMkLst>
        <pc:spChg chg="del mod ord">
          <ac:chgData name="Kai Tik TAM" userId="ea4fa14e-a4c3-4205-b4c7-0b387279395f" providerId="ADAL" clId="{24B03892-13AC-4849-BDE8-94EDF92701C9}" dt="2023-11-19T13:11:05.390" v="448" actId="700"/>
          <ac:spMkLst>
            <pc:docMk/>
            <pc:sldMk cId="786334339" sldId="307"/>
            <ac:spMk id="2" creationId="{2399E944-02ED-C2D1-3E12-43E041958AA8}"/>
          </ac:spMkLst>
        </pc:spChg>
        <pc:spChg chg="del mod ord">
          <ac:chgData name="Kai Tik TAM" userId="ea4fa14e-a4c3-4205-b4c7-0b387279395f" providerId="ADAL" clId="{24B03892-13AC-4849-BDE8-94EDF92701C9}" dt="2023-11-19T13:11:05.390" v="448" actId="700"/>
          <ac:spMkLst>
            <pc:docMk/>
            <pc:sldMk cId="786334339" sldId="307"/>
            <ac:spMk id="3" creationId="{1F4B0993-3EAA-702A-CC33-1157C86B43E2}"/>
          </ac:spMkLst>
        </pc:spChg>
        <pc:spChg chg="del mod ord">
          <ac:chgData name="Kai Tik TAM" userId="ea4fa14e-a4c3-4205-b4c7-0b387279395f" providerId="ADAL" clId="{24B03892-13AC-4849-BDE8-94EDF92701C9}" dt="2023-11-19T13:11:05.390" v="448" actId="700"/>
          <ac:spMkLst>
            <pc:docMk/>
            <pc:sldMk cId="786334339" sldId="307"/>
            <ac:spMk id="4" creationId="{A3FDFB5F-43F5-9A82-3DC7-9B4C7324E793}"/>
          </ac:spMkLst>
        </pc:spChg>
        <pc:spChg chg="del mod ord">
          <ac:chgData name="Kai Tik TAM" userId="ea4fa14e-a4c3-4205-b4c7-0b387279395f" providerId="ADAL" clId="{24B03892-13AC-4849-BDE8-94EDF92701C9}" dt="2023-11-19T13:11:05.390" v="448" actId="700"/>
          <ac:spMkLst>
            <pc:docMk/>
            <pc:sldMk cId="786334339" sldId="307"/>
            <ac:spMk id="5" creationId="{87A46BBE-6016-02CE-2663-0F5544489F74}"/>
          </ac:spMkLst>
        </pc:spChg>
        <pc:spChg chg="del mod ord">
          <ac:chgData name="Kai Tik TAM" userId="ea4fa14e-a4c3-4205-b4c7-0b387279395f" providerId="ADAL" clId="{24B03892-13AC-4849-BDE8-94EDF92701C9}" dt="2023-11-19T13:11:05.390" v="448" actId="700"/>
          <ac:spMkLst>
            <pc:docMk/>
            <pc:sldMk cId="786334339" sldId="307"/>
            <ac:spMk id="6" creationId="{15EEF9CE-84C6-A2B3-326A-E409A114ECB1}"/>
          </ac:spMkLst>
        </pc:spChg>
        <pc:spChg chg="del mod ord">
          <ac:chgData name="Kai Tik TAM" userId="ea4fa14e-a4c3-4205-b4c7-0b387279395f" providerId="ADAL" clId="{24B03892-13AC-4849-BDE8-94EDF92701C9}" dt="2023-11-19T13:11:05.390" v="448" actId="700"/>
          <ac:spMkLst>
            <pc:docMk/>
            <pc:sldMk cId="786334339" sldId="307"/>
            <ac:spMk id="7" creationId="{DD8C5242-6415-196A-1E01-60676BA1720B}"/>
          </ac:spMkLst>
        </pc:spChg>
        <pc:spChg chg="del mod ord">
          <ac:chgData name="Kai Tik TAM" userId="ea4fa14e-a4c3-4205-b4c7-0b387279395f" providerId="ADAL" clId="{24B03892-13AC-4849-BDE8-94EDF92701C9}" dt="2023-11-19T13:11:05.390" v="448" actId="700"/>
          <ac:spMkLst>
            <pc:docMk/>
            <pc:sldMk cId="786334339" sldId="307"/>
            <ac:spMk id="8" creationId="{CFFA626E-DBC9-00E1-F175-61D408D15725}"/>
          </ac:spMkLst>
        </pc:spChg>
        <pc:spChg chg="add mod ord">
          <ac:chgData name="Kai Tik TAM" userId="ea4fa14e-a4c3-4205-b4c7-0b387279395f" providerId="ADAL" clId="{24B03892-13AC-4849-BDE8-94EDF92701C9}" dt="2023-11-19T13:11:13.313" v="454" actId="20577"/>
          <ac:spMkLst>
            <pc:docMk/>
            <pc:sldMk cId="786334339" sldId="307"/>
            <ac:spMk id="9" creationId="{85607609-81E2-46C1-0AE2-872EA9231300}"/>
          </ac:spMkLst>
        </pc:spChg>
        <pc:spChg chg="add mod ord">
          <ac:chgData name="Kai Tik TAM" userId="ea4fa14e-a4c3-4205-b4c7-0b387279395f" providerId="ADAL" clId="{24B03892-13AC-4849-BDE8-94EDF92701C9}" dt="2023-11-19T13:16:19.064" v="475" actId="14100"/>
          <ac:spMkLst>
            <pc:docMk/>
            <pc:sldMk cId="786334339" sldId="307"/>
            <ac:spMk id="10" creationId="{DFC05FF1-6C28-924D-AC1A-90C34CF0E5AD}"/>
          </ac:spMkLst>
        </pc:spChg>
        <pc:spChg chg="add mod ord">
          <ac:chgData name="Kai Tik TAM" userId="ea4fa14e-a4c3-4205-b4c7-0b387279395f" providerId="ADAL" clId="{24B03892-13AC-4849-BDE8-94EDF92701C9}" dt="2023-11-19T13:11:21.264" v="456" actId="14100"/>
          <ac:spMkLst>
            <pc:docMk/>
            <pc:sldMk cId="786334339" sldId="307"/>
            <ac:spMk id="11" creationId="{EEC595CB-518C-7C0F-7FD6-B5B25E7D69C0}"/>
          </ac:spMkLst>
        </pc:spChg>
        <pc:spChg chg="add del mod ord">
          <ac:chgData name="Kai Tik TAM" userId="ea4fa14e-a4c3-4205-b4c7-0b387279395f" providerId="ADAL" clId="{24B03892-13AC-4849-BDE8-94EDF92701C9}" dt="2023-11-19T13:11:37.603" v="459" actId="478"/>
          <ac:spMkLst>
            <pc:docMk/>
            <pc:sldMk cId="786334339" sldId="307"/>
            <ac:spMk id="12" creationId="{4A7DE2FB-CDC3-39C7-7867-91AD1009E9F2}"/>
          </ac:spMkLst>
        </pc:spChg>
        <pc:spChg chg="add mod ord">
          <ac:chgData name="Kai Tik TAM" userId="ea4fa14e-a4c3-4205-b4c7-0b387279395f" providerId="ADAL" clId="{24B03892-13AC-4849-BDE8-94EDF92701C9}" dt="2023-11-19T13:11:26.842" v="458" actId="14100"/>
          <ac:spMkLst>
            <pc:docMk/>
            <pc:sldMk cId="786334339" sldId="307"/>
            <ac:spMk id="13" creationId="{2C077F8F-68B4-3768-0B32-15560A585D56}"/>
          </ac:spMkLst>
        </pc:spChg>
        <pc:spChg chg="add mod ord">
          <ac:chgData name="Kai Tik TAM" userId="ea4fa14e-a4c3-4205-b4c7-0b387279395f" providerId="ADAL" clId="{24B03892-13AC-4849-BDE8-94EDF92701C9}" dt="2023-11-19T13:16:39.626" v="494" actId="20577"/>
          <ac:spMkLst>
            <pc:docMk/>
            <pc:sldMk cId="786334339" sldId="307"/>
            <ac:spMk id="14" creationId="{3B26DFC0-81A4-9BC2-4832-58C47C13B44D}"/>
          </ac:spMkLst>
        </pc:spChg>
        <pc:spChg chg="add del mod ord">
          <ac:chgData name="Kai Tik TAM" userId="ea4fa14e-a4c3-4205-b4c7-0b387279395f" providerId="ADAL" clId="{24B03892-13AC-4849-BDE8-94EDF92701C9}" dt="2023-11-19T13:11:40.274" v="460" actId="478"/>
          <ac:spMkLst>
            <pc:docMk/>
            <pc:sldMk cId="786334339" sldId="307"/>
            <ac:spMk id="15" creationId="{C208FF3A-D06E-4B4F-9D8E-CC7602A5DE63}"/>
          </ac:spMkLst>
        </pc:spChg>
      </pc:sldChg>
      <pc:sldChg chg="del">
        <pc:chgData name="Kai Tik TAM" userId="ea4fa14e-a4c3-4205-b4c7-0b387279395f" providerId="ADAL" clId="{24B03892-13AC-4849-BDE8-94EDF92701C9}" dt="2023-11-13T13:34:15.060" v="0" actId="47"/>
        <pc:sldMkLst>
          <pc:docMk/>
          <pc:sldMk cId="1217283959" sldId="308"/>
        </pc:sldMkLst>
      </pc:sldChg>
      <pc:sldChg chg="addSp delSp modSp new mod modClrScheme chgLayout">
        <pc:chgData name="Kai Tik TAM" userId="ea4fa14e-a4c3-4205-b4c7-0b387279395f" providerId="ADAL" clId="{24B03892-13AC-4849-BDE8-94EDF92701C9}" dt="2023-11-19T13:21:40.798" v="642" actId="20577"/>
        <pc:sldMkLst>
          <pc:docMk/>
          <pc:sldMk cId="1217283959" sldId="308"/>
        </pc:sldMkLst>
        <pc:spChg chg="del mod ord">
          <ac:chgData name="Kai Tik TAM" userId="ea4fa14e-a4c3-4205-b4c7-0b387279395f" providerId="ADAL" clId="{24B03892-13AC-4849-BDE8-94EDF92701C9}" dt="2023-11-19T13:17:03.607" v="496" actId="700"/>
          <ac:spMkLst>
            <pc:docMk/>
            <pc:sldMk cId="1217283959" sldId="308"/>
            <ac:spMk id="2" creationId="{D2DB5B8A-A411-1B51-D409-5DF760207C78}"/>
          </ac:spMkLst>
        </pc:spChg>
        <pc:spChg chg="del mod ord">
          <ac:chgData name="Kai Tik TAM" userId="ea4fa14e-a4c3-4205-b4c7-0b387279395f" providerId="ADAL" clId="{24B03892-13AC-4849-BDE8-94EDF92701C9}" dt="2023-11-19T13:17:03.607" v="496" actId="700"/>
          <ac:spMkLst>
            <pc:docMk/>
            <pc:sldMk cId="1217283959" sldId="308"/>
            <ac:spMk id="3" creationId="{051CC2CA-27B4-7C01-1EDB-06D04721548E}"/>
          </ac:spMkLst>
        </pc:spChg>
        <pc:spChg chg="del mod ord">
          <ac:chgData name="Kai Tik TAM" userId="ea4fa14e-a4c3-4205-b4c7-0b387279395f" providerId="ADAL" clId="{24B03892-13AC-4849-BDE8-94EDF92701C9}" dt="2023-11-19T13:17:03.607" v="496" actId="700"/>
          <ac:spMkLst>
            <pc:docMk/>
            <pc:sldMk cId="1217283959" sldId="308"/>
            <ac:spMk id="4" creationId="{D6D38AF6-87DC-FAD3-5453-5915591C3642}"/>
          </ac:spMkLst>
        </pc:spChg>
        <pc:spChg chg="del mod ord">
          <ac:chgData name="Kai Tik TAM" userId="ea4fa14e-a4c3-4205-b4c7-0b387279395f" providerId="ADAL" clId="{24B03892-13AC-4849-BDE8-94EDF92701C9}" dt="2023-11-19T13:17:03.607" v="496" actId="700"/>
          <ac:spMkLst>
            <pc:docMk/>
            <pc:sldMk cId="1217283959" sldId="308"/>
            <ac:spMk id="5" creationId="{140F06D1-5AD5-FBBF-51B4-F6233A8026D7}"/>
          </ac:spMkLst>
        </pc:spChg>
        <pc:spChg chg="del mod ord">
          <ac:chgData name="Kai Tik TAM" userId="ea4fa14e-a4c3-4205-b4c7-0b387279395f" providerId="ADAL" clId="{24B03892-13AC-4849-BDE8-94EDF92701C9}" dt="2023-11-19T13:17:03.607" v="496" actId="700"/>
          <ac:spMkLst>
            <pc:docMk/>
            <pc:sldMk cId="1217283959" sldId="308"/>
            <ac:spMk id="6" creationId="{D200C8C3-94E9-D3F8-C641-875132440E35}"/>
          </ac:spMkLst>
        </pc:spChg>
        <pc:spChg chg="del mod ord">
          <ac:chgData name="Kai Tik TAM" userId="ea4fa14e-a4c3-4205-b4c7-0b387279395f" providerId="ADAL" clId="{24B03892-13AC-4849-BDE8-94EDF92701C9}" dt="2023-11-19T13:17:03.607" v="496" actId="700"/>
          <ac:spMkLst>
            <pc:docMk/>
            <pc:sldMk cId="1217283959" sldId="308"/>
            <ac:spMk id="7" creationId="{B5C63A25-E2D7-FE28-DDD9-477CF223D2DC}"/>
          </ac:spMkLst>
        </pc:spChg>
        <pc:spChg chg="del mod ord">
          <ac:chgData name="Kai Tik TAM" userId="ea4fa14e-a4c3-4205-b4c7-0b387279395f" providerId="ADAL" clId="{24B03892-13AC-4849-BDE8-94EDF92701C9}" dt="2023-11-19T13:17:03.607" v="496" actId="700"/>
          <ac:spMkLst>
            <pc:docMk/>
            <pc:sldMk cId="1217283959" sldId="308"/>
            <ac:spMk id="8" creationId="{DB54C949-2A30-B7E2-07FD-058E26C5C279}"/>
          </ac:spMkLst>
        </pc:spChg>
        <pc:spChg chg="add mod ord">
          <ac:chgData name="Kai Tik TAM" userId="ea4fa14e-a4c3-4205-b4c7-0b387279395f" providerId="ADAL" clId="{24B03892-13AC-4849-BDE8-94EDF92701C9}" dt="2023-11-19T13:17:13.648" v="502" actId="20577"/>
          <ac:spMkLst>
            <pc:docMk/>
            <pc:sldMk cId="1217283959" sldId="308"/>
            <ac:spMk id="9" creationId="{F636D13D-CDD3-1062-8680-25A630068CC4}"/>
          </ac:spMkLst>
        </pc:spChg>
        <pc:spChg chg="add mod ord">
          <ac:chgData name="Kai Tik TAM" userId="ea4fa14e-a4c3-4205-b4c7-0b387279395f" providerId="ADAL" clId="{24B03892-13AC-4849-BDE8-94EDF92701C9}" dt="2023-11-19T13:19:52.378" v="588" actId="1076"/>
          <ac:spMkLst>
            <pc:docMk/>
            <pc:sldMk cId="1217283959" sldId="308"/>
            <ac:spMk id="10" creationId="{318D479C-F72D-8ED8-DC41-B266AF7C1A49}"/>
          </ac:spMkLst>
        </pc:spChg>
        <pc:spChg chg="add mod ord">
          <ac:chgData name="Kai Tik TAM" userId="ea4fa14e-a4c3-4205-b4c7-0b387279395f" providerId="ADAL" clId="{24B03892-13AC-4849-BDE8-94EDF92701C9}" dt="2023-11-19T13:17:03.607" v="496" actId="700"/>
          <ac:spMkLst>
            <pc:docMk/>
            <pc:sldMk cId="1217283959" sldId="308"/>
            <ac:spMk id="11" creationId="{0BBB8F01-A419-B764-20A1-3E11388090E3}"/>
          </ac:spMkLst>
        </pc:spChg>
        <pc:spChg chg="add del mod ord">
          <ac:chgData name="Kai Tik TAM" userId="ea4fa14e-a4c3-4205-b4c7-0b387279395f" providerId="ADAL" clId="{24B03892-13AC-4849-BDE8-94EDF92701C9}" dt="2023-11-19T13:19:54.782" v="589" actId="478"/>
          <ac:spMkLst>
            <pc:docMk/>
            <pc:sldMk cId="1217283959" sldId="308"/>
            <ac:spMk id="12" creationId="{DEFCB139-FA8E-B9AF-B53B-66079ECEF619}"/>
          </ac:spMkLst>
        </pc:spChg>
        <pc:spChg chg="add mod ord">
          <ac:chgData name="Kai Tik TAM" userId="ea4fa14e-a4c3-4205-b4c7-0b387279395f" providerId="ADAL" clId="{24B03892-13AC-4849-BDE8-94EDF92701C9}" dt="2023-11-19T13:17:18.035" v="511" actId="20577"/>
          <ac:spMkLst>
            <pc:docMk/>
            <pc:sldMk cId="1217283959" sldId="308"/>
            <ac:spMk id="13" creationId="{B9793F71-59E2-D865-1950-41D4451F6B7E}"/>
          </ac:spMkLst>
        </pc:spChg>
        <pc:spChg chg="add mod ord">
          <ac:chgData name="Kai Tik TAM" userId="ea4fa14e-a4c3-4205-b4c7-0b387279395f" providerId="ADAL" clId="{24B03892-13AC-4849-BDE8-94EDF92701C9}" dt="2023-11-19T13:17:03.607" v="496" actId="700"/>
          <ac:spMkLst>
            <pc:docMk/>
            <pc:sldMk cId="1217283959" sldId="308"/>
            <ac:spMk id="14" creationId="{5B5F8742-C902-0128-D8FC-78D16D1B07C0}"/>
          </ac:spMkLst>
        </pc:spChg>
        <pc:spChg chg="add mod ord">
          <ac:chgData name="Kai Tik TAM" userId="ea4fa14e-a4c3-4205-b4c7-0b387279395f" providerId="ADAL" clId="{24B03892-13AC-4849-BDE8-94EDF92701C9}" dt="2023-11-19T13:17:09.391" v="497"/>
          <ac:spMkLst>
            <pc:docMk/>
            <pc:sldMk cId="1217283959" sldId="308"/>
            <ac:spMk id="15" creationId="{4C0D11C9-99DB-9900-AC0F-71240ACF60C0}"/>
          </ac:spMkLst>
        </pc:spChg>
        <pc:spChg chg="add del mod ord">
          <ac:chgData name="Kai Tik TAM" userId="ea4fa14e-a4c3-4205-b4c7-0b387279395f" providerId="ADAL" clId="{24B03892-13AC-4849-BDE8-94EDF92701C9}" dt="2023-11-19T13:19:55.997" v="590" actId="478"/>
          <ac:spMkLst>
            <pc:docMk/>
            <pc:sldMk cId="1217283959" sldId="308"/>
            <ac:spMk id="16" creationId="{7E5ACE16-BB31-FF78-06BF-2A3B478BEA20}"/>
          </ac:spMkLst>
        </pc:spChg>
        <pc:spChg chg="add mod ord">
          <ac:chgData name="Kai Tik TAM" userId="ea4fa14e-a4c3-4205-b4c7-0b387279395f" providerId="ADAL" clId="{24B03892-13AC-4849-BDE8-94EDF92701C9}" dt="2023-11-19T13:17:21.786" v="515" actId="20577"/>
          <ac:spMkLst>
            <pc:docMk/>
            <pc:sldMk cId="1217283959" sldId="308"/>
            <ac:spMk id="17" creationId="{E1BF8BF3-CF04-7CBA-64D2-080951D46580}"/>
          </ac:spMkLst>
        </pc:spChg>
        <pc:spChg chg="add mod ord">
          <ac:chgData name="Kai Tik TAM" userId="ea4fa14e-a4c3-4205-b4c7-0b387279395f" providerId="ADAL" clId="{24B03892-13AC-4849-BDE8-94EDF92701C9}" dt="2023-11-19T13:17:03.607" v="496" actId="700"/>
          <ac:spMkLst>
            <pc:docMk/>
            <pc:sldMk cId="1217283959" sldId="308"/>
            <ac:spMk id="18" creationId="{5587079B-9D2A-4EA5-C581-0006F8C4C69B}"/>
          </ac:spMkLst>
        </pc:spChg>
        <pc:spChg chg="add mod">
          <ac:chgData name="Kai Tik TAM" userId="ea4fa14e-a4c3-4205-b4c7-0b387279395f" providerId="ADAL" clId="{24B03892-13AC-4849-BDE8-94EDF92701C9}" dt="2023-11-19T13:21:40.798" v="642" actId="20577"/>
          <ac:spMkLst>
            <pc:docMk/>
            <pc:sldMk cId="1217283959" sldId="308"/>
            <ac:spMk id="20" creationId="{D95FC195-A5F1-3526-BB96-2CFCC2CE0D4B}"/>
          </ac:spMkLst>
        </pc:spChg>
        <pc:spChg chg="add mod">
          <ac:chgData name="Kai Tik TAM" userId="ea4fa14e-a4c3-4205-b4c7-0b387279395f" providerId="ADAL" clId="{24B03892-13AC-4849-BDE8-94EDF92701C9}" dt="2023-11-19T13:20:51.623" v="616" actId="20577"/>
          <ac:spMkLst>
            <pc:docMk/>
            <pc:sldMk cId="1217283959" sldId="308"/>
            <ac:spMk id="22" creationId="{0B59A890-0878-3516-855C-D19E5EF72A49}"/>
          </ac:spMkLst>
        </pc:spChg>
      </pc:sldChg>
      <pc:sldMasterChg chg="delSldLayout">
        <pc:chgData name="Kai Tik TAM" userId="ea4fa14e-a4c3-4205-b4c7-0b387279395f" providerId="ADAL" clId="{24B03892-13AC-4849-BDE8-94EDF92701C9}" dt="2023-11-19T13:17:42.380" v="533" actId="2696"/>
        <pc:sldMasterMkLst>
          <pc:docMk/>
          <pc:sldMasterMk cId="0" sldId="2147483682"/>
        </pc:sldMasterMkLst>
        <pc:sldLayoutChg chg="del">
          <pc:chgData name="Kai Tik TAM" userId="ea4fa14e-a4c3-4205-b4c7-0b387279395f" providerId="ADAL" clId="{24B03892-13AC-4849-BDE8-94EDF92701C9}" dt="2023-11-19T13:17:42.380" v="533" actId="2696"/>
          <pc:sldLayoutMkLst>
            <pc:docMk/>
            <pc:sldMasterMk cId="0" sldId="2147483682"/>
            <pc:sldLayoutMk cId="0" sldId="2147483659"/>
          </pc:sldLayoutMkLst>
        </pc:sldLayoutChg>
      </pc:sldMasterChg>
      <pc:sldMasterChg chg="del delSldLayout">
        <pc:chgData name="Kai Tik TAM" userId="ea4fa14e-a4c3-4205-b4c7-0b387279395f" providerId="ADAL" clId="{24B03892-13AC-4849-BDE8-94EDF92701C9}" dt="2023-11-19T13:11:05.390" v="448" actId="700"/>
        <pc:sldMasterMkLst>
          <pc:docMk/>
          <pc:sldMasterMk cId="0" sldId="2147483683"/>
        </pc:sldMasterMkLst>
        <pc:sldLayoutChg chg="del">
          <pc:chgData name="Kai Tik TAM" userId="ea4fa14e-a4c3-4205-b4c7-0b387279395f" providerId="ADAL" clId="{24B03892-13AC-4849-BDE8-94EDF92701C9}" dt="2023-11-19T13:11:05.390" v="448" actId="700"/>
          <pc:sldLayoutMkLst>
            <pc:docMk/>
            <pc:sldMasterMk cId="0" sldId="2147483683"/>
            <pc:sldLayoutMk cId="0" sldId="2147483681"/>
          </pc:sldLayoutMkLst>
        </pc:sldLayoutChg>
      </pc:sldMasterChg>
    </pc:docChg>
  </pc:docChgLst>
  <pc:docChgLst>
    <pc:chgData name="來賓使用者" userId="S::urn:spo:anon#1b88ec2211d0709eefd5ae4da772c6e4bbc0a4e7b78b346656817248c82a2dda::" providerId="AD" clId="Web-{50BA2BF6-3677-5BBF-376C-6A1798810839}"/>
    <pc:docChg chg="modSld">
      <pc:chgData name="來賓使用者" userId="S::urn:spo:anon#1b88ec2211d0709eefd5ae4da772c6e4bbc0a4e7b78b346656817248c82a2dda::" providerId="AD" clId="Web-{50BA2BF6-3677-5BBF-376C-6A1798810839}" dt="2023-11-13T14:07:13.720" v="35" actId="1076"/>
      <pc:docMkLst>
        <pc:docMk/>
      </pc:docMkLst>
      <pc:sldChg chg="modSp">
        <pc:chgData name="來賓使用者" userId="S::urn:spo:anon#1b88ec2211d0709eefd5ae4da772c6e4bbc0a4e7b78b346656817248c82a2dda::" providerId="AD" clId="Web-{50BA2BF6-3677-5BBF-376C-6A1798810839}" dt="2023-11-13T14:07:13.720" v="35" actId="1076"/>
        <pc:sldMkLst>
          <pc:docMk/>
          <pc:sldMk cId="0" sldId="257"/>
        </pc:sldMkLst>
        <pc:spChg chg="mod">
          <ac:chgData name="來賓使用者" userId="S::urn:spo:anon#1b88ec2211d0709eefd5ae4da772c6e4bbc0a4e7b78b346656817248c82a2dda::" providerId="AD" clId="Web-{50BA2BF6-3677-5BBF-376C-6A1798810839}" dt="2023-11-13T14:07:13.720" v="35" actId="1076"/>
          <ac:spMkLst>
            <pc:docMk/>
            <pc:sldMk cId="0" sldId="257"/>
            <ac:spMk id="2054" creationId="{00000000-0000-0000-0000-000000000000}"/>
          </ac:spMkLst>
        </pc:spChg>
        <pc:spChg chg="mod">
          <ac:chgData name="來賓使用者" userId="S::urn:spo:anon#1b88ec2211d0709eefd5ae4da772c6e4bbc0a4e7b78b346656817248c82a2dda::" providerId="AD" clId="Web-{50BA2BF6-3677-5BBF-376C-6A1798810839}" dt="2023-11-13T14:06:47.704" v="25" actId="20577"/>
          <ac:spMkLst>
            <pc:docMk/>
            <pc:sldMk cId="0" sldId="257"/>
            <ac:spMk id="2055" creationId="{00000000-0000-0000-0000-000000000000}"/>
          </ac:spMkLst>
        </pc:spChg>
      </pc:sldChg>
    </pc:docChg>
  </pc:docChgLst>
  <pc:docChgLst>
    <pc:chgData name="來賓使用者" userId="S::urn:spo:anon#1b88ec2211d0709eefd5ae4da772c6e4bbc0a4e7b78b346656817248c82a2dda::" providerId="AD" clId="Web-{1101560B-2EAF-44AC-A39F-5211AAA0E1FE}"/>
    <pc:docChg chg="modSld">
      <pc:chgData name="來賓使用者" userId="S::urn:spo:anon#1b88ec2211d0709eefd5ae4da772c6e4bbc0a4e7b78b346656817248c82a2dda::" providerId="AD" clId="Web-{1101560B-2EAF-44AC-A39F-5211AAA0E1FE}" dt="2023-11-13T13:35:41.833" v="20" actId="20577"/>
      <pc:docMkLst>
        <pc:docMk/>
      </pc:docMkLst>
      <pc:sldChg chg="modSp">
        <pc:chgData name="來賓使用者" userId="S::urn:spo:anon#1b88ec2211d0709eefd5ae4da772c6e4bbc0a4e7b78b346656817248c82a2dda::" providerId="AD" clId="Web-{1101560B-2EAF-44AC-A39F-5211AAA0E1FE}" dt="2023-11-13T13:35:41.833" v="20" actId="20577"/>
        <pc:sldMkLst>
          <pc:docMk/>
          <pc:sldMk cId="0" sldId="256"/>
        </pc:sldMkLst>
        <pc:spChg chg="mod">
          <ac:chgData name="來賓使用者" userId="S::urn:spo:anon#1b88ec2211d0709eefd5ae4da772c6e4bbc0a4e7b78b346656817248c82a2dda::" providerId="AD" clId="Web-{1101560B-2EAF-44AC-A39F-5211AAA0E1FE}" dt="2023-11-13T13:35:41.833" v="20" actId="20577"/>
          <ac:spMkLst>
            <pc:docMk/>
            <pc:sldMk cId="0" sldId="256"/>
            <ac:spMk id="2" creationId="{8CE91DD3-FBCD-5D59-045B-60CE11189345}"/>
          </ac:spMkLst>
        </pc:spChg>
      </pc:sldChg>
    </pc:docChg>
  </pc:docChgLst>
  <pc:docChgLst>
    <pc:chgData name="來賓使用者" userId="S::urn:spo:anon#1b88ec2211d0709eefd5ae4da772c6e4bbc0a4e7b78b346656817248c82a2dda::" providerId="AD" clId="Web-{8CEC6665-49BF-57FE-712C-0CA12FD29A9D}"/>
    <pc:docChg chg="modSld">
      <pc:chgData name="來賓使用者" userId="S::urn:spo:anon#1b88ec2211d0709eefd5ae4da772c6e4bbc0a4e7b78b346656817248c82a2dda::" providerId="AD" clId="Web-{8CEC6665-49BF-57FE-712C-0CA12FD29A9D}" dt="2023-11-19T09:47:02.325" v="23"/>
      <pc:docMkLst>
        <pc:docMk/>
      </pc:docMkLst>
      <pc:sldChg chg="modSp">
        <pc:chgData name="來賓使用者" userId="S::urn:spo:anon#1b88ec2211d0709eefd5ae4da772c6e4bbc0a4e7b78b346656817248c82a2dda::" providerId="AD" clId="Web-{8CEC6665-49BF-57FE-712C-0CA12FD29A9D}" dt="2023-11-19T09:47:02.325" v="23"/>
        <pc:sldMkLst>
          <pc:docMk/>
          <pc:sldMk cId="0" sldId="263"/>
        </pc:sldMkLst>
        <pc:graphicFrameChg chg="modGraphic">
          <ac:chgData name="來賓使用者" userId="S::urn:spo:anon#1b88ec2211d0709eefd5ae4da772c6e4bbc0a4e7b78b346656817248c82a2dda::" providerId="AD" clId="Web-{8CEC6665-49BF-57FE-712C-0CA12FD29A9D}" dt="2023-11-19T09:47:02.325" v="23"/>
          <ac:graphicFrameMkLst>
            <pc:docMk/>
            <pc:sldMk cId="0" sldId="263"/>
            <ac:graphicFrameMk id="2" creationId="{C5372A46-9457-30CD-4E14-0CE1AD217D1A}"/>
          </ac:graphicFrameMkLst>
        </pc:graphicFrameChg>
      </pc:sldChg>
      <pc:sldChg chg="modSp">
        <pc:chgData name="來賓使用者" userId="S::urn:spo:anon#1b88ec2211d0709eefd5ae4da772c6e4bbc0a4e7b78b346656817248c82a2dda::" providerId="AD" clId="Web-{8CEC6665-49BF-57FE-712C-0CA12FD29A9D}" dt="2023-11-19T09:46:50.152" v="22" actId="20577"/>
        <pc:sldMkLst>
          <pc:docMk/>
          <pc:sldMk cId="0" sldId="269"/>
        </pc:sldMkLst>
        <pc:spChg chg="mod">
          <ac:chgData name="來賓使用者" userId="S::urn:spo:anon#1b88ec2211d0709eefd5ae4da772c6e4bbc0a4e7b78b346656817248c82a2dda::" providerId="AD" clId="Web-{8CEC6665-49BF-57FE-712C-0CA12FD29A9D}" dt="2023-11-19T09:46:50.152" v="22" actId="20577"/>
          <ac:spMkLst>
            <pc:docMk/>
            <pc:sldMk cId="0" sldId="269"/>
            <ac:spMk id="2166" creationId="{00000000-0000-0000-0000-000000000000}"/>
          </ac:spMkLst>
        </pc:spChg>
      </pc:sldChg>
    </pc:docChg>
  </pc:docChgLst>
  <pc:docChgLst>
    <pc:chgData name="來賓使用者" userId="S::urn:spo:anon#1b88ec2211d0709eefd5ae4da772c6e4bbc0a4e7b78b346656817248c82a2dda::" providerId="AD" clId="Web-{93629FB3-18D0-AAED-5276-A0D020182337}"/>
    <pc:docChg chg="addSld delSld modSld">
      <pc:chgData name="來賓使用者" userId="S::urn:spo:anon#1b88ec2211d0709eefd5ae4da772c6e4bbc0a4e7b78b346656817248c82a2dda::" providerId="AD" clId="Web-{93629FB3-18D0-AAED-5276-A0D020182337}" dt="2023-11-18T13:46:06.629" v="4243" actId="20577"/>
      <pc:docMkLst>
        <pc:docMk/>
      </pc:docMkLst>
      <pc:sldChg chg="addSp delSp modSp">
        <pc:chgData name="來賓使用者" userId="S::urn:spo:anon#1b88ec2211d0709eefd5ae4da772c6e4bbc0a4e7b78b346656817248c82a2dda::" providerId="AD" clId="Web-{93629FB3-18D0-AAED-5276-A0D020182337}" dt="2023-11-18T13:46:06.629" v="4243" actId="20577"/>
        <pc:sldMkLst>
          <pc:docMk/>
          <pc:sldMk cId="0" sldId="257"/>
        </pc:sldMkLst>
        <pc:spChg chg="mod">
          <ac:chgData name="來賓使用者" userId="S::urn:spo:anon#1b88ec2211d0709eefd5ae4da772c6e4bbc0a4e7b78b346656817248c82a2dda::" providerId="AD" clId="Web-{93629FB3-18D0-AAED-5276-A0D020182337}" dt="2023-11-18T12:48:24.452" v="2676" actId="20577"/>
          <ac:spMkLst>
            <pc:docMk/>
            <pc:sldMk cId="0" sldId="257"/>
            <ac:spMk id="2054" creationId="{00000000-0000-0000-0000-000000000000}"/>
          </ac:spMkLst>
        </pc:spChg>
        <pc:spChg chg="mod">
          <ac:chgData name="來賓使用者" userId="S::urn:spo:anon#1b88ec2211d0709eefd5ae4da772c6e4bbc0a4e7b78b346656817248c82a2dda::" providerId="AD" clId="Web-{93629FB3-18D0-AAED-5276-A0D020182337}" dt="2023-11-18T13:46:06.629" v="4243" actId="20577"/>
          <ac:spMkLst>
            <pc:docMk/>
            <pc:sldMk cId="0" sldId="257"/>
            <ac:spMk id="2055" creationId="{00000000-0000-0000-0000-000000000000}"/>
          </ac:spMkLst>
        </pc:spChg>
        <pc:graphicFrameChg chg="add del mod modGraphic">
          <ac:chgData name="來賓使用者" userId="S::urn:spo:anon#1b88ec2211d0709eefd5ae4da772c6e4bbc0a4e7b78b346656817248c82a2dda::" providerId="AD" clId="Web-{93629FB3-18D0-AAED-5276-A0D020182337}" dt="2023-11-18T12:24:53.093" v="1842"/>
          <ac:graphicFrameMkLst>
            <pc:docMk/>
            <pc:sldMk cId="0" sldId="257"/>
            <ac:graphicFrameMk id="2" creationId="{0AE11BFC-F585-C3D0-545D-FBE6F7433B53}"/>
          </ac:graphicFrameMkLst>
        </pc:graphicFrameChg>
        <pc:graphicFrameChg chg="add del mod">
          <ac:chgData name="來賓使用者" userId="S::urn:spo:anon#1b88ec2211d0709eefd5ae4da772c6e4bbc0a4e7b78b346656817248c82a2dda::" providerId="AD" clId="Web-{93629FB3-18D0-AAED-5276-A0D020182337}" dt="2023-11-18T12:24:20.560" v="1801"/>
          <ac:graphicFrameMkLst>
            <pc:docMk/>
            <pc:sldMk cId="0" sldId="257"/>
            <ac:graphicFrameMk id="4" creationId="{468BD4F3-B125-C7C2-BE03-E7C58770482C}"/>
          </ac:graphicFrameMkLst>
        </pc:graphicFrameChg>
      </pc:sldChg>
      <pc:sldChg chg="del">
        <pc:chgData name="來賓使用者" userId="S::urn:spo:anon#1b88ec2211d0709eefd5ae4da772c6e4bbc0a4e7b78b346656817248c82a2dda::" providerId="AD" clId="Web-{93629FB3-18D0-AAED-5276-A0D020182337}" dt="2023-11-18T12:47:55.873" v="2675"/>
        <pc:sldMkLst>
          <pc:docMk/>
          <pc:sldMk cId="0" sldId="259"/>
        </pc:sldMkLst>
      </pc:sldChg>
      <pc:sldChg chg="add del">
        <pc:chgData name="來賓使用者" userId="S::urn:spo:anon#1b88ec2211d0709eefd5ae4da772c6e4bbc0a4e7b78b346656817248c82a2dda::" providerId="AD" clId="Web-{93629FB3-18D0-AAED-5276-A0D020182337}" dt="2023-11-18T13:06:12.769" v="3316"/>
        <pc:sldMkLst>
          <pc:docMk/>
          <pc:sldMk cId="0" sldId="260"/>
        </pc:sldMkLst>
      </pc:sldChg>
      <pc:sldChg chg="modSp">
        <pc:chgData name="來賓使用者" userId="S::urn:spo:anon#1b88ec2211d0709eefd5ae4da772c6e4bbc0a4e7b78b346656817248c82a2dda::" providerId="AD" clId="Web-{93629FB3-18D0-AAED-5276-A0D020182337}" dt="2023-11-18T13:42:25.278" v="4221" actId="20577"/>
        <pc:sldMkLst>
          <pc:docMk/>
          <pc:sldMk cId="0" sldId="261"/>
        </pc:sldMkLst>
        <pc:spChg chg="mod">
          <ac:chgData name="來賓使用者" userId="S::urn:spo:anon#1b88ec2211d0709eefd5ae4da772c6e4bbc0a4e7b78b346656817248c82a2dda::" providerId="AD" clId="Web-{93629FB3-18D0-AAED-5276-A0D020182337}" dt="2023-11-18T13:42:25.278" v="4221" actId="20577"/>
          <ac:spMkLst>
            <pc:docMk/>
            <pc:sldMk cId="0" sldId="261"/>
            <ac:spMk id="2090" creationId="{00000000-0000-0000-0000-000000000000}"/>
          </ac:spMkLst>
        </pc:spChg>
      </pc:sldChg>
      <pc:sldChg chg="addSp delSp modSp new">
        <pc:chgData name="來賓使用者" userId="S::urn:spo:anon#1b88ec2211d0709eefd5ae4da772c6e4bbc0a4e7b78b346656817248c82a2dda::" providerId="AD" clId="Web-{93629FB3-18D0-AAED-5276-A0D020182337}" dt="2023-11-18T12:47:53.764" v="2674" actId="1076"/>
        <pc:sldMkLst>
          <pc:docMk/>
          <pc:sldMk cId="84347832" sldId="301"/>
        </pc:sldMkLst>
        <pc:spChg chg="del">
          <ac:chgData name="來賓使用者" userId="S::urn:spo:anon#1b88ec2211d0709eefd5ae4da772c6e4bbc0a4e7b78b346656817248c82a2dda::" providerId="AD" clId="Web-{93629FB3-18D0-AAED-5276-A0D020182337}" dt="2023-11-18T12:39:18.372" v="2625"/>
          <ac:spMkLst>
            <pc:docMk/>
            <pc:sldMk cId="84347832" sldId="301"/>
            <ac:spMk id="2" creationId="{3E1DE005-0EF6-D1A5-6AE5-7B85D1CBCDEC}"/>
          </ac:spMkLst>
        </pc:spChg>
        <pc:spChg chg="mod">
          <ac:chgData name="來賓使用者" userId="S::urn:spo:anon#1b88ec2211d0709eefd5ae4da772c6e4bbc0a4e7b78b346656817248c82a2dda::" providerId="AD" clId="Web-{93629FB3-18D0-AAED-5276-A0D020182337}" dt="2023-11-18T12:47:25.732" v="2669" actId="1076"/>
          <ac:spMkLst>
            <pc:docMk/>
            <pc:sldMk cId="84347832" sldId="301"/>
            <ac:spMk id="3" creationId="{06E5E24F-D0D2-31B2-6A1C-5B0A514DD037}"/>
          </ac:spMkLst>
        </pc:spChg>
        <pc:spChg chg="add del">
          <ac:chgData name="來賓使用者" userId="S::urn:spo:anon#1b88ec2211d0709eefd5ae4da772c6e4bbc0a4e7b78b346656817248c82a2dda::" providerId="AD" clId="Web-{93629FB3-18D0-AAED-5276-A0D020182337}" dt="2023-11-18T12:46:33.699" v="2660"/>
          <ac:spMkLst>
            <pc:docMk/>
            <pc:sldMk cId="84347832" sldId="301"/>
            <ac:spMk id="7" creationId="{FD790ED2-EE38-17F1-9260-F77EFF3E4004}"/>
          </ac:spMkLst>
        </pc:spChg>
        <pc:spChg chg="add del">
          <ac:chgData name="來賓使用者" userId="S::urn:spo:anon#1b88ec2211d0709eefd5ae4da772c6e4bbc0a4e7b78b346656817248c82a2dda::" providerId="AD" clId="Web-{93629FB3-18D0-AAED-5276-A0D020182337}" dt="2023-11-18T12:46:43.730" v="2662"/>
          <ac:spMkLst>
            <pc:docMk/>
            <pc:sldMk cId="84347832" sldId="301"/>
            <ac:spMk id="8" creationId="{E92BE5EF-D95E-5268-460A-C9F9AC7E1894}"/>
          </ac:spMkLst>
        </pc:spChg>
        <pc:picChg chg="add del mod">
          <ac:chgData name="來賓使用者" userId="S::urn:spo:anon#1b88ec2211d0709eefd5ae4da772c6e4bbc0a4e7b78b346656817248c82a2dda::" providerId="AD" clId="Web-{93629FB3-18D0-AAED-5276-A0D020182337}" dt="2023-11-18T12:39:42.669" v="2629"/>
          <ac:picMkLst>
            <pc:docMk/>
            <pc:sldMk cId="84347832" sldId="301"/>
            <ac:picMk id="4" creationId="{189B7AA2-7B9E-6881-3C91-6139A5494F1C}"/>
          </ac:picMkLst>
        </pc:picChg>
        <pc:picChg chg="add del mod">
          <ac:chgData name="來賓使用者" userId="S::urn:spo:anon#1b88ec2211d0709eefd5ae4da772c6e4bbc0a4e7b78b346656817248c82a2dda::" providerId="AD" clId="Web-{93629FB3-18D0-AAED-5276-A0D020182337}" dt="2023-11-18T12:39:57.389" v="2634"/>
          <ac:picMkLst>
            <pc:docMk/>
            <pc:sldMk cId="84347832" sldId="301"/>
            <ac:picMk id="5" creationId="{61B76043-1991-3549-77E1-80D3053AE1A1}"/>
          </ac:picMkLst>
        </pc:picChg>
        <pc:picChg chg="add mod">
          <ac:chgData name="來賓使用者" userId="S::urn:spo:anon#1b88ec2211d0709eefd5ae4da772c6e4bbc0a4e7b78b346656817248c82a2dda::" providerId="AD" clId="Web-{93629FB3-18D0-AAED-5276-A0D020182337}" dt="2023-11-18T12:47:53.764" v="2674" actId="1076"/>
          <ac:picMkLst>
            <pc:docMk/>
            <pc:sldMk cId="84347832" sldId="301"/>
            <ac:picMk id="6" creationId="{252A5B91-C2DD-0F68-80D2-2E3F1A9AEAEA}"/>
          </ac:picMkLst>
        </pc:picChg>
      </pc:sldChg>
      <pc:sldChg chg="new del">
        <pc:chgData name="來賓使用者" userId="S::urn:spo:anon#1b88ec2211d0709eefd5ae4da772c6e4bbc0a4e7b78b346656817248c82a2dda::" providerId="AD" clId="Web-{93629FB3-18D0-AAED-5276-A0D020182337}" dt="2023-11-18T13:27:40.093" v="3801"/>
        <pc:sldMkLst>
          <pc:docMk/>
          <pc:sldMk cId="3310702749" sldId="302"/>
        </pc:sldMkLst>
      </pc:sldChg>
      <pc:sldChg chg="addSp delSp modSp add replId">
        <pc:chgData name="來賓使用者" userId="S::urn:spo:anon#1b88ec2211d0709eefd5ae4da772c6e4bbc0a4e7b78b346656817248c82a2dda::" providerId="AD" clId="Web-{93629FB3-18D0-AAED-5276-A0D020182337}" dt="2023-11-18T13:41:48.496" v="4180" actId="20577"/>
        <pc:sldMkLst>
          <pc:docMk/>
          <pc:sldMk cId="1174989325" sldId="303"/>
        </pc:sldMkLst>
        <pc:spChg chg="mod">
          <ac:chgData name="來賓使用者" userId="S::urn:spo:anon#1b88ec2211d0709eefd5ae4da772c6e4bbc0a4e7b78b346656817248c82a2dda::" providerId="AD" clId="Web-{93629FB3-18D0-AAED-5276-A0D020182337}" dt="2023-11-18T13:31:35.694" v="3877" actId="20577"/>
          <ac:spMkLst>
            <pc:docMk/>
            <pc:sldMk cId="1174989325" sldId="303"/>
            <ac:spMk id="2054" creationId="{00000000-0000-0000-0000-000000000000}"/>
          </ac:spMkLst>
        </pc:spChg>
        <pc:spChg chg="mod">
          <ac:chgData name="來賓使用者" userId="S::urn:spo:anon#1b88ec2211d0709eefd5ae4da772c6e4bbc0a4e7b78b346656817248c82a2dda::" providerId="AD" clId="Web-{93629FB3-18D0-AAED-5276-A0D020182337}" dt="2023-11-18T13:41:48.496" v="4180" actId="20577"/>
          <ac:spMkLst>
            <pc:docMk/>
            <pc:sldMk cId="1174989325" sldId="303"/>
            <ac:spMk id="2055" creationId="{00000000-0000-0000-0000-000000000000}"/>
          </ac:spMkLst>
        </pc:spChg>
        <pc:picChg chg="add del mod">
          <ac:chgData name="來賓使用者" userId="S::urn:spo:anon#1b88ec2211d0709eefd5ae4da772c6e4bbc0a4e7b78b346656817248c82a2dda::" providerId="AD" clId="Web-{93629FB3-18D0-AAED-5276-A0D020182337}" dt="2023-11-18T13:35:54.812" v="4029"/>
          <ac:picMkLst>
            <pc:docMk/>
            <pc:sldMk cId="1174989325" sldId="303"/>
            <ac:picMk id="3" creationId="{9B078575-A418-2624-A3F5-939E24C98058}"/>
          </ac:picMkLst>
        </pc:picChg>
      </pc:sldChg>
      <pc:sldChg chg="modSp add del replId">
        <pc:chgData name="來賓使用者" userId="S::urn:spo:anon#1b88ec2211d0709eefd5ae4da772c6e4bbc0a4e7b78b346656817248c82a2dda::" providerId="AD" clId="Web-{93629FB3-18D0-AAED-5276-A0D020182337}" dt="2023-11-18T13:20:10.906" v="3555"/>
        <pc:sldMkLst>
          <pc:docMk/>
          <pc:sldMk cId="2158233704" sldId="303"/>
        </pc:sldMkLst>
        <pc:spChg chg="mod">
          <ac:chgData name="來賓使用者" userId="S::urn:spo:anon#1b88ec2211d0709eefd5ae4da772c6e4bbc0a4e7b78b346656817248c82a2dda::" providerId="AD" clId="Web-{93629FB3-18D0-AAED-5276-A0D020182337}" dt="2023-11-18T13:14:28.129" v="3464" actId="20577"/>
          <ac:spMkLst>
            <pc:docMk/>
            <pc:sldMk cId="2158233704" sldId="303"/>
            <ac:spMk id="2055" creationId="{00000000-0000-0000-0000-000000000000}"/>
          </ac:spMkLst>
        </pc:spChg>
      </pc:sldChg>
    </pc:docChg>
  </pc:docChgLst>
  <pc:docChgLst>
    <pc:chgData name="Kai Tik TAM" userId="S::22239065@life.hkbu.edu.hk::ea4fa14e-a4c3-4205-b4c7-0b387279395f" providerId="AD" clId="Web-{1023E5D8-5D16-6787-C436-B362F03450E7}"/>
    <pc:docChg chg="addSld delSld modSld sldOrd">
      <pc:chgData name="Kai Tik TAM" userId="S::22239065@life.hkbu.edu.hk::ea4fa14e-a4c3-4205-b4c7-0b387279395f" providerId="AD" clId="Web-{1023E5D8-5D16-6787-C436-B362F03450E7}" dt="2023-11-19T06:27:14.743" v="207" actId="20577"/>
      <pc:docMkLst>
        <pc:docMk/>
      </pc:docMkLst>
      <pc:sldChg chg="add del">
        <pc:chgData name="Kai Tik TAM" userId="S::22239065@life.hkbu.edu.hk::ea4fa14e-a4c3-4205-b4c7-0b387279395f" providerId="AD" clId="Web-{1023E5D8-5D16-6787-C436-B362F03450E7}" dt="2023-11-19T06:24:33.005" v="71"/>
        <pc:sldMkLst>
          <pc:docMk/>
          <pc:sldMk cId="0" sldId="264"/>
        </pc:sldMkLst>
      </pc:sldChg>
      <pc:sldChg chg="add del">
        <pc:chgData name="Kai Tik TAM" userId="S::22239065@life.hkbu.edu.hk::ea4fa14e-a4c3-4205-b4c7-0b387279395f" providerId="AD" clId="Web-{1023E5D8-5D16-6787-C436-B362F03450E7}" dt="2023-11-19T06:24:33.005" v="70"/>
        <pc:sldMkLst>
          <pc:docMk/>
          <pc:sldMk cId="0" sldId="265"/>
        </pc:sldMkLst>
      </pc:sldChg>
      <pc:sldChg chg="add del">
        <pc:chgData name="Kai Tik TAM" userId="S::22239065@life.hkbu.edu.hk::ea4fa14e-a4c3-4205-b4c7-0b387279395f" providerId="AD" clId="Web-{1023E5D8-5D16-6787-C436-B362F03450E7}" dt="2023-11-19T06:24:33.005" v="69"/>
        <pc:sldMkLst>
          <pc:docMk/>
          <pc:sldMk cId="0" sldId="266"/>
        </pc:sldMkLst>
      </pc:sldChg>
      <pc:sldChg chg="add del">
        <pc:chgData name="Kai Tik TAM" userId="S::22239065@life.hkbu.edu.hk::ea4fa14e-a4c3-4205-b4c7-0b387279395f" providerId="AD" clId="Web-{1023E5D8-5D16-6787-C436-B362F03450E7}" dt="2023-11-19T06:24:33.005" v="68"/>
        <pc:sldMkLst>
          <pc:docMk/>
          <pc:sldMk cId="0" sldId="267"/>
        </pc:sldMkLst>
      </pc:sldChg>
      <pc:sldChg chg="add del">
        <pc:chgData name="Kai Tik TAM" userId="S::22239065@life.hkbu.edu.hk::ea4fa14e-a4c3-4205-b4c7-0b387279395f" providerId="AD" clId="Web-{1023E5D8-5D16-6787-C436-B362F03450E7}" dt="2023-11-19T06:24:33.005" v="67"/>
        <pc:sldMkLst>
          <pc:docMk/>
          <pc:sldMk cId="0" sldId="268"/>
        </pc:sldMkLst>
      </pc:sldChg>
      <pc:sldChg chg="addSp delSp modSp add del ord">
        <pc:chgData name="Kai Tik TAM" userId="S::22239065@life.hkbu.edu.hk::ea4fa14e-a4c3-4205-b4c7-0b387279395f" providerId="AD" clId="Web-{1023E5D8-5D16-6787-C436-B362F03450E7}" dt="2023-11-19T06:27:14.743" v="207" actId="20577"/>
        <pc:sldMkLst>
          <pc:docMk/>
          <pc:sldMk cId="0" sldId="269"/>
        </pc:sldMkLst>
        <pc:spChg chg="add del mod">
          <ac:chgData name="Kai Tik TAM" userId="S::22239065@life.hkbu.edu.hk::ea4fa14e-a4c3-4205-b4c7-0b387279395f" providerId="AD" clId="Web-{1023E5D8-5D16-6787-C436-B362F03450E7}" dt="2023-11-19T06:25:37.600" v="130"/>
          <ac:spMkLst>
            <pc:docMk/>
            <pc:sldMk cId="0" sldId="269"/>
            <ac:spMk id="3" creationId="{A90B0CED-56DA-9EB9-6D8A-AF784F31B0BE}"/>
          </ac:spMkLst>
        </pc:spChg>
        <pc:spChg chg="add del mod">
          <ac:chgData name="Kai Tik TAM" userId="S::22239065@life.hkbu.edu.hk::ea4fa14e-a4c3-4205-b4c7-0b387279395f" providerId="AD" clId="Web-{1023E5D8-5D16-6787-C436-B362F03450E7}" dt="2023-11-19T06:25:38.787" v="131"/>
          <ac:spMkLst>
            <pc:docMk/>
            <pc:sldMk cId="0" sldId="269"/>
            <ac:spMk id="5" creationId="{A30A0148-9D76-3A42-2FB4-2402528A6B3A}"/>
          </ac:spMkLst>
        </pc:spChg>
        <pc:spChg chg="add del mod">
          <ac:chgData name="Kai Tik TAM" userId="S::22239065@life.hkbu.edu.hk::ea4fa14e-a4c3-4205-b4c7-0b387279395f" providerId="AD" clId="Web-{1023E5D8-5D16-6787-C436-B362F03450E7}" dt="2023-11-19T06:25:40.037" v="132"/>
          <ac:spMkLst>
            <pc:docMk/>
            <pc:sldMk cId="0" sldId="269"/>
            <ac:spMk id="7" creationId="{7658C3BF-9CB7-B534-A425-407228ACB965}"/>
          </ac:spMkLst>
        </pc:spChg>
        <pc:spChg chg="mod">
          <ac:chgData name="Kai Tik TAM" userId="S::22239065@life.hkbu.edu.hk::ea4fa14e-a4c3-4205-b4c7-0b387279395f" providerId="AD" clId="Web-{1023E5D8-5D16-6787-C436-B362F03450E7}" dt="2023-11-19T06:25:27.584" v="126" actId="20577"/>
          <ac:spMkLst>
            <pc:docMk/>
            <pc:sldMk cId="0" sldId="269"/>
            <ac:spMk id="2166" creationId="{00000000-0000-0000-0000-000000000000}"/>
          </ac:spMkLst>
        </pc:spChg>
        <pc:spChg chg="mod">
          <ac:chgData name="Kai Tik TAM" userId="S::22239065@life.hkbu.edu.hk::ea4fa14e-a4c3-4205-b4c7-0b387279395f" providerId="AD" clId="Web-{1023E5D8-5D16-6787-C436-B362F03450E7}" dt="2023-11-19T06:25:01.255" v="85" actId="20577"/>
          <ac:spMkLst>
            <pc:docMk/>
            <pc:sldMk cId="0" sldId="269"/>
            <ac:spMk id="2167" creationId="{00000000-0000-0000-0000-000000000000}"/>
          </ac:spMkLst>
        </pc:spChg>
        <pc:spChg chg="del">
          <ac:chgData name="Kai Tik TAM" userId="S::22239065@life.hkbu.edu.hk::ea4fa14e-a4c3-4205-b4c7-0b387279395f" providerId="AD" clId="Web-{1023E5D8-5D16-6787-C436-B362F03450E7}" dt="2023-11-19T06:25:30.256" v="127"/>
          <ac:spMkLst>
            <pc:docMk/>
            <pc:sldMk cId="0" sldId="269"/>
            <ac:spMk id="2168" creationId="{00000000-0000-0000-0000-000000000000}"/>
          </ac:spMkLst>
        </pc:spChg>
        <pc:spChg chg="mod">
          <ac:chgData name="Kai Tik TAM" userId="S::22239065@life.hkbu.edu.hk::ea4fa14e-a4c3-4205-b4c7-0b387279395f" providerId="AD" clId="Web-{1023E5D8-5D16-6787-C436-B362F03450E7}" dt="2023-11-19T06:25:06.865" v="90" actId="20577"/>
          <ac:spMkLst>
            <pc:docMk/>
            <pc:sldMk cId="0" sldId="269"/>
            <ac:spMk id="2169" creationId="{00000000-0000-0000-0000-000000000000}"/>
          </ac:spMkLst>
        </pc:spChg>
        <pc:spChg chg="mod">
          <ac:chgData name="Kai Tik TAM" userId="S::22239065@life.hkbu.edu.hk::ea4fa14e-a4c3-4205-b4c7-0b387279395f" providerId="AD" clId="Web-{1023E5D8-5D16-6787-C436-B362F03450E7}" dt="2023-11-19T06:24:49.630" v="79" actId="20577"/>
          <ac:spMkLst>
            <pc:docMk/>
            <pc:sldMk cId="0" sldId="269"/>
            <ac:spMk id="2170" creationId="{00000000-0000-0000-0000-000000000000}"/>
          </ac:spMkLst>
        </pc:spChg>
        <pc:spChg chg="mod">
          <ac:chgData name="Kai Tik TAM" userId="S::22239065@life.hkbu.edu.hk::ea4fa14e-a4c3-4205-b4c7-0b387279395f" providerId="AD" clId="Web-{1023E5D8-5D16-6787-C436-B362F03450E7}" dt="2023-11-19T06:26:16.991" v="165" actId="20577"/>
          <ac:spMkLst>
            <pc:docMk/>
            <pc:sldMk cId="0" sldId="269"/>
            <ac:spMk id="2171" creationId="{00000000-0000-0000-0000-000000000000}"/>
          </ac:spMkLst>
        </pc:spChg>
        <pc:spChg chg="del">
          <ac:chgData name="Kai Tik TAM" userId="S::22239065@life.hkbu.edu.hk::ea4fa14e-a4c3-4205-b4c7-0b387279395f" providerId="AD" clId="Web-{1023E5D8-5D16-6787-C436-B362F03450E7}" dt="2023-11-19T06:25:31.928" v="128"/>
          <ac:spMkLst>
            <pc:docMk/>
            <pc:sldMk cId="0" sldId="269"/>
            <ac:spMk id="2172" creationId="{00000000-0000-0000-0000-000000000000}"/>
          </ac:spMkLst>
        </pc:spChg>
        <pc:spChg chg="mod">
          <ac:chgData name="Kai Tik TAM" userId="S::22239065@life.hkbu.edu.hk::ea4fa14e-a4c3-4205-b4c7-0b387279395f" providerId="AD" clId="Web-{1023E5D8-5D16-6787-C436-B362F03450E7}" dt="2023-11-19T06:27:14.743" v="207" actId="20577"/>
          <ac:spMkLst>
            <pc:docMk/>
            <pc:sldMk cId="0" sldId="269"/>
            <ac:spMk id="2173" creationId="{00000000-0000-0000-0000-000000000000}"/>
          </ac:spMkLst>
        </pc:spChg>
        <pc:spChg chg="del">
          <ac:chgData name="Kai Tik TAM" userId="S::22239065@life.hkbu.edu.hk::ea4fa14e-a4c3-4205-b4c7-0b387279395f" providerId="AD" clId="Web-{1023E5D8-5D16-6787-C436-B362F03450E7}" dt="2023-11-19T06:25:33.350" v="129"/>
          <ac:spMkLst>
            <pc:docMk/>
            <pc:sldMk cId="0" sldId="269"/>
            <ac:spMk id="2174" creationId="{00000000-0000-0000-0000-000000000000}"/>
          </ac:spMkLst>
        </pc:spChg>
        <pc:spChg chg="mod">
          <ac:chgData name="Kai Tik TAM" userId="S::22239065@life.hkbu.edu.hk::ea4fa14e-a4c3-4205-b4c7-0b387279395f" providerId="AD" clId="Web-{1023E5D8-5D16-6787-C436-B362F03450E7}" dt="2023-11-19T06:25:13.599" v="95" actId="20577"/>
          <ac:spMkLst>
            <pc:docMk/>
            <pc:sldMk cId="0" sldId="269"/>
            <ac:spMk id="2177" creationId="{00000000-0000-0000-0000-000000000000}"/>
          </ac:spMkLst>
        </pc:spChg>
      </pc:sldChg>
      <pc:sldChg chg="add del">
        <pc:chgData name="Kai Tik TAM" userId="S::22239065@life.hkbu.edu.hk::ea4fa14e-a4c3-4205-b4c7-0b387279395f" providerId="AD" clId="Web-{1023E5D8-5D16-6787-C436-B362F03450E7}" dt="2023-11-19T06:24:33.005" v="66"/>
        <pc:sldMkLst>
          <pc:docMk/>
          <pc:sldMk cId="0" sldId="270"/>
        </pc:sldMkLst>
      </pc:sldChg>
      <pc:sldChg chg="add del">
        <pc:chgData name="Kai Tik TAM" userId="S::22239065@life.hkbu.edu.hk::ea4fa14e-a4c3-4205-b4c7-0b387279395f" providerId="AD" clId="Web-{1023E5D8-5D16-6787-C436-B362F03450E7}" dt="2023-11-19T06:24:32.989" v="65"/>
        <pc:sldMkLst>
          <pc:docMk/>
          <pc:sldMk cId="0" sldId="271"/>
        </pc:sldMkLst>
      </pc:sldChg>
      <pc:sldChg chg="add del">
        <pc:chgData name="Kai Tik TAM" userId="S::22239065@life.hkbu.edu.hk::ea4fa14e-a4c3-4205-b4c7-0b387279395f" providerId="AD" clId="Web-{1023E5D8-5D16-6787-C436-B362F03450E7}" dt="2023-11-19T06:24:32.989" v="64"/>
        <pc:sldMkLst>
          <pc:docMk/>
          <pc:sldMk cId="0" sldId="272"/>
        </pc:sldMkLst>
      </pc:sldChg>
      <pc:sldChg chg="add del">
        <pc:chgData name="Kai Tik TAM" userId="S::22239065@life.hkbu.edu.hk::ea4fa14e-a4c3-4205-b4c7-0b387279395f" providerId="AD" clId="Web-{1023E5D8-5D16-6787-C436-B362F03450E7}" dt="2023-11-19T06:24:32.989" v="63"/>
        <pc:sldMkLst>
          <pc:docMk/>
          <pc:sldMk cId="0" sldId="273"/>
        </pc:sldMkLst>
      </pc:sldChg>
      <pc:sldChg chg="add del">
        <pc:chgData name="Kai Tik TAM" userId="S::22239065@life.hkbu.edu.hk::ea4fa14e-a4c3-4205-b4c7-0b387279395f" providerId="AD" clId="Web-{1023E5D8-5D16-6787-C436-B362F03450E7}" dt="2023-11-19T06:24:32.989" v="62"/>
        <pc:sldMkLst>
          <pc:docMk/>
          <pc:sldMk cId="0" sldId="274"/>
        </pc:sldMkLst>
      </pc:sldChg>
      <pc:sldChg chg="add del">
        <pc:chgData name="Kai Tik TAM" userId="S::22239065@life.hkbu.edu.hk::ea4fa14e-a4c3-4205-b4c7-0b387279395f" providerId="AD" clId="Web-{1023E5D8-5D16-6787-C436-B362F03450E7}" dt="2023-11-19T06:24:32.989" v="61"/>
        <pc:sldMkLst>
          <pc:docMk/>
          <pc:sldMk cId="0" sldId="275"/>
        </pc:sldMkLst>
      </pc:sldChg>
      <pc:sldChg chg="add del">
        <pc:chgData name="Kai Tik TAM" userId="S::22239065@life.hkbu.edu.hk::ea4fa14e-a4c3-4205-b4c7-0b387279395f" providerId="AD" clId="Web-{1023E5D8-5D16-6787-C436-B362F03450E7}" dt="2023-11-19T06:24:32.989" v="60"/>
        <pc:sldMkLst>
          <pc:docMk/>
          <pc:sldMk cId="0" sldId="276"/>
        </pc:sldMkLst>
      </pc:sldChg>
      <pc:sldChg chg="add del">
        <pc:chgData name="Kai Tik TAM" userId="S::22239065@life.hkbu.edu.hk::ea4fa14e-a4c3-4205-b4c7-0b387279395f" providerId="AD" clId="Web-{1023E5D8-5D16-6787-C436-B362F03450E7}" dt="2023-11-19T06:24:32.989" v="59"/>
        <pc:sldMkLst>
          <pc:docMk/>
          <pc:sldMk cId="0" sldId="277"/>
        </pc:sldMkLst>
      </pc:sldChg>
      <pc:sldChg chg="add del">
        <pc:chgData name="Kai Tik TAM" userId="S::22239065@life.hkbu.edu.hk::ea4fa14e-a4c3-4205-b4c7-0b387279395f" providerId="AD" clId="Web-{1023E5D8-5D16-6787-C436-B362F03450E7}" dt="2023-11-19T06:24:32.973" v="58"/>
        <pc:sldMkLst>
          <pc:docMk/>
          <pc:sldMk cId="0" sldId="278"/>
        </pc:sldMkLst>
      </pc:sldChg>
      <pc:sldChg chg="add del">
        <pc:chgData name="Kai Tik TAM" userId="S::22239065@life.hkbu.edu.hk::ea4fa14e-a4c3-4205-b4c7-0b387279395f" providerId="AD" clId="Web-{1023E5D8-5D16-6787-C436-B362F03450E7}" dt="2023-11-19T06:24:32.973" v="57"/>
        <pc:sldMkLst>
          <pc:docMk/>
          <pc:sldMk cId="0" sldId="279"/>
        </pc:sldMkLst>
      </pc:sldChg>
      <pc:sldChg chg="add del">
        <pc:chgData name="Kai Tik TAM" userId="S::22239065@life.hkbu.edu.hk::ea4fa14e-a4c3-4205-b4c7-0b387279395f" providerId="AD" clId="Web-{1023E5D8-5D16-6787-C436-B362F03450E7}" dt="2023-11-19T06:24:32.973" v="56"/>
        <pc:sldMkLst>
          <pc:docMk/>
          <pc:sldMk cId="0" sldId="280"/>
        </pc:sldMkLst>
      </pc:sldChg>
      <pc:sldChg chg="add del">
        <pc:chgData name="Kai Tik TAM" userId="S::22239065@life.hkbu.edu.hk::ea4fa14e-a4c3-4205-b4c7-0b387279395f" providerId="AD" clId="Web-{1023E5D8-5D16-6787-C436-B362F03450E7}" dt="2023-11-19T06:24:32.958" v="55"/>
        <pc:sldMkLst>
          <pc:docMk/>
          <pc:sldMk cId="0" sldId="281"/>
        </pc:sldMkLst>
      </pc:sldChg>
      <pc:sldChg chg="add del">
        <pc:chgData name="Kai Tik TAM" userId="S::22239065@life.hkbu.edu.hk::ea4fa14e-a4c3-4205-b4c7-0b387279395f" providerId="AD" clId="Web-{1023E5D8-5D16-6787-C436-B362F03450E7}" dt="2023-11-19T06:24:32.958" v="54"/>
        <pc:sldMkLst>
          <pc:docMk/>
          <pc:sldMk cId="0" sldId="282"/>
        </pc:sldMkLst>
      </pc:sldChg>
      <pc:sldChg chg="add del">
        <pc:chgData name="Kai Tik TAM" userId="S::22239065@life.hkbu.edu.hk::ea4fa14e-a4c3-4205-b4c7-0b387279395f" providerId="AD" clId="Web-{1023E5D8-5D16-6787-C436-B362F03450E7}" dt="2023-11-19T06:24:32.958" v="53"/>
        <pc:sldMkLst>
          <pc:docMk/>
          <pc:sldMk cId="0" sldId="283"/>
        </pc:sldMkLst>
      </pc:sldChg>
      <pc:sldChg chg="add del">
        <pc:chgData name="Kai Tik TAM" userId="S::22239065@life.hkbu.edu.hk::ea4fa14e-a4c3-4205-b4c7-0b387279395f" providerId="AD" clId="Web-{1023E5D8-5D16-6787-C436-B362F03450E7}" dt="2023-11-19T06:24:32.958" v="52"/>
        <pc:sldMkLst>
          <pc:docMk/>
          <pc:sldMk cId="0" sldId="284"/>
        </pc:sldMkLst>
      </pc:sldChg>
      <pc:sldChg chg="add del">
        <pc:chgData name="Kai Tik TAM" userId="S::22239065@life.hkbu.edu.hk::ea4fa14e-a4c3-4205-b4c7-0b387279395f" providerId="AD" clId="Web-{1023E5D8-5D16-6787-C436-B362F03450E7}" dt="2023-11-19T06:24:32.958" v="51"/>
        <pc:sldMkLst>
          <pc:docMk/>
          <pc:sldMk cId="0" sldId="285"/>
        </pc:sldMkLst>
      </pc:sldChg>
      <pc:sldChg chg="add del">
        <pc:chgData name="Kai Tik TAM" userId="S::22239065@life.hkbu.edu.hk::ea4fa14e-a4c3-4205-b4c7-0b387279395f" providerId="AD" clId="Web-{1023E5D8-5D16-6787-C436-B362F03450E7}" dt="2023-11-19T06:24:32.942" v="50"/>
        <pc:sldMkLst>
          <pc:docMk/>
          <pc:sldMk cId="0" sldId="286"/>
        </pc:sldMkLst>
      </pc:sldChg>
      <pc:sldChg chg="add del">
        <pc:chgData name="Kai Tik TAM" userId="S::22239065@life.hkbu.edu.hk::ea4fa14e-a4c3-4205-b4c7-0b387279395f" providerId="AD" clId="Web-{1023E5D8-5D16-6787-C436-B362F03450E7}" dt="2023-11-19T06:24:32.942" v="49"/>
        <pc:sldMkLst>
          <pc:docMk/>
          <pc:sldMk cId="0" sldId="287"/>
        </pc:sldMkLst>
      </pc:sldChg>
    </pc:docChg>
  </pc:docChgLst>
  <pc:docChgLst>
    <pc:chgData name="Kai Tik TAM" userId="S::22239065@life.hkbu.edu.hk::ea4fa14e-a4c3-4205-b4c7-0b387279395f" providerId="AD" clId="Web-{706E6237-7F2C-4626-BD63-5F1794876339}"/>
    <pc:docChg chg="addSld delSld modSld">
      <pc:chgData name="Kai Tik TAM" userId="S::22239065@life.hkbu.edu.hk::ea4fa14e-a4c3-4205-b4c7-0b387279395f" providerId="AD" clId="Web-{706E6237-7F2C-4626-BD63-5F1794876339}" dt="2023-11-19T13:02:01.581" v="113" actId="20577"/>
      <pc:docMkLst>
        <pc:docMk/>
      </pc:docMkLst>
      <pc:sldChg chg="modSp">
        <pc:chgData name="Kai Tik TAM" userId="S::22239065@life.hkbu.edu.hk::ea4fa14e-a4c3-4205-b4c7-0b387279395f" providerId="AD" clId="Web-{706E6237-7F2C-4626-BD63-5F1794876339}" dt="2023-11-19T12:50:41.065" v="13" actId="1076"/>
        <pc:sldMkLst>
          <pc:docMk/>
          <pc:sldMk cId="0" sldId="261"/>
        </pc:sldMkLst>
        <pc:spChg chg="mod">
          <ac:chgData name="Kai Tik TAM" userId="S::22239065@life.hkbu.edu.hk::ea4fa14e-a4c3-4205-b4c7-0b387279395f" providerId="AD" clId="Web-{706E6237-7F2C-4626-BD63-5F1794876339}" dt="2023-11-19T12:50:41.065" v="13" actId="1076"/>
          <ac:spMkLst>
            <pc:docMk/>
            <pc:sldMk cId="0" sldId="261"/>
            <ac:spMk id="2090" creationId="{00000000-0000-0000-0000-000000000000}"/>
          </ac:spMkLst>
        </pc:spChg>
      </pc:sldChg>
      <pc:sldChg chg="modSp">
        <pc:chgData name="Kai Tik TAM" userId="S::22239065@life.hkbu.edu.hk::ea4fa14e-a4c3-4205-b4c7-0b387279395f" providerId="AD" clId="Web-{706E6237-7F2C-4626-BD63-5F1794876339}" dt="2023-11-19T12:56:06.370" v="21" actId="20577"/>
        <pc:sldMkLst>
          <pc:docMk/>
          <pc:sldMk cId="0" sldId="269"/>
        </pc:sldMkLst>
        <pc:spChg chg="mod">
          <ac:chgData name="Kai Tik TAM" userId="S::22239065@life.hkbu.edu.hk::ea4fa14e-a4c3-4205-b4c7-0b387279395f" providerId="AD" clId="Web-{706E6237-7F2C-4626-BD63-5F1794876339}" dt="2023-11-19T12:55:53.791" v="17" actId="20577"/>
          <ac:spMkLst>
            <pc:docMk/>
            <pc:sldMk cId="0" sldId="269"/>
            <ac:spMk id="2166" creationId="{00000000-0000-0000-0000-000000000000}"/>
          </ac:spMkLst>
        </pc:spChg>
        <pc:spChg chg="mod">
          <ac:chgData name="Kai Tik TAM" userId="S::22239065@life.hkbu.edu.hk::ea4fa14e-a4c3-4205-b4c7-0b387279395f" providerId="AD" clId="Web-{706E6237-7F2C-4626-BD63-5F1794876339}" dt="2023-11-19T12:55:50.057" v="14" actId="20577"/>
          <ac:spMkLst>
            <pc:docMk/>
            <pc:sldMk cId="0" sldId="269"/>
            <ac:spMk id="2169" creationId="{00000000-0000-0000-0000-000000000000}"/>
          </ac:spMkLst>
        </pc:spChg>
        <pc:spChg chg="mod">
          <ac:chgData name="Kai Tik TAM" userId="S::22239065@life.hkbu.edu.hk::ea4fa14e-a4c3-4205-b4c7-0b387279395f" providerId="AD" clId="Web-{706E6237-7F2C-4626-BD63-5F1794876339}" dt="2023-11-19T12:56:06.370" v="21" actId="20577"/>
          <ac:spMkLst>
            <pc:docMk/>
            <pc:sldMk cId="0" sldId="269"/>
            <ac:spMk id="2171" creationId="{00000000-0000-0000-0000-000000000000}"/>
          </ac:spMkLst>
        </pc:spChg>
        <pc:spChg chg="mod">
          <ac:chgData name="Kai Tik TAM" userId="S::22239065@life.hkbu.edu.hk::ea4fa14e-a4c3-4205-b4c7-0b387279395f" providerId="AD" clId="Web-{706E6237-7F2C-4626-BD63-5F1794876339}" dt="2023-11-19T12:55:51.494" v="15" actId="20577"/>
          <ac:spMkLst>
            <pc:docMk/>
            <pc:sldMk cId="0" sldId="269"/>
            <ac:spMk id="2177" creationId="{00000000-0000-0000-0000-000000000000}"/>
          </ac:spMkLst>
        </pc:spChg>
      </pc:sldChg>
      <pc:sldChg chg="add del replId">
        <pc:chgData name="Kai Tik TAM" userId="S::22239065@life.hkbu.edu.hk::ea4fa14e-a4c3-4205-b4c7-0b387279395f" providerId="AD" clId="Web-{706E6237-7F2C-4626-BD63-5F1794876339}" dt="2023-11-19T12:58:11.060" v="25"/>
        <pc:sldMkLst>
          <pc:docMk/>
          <pc:sldMk cId="1012572837" sldId="305"/>
        </pc:sldMkLst>
      </pc:sldChg>
      <pc:sldChg chg="addSp modSp new mod modClrScheme chgLayout">
        <pc:chgData name="Kai Tik TAM" userId="S::22239065@life.hkbu.edu.hk::ea4fa14e-a4c3-4205-b4c7-0b387279395f" providerId="AD" clId="Web-{706E6237-7F2C-4626-BD63-5F1794876339}" dt="2023-11-19T13:02:01.581" v="113" actId="20577"/>
        <pc:sldMkLst>
          <pc:docMk/>
          <pc:sldMk cId="3842069859" sldId="306"/>
        </pc:sldMkLst>
        <pc:spChg chg="mod ord">
          <ac:chgData name="Kai Tik TAM" userId="S::22239065@life.hkbu.edu.hk::ea4fa14e-a4c3-4205-b4c7-0b387279395f" providerId="AD" clId="Web-{706E6237-7F2C-4626-BD63-5F1794876339}" dt="2023-11-19T12:57:55.075" v="24"/>
          <ac:spMkLst>
            <pc:docMk/>
            <pc:sldMk cId="3842069859" sldId="306"/>
            <ac:spMk id="2" creationId="{4ECD50B9-33DA-B62C-9911-1E6DA806FF09}"/>
          </ac:spMkLst>
        </pc:spChg>
        <pc:spChg chg="mod ord">
          <ac:chgData name="Kai Tik TAM" userId="S::22239065@life.hkbu.edu.hk::ea4fa14e-a4c3-4205-b4c7-0b387279395f" providerId="AD" clId="Web-{706E6237-7F2C-4626-BD63-5F1794876339}" dt="2023-11-19T12:59:22.999" v="35" actId="20577"/>
          <ac:spMkLst>
            <pc:docMk/>
            <pc:sldMk cId="3842069859" sldId="306"/>
            <ac:spMk id="3" creationId="{5AF6DF94-412B-A12A-36A3-55BB455C4CA1}"/>
          </ac:spMkLst>
        </pc:spChg>
        <pc:spChg chg="mod ord">
          <ac:chgData name="Kai Tik TAM" userId="S::22239065@life.hkbu.edu.hk::ea4fa14e-a4c3-4205-b4c7-0b387279395f" providerId="AD" clId="Web-{706E6237-7F2C-4626-BD63-5F1794876339}" dt="2023-11-19T13:02:01.581" v="113" actId="20577"/>
          <ac:spMkLst>
            <pc:docMk/>
            <pc:sldMk cId="3842069859" sldId="306"/>
            <ac:spMk id="4" creationId="{BFAB054E-DB76-5C77-ABE1-344CF3B4E6D9}"/>
          </ac:spMkLst>
        </pc:spChg>
        <pc:spChg chg="add mod ord">
          <ac:chgData name="Kai Tik TAM" userId="S::22239065@life.hkbu.edu.hk::ea4fa14e-a4c3-4205-b4c7-0b387279395f" providerId="AD" clId="Web-{706E6237-7F2C-4626-BD63-5F1794876339}" dt="2023-11-19T12:59:31.343" v="47" actId="20577"/>
          <ac:spMkLst>
            <pc:docMk/>
            <pc:sldMk cId="3842069859" sldId="306"/>
            <ac:spMk id="5" creationId="{F8843B0E-9AE7-B17B-A952-F232B6888368}"/>
          </ac:spMkLst>
        </pc:spChg>
        <pc:spChg chg="add mod ord">
          <ac:chgData name="Kai Tik TAM" userId="S::22239065@life.hkbu.edu.hk::ea4fa14e-a4c3-4205-b4c7-0b387279395f" providerId="AD" clId="Web-{706E6237-7F2C-4626-BD63-5F1794876339}" dt="2023-11-19T12:57:55.075" v="24"/>
          <ac:spMkLst>
            <pc:docMk/>
            <pc:sldMk cId="3842069859" sldId="306"/>
            <ac:spMk id="6" creationId="{4510635F-B842-31D4-88E3-5F1137BCEE46}"/>
          </ac:spMkLst>
        </pc:spChg>
        <pc:spChg chg="add mod ord">
          <ac:chgData name="Kai Tik TAM" userId="S::22239065@life.hkbu.edu.hk::ea4fa14e-a4c3-4205-b4c7-0b387279395f" providerId="AD" clId="Web-{706E6237-7F2C-4626-BD63-5F1794876339}" dt="2023-11-19T12:57:55.075" v="24"/>
          <ac:spMkLst>
            <pc:docMk/>
            <pc:sldMk cId="3842069859" sldId="306"/>
            <ac:spMk id="7" creationId="{A1BF0E2C-D08E-A338-0D18-B401082EC71D}"/>
          </ac:spMkLst>
        </pc:spChg>
        <pc:spChg chg="add mod ord">
          <ac:chgData name="Kai Tik TAM" userId="S::22239065@life.hkbu.edu.hk::ea4fa14e-a4c3-4205-b4c7-0b387279395f" providerId="AD" clId="Web-{706E6237-7F2C-4626-BD63-5F1794876339}" dt="2023-11-19T12:57:55.075" v="24"/>
          <ac:spMkLst>
            <pc:docMk/>
            <pc:sldMk cId="3842069859" sldId="306"/>
            <ac:spMk id="8" creationId="{7CE269B2-BF67-478A-7CD5-3765FF29B7D1}"/>
          </ac:spMkLst>
        </pc:spChg>
      </pc:sldChg>
    </pc:docChg>
  </pc:docChgLst>
  <pc:docChgLst>
    <pc:chgData name="Kai Tik TAM" userId="S::22239065@life.hkbu.edu.hk::ea4fa14e-a4c3-4205-b4c7-0b387279395f" providerId="AD" clId="Web-{9D7BC8FC-F0DE-F926-A850-DF54EAE334AF}"/>
    <pc:docChg chg="addSld delSld modSld">
      <pc:chgData name="Kai Tik TAM" userId="S::22239065@life.hkbu.edu.hk::ea4fa14e-a4c3-4205-b4c7-0b387279395f" providerId="AD" clId="Web-{9D7BC8FC-F0DE-F926-A850-DF54EAE334AF}" dt="2023-11-15T15:49:46.662" v="344" actId="1076"/>
      <pc:docMkLst>
        <pc:docMk/>
      </pc:docMkLst>
      <pc:sldChg chg="modSp">
        <pc:chgData name="Kai Tik TAM" userId="S::22239065@life.hkbu.edu.hk::ea4fa14e-a4c3-4205-b4c7-0b387279395f" providerId="AD" clId="Web-{9D7BC8FC-F0DE-F926-A850-DF54EAE334AF}" dt="2023-11-15T15:36:51.620" v="10" actId="1076"/>
        <pc:sldMkLst>
          <pc:docMk/>
          <pc:sldMk cId="0" sldId="256"/>
        </pc:sldMkLst>
        <pc:spChg chg="mod">
          <ac:chgData name="Kai Tik TAM" userId="S::22239065@life.hkbu.edu.hk::ea4fa14e-a4c3-4205-b4c7-0b387279395f" providerId="AD" clId="Web-{9D7BC8FC-F0DE-F926-A850-DF54EAE334AF}" dt="2023-11-15T15:36:51.620" v="10" actId="1076"/>
          <ac:spMkLst>
            <pc:docMk/>
            <pc:sldMk cId="0" sldId="256"/>
            <ac:spMk id="2" creationId="{8CE91DD3-FBCD-5D59-045B-60CE11189345}"/>
          </ac:spMkLst>
        </pc:spChg>
      </pc:sldChg>
      <pc:sldChg chg="delSp modSp">
        <pc:chgData name="Kai Tik TAM" userId="S::22239065@life.hkbu.edu.hk::ea4fa14e-a4c3-4205-b4c7-0b387279395f" providerId="AD" clId="Web-{9D7BC8FC-F0DE-F926-A850-DF54EAE334AF}" dt="2023-11-15T15:37:38.419" v="20" actId="1076"/>
        <pc:sldMkLst>
          <pc:docMk/>
          <pc:sldMk cId="0" sldId="261"/>
        </pc:sldMkLst>
        <pc:spChg chg="del">
          <ac:chgData name="Kai Tik TAM" userId="S::22239065@life.hkbu.edu.hk::ea4fa14e-a4c3-4205-b4c7-0b387279395f" providerId="AD" clId="Web-{9D7BC8FC-F0DE-F926-A850-DF54EAE334AF}" dt="2023-11-15T15:37:09.074" v="11"/>
          <ac:spMkLst>
            <pc:docMk/>
            <pc:sldMk cId="0" sldId="261"/>
            <ac:spMk id="2088" creationId="{00000000-0000-0000-0000-000000000000}"/>
          </ac:spMkLst>
        </pc:spChg>
        <pc:spChg chg="mod">
          <ac:chgData name="Kai Tik TAM" userId="S::22239065@life.hkbu.edu.hk::ea4fa14e-a4c3-4205-b4c7-0b387279395f" providerId="AD" clId="Web-{9D7BC8FC-F0DE-F926-A850-DF54EAE334AF}" dt="2023-11-15T15:37:35.028" v="19" actId="1076"/>
          <ac:spMkLst>
            <pc:docMk/>
            <pc:sldMk cId="0" sldId="261"/>
            <ac:spMk id="2089" creationId="{00000000-0000-0000-0000-000000000000}"/>
          </ac:spMkLst>
        </pc:spChg>
        <pc:spChg chg="mod">
          <ac:chgData name="Kai Tik TAM" userId="S::22239065@life.hkbu.edu.hk::ea4fa14e-a4c3-4205-b4c7-0b387279395f" providerId="AD" clId="Web-{9D7BC8FC-F0DE-F926-A850-DF54EAE334AF}" dt="2023-11-15T15:37:38.419" v="20" actId="1076"/>
          <ac:spMkLst>
            <pc:docMk/>
            <pc:sldMk cId="0" sldId="261"/>
            <ac:spMk id="2090" creationId="{00000000-0000-0000-0000-000000000000}"/>
          </ac:spMkLst>
        </pc:spChg>
      </pc:sldChg>
      <pc:sldChg chg="delSp modSp">
        <pc:chgData name="Kai Tik TAM" userId="S::22239065@life.hkbu.edu.hk::ea4fa14e-a4c3-4205-b4c7-0b387279395f" providerId="AD" clId="Web-{9D7BC8FC-F0DE-F926-A850-DF54EAE334AF}" dt="2023-11-15T15:38:28.296" v="40" actId="1076"/>
        <pc:sldMkLst>
          <pc:docMk/>
          <pc:sldMk cId="0" sldId="262"/>
        </pc:sldMkLst>
        <pc:spChg chg="mod">
          <ac:chgData name="Kai Tik TAM" userId="S::22239065@life.hkbu.edu.hk::ea4fa14e-a4c3-4205-b4c7-0b387279395f" providerId="AD" clId="Web-{9D7BC8FC-F0DE-F926-A850-DF54EAE334AF}" dt="2023-11-15T15:38:28.296" v="40" actId="1076"/>
          <ac:spMkLst>
            <pc:docMk/>
            <pc:sldMk cId="0" sldId="262"/>
            <ac:spMk id="2096" creationId="{00000000-0000-0000-0000-000000000000}"/>
          </ac:spMkLst>
        </pc:spChg>
        <pc:spChg chg="del mod">
          <ac:chgData name="Kai Tik TAM" userId="S::22239065@life.hkbu.edu.hk::ea4fa14e-a4c3-4205-b4c7-0b387279395f" providerId="AD" clId="Web-{9D7BC8FC-F0DE-F926-A850-DF54EAE334AF}" dt="2023-11-15T15:38:22.811" v="38"/>
          <ac:spMkLst>
            <pc:docMk/>
            <pc:sldMk cId="0" sldId="262"/>
            <ac:spMk id="2097" creationId="{00000000-0000-0000-0000-000000000000}"/>
          </ac:spMkLst>
        </pc:spChg>
        <pc:spChg chg="del mod">
          <ac:chgData name="Kai Tik TAM" userId="S::22239065@life.hkbu.edu.hk::ea4fa14e-a4c3-4205-b4c7-0b387279395f" providerId="AD" clId="Web-{9D7BC8FC-F0DE-F926-A850-DF54EAE334AF}" dt="2023-11-15T15:38:23.670" v="39"/>
          <ac:spMkLst>
            <pc:docMk/>
            <pc:sldMk cId="0" sldId="262"/>
            <ac:spMk id="2098" creationId="{00000000-0000-0000-0000-000000000000}"/>
          </ac:spMkLst>
        </pc:spChg>
      </pc:sldChg>
      <pc:sldChg chg="addSp delSp modSp">
        <pc:chgData name="Kai Tik TAM" userId="S::22239065@life.hkbu.edu.hk::ea4fa14e-a4c3-4205-b4c7-0b387279395f" providerId="AD" clId="Web-{9D7BC8FC-F0DE-F926-A850-DF54EAE334AF}" dt="2023-11-15T15:44:48.465" v="273" actId="1076"/>
        <pc:sldMkLst>
          <pc:docMk/>
          <pc:sldMk cId="0" sldId="263"/>
        </pc:sldMkLst>
        <pc:spChg chg="add del mod">
          <ac:chgData name="Kai Tik TAM" userId="S::22239065@life.hkbu.edu.hk::ea4fa14e-a4c3-4205-b4c7-0b387279395f" providerId="AD" clId="Web-{9D7BC8FC-F0DE-F926-A850-DF54EAE334AF}" dt="2023-11-15T15:43:28.525" v="250"/>
          <ac:spMkLst>
            <pc:docMk/>
            <pc:sldMk cId="0" sldId="263"/>
            <ac:spMk id="4" creationId="{6B74B167-91C9-73CC-8F56-435EC122A8DD}"/>
          </ac:spMkLst>
        </pc:spChg>
        <pc:spChg chg="mod">
          <ac:chgData name="Kai Tik TAM" userId="S::22239065@life.hkbu.edu.hk::ea4fa14e-a4c3-4205-b4c7-0b387279395f" providerId="AD" clId="Web-{9D7BC8FC-F0DE-F926-A850-DF54EAE334AF}" dt="2023-11-15T15:39:46.173" v="52" actId="20577"/>
          <ac:spMkLst>
            <pc:docMk/>
            <pc:sldMk cId="0" sldId="263"/>
            <ac:spMk id="2103" creationId="{00000000-0000-0000-0000-000000000000}"/>
          </ac:spMkLst>
        </pc:spChg>
        <pc:spChg chg="del mod">
          <ac:chgData name="Kai Tik TAM" userId="S::22239065@life.hkbu.edu.hk::ea4fa14e-a4c3-4205-b4c7-0b387279395f" providerId="AD" clId="Web-{9D7BC8FC-F0DE-F926-A850-DF54EAE334AF}" dt="2023-11-15T15:43:26.165" v="249"/>
          <ac:spMkLst>
            <pc:docMk/>
            <pc:sldMk cId="0" sldId="263"/>
            <ac:spMk id="2104" creationId="{00000000-0000-0000-0000-000000000000}"/>
          </ac:spMkLst>
        </pc:spChg>
        <pc:spChg chg="mod">
          <ac:chgData name="Kai Tik TAM" userId="S::22239065@life.hkbu.edu.hk::ea4fa14e-a4c3-4205-b4c7-0b387279395f" providerId="AD" clId="Web-{9D7BC8FC-F0DE-F926-A850-DF54EAE334AF}" dt="2023-11-15T15:44:48.465" v="273" actId="1076"/>
          <ac:spMkLst>
            <pc:docMk/>
            <pc:sldMk cId="0" sldId="263"/>
            <ac:spMk id="2105" creationId="{00000000-0000-0000-0000-000000000000}"/>
          </ac:spMkLst>
        </pc:spChg>
        <pc:spChg chg="del mod">
          <ac:chgData name="Kai Tik TAM" userId="S::22239065@life.hkbu.edu.hk::ea4fa14e-a4c3-4205-b4c7-0b387279395f" providerId="AD" clId="Web-{9D7BC8FC-F0DE-F926-A850-DF54EAE334AF}" dt="2023-11-15T15:39:47.767" v="56"/>
          <ac:spMkLst>
            <pc:docMk/>
            <pc:sldMk cId="0" sldId="263"/>
            <ac:spMk id="2106" creationId="{00000000-0000-0000-0000-000000000000}"/>
          </ac:spMkLst>
        </pc:spChg>
        <pc:graphicFrameChg chg="add mod modGraphic">
          <ac:chgData name="Kai Tik TAM" userId="S::22239065@life.hkbu.edu.hk::ea4fa14e-a4c3-4205-b4c7-0b387279395f" providerId="AD" clId="Web-{9D7BC8FC-F0DE-F926-A850-DF54EAE334AF}" dt="2023-11-15T15:43:36.509" v="260"/>
          <ac:graphicFrameMkLst>
            <pc:docMk/>
            <pc:sldMk cId="0" sldId="263"/>
            <ac:graphicFrameMk id="2" creationId="{C5372A46-9457-30CD-4E14-0CE1AD217D1A}"/>
          </ac:graphicFrameMkLst>
        </pc:graphicFrameChg>
        <pc:picChg chg="add mod">
          <ac:chgData name="Kai Tik TAM" userId="S::22239065@life.hkbu.edu.hk::ea4fa14e-a4c3-4205-b4c7-0b387279395f" providerId="AD" clId="Web-{9D7BC8FC-F0DE-F926-A850-DF54EAE334AF}" dt="2023-11-15T15:44:15.901" v="265" actId="1076"/>
          <ac:picMkLst>
            <pc:docMk/>
            <pc:sldMk cId="0" sldId="263"/>
            <ac:picMk id="5" creationId="{FC477C4F-4937-343B-687A-D3C36C6A6E13}"/>
          </ac:picMkLst>
        </pc:picChg>
      </pc:sldChg>
      <pc:sldChg chg="add del replId">
        <pc:chgData name="Kai Tik TAM" userId="S::22239065@life.hkbu.edu.hk::ea4fa14e-a4c3-4205-b4c7-0b387279395f" providerId="AD" clId="Web-{9D7BC8FC-F0DE-F926-A850-DF54EAE334AF}" dt="2023-11-15T15:44:51.402" v="274"/>
        <pc:sldMkLst>
          <pc:docMk/>
          <pc:sldMk cId="478172508" sldId="299"/>
        </pc:sldMkLst>
      </pc:sldChg>
      <pc:sldChg chg="addSp modSp add replId">
        <pc:chgData name="Kai Tik TAM" userId="S::22239065@life.hkbu.edu.hk::ea4fa14e-a4c3-4205-b4c7-0b387279395f" providerId="AD" clId="Web-{9D7BC8FC-F0DE-F926-A850-DF54EAE334AF}" dt="2023-11-15T15:48:20.378" v="310" actId="1076"/>
        <pc:sldMkLst>
          <pc:docMk/>
          <pc:sldMk cId="1184127077" sldId="299"/>
        </pc:sldMkLst>
        <pc:spChg chg="add mod">
          <ac:chgData name="Kai Tik TAM" userId="S::22239065@life.hkbu.edu.hk::ea4fa14e-a4c3-4205-b4c7-0b387279395f" providerId="AD" clId="Web-{9D7BC8FC-F0DE-F926-A850-DF54EAE334AF}" dt="2023-11-15T15:47:02.985" v="302" actId="14100"/>
          <ac:spMkLst>
            <pc:docMk/>
            <pc:sldMk cId="1184127077" sldId="299"/>
            <ac:spMk id="4" creationId="{6B45CE69-FCC8-FE7C-D180-A851B3D6D4E4}"/>
          </ac:spMkLst>
        </pc:spChg>
        <pc:spChg chg="mod">
          <ac:chgData name="Kai Tik TAM" userId="S::22239065@life.hkbu.edu.hk::ea4fa14e-a4c3-4205-b4c7-0b387279395f" providerId="AD" clId="Web-{9D7BC8FC-F0DE-F926-A850-DF54EAE334AF}" dt="2023-11-15T15:45:02.872" v="283" actId="20577"/>
          <ac:spMkLst>
            <pc:docMk/>
            <pc:sldMk cId="1184127077" sldId="299"/>
            <ac:spMk id="2105" creationId="{00000000-0000-0000-0000-000000000000}"/>
          </ac:spMkLst>
        </pc:spChg>
        <pc:graphicFrameChg chg="mod modGraphic">
          <ac:chgData name="Kai Tik TAM" userId="S::22239065@life.hkbu.edu.hk::ea4fa14e-a4c3-4205-b4c7-0b387279395f" providerId="AD" clId="Web-{9D7BC8FC-F0DE-F926-A850-DF54EAE334AF}" dt="2023-11-15T15:47:23.001" v="306"/>
          <ac:graphicFrameMkLst>
            <pc:docMk/>
            <pc:sldMk cId="1184127077" sldId="299"/>
            <ac:graphicFrameMk id="2" creationId="{C5372A46-9457-30CD-4E14-0CE1AD217D1A}"/>
          </ac:graphicFrameMkLst>
        </pc:graphicFrameChg>
        <pc:picChg chg="add mod">
          <ac:chgData name="Kai Tik TAM" userId="S::22239065@life.hkbu.edu.hk::ea4fa14e-a4c3-4205-b4c7-0b387279395f" providerId="AD" clId="Web-{9D7BC8FC-F0DE-F926-A850-DF54EAE334AF}" dt="2023-11-15T15:48:20.378" v="310" actId="1076"/>
          <ac:picMkLst>
            <pc:docMk/>
            <pc:sldMk cId="1184127077" sldId="299"/>
            <ac:picMk id="6" creationId="{77A4F5FA-5038-35DE-5128-D1C3EE90144B}"/>
          </ac:picMkLst>
        </pc:picChg>
      </pc:sldChg>
      <pc:sldChg chg="add del replId">
        <pc:chgData name="Kai Tik TAM" userId="S::22239065@life.hkbu.edu.hk::ea4fa14e-a4c3-4205-b4c7-0b387279395f" providerId="AD" clId="Web-{9D7BC8FC-F0DE-F926-A850-DF54EAE334AF}" dt="2023-11-15T15:46:12.108" v="287"/>
        <pc:sldMkLst>
          <pc:docMk/>
          <pc:sldMk cId="642871176" sldId="300"/>
        </pc:sldMkLst>
      </pc:sldChg>
      <pc:sldChg chg="addSp modSp add replId">
        <pc:chgData name="Kai Tik TAM" userId="S::22239065@life.hkbu.edu.hk::ea4fa14e-a4c3-4205-b4c7-0b387279395f" providerId="AD" clId="Web-{9D7BC8FC-F0DE-F926-A850-DF54EAE334AF}" dt="2023-11-15T15:49:46.662" v="344" actId="1076"/>
        <pc:sldMkLst>
          <pc:docMk/>
          <pc:sldMk cId="3415073635" sldId="300"/>
        </pc:sldMkLst>
        <pc:spChg chg="mod">
          <ac:chgData name="Kai Tik TAM" userId="S::22239065@life.hkbu.edu.hk::ea4fa14e-a4c3-4205-b4c7-0b387279395f" providerId="AD" clId="Web-{9D7BC8FC-F0DE-F926-A850-DF54EAE334AF}" dt="2023-11-15T15:48:45.707" v="317" actId="20577"/>
          <ac:spMkLst>
            <pc:docMk/>
            <pc:sldMk cId="3415073635" sldId="300"/>
            <ac:spMk id="4" creationId="{6B45CE69-FCC8-FE7C-D180-A851B3D6D4E4}"/>
          </ac:spMkLst>
        </pc:spChg>
        <pc:graphicFrameChg chg="mod modGraphic">
          <ac:chgData name="Kai Tik TAM" userId="S::22239065@life.hkbu.edu.hk::ea4fa14e-a4c3-4205-b4c7-0b387279395f" providerId="AD" clId="Web-{9D7BC8FC-F0DE-F926-A850-DF54EAE334AF}" dt="2023-11-15T15:49:16.583" v="340"/>
          <ac:graphicFrameMkLst>
            <pc:docMk/>
            <pc:sldMk cId="3415073635" sldId="300"/>
            <ac:graphicFrameMk id="2" creationId="{C5372A46-9457-30CD-4E14-0CE1AD217D1A}"/>
          </ac:graphicFrameMkLst>
        </pc:graphicFrameChg>
        <pc:picChg chg="add mod">
          <ac:chgData name="Kai Tik TAM" userId="S::22239065@life.hkbu.edu.hk::ea4fa14e-a4c3-4205-b4c7-0b387279395f" providerId="AD" clId="Web-{9D7BC8FC-F0DE-F926-A850-DF54EAE334AF}" dt="2023-11-15T15:49:46.662" v="344" actId="1076"/>
          <ac:picMkLst>
            <pc:docMk/>
            <pc:sldMk cId="3415073635" sldId="300"/>
            <ac:picMk id="3" creationId="{8AE50335-2C92-145A-1044-9593DB9E30D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4"/>
        <p:cNvGrpSpPr/>
        <p:nvPr/>
      </p:nvGrpSpPr>
      <p:grpSpPr>
        <a:xfrm>
          <a:off x="0" y="0"/>
          <a:ext cx="0" cy="0"/>
          <a:chOff x="0" y="0"/>
          <a:chExt cx="0" cy="0"/>
        </a:xfrm>
      </p:grpSpPr>
      <p:sp>
        <p:nvSpPr>
          <p:cNvPr id="2045" name="Google Shape;2045;gb2509c119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6" name="Google Shape;2046;gb2509c119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8"/>
        <p:cNvGrpSpPr/>
        <p:nvPr/>
      </p:nvGrpSpPr>
      <p:grpSpPr>
        <a:xfrm>
          <a:off x="0" y="0"/>
          <a:ext cx="0" cy="0"/>
          <a:chOff x="0" y="0"/>
          <a:chExt cx="0" cy="0"/>
        </a:xfrm>
      </p:grpSpPr>
      <p:sp>
        <p:nvSpPr>
          <p:cNvPr id="2579" name="Google Shape;25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0" name="Google Shape;25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b230d44c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b230d44c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gb230d44c6b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6" name="Google Shape;2086;gb230d44c6b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b230d44c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b230d44c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92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b230d44c6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b230d44c6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b230d44c6b_0_1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b230d44c6b_0_1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b230d44c6b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b230d44c6b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b230d44c6b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b230d44c6b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055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b230d44c6b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b230d44c6b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54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76769" y="327321"/>
            <a:ext cx="818373" cy="1135544"/>
            <a:chOff x="8640932" y="2527283"/>
            <a:chExt cx="818373" cy="1135544"/>
          </a:xfrm>
        </p:grpSpPr>
        <p:grpSp>
          <p:nvGrpSpPr>
            <p:cNvPr id="10" name="Google Shape;10;p2"/>
            <p:cNvGrpSpPr/>
            <p:nvPr/>
          </p:nvGrpSpPr>
          <p:grpSpPr>
            <a:xfrm rot="1671549">
              <a:off x="8872593" y="2562879"/>
              <a:ext cx="355050" cy="1079551"/>
              <a:chOff x="1324800" y="3903850"/>
              <a:chExt cx="355050" cy="1079550"/>
            </a:xfrm>
          </p:grpSpPr>
          <p:sp>
            <p:nvSpPr>
              <p:cNvPr id="11" name="Google Shape;11;p2"/>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5550525" y="784163"/>
            <a:ext cx="522375" cy="600475"/>
            <a:chOff x="570150" y="3736525"/>
            <a:chExt cx="522375" cy="600475"/>
          </a:xfrm>
        </p:grpSpPr>
        <p:sp>
          <p:nvSpPr>
            <p:cNvPr id="16" name="Google Shape;16;p2"/>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540216">
            <a:off x="3807081" y="3802750"/>
            <a:ext cx="469885" cy="466610"/>
            <a:chOff x="1036725" y="560325"/>
            <a:chExt cx="469875" cy="466600"/>
          </a:xfrm>
        </p:grpSpPr>
        <p:sp>
          <p:nvSpPr>
            <p:cNvPr id="21" name="Google Shape;21;p2"/>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311400" y="1281000"/>
            <a:ext cx="6589800" cy="2730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74625" y="1189500"/>
            <a:ext cx="6589800" cy="27762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a:off x="8399150" y="1592500"/>
            <a:ext cx="744850" cy="567775"/>
            <a:chOff x="1713950" y="1952750"/>
            <a:chExt cx="744850" cy="567775"/>
          </a:xfrm>
        </p:grpSpPr>
        <p:sp>
          <p:nvSpPr>
            <p:cNvPr id="28" name="Google Shape;28;p2"/>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713950" y="1952750"/>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12388" y="2315950"/>
            <a:ext cx="677900" cy="657575"/>
            <a:chOff x="1654250" y="887800"/>
            <a:chExt cx="677900" cy="657575"/>
          </a:xfrm>
        </p:grpSpPr>
        <p:sp>
          <p:nvSpPr>
            <p:cNvPr id="33" name="Google Shape;33;p2"/>
            <p:cNvSpPr/>
            <p:nvPr/>
          </p:nvSpPr>
          <p:spPr>
            <a:xfrm>
              <a:off x="1682450" y="973100"/>
              <a:ext cx="649700" cy="563925"/>
            </a:xfrm>
            <a:custGeom>
              <a:avLst/>
              <a:gdLst/>
              <a:ahLst/>
              <a:cxnLst/>
              <a:rect l="l" t="t" r="r" b="b"/>
              <a:pathLst>
                <a:path w="25988" h="22557" extrusionOk="0">
                  <a:moveTo>
                    <a:pt x="21132" y="0"/>
                  </a:moveTo>
                  <a:lnTo>
                    <a:pt x="16827" y="3570"/>
                  </a:lnTo>
                  <a:cubicBezTo>
                    <a:pt x="19714" y="7035"/>
                    <a:pt x="19268" y="12207"/>
                    <a:pt x="15803" y="15094"/>
                  </a:cubicBezTo>
                  <a:cubicBezTo>
                    <a:pt x="14266" y="16365"/>
                    <a:pt x="12408" y="16985"/>
                    <a:pt x="10564" y="16985"/>
                  </a:cubicBezTo>
                  <a:cubicBezTo>
                    <a:pt x="8219" y="16985"/>
                    <a:pt x="5896" y="15983"/>
                    <a:pt x="4279" y="14044"/>
                  </a:cubicBezTo>
                  <a:lnTo>
                    <a:pt x="1" y="17614"/>
                  </a:lnTo>
                  <a:cubicBezTo>
                    <a:pt x="2717" y="20874"/>
                    <a:pt x="6633" y="22556"/>
                    <a:pt x="10576" y="22556"/>
                  </a:cubicBezTo>
                  <a:cubicBezTo>
                    <a:pt x="13682" y="22556"/>
                    <a:pt x="16805" y="21512"/>
                    <a:pt x="19373" y="19373"/>
                  </a:cubicBezTo>
                  <a:cubicBezTo>
                    <a:pt x="25200" y="14516"/>
                    <a:pt x="25988" y="5828"/>
                    <a:pt x="2113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70650" y="961275"/>
              <a:ext cx="652325" cy="584100"/>
            </a:xfrm>
            <a:custGeom>
              <a:avLst/>
              <a:gdLst/>
              <a:ahLst/>
              <a:cxnLst/>
              <a:rect l="l" t="t" r="r" b="b"/>
              <a:pathLst>
                <a:path w="26093" h="23364" extrusionOk="0">
                  <a:moveTo>
                    <a:pt x="21551" y="946"/>
                  </a:moveTo>
                  <a:lnTo>
                    <a:pt x="21551" y="946"/>
                  </a:lnTo>
                  <a:cubicBezTo>
                    <a:pt x="26066" y="6642"/>
                    <a:pt x="25200" y="14911"/>
                    <a:pt x="19609" y="19583"/>
                  </a:cubicBezTo>
                  <a:cubicBezTo>
                    <a:pt x="17099" y="21668"/>
                    <a:pt x="14051" y="22691"/>
                    <a:pt x="11018" y="22691"/>
                  </a:cubicBezTo>
                  <a:cubicBezTo>
                    <a:pt x="7293" y="22691"/>
                    <a:pt x="3593" y="21149"/>
                    <a:pt x="945" y="18139"/>
                  </a:cubicBezTo>
                  <a:lnTo>
                    <a:pt x="4699" y="14963"/>
                  </a:lnTo>
                  <a:cubicBezTo>
                    <a:pt x="6386" y="16838"/>
                    <a:pt x="8716" y="17802"/>
                    <a:pt x="11056" y="17802"/>
                  </a:cubicBezTo>
                  <a:cubicBezTo>
                    <a:pt x="12975" y="17802"/>
                    <a:pt x="14900" y="17154"/>
                    <a:pt x="16485" y="15829"/>
                  </a:cubicBezTo>
                  <a:cubicBezTo>
                    <a:pt x="20002" y="12890"/>
                    <a:pt x="20580" y="7692"/>
                    <a:pt x="17771" y="4096"/>
                  </a:cubicBezTo>
                  <a:lnTo>
                    <a:pt x="21551" y="946"/>
                  </a:lnTo>
                  <a:close/>
                  <a:moveTo>
                    <a:pt x="21630" y="1"/>
                  </a:moveTo>
                  <a:lnTo>
                    <a:pt x="16852" y="3991"/>
                  </a:lnTo>
                  <a:lnTo>
                    <a:pt x="17062" y="4253"/>
                  </a:lnTo>
                  <a:cubicBezTo>
                    <a:pt x="19819" y="7587"/>
                    <a:pt x="19372" y="12522"/>
                    <a:pt x="16065" y="15304"/>
                  </a:cubicBezTo>
                  <a:cubicBezTo>
                    <a:pt x="14594" y="16532"/>
                    <a:pt x="12807" y="17131"/>
                    <a:pt x="11029" y="17131"/>
                  </a:cubicBezTo>
                  <a:cubicBezTo>
                    <a:pt x="8778" y="17131"/>
                    <a:pt x="6543" y="16170"/>
                    <a:pt x="4988" y="14307"/>
                  </a:cubicBezTo>
                  <a:lnTo>
                    <a:pt x="4778" y="14071"/>
                  </a:lnTo>
                  <a:lnTo>
                    <a:pt x="0" y="18061"/>
                  </a:lnTo>
                  <a:lnTo>
                    <a:pt x="210" y="18297"/>
                  </a:lnTo>
                  <a:cubicBezTo>
                    <a:pt x="2888" y="21526"/>
                    <a:pt x="6851" y="23363"/>
                    <a:pt x="11051" y="23363"/>
                  </a:cubicBezTo>
                  <a:cubicBezTo>
                    <a:pt x="16511" y="23363"/>
                    <a:pt x="21472" y="20187"/>
                    <a:pt x="23782" y="15252"/>
                  </a:cubicBezTo>
                  <a:cubicBezTo>
                    <a:pt x="26092" y="10291"/>
                    <a:pt x="25331" y="4463"/>
                    <a:pt x="21840" y="263"/>
                  </a:cubicBezTo>
                  <a:lnTo>
                    <a:pt x="2163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666050" y="898950"/>
              <a:ext cx="649700" cy="564450"/>
            </a:xfrm>
            <a:custGeom>
              <a:avLst/>
              <a:gdLst/>
              <a:ahLst/>
              <a:cxnLst/>
              <a:rect l="l" t="t" r="r" b="b"/>
              <a:pathLst>
                <a:path w="25988" h="22578" extrusionOk="0">
                  <a:moveTo>
                    <a:pt x="21131" y="0"/>
                  </a:moveTo>
                  <a:lnTo>
                    <a:pt x="16826" y="3596"/>
                  </a:lnTo>
                  <a:cubicBezTo>
                    <a:pt x="19714" y="7061"/>
                    <a:pt x="19268" y="12206"/>
                    <a:pt x="15803" y="15094"/>
                  </a:cubicBezTo>
                  <a:cubicBezTo>
                    <a:pt x="14261" y="16380"/>
                    <a:pt x="12397" y="17007"/>
                    <a:pt x="10547" y="17007"/>
                  </a:cubicBezTo>
                  <a:cubicBezTo>
                    <a:pt x="8208" y="17007"/>
                    <a:pt x="5892" y="16005"/>
                    <a:pt x="4279" y="14070"/>
                  </a:cubicBezTo>
                  <a:lnTo>
                    <a:pt x="1" y="17640"/>
                  </a:lnTo>
                  <a:cubicBezTo>
                    <a:pt x="2713" y="20895"/>
                    <a:pt x="6622" y="22578"/>
                    <a:pt x="10560" y="22578"/>
                  </a:cubicBezTo>
                  <a:cubicBezTo>
                    <a:pt x="13671" y="22578"/>
                    <a:pt x="16801" y="21527"/>
                    <a:pt x="19373" y="19372"/>
                  </a:cubicBezTo>
                  <a:cubicBezTo>
                    <a:pt x="25200" y="14516"/>
                    <a:pt x="25988" y="5854"/>
                    <a:pt x="21131"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654250" y="887800"/>
              <a:ext cx="652325" cy="583425"/>
            </a:xfrm>
            <a:custGeom>
              <a:avLst/>
              <a:gdLst/>
              <a:ahLst/>
              <a:cxnLst/>
              <a:rect l="l" t="t" r="r" b="b"/>
              <a:pathLst>
                <a:path w="26093" h="23337" extrusionOk="0">
                  <a:moveTo>
                    <a:pt x="21551" y="919"/>
                  </a:moveTo>
                  <a:cubicBezTo>
                    <a:pt x="26066" y="6615"/>
                    <a:pt x="25200" y="14884"/>
                    <a:pt x="19608" y="19556"/>
                  </a:cubicBezTo>
                  <a:cubicBezTo>
                    <a:pt x="17102" y="21651"/>
                    <a:pt x="14057" y="22674"/>
                    <a:pt x="11028" y="22674"/>
                  </a:cubicBezTo>
                  <a:cubicBezTo>
                    <a:pt x="7300" y="22674"/>
                    <a:pt x="3595" y="21124"/>
                    <a:pt x="945" y="18112"/>
                  </a:cubicBezTo>
                  <a:lnTo>
                    <a:pt x="4699" y="14962"/>
                  </a:lnTo>
                  <a:cubicBezTo>
                    <a:pt x="6386" y="16837"/>
                    <a:pt x="8716" y="17801"/>
                    <a:pt x="11056" y="17801"/>
                  </a:cubicBezTo>
                  <a:cubicBezTo>
                    <a:pt x="12974" y="17801"/>
                    <a:pt x="14900" y="17153"/>
                    <a:pt x="16485" y="15829"/>
                  </a:cubicBezTo>
                  <a:cubicBezTo>
                    <a:pt x="20002" y="12889"/>
                    <a:pt x="20580" y="7691"/>
                    <a:pt x="17771" y="4069"/>
                  </a:cubicBezTo>
                  <a:lnTo>
                    <a:pt x="21551" y="919"/>
                  </a:lnTo>
                  <a:close/>
                  <a:moveTo>
                    <a:pt x="21630" y="0"/>
                  </a:moveTo>
                  <a:lnTo>
                    <a:pt x="16852" y="3990"/>
                  </a:lnTo>
                  <a:lnTo>
                    <a:pt x="17062" y="4252"/>
                  </a:lnTo>
                  <a:cubicBezTo>
                    <a:pt x="19818" y="7560"/>
                    <a:pt x="19372" y="12521"/>
                    <a:pt x="16065" y="15304"/>
                  </a:cubicBezTo>
                  <a:cubicBezTo>
                    <a:pt x="14596" y="16518"/>
                    <a:pt x="12811" y="17111"/>
                    <a:pt x="11035" y="17111"/>
                  </a:cubicBezTo>
                  <a:cubicBezTo>
                    <a:pt x="8782" y="17111"/>
                    <a:pt x="6544" y="16156"/>
                    <a:pt x="4987" y="14306"/>
                  </a:cubicBezTo>
                  <a:lnTo>
                    <a:pt x="4777" y="14044"/>
                  </a:lnTo>
                  <a:lnTo>
                    <a:pt x="0" y="18033"/>
                  </a:lnTo>
                  <a:lnTo>
                    <a:pt x="210" y="18296"/>
                  </a:lnTo>
                  <a:cubicBezTo>
                    <a:pt x="2869" y="21476"/>
                    <a:pt x="6796" y="23336"/>
                    <a:pt x="10964" y="23336"/>
                  </a:cubicBezTo>
                  <a:cubicBezTo>
                    <a:pt x="10993" y="23336"/>
                    <a:pt x="11022" y="23336"/>
                    <a:pt x="11051" y="23336"/>
                  </a:cubicBezTo>
                  <a:cubicBezTo>
                    <a:pt x="16511" y="23336"/>
                    <a:pt x="21472" y="20186"/>
                    <a:pt x="23782" y="15225"/>
                  </a:cubicBezTo>
                  <a:cubicBezTo>
                    <a:pt x="26092" y="10290"/>
                    <a:pt x="25331" y="4436"/>
                    <a:pt x="21840" y="236"/>
                  </a:cubicBezTo>
                  <a:lnTo>
                    <a:pt x="2163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509650" y="3696975"/>
            <a:ext cx="1005375" cy="1025775"/>
            <a:chOff x="551775" y="1255225"/>
            <a:chExt cx="1005375" cy="1025775"/>
          </a:xfrm>
        </p:grpSpPr>
        <p:sp>
          <p:nvSpPr>
            <p:cNvPr id="38" name="Google Shape;38;p2"/>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2128563" y="4303250"/>
            <a:ext cx="522375" cy="600475"/>
            <a:chOff x="570150" y="3736525"/>
            <a:chExt cx="522375" cy="600475"/>
          </a:xfrm>
        </p:grpSpPr>
        <p:sp>
          <p:nvSpPr>
            <p:cNvPr id="43" name="Google Shape;43;p2"/>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2"/>
          <p:cNvGrpSpPr/>
          <p:nvPr/>
        </p:nvGrpSpPr>
        <p:grpSpPr>
          <a:xfrm>
            <a:off x="472425" y="974975"/>
            <a:ext cx="504000" cy="617525"/>
            <a:chOff x="1702150" y="2499125"/>
            <a:chExt cx="504000" cy="617525"/>
          </a:xfrm>
        </p:grpSpPr>
        <p:sp>
          <p:nvSpPr>
            <p:cNvPr id="48" name="Google Shape;48;p2"/>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5104913" y="4769725"/>
            <a:ext cx="445600" cy="706975"/>
            <a:chOff x="1717250" y="4324325"/>
            <a:chExt cx="445600" cy="706975"/>
          </a:xfrm>
        </p:grpSpPr>
        <p:sp>
          <p:nvSpPr>
            <p:cNvPr id="53" name="Google Shape;53;p2"/>
            <p:cNvSpPr/>
            <p:nvPr/>
          </p:nvSpPr>
          <p:spPr>
            <a:xfrm>
              <a:off x="1733650" y="4373450"/>
              <a:ext cx="429200" cy="648800"/>
            </a:xfrm>
            <a:custGeom>
              <a:avLst/>
              <a:gdLst/>
              <a:ahLst/>
              <a:cxnLst/>
              <a:rect l="l" t="t" r="r" b="b"/>
              <a:pathLst>
                <a:path w="17168" h="25952" extrusionOk="0">
                  <a:moveTo>
                    <a:pt x="7732" y="1"/>
                  </a:moveTo>
                  <a:cubicBezTo>
                    <a:pt x="7142" y="1"/>
                    <a:pt x="6552" y="156"/>
                    <a:pt x="6011" y="379"/>
                  </a:cubicBezTo>
                  <a:cubicBezTo>
                    <a:pt x="5122" y="707"/>
                    <a:pt x="5590" y="1933"/>
                    <a:pt x="6372" y="1933"/>
                  </a:cubicBezTo>
                  <a:cubicBezTo>
                    <a:pt x="6466" y="1933"/>
                    <a:pt x="6566" y="1915"/>
                    <a:pt x="6668" y="1875"/>
                  </a:cubicBezTo>
                  <a:cubicBezTo>
                    <a:pt x="6959" y="1730"/>
                    <a:pt x="7279" y="1654"/>
                    <a:pt x="7599" y="1654"/>
                  </a:cubicBezTo>
                  <a:cubicBezTo>
                    <a:pt x="7799" y="1654"/>
                    <a:pt x="7998" y="1684"/>
                    <a:pt x="8190" y="1744"/>
                  </a:cubicBezTo>
                  <a:cubicBezTo>
                    <a:pt x="8689" y="1928"/>
                    <a:pt x="8794" y="2190"/>
                    <a:pt x="8479" y="2584"/>
                  </a:cubicBezTo>
                  <a:cubicBezTo>
                    <a:pt x="7691" y="3476"/>
                    <a:pt x="6589" y="4106"/>
                    <a:pt x="5696" y="4894"/>
                  </a:cubicBezTo>
                  <a:cubicBezTo>
                    <a:pt x="4883" y="5629"/>
                    <a:pt x="3990" y="6548"/>
                    <a:pt x="3675" y="7650"/>
                  </a:cubicBezTo>
                  <a:cubicBezTo>
                    <a:pt x="3386" y="8621"/>
                    <a:pt x="3806" y="9855"/>
                    <a:pt x="4778" y="10275"/>
                  </a:cubicBezTo>
                  <a:cubicBezTo>
                    <a:pt x="5038" y="10390"/>
                    <a:pt x="5319" y="10439"/>
                    <a:pt x="5612" y="10439"/>
                  </a:cubicBezTo>
                  <a:cubicBezTo>
                    <a:pt x="6857" y="10439"/>
                    <a:pt x="8315" y="9551"/>
                    <a:pt x="9293" y="9041"/>
                  </a:cubicBezTo>
                  <a:cubicBezTo>
                    <a:pt x="10287" y="8535"/>
                    <a:pt x="11600" y="7738"/>
                    <a:pt x="12822" y="7738"/>
                  </a:cubicBezTo>
                  <a:cubicBezTo>
                    <a:pt x="13246" y="7738"/>
                    <a:pt x="13659" y="7834"/>
                    <a:pt x="14044" y="8070"/>
                  </a:cubicBezTo>
                  <a:cubicBezTo>
                    <a:pt x="14332" y="8254"/>
                    <a:pt x="14700" y="8621"/>
                    <a:pt x="14569" y="8989"/>
                  </a:cubicBezTo>
                  <a:cubicBezTo>
                    <a:pt x="14437" y="9356"/>
                    <a:pt x="13781" y="9645"/>
                    <a:pt x="13440" y="9829"/>
                  </a:cubicBezTo>
                  <a:cubicBezTo>
                    <a:pt x="12311" y="10459"/>
                    <a:pt x="11156" y="11063"/>
                    <a:pt x="10028" y="11693"/>
                  </a:cubicBezTo>
                  <a:cubicBezTo>
                    <a:pt x="8374" y="12611"/>
                    <a:pt x="6589" y="13268"/>
                    <a:pt x="4988" y="14318"/>
                  </a:cubicBezTo>
                  <a:cubicBezTo>
                    <a:pt x="3255" y="15473"/>
                    <a:pt x="0" y="18202"/>
                    <a:pt x="2389" y="20302"/>
                  </a:cubicBezTo>
                  <a:cubicBezTo>
                    <a:pt x="3115" y="20934"/>
                    <a:pt x="3951" y="21070"/>
                    <a:pt x="4820" y="21070"/>
                  </a:cubicBezTo>
                  <a:cubicBezTo>
                    <a:pt x="5477" y="21070"/>
                    <a:pt x="6153" y="20993"/>
                    <a:pt x="6813" y="20993"/>
                  </a:cubicBezTo>
                  <a:cubicBezTo>
                    <a:pt x="6985" y="20993"/>
                    <a:pt x="7155" y="20998"/>
                    <a:pt x="7324" y="21011"/>
                  </a:cubicBezTo>
                  <a:cubicBezTo>
                    <a:pt x="7691" y="21011"/>
                    <a:pt x="8059" y="21116"/>
                    <a:pt x="8400" y="21326"/>
                  </a:cubicBezTo>
                  <a:cubicBezTo>
                    <a:pt x="8820" y="21641"/>
                    <a:pt x="8768" y="21877"/>
                    <a:pt x="8479" y="22350"/>
                  </a:cubicBezTo>
                  <a:cubicBezTo>
                    <a:pt x="7849" y="23321"/>
                    <a:pt x="6589" y="23767"/>
                    <a:pt x="5618" y="24345"/>
                  </a:cubicBezTo>
                  <a:cubicBezTo>
                    <a:pt x="4833" y="24793"/>
                    <a:pt x="5217" y="25951"/>
                    <a:pt x="5918" y="25951"/>
                  </a:cubicBezTo>
                  <a:cubicBezTo>
                    <a:pt x="6038" y="25951"/>
                    <a:pt x="6166" y="25917"/>
                    <a:pt x="6300" y="25841"/>
                  </a:cubicBezTo>
                  <a:cubicBezTo>
                    <a:pt x="7508" y="25132"/>
                    <a:pt x="8899" y="24555"/>
                    <a:pt x="9739" y="23374"/>
                  </a:cubicBezTo>
                  <a:cubicBezTo>
                    <a:pt x="10421" y="22455"/>
                    <a:pt x="10631" y="21326"/>
                    <a:pt x="9818" y="20434"/>
                  </a:cubicBezTo>
                  <a:cubicBezTo>
                    <a:pt x="9156" y="19747"/>
                    <a:pt x="8249" y="19356"/>
                    <a:pt x="7286" y="19356"/>
                  </a:cubicBezTo>
                  <a:cubicBezTo>
                    <a:pt x="7255" y="19356"/>
                    <a:pt x="7224" y="19357"/>
                    <a:pt x="7193" y="19357"/>
                  </a:cubicBezTo>
                  <a:cubicBezTo>
                    <a:pt x="6510" y="19357"/>
                    <a:pt x="5758" y="19497"/>
                    <a:pt x="5029" y="19497"/>
                  </a:cubicBezTo>
                  <a:cubicBezTo>
                    <a:pt x="4664" y="19497"/>
                    <a:pt x="4305" y="19462"/>
                    <a:pt x="3964" y="19357"/>
                  </a:cubicBezTo>
                  <a:cubicBezTo>
                    <a:pt x="2441" y="18859"/>
                    <a:pt x="3728" y="17441"/>
                    <a:pt x="4436" y="16811"/>
                  </a:cubicBezTo>
                  <a:cubicBezTo>
                    <a:pt x="5591" y="15814"/>
                    <a:pt x="6904" y="15000"/>
                    <a:pt x="8321" y="14370"/>
                  </a:cubicBezTo>
                  <a:cubicBezTo>
                    <a:pt x="9608" y="13766"/>
                    <a:pt x="10815" y="13110"/>
                    <a:pt x="12049" y="12454"/>
                  </a:cubicBezTo>
                  <a:cubicBezTo>
                    <a:pt x="13151" y="11876"/>
                    <a:pt x="14359" y="11351"/>
                    <a:pt x="15330" y="10564"/>
                  </a:cubicBezTo>
                  <a:cubicBezTo>
                    <a:pt x="17167" y="9068"/>
                    <a:pt x="15907" y="6836"/>
                    <a:pt x="13939" y="6285"/>
                  </a:cubicBezTo>
                  <a:cubicBezTo>
                    <a:pt x="13578" y="6193"/>
                    <a:pt x="13221" y="6151"/>
                    <a:pt x="12867" y="6151"/>
                  </a:cubicBezTo>
                  <a:cubicBezTo>
                    <a:pt x="11417" y="6151"/>
                    <a:pt x="10023" y="6844"/>
                    <a:pt x="8715" y="7519"/>
                  </a:cubicBezTo>
                  <a:cubicBezTo>
                    <a:pt x="7954" y="7939"/>
                    <a:pt x="7140" y="8306"/>
                    <a:pt x="6326" y="8621"/>
                  </a:cubicBezTo>
                  <a:cubicBezTo>
                    <a:pt x="6104" y="8695"/>
                    <a:pt x="5866" y="8820"/>
                    <a:pt x="5662" y="8820"/>
                  </a:cubicBezTo>
                  <a:cubicBezTo>
                    <a:pt x="5504" y="8820"/>
                    <a:pt x="5368" y="8745"/>
                    <a:pt x="5276" y="8516"/>
                  </a:cubicBezTo>
                  <a:cubicBezTo>
                    <a:pt x="5093" y="7991"/>
                    <a:pt x="5644" y="7388"/>
                    <a:pt x="5933" y="7020"/>
                  </a:cubicBezTo>
                  <a:cubicBezTo>
                    <a:pt x="6694" y="6075"/>
                    <a:pt x="7718" y="5393"/>
                    <a:pt x="8636" y="4631"/>
                  </a:cubicBezTo>
                  <a:cubicBezTo>
                    <a:pt x="9345" y="4054"/>
                    <a:pt x="10238" y="3398"/>
                    <a:pt x="10369" y="2400"/>
                  </a:cubicBezTo>
                  <a:cubicBezTo>
                    <a:pt x="10500" y="1429"/>
                    <a:pt x="9713" y="563"/>
                    <a:pt x="8873" y="222"/>
                  </a:cubicBezTo>
                  <a:cubicBezTo>
                    <a:pt x="8500" y="67"/>
                    <a:pt x="8116" y="1"/>
                    <a:pt x="773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63825" y="4365075"/>
              <a:ext cx="386550" cy="666225"/>
            </a:xfrm>
            <a:custGeom>
              <a:avLst/>
              <a:gdLst/>
              <a:ahLst/>
              <a:cxnLst/>
              <a:rect l="l" t="t" r="r" b="b"/>
              <a:pathLst>
                <a:path w="15462" h="26649" extrusionOk="0">
                  <a:moveTo>
                    <a:pt x="6555" y="662"/>
                  </a:moveTo>
                  <a:cubicBezTo>
                    <a:pt x="6915" y="662"/>
                    <a:pt x="7250" y="723"/>
                    <a:pt x="7561" y="845"/>
                  </a:cubicBezTo>
                  <a:cubicBezTo>
                    <a:pt x="8296" y="1160"/>
                    <a:pt x="8978" y="1895"/>
                    <a:pt x="8873" y="2709"/>
                  </a:cubicBezTo>
                  <a:cubicBezTo>
                    <a:pt x="8768" y="3496"/>
                    <a:pt x="8007" y="4100"/>
                    <a:pt x="7351" y="4651"/>
                  </a:cubicBezTo>
                  <a:lnTo>
                    <a:pt x="7246" y="4704"/>
                  </a:lnTo>
                  <a:lnTo>
                    <a:pt x="6642" y="5203"/>
                  </a:lnTo>
                  <a:cubicBezTo>
                    <a:pt x="5854" y="5754"/>
                    <a:pt x="5146" y="6410"/>
                    <a:pt x="4516" y="7145"/>
                  </a:cubicBezTo>
                  <a:lnTo>
                    <a:pt x="4463" y="7198"/>
                  </a:lnTo>
                  <a:cubicBezTo>
                    <a:pt x="4122" y="7618"/>
                    <a:pt x="3571" y="8326"/>
                    <a:pt x="3807" y="8983"/>
                  </a:cubicBezTo>
                  <a:cubicBezTo>
                    <a:pt x="3859" y="9166"/>
                    <a:pt x="3991" y="9324"/>
                    <a:pt x="4174" y="9403"/>
                  </a:cubicBezTo>
                  <a:cubicBezTo>
                    <a:pt x="4300" y="9445"/>
                    <a:pt x="4431" y="9466"/>
                    <a:pt x="4562" y="9466"/>
                  </a:cubicBezTo>
                  <a:cubicBezTo>
                    <a:pt x="4758" y="9466"/>
                    <a:pt x="4957" y="9418"/>
                    <a:pt x="5146" y="9324"/>
                  </a:cubicBezTo>
                  <a:lnTo>
                    <a:pt x="5251" y="9271"/>
                  </a:lnTo>
                  <a:cubicBezTo>
                    <a:pt x="6091" y="8956"/>
                    <a:pt x="6904" y="8589"/>
                    <a:pt x="7692" y="8143"/>
                  </a:cubicBezTo>
                  <a:cubicBezTo>
                    <a:pt x="8908" y="7513"/>
                    <a:pt x="10242" y="6817"/>
                    <a:pt x="11640" y="6817"/>
                  </a:cubicBezTo>
                  <a:cubicBezTo>
                    <a:pt x="11991" y="6817"/>
                    <a:pt x="12347" y="6861"/>
                    <a:pt x="12705" y="6961"/>
                  </a:cubicBezTo>
                  <a:cubicBezTo>
                    <a:pt x="13650" y="7171"/>
                    <a:pt x="14412" y="7906"/>
                    <a:pt x="14674" y="8825"/>
                  </a:cubicBezTo>
                  <a:cubicBezTo>
                    <a:pt x="14832" y="9534"/>
                    <a:pt x="14543" y="10243"/>
                    <a:pt x="13939" y="10663"/>
                  </a:cubicBezTo>
                  <a:cubicBezTo>
                    <a:pt x="13204" y="11214"/>
                    <a:pt x="12417" y="11686"/>
                    <a:pt x="11603" y="12054"/>
                  </a:cubicBezTo>
                  <a:cubicBezTo>
                    <a:pt x="11314" y="12211"/>
                    <a:pt x="11026" y="12369"/>
                    <a:pt x="10737" y="12526"/>
                  </a:cubicBezTo>
                  <a:lnTo>
                    <a:pt x="10684" y="12526"/>
                  </a:lnTo>
                  <a:cubicBezTo>
                    <a:pt x="9451" y="13209"/>
                    <a:pt x="8269" y="13839"/>
                    <a:pt x="7036" y="14416"/>
                  </a:cubicBezTo>
                  <a:cubicBezTo>
                    <a:pt x="5592" y="15046"/>
                    <a:pt x="4253" y="15886"/>
                    <a:pt x="3046" y="16910"/>
                  </a:cubicBezTo>
                  <a:cubicBezTo>
                    <a:pt x="2389" y="17514"/>
                    <a:pt x="1628" y="18380"/>
                    <a:pt x="1786" y="19141"/>
                  </a:cubicBezTo>
                  <a:cubicBezTo>
                    <a:pt x="1891" y="19587"/>
                    <a:pt x="2258" y="19929"/>
                    <a:pt x="2704" y="20007"/>
                  </a:cubicBezTo>
                  <a:cubicBezTo>
                    <a:pt x="3178" y="20122"/>
                    <a:pt x="3652" y="20185"/>
                    <a:pt x="4132" y="20185"/>
                  </a:cubicBezTo>
                  <a:cubicBezTo>
                    <a:pt x="4424" y="20185"/>
                    <a:pt x="4717" y="20162"/>
                    <a:pt x="5014" y="20112"/>
                  </a:cubicBezTo>
                  <a:cubicBezTo>
                    <a:pt x="5356" y="20060"/>
                    <a:pt x="5697" y="20034"/>
                    <a:pt x="6012" y="20034"/>
                  </a:cubicBezTo>
                  <a:cubicBezTo>
                    <a:pt x="6042" y="20033"/>
                    <a:pt x="6072" y="20032"/>
                    <a:pt x="6102" y="20032"/>
                  </a:cubicBezTo>
                  <a:cubicBezTo>
                    <a:pt x="6962" y="20032"/>
                    <a:pt x="7792" y="20396"/>
                    <a:pt x="8401" y="21005"/>
                  </a:cubicBezTo>
                  <a:cubicBezTo>
                    <a:pt x="9267" y="21976"/>
                    <a:pt x="8637" y="23105"/>
                    <a:pt x="8322" y="23551"/>
                  </a:cubicBezTo>
                  <a:cubicBezTo>
                    <a:pt x="7692" y="24444"/>
                    <a:pt x="6694" y="24969"/>
                    <a:pt x="5749" y="25494"/>
                  </a:cubicBezTo>
                  <a:cubicBezTo>
                    <a:pt x="5487" y="25625"/>
                    <a:pt x="5224" y="25782"/>
                    <a:pt x="4962" y="25914"/>
                  </a:cubicBezTo>
                  <a:cubicBezTo>
                    <a:pt x="4901" y="25959"/>
                    <a:pt x="4831" y="25987"/>
                    <a:pt x="4757" y="25987"/>
                  </a:cubicBezTo>
                  <a:cubicBezTo>
                    <a:pt x="4704" y="25987"/>
                    <a:pt x="4649" y="25973"/>
                    <a:pt x="4594" y="25940"/>
                  </a:cubicBezTo>
                  <a:cubicBezTo>
                    <a:pt x="4437" y="25835"/>
                    <a:pt x="4332" y="25651"/>
                    <a:pt x="4332" y="25441"/>
                  </a:cubicBezTo>
                  <a:cubicBezTo>
                    <a:pt x="4332" y="25257"/>
                    <a:pt x="4437" y="25100"/>
                    <a:pt x="4594" y="24995"/>
                  </a:cubicBezTo>
                  <a:cubicBezTo>
                    <a:pt x="4831" y="24864"/>
                    <a:pt x="5067" y="24759"/>
                    <a:pt x="5303" y="24627"/>
                  </a:cubicBezTo>
                  <a:cubicBezTo>
                    <a:pt x="6117" y="24207"/>
                    <a:pt x="7036" y="23709"/>
                    <a:pt x="7587" y="22895"/>
                  </a:cubicBezTo>
                  <a:cubicBezTo>
                    <a:pt x="7849" y="22449"/>
                    <a:pt x="8112" y="21924"/>
                    <a:pt x="7403" y="21425"/>
                  </a:cubicBezTo>
                  <a:cubicBezTo>
                    <a:pt x="7036" y="21189"/>
                    <a:pt x="6616" y="21057"/>
                    <a:pt x="6169" y="21031"/>
                  </a:cubicBezTo>
                  <a:cubicBezTo>
                    <a:pt x="6012" y="21005"/>
                    <a:pt x="5881" y="21005"/>
                    <a:pt x="5723" y="21005"/>
                  </a:cubicBezTo>
                  <a:lnTo>
                    <a:pt x="5697" y="21005"/>
                  </a:lnTo>
                  <a:cubicBezTo>
                    <a:pt x="5356" y="21005"/>
                    <a:pt x="4988" y="21031"/>
                    <a:pt x="4673" y="21084"/>
                  </a:cubicBezTo>
                  <a:cubicBezTo>
                    <a:pt x="4317" y="21107"/>
                    <a:pt x="3966" y="21131"/>
                    <a:pt x="3624" y="21131"/>
                  </a:cubicBezTo>
                  <a:cubicBezTo>
                    <a:pt x="2833" y="21131"/>
                    <a:pt x="2094" y="21004"/>
                    <a:pt x="1471" y="20454"/>
                  </a:cubicBezTo>
                  <a:cubicBezTo>
                    <a:pt x="972" y="20086"/>
                    <a:pt x="683" y="19509"/>
                    <a:pt x="736" y="18879"/>
                  </a:cubicBezTo>
                  <a:cubicBezTo>
                    <a:pt x="814" y="17540"/>
                    <a:pt x="2468" y="15991"/>
                    <a:pt x="4017" y="14968"/>
                  </a:cubicBezTo>
                  <a:cubicBezTo>
                    <a:pt x="4936" y="14390"/>
                    <a:pt x="5933" y="13865"/>
                    <a:pt x="6931" y="13419"/>
                  </a:cubicBezTo>
                  <a:cubicBezTo>
                    <a:pt x="7639" y="13078"/>
                    <a:pt x="8348" y="12736"/>
                    <a:pt x="9057" y="12369"/>
                  </a:cubicBezTo>
                  <a:cubicBezTo>
                    <a:pt x="9529" y="12080"/>
                    <a:pt x="10028" y="11818"/>
                    <a:pt x="10527" y="11555"/>
                  </a:cubicBezTo>
                  <a:cubicBezTo>
                    <a:pt x="11131" y="11214"/>
                    <a:pt x="11787" y="10846"/>
                    <a:pt x="12443" y="10479"/>
                  </a:cubicBezTo>
                  <a:lnTo>
                    <a:pt x="12627" y="10400"/>
                  </a:lnTo>
                  <a:cubicBezTo>
                    <a:pt x="13020" y="10190"/>
                    <a:pt x="13545" y="9901"/>
                    <a:pt x="13729" y="9481"/>
                  </a:cubicBezTo>
                  <a:cubicBezTo>
                    <a:pt x="13913" y="8983"/>
                    <a:pt x="13545" y="8458"/>
                    <a:pt x="13073" y="8169"/>
                  </a:cubicBezTo>
                  <a:cubicBezTo>
                    <a:pt x="12623" y="7889"/>
                    <a:pt x="12145" y="7778"/>
                    <a:pt x="11661" y="7778"/>
                  </a:cubicBezTo>
                  <a:cubicBezTo>
                    <a:pt x="10508" y="7778"/>
                    <a:pt x="9317" y="8412"/>
                    <a:pt x="8374" y="8930"/>
                  </a:cubicBezTo>
                  <a:lnTo>
                    <a:pt x="7981" y="9114"/>
                  </a:lnTo>
                  <a:lnTo>
                    <a:pt x="7534" y="9350"/>
                  </a:lnTo>
                  <a:cubicBezTo>
                    <a:pt x="6615" y="9851"/>
                    <a:pt x="5447" y="10486"/>
                    <a:pt x="4465" y="10486"/>
                  </a:cubicBezTo>
                  <a:cubicBezTo>
                    <a:pt x="4214" y="10486"/>
                    <a:pt x="3974" y="10444"/>
                    <a:pt x="3754" y="10348"/>
                  </a:cubicBezTo>
                  <a:cubicBezTo>
                    <a:pt x="2914" y="9980"/>
                    <a:pt x="2599" y="8878"/>
                    <a:pt x="2836" y="8090"/>
                  </a:cubicBezTo>
                  <a:cubicBezTo>
                    <a:pt x="3124" y="7040"/>
                    <a:pt x="4017" y="6148"/>
                    <a:pt x="4778" y="5465"/>
                  </a:cubicBezTo>
                  <a:cubicBezTo>
                    <a:pt x="5093" y="5176"/>
                    <a:pt x="5461" y="4888"/>
                    <a:pt x="5854" y="4625"/>
                  </a:cubicBezTo>
                  <a:cubicBezTo>
                    <a:pt x="6484" y="4179"/>
                    <a:pt x="7036" y="3680"/>
                    <a:pt x="7561" y="3129"/>
                  </a:cubicBezTo>
                  <a:cubicBezTo>
                    <a:pt x="7771" y="2945"/>
                    <a:pt x="7849" y="2657"/>
                    <a:pt x="7823" y="2368"/>
                  </a:cubicBezTo>
                  <a:cubicBezTo>
                    <a:pt x="7718" y="2000"/>
                    <a:pt x="7298" y="1817"/>
                    <a:pt x="7167" y="1764"/>
                  </a:cubicBezTo>
                  <a:cubicBezTo>
                    <a:pt x="6974" y="1678"/>
                    <a:pt x="6763" y="1636"/>
                    <a:pt x="6532" y="1636"/>
                  </a:cubicBezTo>
                  <a:cubicBezTo>
                    <a:pt x="6196" y="1636"/>
                    <a:pt x="5817" y="1724"/>
                    <a:pt x="5382" y="1895"/>
                  </a:cubicBezTo>
                  <a:cubicBezTo>
                    <a:pt x="5329" y="1922"/>
                    <a:pt x="5271" y="1933"/>
                    <a:pt x="5212" y="1933"/>
                  </a:cubicBezTo>
                  <a:cubicBezTo>
                    <a:pt x="5093" y="1933"/>
                    <a:pt x="4971" y="1887"/>
                    <a:pt x="4883" y="1817"/>
                  </a:cubicBezTo>
                  <a:cubicBezTo>
                    <a:pt x="4726" y="1685"/>
                    <a:pt x="4647" y="1502"/>
                    <a:pt x="4673" y="1292"/>
                  </a:cubicBezTo>
                  <a:cubicBezTo>
                    <a:pt x="4699" y="1160"/>
                    <a:pt x="4778" y="1055"/>
                    <a:pt x="4936" y="1003"/>
                  </a:cubicBezTo>
                  <a:cubicBezTo>
                    <a:pt x="5526" y="776"/>
                    <a:pt x="6064" y="662"/>
                    <a:pt x="6555" y="662"/>
                  </a:cubicBezTo>
                  <a:close/>
                  <a:moveTo>
                    <a:pt x="6504" y="0"/>
                  </a:moveTo>
                  <a:cubicBezTo>
                    <a:pt x="5939" y="0"/>
                    <a:pt x="5326" y="133"/>
                    <a:pt x="4647" y="399"/>
                  </a:cubicBezTo>
                  <a:cubicBezTo>
                    <a:pt x="4306" y="530"/>
                    <a:pt x="4043" y="845"/>
                    <a:pt x="3991" y="1187"/>
                  </a:cubicBezTo>
                  <a:cubicBezTo>
                    <a:pt x="3938" y="1633"/>
                    <a:pt x="4122" y="2053"/>
                    <a:pt x="4463" y="2315"/>
                  </a:cubicBezTo>
                  <a:cubicBezTo>
                    <a:pt x="4669" y="2487"/>
                    <a:pt x="4931" y="2580"/>
                    <a:pt x="5190" y="2580"/>
                  </a:cubicBezTo>
                  <a:cubicBezTo>
                    <a:pt x="5328" y="2580"/>
                    <a:pt x="5464" y="2554"/>
                    <a:pt x="5592" y="2499"/>
                  </a:cubicBezTo>
                  <a:cubicBezTo>
                    <a:pt x="5841" y="2366"/>
                    <a:pt x="6122" y="2296"/>
                    <a:pt x="6401" y="2296"/>
                  </a:cubicBezTo>
                  <a:cubicBezTo>
                    <a:pt x="6563" y="2296"/>
                    <a:pt x="6724" y="2320"/>
                    <a:pt x="6878" y="2368"/>
                  </a:cubicBezTo>
                  <a:cubicBezTo>
                    <a:pt x="6983" y="2394"/>
                    <a:pt x="7062" y="2447"/>
                    <a:pt x="7141" y="2525"/>
                  </a:cubicBezTo>
                  <a:cubicBezTo>
                    <a:pt x="7114" y="2578"/>
                    <a:pt x="7088" y="2657"/>
                    <a:pt x="7036" y="2709"/>
                  </a:cubicBezTo>
                  <a:cubicBezTo>
                    <a:pt x="6537" y="3208"/>
                    <a:pt x="6012" y="3680"/>
                    <a:pt x="5434" y="4074"/>
                  </a:cubicBezTo>
                  <a:cubicBezTo>
                    <a:pt x="5041" y="4363"/>
                    <a:pt x="4647" y="4651"/>
                    <a:pt x="4306" y="4993"/>
                  </a:cubicBezTo>
                  <a:cubicBezTo>
                    <a:pt x="3466" y="5728"/>
                    <a:pt x="2521" y="6699"/>
                    <a:pt x="2153" y="7906"/>
                  </a:cubicBezTo>
                  <a:cubicBezTo>
                    <a:pt x="1864" y="8956"/>
                    <a:pt x="2258" y="10400"/>
                    <a:pt x="3439" y="10925"/>
                  </a:cubicBezTo>
                  <a:cubicBezTo>
                    <a:pt x="3757" y="11063"/>
                    <a:pt x="4093" y="11121"/>
                    <a:pt x="4436" y="11121"/>
                  </a:cubicBezTo>
                  <a:cubicBezTo>
                    <a:pt x="5597" y="11121"/>
                    <a:pt x="6851" y="10454"/>
                    <a:pt x="7823" y="9928"/>
                  </a:cubicBezTo>
                  <a:lnTo>
                    <a:pt x="8269" y="9691"/>
                  </a:lnTo>
                  <a:lnTo>
                    <a:pt x="8637" y="9481"/>
                  </a:lnTo>
                  <a:cubicBezTo>
                    <a:pt x="9561" y="8991"/>
                    <a:pt x="10635" y="8419"/>
                    <a:pt x="11605" y="8419"/>
                  </a:cubicBezTo>
                  <a:cubicBezTo>
                    <a:pt x="11984" y="8419"/>
                    <a:pt x="12347" y="8506"/>
                    <a:pt x="12679" y="8720"/>
                  </a:cubicBezTo>
                  <a:cubicBezTo>
                    <a:pt x="12915" y="8851"/>
                    <a:pt x="13125" y="9114"/>
                    <a:pt x="13073" y="9219"/>
                  </a:cubicBezTo>
                  <a:cubicBezTo>
                    <a:pt x="12994" y="9403"/>
                    <a:pt x="12548" y="9665"/>
                    <a:pt x="12285" y="9796"/>
                  </a:cubicBezTo>
                  <a:lnTo>
                    <a:pt x="12102" y="9901"/>
                  </a:lnTo>
                  <a:cubicBezTo>
                    <a:pt x="11472" y="10243"/>
                    <a:pt x="10816" y="10610"/>
                    <a:pt x="10186" y="10951"/>
                  </a:cubicBezTo>
                  <a:cubicBezTo>
                    <a:pt x="9687" y="11214"/>
                    <a:pt x="9188" y="11476"/>
                    <a:pt x="8689" y="11765"/>
                  </a:cubicBezTo>
                  <a:cubicBezTo>
                    <a:pt x="8007" y="12133"/>
                    <a:pt x="7298" y="12474"/>
                    <a:pt x="6616" y="12789"/>
                  </a:cubicBezTo>
                  <a:cubicBezTo>
                    <a:pt x="5592" y="13261"/>
                    <a:pt x="4568" y="13786"/>
                    <a:pt x="3623" y="14390"/>
                  </a:cubicBezTo>
                  <a:cubicBezTo>
                    <a:pt x="2573" y="15073"/>
                    <a:pt x="158" y="16858"/>
                    <a:pt x="27" y="18800"/>
                  </a:cubicBezTo>
                  <a:cubicBezTo>
                    <a:pt x="1" y="19640"/>
                    <a:pt x="342" y="20401"/>
                    <a:pt x="998" y="20900"/>
                  </a:cubicBezTo>
                  <a:cubicBezTo>
                    <a:pt x="1799" y="21605"/>
                    <a:pt x="2710" y="21757"/>
                    <a:pt x="3632" y="21757"/>
                  </a:cubicBezTo>
                  <a:cubicBezTo>
                    <a:pt x="3979" y="21757"/>
                    <a:pt x="4328" y="21735"/>
                    <a:pt x="4673" y="21714"/>
                  </a:cubicBezTo>
                  <a:cubicBezTo>
                    <a:pt x="4950" y="21683"/>
                    <a:pt x="5236" y="21670"/>
                    <a:pt x="5520" y="21670"/>
                  </a:cubicBezTo>
                  <a:cubicBezTo>
                    <a:pt x="5721" y="21670"/>
                    <a:pt x="5921" y="21677"/>
                    <a:pt x="6117" y="21687"/>
                  </a:cubicBezTo>
                  <a:cubicBezTo>
                    <a:pt x="6432" y="21687"/>
                    <a:pt x="6747" y="21792"/>
                    <a:pt x="7009" y="21976"/>
                  </a:cubicBezTo>
                  <a:cubicBezTo>
                    <a:pt x="7246" y="22134"/>
                    <a:pt x="7246" y="22134"/>
                    <a:pt x="7009" y="22527"/>
                  </a:cubicBezTo>
                  <a:cubicBezTo>
                    <a:pt x="6563" y="23210"/>
                    <a:pt x="5776" y="23630"/>
                    <a:pt x="4988" y="24050"/>
                  </a:cubicBezTo>
                  <a:cubicBezTo>
                    <a:pt x="4752" y="24181"/>
                    <a:pt x="4489" y="24312"/>
                    <a:pt x="4253" y="24444"/>
                  </a:cubicBezTo>
                  <a:cubicBezTo>
                    <a:pt x="3886" y="24654"/>
                    <a:pt x="3676" y="25047"/>
                    <a:pt x="3676" y="25467"/>
                  </a:cubicBezTo>
                  <a:cubicBezTo>
                    <a:pt x="3676" y="25887"/>
                    <a:pt x="3886" y="26281"/>
                    <a:pt x="4253" y="26517"/>
                  </a:cubicBezTo>
                  <a:cubicBezTo>
                    <a:pt x="4411" y="26596"/>
                    <a:pt x="4568" y="26649"/>
                    <a:pt x="4726" y="26649"/>
                  </a:cubicBezTo>
                  <a:cubicBezTo>
                    <a:pt x="4909" y="26649"/>
                    <a:pt x="5093" y="26596"/>
                    <a:pt x="5251" y="26491"/>
                  </a:cubicBezTo>
                  <a:cubicBezTo>
                    <a:pt x="5513" y="26360"/>
                    <a:pt x="5749" y="26202"/>
                    <a:pt x="6012" y="26071"/>
                  </a:cubicBezTo>
                  <a:cubicBezTo>
                    <a:pt x="7036" y="25520"/>
                    <a:pt x="8086" y="24916"/>
                    <a:pt x="8794" y="23945"/>
                  </a:cubicBezTo>
                  <a:cubicBezTo>
                    <a:pt x="9661" y="22764"/>
                    <a:pt x="9687" y="21504"/>
                    <a:pt x="8847" y="20559"/>
                  </a:cubicBezTo>
                  <a:cubicBezTo>
                    <a:pt x="8132" y="19819"/>
                    <a:pt x="7120" y="19376"/>
                    <a:pt x="6076" y="19376"/>
                  </a:cubicBezTo>
                  <a:cubicBezTo>
                    <a:pt x="6046" y="19376"/>
                    <a:pt x="6016" y="19377"/>
                    <a:pt x="5986" y="19377"/>
                  </a:cubicBezTo>
                  <a:cubicBezTo>
                    <a:pt x="5618" y="19377"/>
                    <a:pt x="5251" y="19430"/>
                    <a:pt x="4909" y="19456"/>
                  </a:cubicBezTo>
                  <a:cubicBezTo>
                    <a:pt x="4636" y="19498"/>
                    <a:pt x="4359" y="19519"/>
                    <a:pt x="4083" y="19519"/>
                  </a:cubicBezTo>
                  <a:cubicBezTo>
                    <a:pt x="3668" y="19519"/>
                    <a:pt x="3256" y="19472"/>
                    <a:pt x="2862" y="19377"/>
                  </a:cubicBezTo>
                  <a:cubicBezTo>
                    <a:pt x="2573" y="19299"/>
                    <a:pt x="2389" y="19167"/>
                    <a:pt x="2363" y="19010"/>
                  </a:cubicBezTo>
                  <a:cubicBezTo>
                    <a:pt x="2311" y="18669"/>
                    <a:pt x="2704" y="18065"/>
                    <a:pt x="3439" y="17409"/>
                  </a:cubicBezTo>
                  <a:cubicBezTo>
                    <a:pt x="4568" y="16438"/>
                    <a:pt x="5854" y="15624"/>
                    <a:pt x="7246" y="15020"/>
                  </a:cubicBezTo>
                  <a:cubicBezTo>
                    <a:pt x="8506" y="14443"/>
                    <a:pt x="9739" y="13786"/>
                    <a:pt x="10947" y="13130"/>
                  </a:cubicBezTo>
                  <a:lnTo>
                    <a:pt x="10973" y="13104"/>
                  </a:lnTo>
                  <a:cubicBezTo>
                    <a:pt x="11262" y="12946"/>
                    <a:pt x="11551" y="12789"/>
                    <a:pt x="11839" y="12658"/>
                  </a:cubicBezTo>
                  <a:cubicBezTo>
                    <a:pt x="12705" y="12238"/>
                    <a:pt x="13545" y="11739"/>
                    <a:pt x="14307" y="11161"/>
                  </a:cubicBezTo>
                  <a:cubicBezTo>
                    <a:pt x="15094" y="10610"/>
                    <a:pt x="15462" y="9639"/>
                    <a:pt x="15278" y="8694"/>
                  </a:cubicBezTo>
                  <a:cubicBezTo>
                    <a:pt x="15042" y="7618"/>
                    <a:pt x="14044" y="6646"/>
                    <a:pt x="12810" y="6305"/>
                  </a:cubicBezTo>
                  <a:cubicBezTo>
                    <a:pt x="12419" y="6203"/>
                    <a:pt x="12031" y="6159"/>
                    <a:pt x="11649" y="6159"/>
                  </a:cubicBezTo>
                  <a:cubicBezTo>
                    <a:pt x="10061" y="6159"/>
                    <a:pt x="8578" y="6930"/>
                    <a:pt x="7351" y="7565"/>
                  </a:cubicBezTo>
                  <a:cubicBezTo>
                    <a:pt x="6589" y="7985"/>
                    <a:pt x="5802" y="8353"/>
                    <a:pt x="4988" y="8641"/>
                  </a:cubicBezTo>
                  <a:lnTo>
                    <a:pt x="4857" y="8694"/>
                  </a:lnTo>
                  <a:cubicBezTo>
                    <a:pt x="4751" y="8736"/>
                    <a:pt x="4559" y="8813"/>
                    <a:pt x="4461" y="8813"/>
                  </a:cubicBezTo>
                  <a:cubicBezTo>
                    <a:pt x="4438" y="8813"/>
                    <a:pt x="4421" y="8809"/>
                    <a:pt x="4411" y="8799"/>
                  </a:cubicBezTo>
                  <a:cubicBezTo>
                    <a:pt x="4384" y="8799"/>
                    <a:pt x="4384" y="8773"/>
                    <a:pt x="4358" y="8746"/>
                  </a:cubicBezTo>
                  <a:cubicBezTo>
                    <a:pt x="4253" y="8431"/>
                    <a:pt x="4673" y="7906"/>
                    <a:pt x="4909" y="7618"/>
                  </a:cubicBezTo>
                  <a:lnTo>
                    <a:pt x="4962" y="7565"/>
                  </a:lnTo>
                  <a:cubicBezTo>
                    <a:pt x="5566" y="6856"/>
                    <a:pt x="6248" y="6253"/>
                    <a:pt x="7009" y="5701"/>
                  </a:cubicBezTo>
                  <a:cubicBezTo>
                    <a:pt x="7219" y="5544"/>
                    <a:pt x="7403" y="5386"/>
                    <a:pt x="7613" y="5229"/>
                  </a:cubicBezTo>
                  <a:lnTo>
                    <a:pt x="7692" y="5150"/>
                  </a:lnTo>
                  <a:cubicBezTo>
                    <a:pt x="8427" y="4573"/>
                    <a:pt x="9319" y="3838"/>
                    <a:pt x="9477" y="2788"/>
                  </a:cubicBezTo>
                  <a:cubicBezTo>
                    <a:pt x="9608" y="1633"/>
                    <a:pt x="8716" y="635"/>
                    <a:pt x="7744" y="242"/>
                  </a:cubicBezTo>
                  <a:cubicBezTo>
                    <a:pt x="7354" y="81"/>
                    <a:pt x="6943" y="0"/>
                    <a:pt x="650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717250" y="4332600"/>
              <a:ext cx="429200" cy="648325"/>
            </a:xfrm>
            <a:custGeom>
              <a:avLst/>
              <a:gdLst/>
              <a:ahLst/>
              <a:cxnLst/>
              <a:rect l="l" t="t" r="r" b="b"/>
              <a:pathLst>
                <a:path w="17168" h="25933" extrusionOk="0">
                  <a:moveTo>
                    <a:pt x="7753" y="0"/>
                  </a:moveTo>
                  <a:cubicBezTo>
                    <a:pt x="7155" y="0"/>
                    <a:pt x="6558" y="150"/>
                    <a:pt x="6011" y="359"/>
                  </a:cubicBezTo>
                  <a:cubicBezTo>
                    <a:pt x="5123" y="710"/>
                    <a:pt x="5588" y="1914"/>
                    <a:pt x="6367" y="1914"/>
                  </a:cubicBezTo>
                  <a:cubicBezTo>
                    <a:pt x="6463" y="1914"/>
                    <a:pt x="6564" y="1896"/>
                    <a:pt x="6667" y="1856"/>
                  </a:cubicBezTo>
                  <a:cubicBezTo>
                    <a:pt x="6958" y="1710"/>
                    <a:pt x="7279" y="1634"/>
                    <a:pt x="7599" y="1634"/>
                  </a:cubicBezTo>
                  <a:cubicBezTo>
                    <a:pt x="7799" y="1634"/>
                    <a:pt x="7998" y="1664"/>
                    <a:pt x="8190" y="1724"/>
                  </a:cubicBezTo>
                  <a:cubicBezTo>
                    <a:pt x="8689" y="1934"/>
                    <a:pt x="8794" y="2197"/>
                    <a:pt x="8479" y="2591"/>
                  </a:cubicBezTo>
                  <a:cubicBezTo>
                    <a:pt x="7691" y="3457"/>
                    <a:pt x="6589" y="4087"/>
                    <a:pt x="5696" y="4874"/>
                  </a:cubicBezTo>
                  <a:cubicBezTo>
                    <a:pt x="4882" y="5609"/>
                    <a:pt x="3990" y="6554"/>
                    <a:pt x="3675" y="7630"/>
                  </a:cubicBezTo>
                  <a:cubicBezTo>
                    <a:pt x="3386" y="8602"/>
                    <a:pt x="3806" y="9835"/>
                    <a:pt x="4777" y="10255"/>
                  </a:cubicBezTo>
                  <a:cubicBezTo>
                    <a:pt x="5042" y="10378"/>
                    <a:pt x="5328" y="10430"/>
                    <a:pt x="5627" y="10430"/>
                  </a:cubicBezTo>
                  <a:cubicBezTo>
                    <a:pt x="6868" y="10430"/>
                    <a:pt x="8319" y="9529"/>
                    <a:pt x="9292" y="9022"/>
                  </a:cubicBezTo>
                  <a:cubicBezTo>
                    <a:pt x="10280" y="8518"/>
                    <a:pt x="11582" y="7729"/>
                    <a:pt x="12797" y="7729"/>
                  </a:cubicBezTo>
                  <a:cubicBezTo>
                    <a:pt x="13230" y="7729"/>
                    <a:pt x="13651" y="7829"/>
                    <a:pt x="14043" y="8077"/>
                  </a:cubicBezTo>
                  <a:cubicBezTo>
                    <a:pt x="14332" y="8234"/>
                    <a:pt x="14700" y="8602"/>
                    <a:pt x="14568" y="8969"/>
                  </a:cubicBezTo>
                  <a:cubicBezTo>
                    <a:pt x="14437" y="9337"/>
                    <a:pt x="13781" y="9625"/>
                    <a:pt x="13440" y="9809"/>
                  </a:cubicBezTo>
                  <a:cubicBezTo>
                    <a:pt x="12311" y="10465"/>
                    <a:pt x="11156" y="11043"/>
                    <a:pt x="10027" y="11673"/>
                  </a:cubicBezTo>
                  <a:cubicBezTo>
                    <a:pt x="8374" y="12618"/>
                    <a:pt x="6589" y="13248"/>
                    <a:pt x="4987" y="14298"/>
                  </a:cubicBezTo>
                  <a:cubicBezTo>
                    <a:pt x="3255" y="15453"/>
                    <a:pt x="0" y="18209"/>
                    <a:pt x="2389" y="20309"/>
                  </a:cubicBezTo>
                  <a:cubicBezTo>
                    <a:pt x="3106" y="20933"/>
                    <a:pt x="3930" y="21074"/>
                    <a:pt x="4788" y="21074"/>
                  </a:cubicBezTo>
                  <a:cubicBezTo>
                    <a:pt x="5489" y="21074"/>
                    <a:pt x="6213" y="20980"/>
                    <a:pt x="6917" y="20980"/>
                  </a:cubicBezTo>
                  <a:cubicBezTo>
                    <a:pt x="7053" y="20980"/>
                    <a:pt x="7189" y="20983"/>
                    <a:pt x="7324" y="20991"/>
                  </a:cubicBezTo>
                  <a:cubicBezTo>
                    <a:pt x="7691" y="20991"/>
                    <a:pt x="8059" y="21123"/>
                    <a:pt x="8400" y="21333"/>
                  </a:cubicBezTo>
                  <a:cubicBezTo>
                    <a:pt x="8820" y="21621"/>
                    <a:pt x="8767" y="21858"/>
                    <a:pt x="8479" y="22330"/>
                  </a:cubicBezTo>
                  <a:cubicBezTo>
                    <a:pt x="7849" y="23328"/>
                    <a:pt x="6589" y="23774"/>
                    <a:pt x="5617" y="24351"/>
                  </a:cubicBezTo>
                  <a:cubicBezTo>
                    <a:pt x="4834" y="24799"/>
                    <a:pt x="5215" y="25933"/>
                    <a:pt x="5913" y="25933"/>
                  </a:cubicBezTo>
                  <a:cubicBezTo>
                    <a:pt x="6034" y="25933"/>
                    <a:pt x="6164" y="25899"/>
                    <a:pt x="6300" y="25821"/>
                  </a:cubicBezTo>
                  <a:cubicBezTo>
                    <a:pt x="7507" y="25113"/>
                    <a:pt x="8899" y="24561"/>
                    <a:pt x="9739" y="23380"/>
                  </a:cubicBezTo>
                  <a:cubicBezTo>
                    <a:pt x="10421" y="22461"/>
                    <a:pt x="10631" y="21333"/>
                    <a:pt x="9817" y="20414"/>
                  </a:cubicBezTo>
                  <a:cubicBezTo>
                    <a:pt x="9135" y="19705"/>
                    <a:pt x="8190" y="19338"/>
                    <a:pt x="7192" y="19338"/>
                  </a:cubicBezTo>
                  <a:cubicBezTo>
                    <a:pt x="6510" y="19338"/>
                    <a:pt x="5757" y="19489"/>
                    <a:pt x="5028" y="19489"/>
                  </a:cubicBezTo>
                  <a:cubicBezTo>
                    <a:pt x="4664" y="19489"/>
                    <a:pt x="4305" y="19451"/>
                    <a:pt x="3964" y="19338"/>
                  </a:cubicBezTo>
                  <a:cubicBezTo>
                    <a:pt x="2441" y="18839"/>
                    <a:pt x="3727" y="17448"/>
                    <a:pt x="4436" y="16792"/>
                  </a:cubicBezTo>
                  <a:cubicBezTo>
                    <a:pt x="5591" y="15794"/>
                    <a:pt x="6904" y="14980"/>
                    <a:pt x="8321" y="14377"/>
                  </a:cubicBezTo>
                  <a:cubicBezTo>
                    <a:pt x="9607" y="13747"/>
                    <a:pt x="10815" y="13090"/>
                    <a:pt x="12049" y="12434"/>
                  </a:cubicBezTo>
                  <a:cubicBezTo>
                    <a:pt x="13151" y="11857"/>
                    <a:pt x="14358" y="11358"/>
                    <a:pt x="15330" y="10544"/>
                  </a:cubicBezTo>
                  <a:cubicBezTo>
                    <a:pt x="17167" y="9074"/>
                    <a:pt x="15907" y="6817"/>
                    <a:pt x="13938" y="6292"/>
                  </a:cubicBezTo>
                  <a:cubicBezTo>
                    <a:pt x="13571" y="6192"/>
                    <a:pt x="13207" y="6148"/>
                    <a:pt x="12846" y="6148"/>
                  </a:cubicBezTo>
                  <a:cubicBezTo>
                    <a:pt x="11403" y="6148"/>
                    <a:pt x="10017" y="6853"/>
                    <a:pt x="8715" y="7525"/>
                  </a:cubicBezTo>
                  <a:cubicBezTo>
                    <a:pt x="7954" y="7945"/>
                    <a:pt x="7140" y="8313"/>
                    <a:pt x="6326" y="8628"/>
                  </a:cubicBezTo>
                  <a:cubicBezTo>
                    <a:pt x="6104" y="8702"/>
                    <a:pt x="5865" y="8826"/>
                    <a:pt x="5662" y="8826"/>
                  </a:cubicBezTo>
                  <a:cubicBezTo>
                    <a:pt x="5504" y="8826"/>
                    <a:pt x="5368" y="8752"/>
                    <a:pt x="5276" y="8523"/>
                  </a:cubicBezTo>
                  <a:cubicBezTo>
                    <a:pt x="5092" y="7998"/>
                    <a:pt x="5644" y="7394"/>
                    <a:pt x="5932" y="7000"/>
                  </a:cubicBezTo>
                  <a:cubicBezTo>
                    <a:pt x="6694" y="6082"/>
                    <a:pt x="7717" y="5373"/>
                    <a:pt x="8636" y="4638"/>
                  </a:cubicBezTo>
                  <a:cubicBezTo>
                    <a:pt x="9345" y="4034"/>
                    <a:pt x="10237" y="3378"/>
                    <a:pt x="10369" y="2407"/>
                  </a:cubicBezTo>
                  <a:cubicBezTo>
                    <a:pt x="10500" y="1436"/>
                    <a:pt x="9712" y="569"/>
                    <a:pt x="8872" y="202"/>
                  </a:cubicBezTo>
                  <a:cubicBezTo>
                    <a:pt x="8507" y="60"/>
                    <a:pt x="8130" y="0"/>
                    <a:pt x="775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747425" y="4324325"/>
              <a:ext cx="386550" cy="665625"/>
            </a:xfrm>
            <a:custGeom>
              <a:avLst/>
              <a:gdLst/>
              <a:ahLst/>
              <a:cxnLst/>
              <a:rect l="l" t="t" r="r" b="b"/>
              <a:pathLst>
                <a:path w="15462" h="26625" extrusionOk="0">
                  <a:moveTo>
                    <a:pt x="6525" y="656"/>
                  </a:moveTo>
                  <a:cubicBezTo>
                    <a:pt x="6897" y="656"/>
                    <a:pt x="7241" y="722"/>
                    <a:pt x="7560" y="848"/>
                  </a:cubicBezTo>
                  <a:cubicBezTo>
                    <a:pt x="8295" y="1137"/>
                    <a:pt x="8978" y="1898"/>
                    <a:pt x="8873" y="2685"/>
                  </a:cubicBezTo>
                  <a:cubicBezTo>
                    <a:pt x="8768" y="3499"/>
                    <a:pt x="8007" y="4103"/>
                    <a:pt x="7350" y="4628"/>
                  </a:cubicBezTo>
                  <a:lnTo>
                    <a:pt x="7245" y="4706"/>
                  </a:lnTo>
                  <a:lnTo>
                    <a:pt x="6642" y="5179"/>
                  </a:lnTo>
                  <a:cubicBezTo>
                    <a:pt x="5854" y="5756"/>
                    <a:pt x="5145" y="6413"/>
                    <a:pt x="4515" y="7121"/>
                  </a:cubicBezTo>
                  <a:lnTo>
                    <a:pt x="4463" y="7200"/>
                  </a:lnTo>
                  <a:cubicBezTo>
                    <a:pt x="4122" y="7594"/>
                    <a:pt x="3570" y="8303"/>
                    <a:pt x="3807" y="8959"/>
                  </a:cubicBezTo>
                  <a:cubicBezTo>
                    <a:pt x="3859" y="9143"/>
                    <a:pt x="3990" y="9300"/>
                    <a:pt x="4174" y="9405"/>
                  </a:cubicBezTo>
                  <a:cubicBezTo>
                    <a:pt x="4287" y="9433"/>
                    <a:pt x="4404" y="9448"/>
                    <a:pt x="4521" y="9448"/>
                  </a:cubicBezTo>
                  <a:cubicBezTo>
                    <a:pt x="4731" y="9448"/>
                    <a:pt x="4943" y="9401"/>
                    <a:pt x="5145" y="9300"/>
                  </a:cubicBezTo>
                  <a:lnTo>
                    <a:pt x="5250" y="9248"/>
                  </a:lnTo>
                  <a:cubicBezTo>
                    <a:pt x="6090" y="8933"/>
                    <a:pt x="6904" y="8565"/>
                    <a:pt x="7692" y="8145"/>
                  </a:cubicBezTo>
                  <a:cubicBezTo>
                    <a:pt x="8920" y="7510"/>
                    <a:pt x="10268" y="6806"/>
                    <a:pt x="11680" y="6806"/>
                  </a:cubicBezTo>
                  <a:cubicBezTo>
                    <a:pt x="12019" y="6806"/>
                    <a:pt x="12360" y="6846"/>
                    <a:pt x="12705" y="6938"/>
                  </a:cubicBezTo>
                  <a:cubicBezTo>
                    <a:pt x="13650" y="7148"/>
                    <a:pt x="14411" y="7883"/>
                    <a:pt x="14674" y="8828"/>
                  </a:cubicBezTo>
                  <a:cubicBezTo>
                    <a:pt x="14831" y="9536"/>
                    <a:pt x="14543" y="10245"/>
                    <a:pt x="13939" y="10639"/>
                  </a:cubicBezTo>
                  <a:cubicBezTo>
                    <a:pt x="13204" y="11190"/>
                    <a:pt x="12416" y="11663"/>
                    <a:pt x="11603" y="12056"/>
                  </a:cubicBezTo>
                  <a:cubicBezTo>
                    <a:pt x="11314" y="12188"/>
                    <a:pt x="11025" y="12345"/>
                    <a:pt x="10737" y="12503"/>
                  </a:cubicBezTo>
                  <a:lnTo>
                    <a:pt x="10684" y="12529"/>
                  </a:lnTo>
                  <a:cubicBezTo>
                    <a:pt x="9450" y="13211"/>
                    <a:pt x="8269" y="13841"/>
                    <a:pt x="7035" y="14419"/>
                  </a:cubicBezTo>
                  <a:cubicBezTo>
                    <a:pt x="5592" y="15049"/>
                    <a:pt x="4253" y="15889"/>
                    <a:pt x="3045" y="16913"/>
                  </a:cubicBezTo>
                  <a:cubicBezTo>
                    <a:pt x="2389" y="17490"/>
                    <a:pt x="1628" y="18383"/>
                    <a:pt x="1785" y="19144"/>
                  </a:cubicBezTo>
                  <a:cubicBezTo>
                    <a:pt x="1890" y="19564"/>
                    <a:pt x="2258" y="19905"/>
                    <a:pt x="2704" y="20010"/>
                  </a:cubicBezTo>
                  <a:cubicBezTo>
                    <a:pt x="3148" y="20117"/>
                    <a:pt x="3592" y="20171"/>
                    <a:pt x="4042" y="20171"/>
                  </a:cubicBezTo>
                  <a:cubicBezTo>
                    <a:pt x="4362" y="20171"/>
                    <a:pt x="4686" y="20143"/>
                    <a:pt x="5014" y="20089"/>
                  </a:cubicBezTo>
                  <a:cubicBezTo>
                    <a:pt x="5355" y="20062"/>
                    <a:pt x="5697" y="20036"/>
                    <a:pt x="6012" y="20036"/>
                  </a:cubicBezTo>
                  <a:cubicBezTo>
                    <a:pt x="6044" y="20035"/>
                    <a:pt x="6076" y="20035"/>
                    <a:pt x="6108" y="20035"/>
                  </a:cubicBezTo>
                  <a:cubicBezTo>
                    <a:pt x="6966" y="20035"/>
                    <a:pt x="7793" y="20374"/>
                    <a:pt x="8400" y="20981"/>
                  </a:cubicBezTo>
                  <a:cubicBezTo>
                    <a:pt x="9267" y="21979"/>
                    <a:pt x="8637" y="23107"/>
                    <a:pt x="8322" y="23554"/>
                  </a:cubicBezTo>
                  <a:cubicBezTo>
                    <a:pt x="7692" y="24420"/>
                    <a:pt x="6694" y="24971"/>
                    <a:pt x="5749" y="25470"/>
                  </a:cubicBezTo>
                  <a:cubicBezTo>
                    <a:pt x="5487" y="25627"/>
                    <a:pt x="5224" y="25759"/>
                    <a:pt x="4962" y="25916"/>
                  </a:cubicBezTo>
                  <a:cubicBezTo>
                    <a:pt x="4904" y="25959"/>
                    <a:pt x="4838" y="25979"/>
                    <a:pt x="4769" y="25979"/>
                  </a:cubicBezTo>
                  <a:cubicBezTo>
                    <a:pt x="4712" y="25979"/>
                    <a:pt x="4653" y="25966"/>
                    <a:pt x="4594" y="25942"/>
                  </a:cubicBezTo>
                  <a:cubicBezTo>
                    <a:pt x="4437" y="25837"/>
                    <a:pt x="4332" y="25654"/>
                    <a:pt x="4332" y="25444"/>
                  </a:cubicBezTo>
                  <a:cubicBezTo>
                    <a:pt x="4332" y="25260"/>
                    <a:pt x="4437" y="25076"/>
                    <a:pt x="4594" y="24997"/>
                  </a:cubicBezTo>
                  <a:cubicBezTo>
                    <a:pt x="4830" y="24866"/>
                    <a:pt x="5067" y="24735"/>
                    <a:pt x="5303" y="24604"/>
                  </a:cubicBezTo>
                  <a:cubicBezTo>
                    <a:pt x="6117" y="24184"/>
                    <a:pt x="7035" y="23711"/>
                    <a:pt x="7587" y="22871"/>
                  </a:cubicBezTo>
                  <a:cubicBezTo>
                    <a:pt x="7849" y="22425"/>
                    <a:pt x="8112" y="21926"/>
                    <a:pt x="7403" y="21427"/>
                  </a:cubicBezTo>
                  <a:cubicBezTo>
                    <a:pt x="7035" y="21165"/>
                    <a:pt x="6615" y="21034"/>
                    <a:pt x="6169" y="21007"/>
                  </a:cubicBezTo>
                  <a:lnTo>
                    <a:pt x="5697" y="21007"/>
                  </a:lnTo>
                  <a:cubicBezTo>
                    <a:pt x="5355" y="21007"/>
                    <a:pt x="4988" y="21034"/>
                    <a:pt x="4673" y="21086"/>
                  </a:cubicBezTo>
                  <a:cubicBezTo>
                    <a:pt x="4350" y="21101"/>
                    <a:pt x="4030" y="21117"/>
                    <a:pt x="3718" y="21117"/>
                  </a:cubicBezTo>
                  <a:cubicBezTo>
                    <a:pt x="2891" y="21117"/>
                    <a:pt x="2119" y="21002"/>
                    <a:pt x="1470" y="20430"/>
                  </a:cubicBezTo>
                  <a:cubicBezTo>
                    <a:pt x="972" y="20062"/>
                    <a:pt x="683" y="19485"/>
                    <a:pt x="735" y="18881"/>
                  </a:cubicBezTo>
                  <a:cubicBezTo>
                    <a:pt x="814" y="17516"/>
                    <a:pt x="2468" y="15968"/>
                    <a:pt x="4017" y="14970"/>
                  </a:cubicBezTo>
                  <a:cubicBezTo>
                    <a:pt x="4935" y="14393"/>
                    <a:pt x="5933" y="13868"/>
                    <a:pt x="6930" y="13421"/>
                  </a:cubicBezTo>
                  <a:cubicBezTo>
                    <a:pt x="7639" y="13080"/>
                    <a:pt x="8348" y="12739"/>
                    <a:pt x="9057" y="12345"/>
                  </a:cubicBezTo>
                  <a:cubicBezTo>
                    <a:pt x="9529" y="12083"/>
                    <a:pt x="10028" y="11820"/>
                    <a:pt x="10527" y="11558"/>
                  </a:cubicBezTo>
                  <a:cubicBezTo>
                    <a:pt x="11130" y="11190"/>
                    <a:pt x="11787" y="10849"/>
                    <a:pt x="12443" y="10481"/>
                  </a:cubicBezTo>
                  <a:lnTo>
                    <a:pt x="12626" y="10376"/>
                  </a:lnTo>
                  <a:cubicBezTo>
                    <a:pt x="13020" y="10166"/>
                    <a:pt x="13545" y="9878"/>
                    <a:pt x="13729" y="9484"/>
                  </a:cubicBezTo>
                  <a:cubicBezTo>
                    <a:pt x="13913" y="8959"/>
                    <a:pt x="13545" y="8460"/>
                    <a:pt x="13073" y="8171"/>
                  </a:cubicBezTo>
                  <a:cubicBezTo>
                    <a:pt x="12621" y="7891"/>
                    <a:pt x="12142" y="7779"/>
                    <a:pt x="11656" y="7779"/>
                  </a:cubicBezTo>
                  <a:cubicBezTo>
                    <a:pt x="10504" y="7779"/>
                    <a:pt x="9316" y="8408"/>
                    <a:pt x="8374" y="8906"/>
                  </a:cubicBezTo>
                  <a:lnTo>
                    <a:pt x="7980" y="9116"/>
                  </a:lnTo>
                  <a:lnTo>
                    <a:pt x="7534" y="9353"/>
                  </a:lnTo>
                  <a:cubicBezTo>
                    <a:pt x="6616" y="9833"/>
                    <a:pt x="5448" y="10462"/>
                    <a:pt x="4467" y="10462"/>
                  </a:cubicBezTo>
                  <a:cubicBezTo>
                    <a:pt x="4215" y="10462"/>
                    <a:pt x="3975" y="10421"/>
                    <a:pt x="3754" y="10324"/>
                  </a:cubicBezTo>
                  <a:cubicBezTo>
                    <a:pt x="2914" y="9956"/>
                    <a:pt x="2599" y="8880"/>
                    <a:pt x="2835" y="8093"/>
                  </a:cubicBezTo>
                  <a:cubicBezTo>
                    <a:pt x="3124" y="7043"/>
                    <a:pt x="4017" y="6124"/>
                    <a:pt x="4778" y="5468"/>
                  </a:cubicBezTo>
                  <a:cubicBezTo>
                    <a:pt x="5093" y="5153"/>
                    <a:pt x="5460" y="4890"/>
                    <a:pt x="5854" y="4602"/>
                  </a:cubicBezTo>
                  <a:cubicBezTo>
                    <a:pt x="6484" y="4182"/>
                    <a:pt x="7035" y="3683"/>
                    <a:pt x="7560" y="3105"/>
                  </a:cubicBezTo>
                  <a:cubicBezTo>
                    <a:pt x="7770" y="2922"/>
                    <a:pt x="7849" y="2633"/>
                    <a:pt x="7823" y="2370"/>
                  </a:cubicBezTo>
                  <a:cubicBezTo>
                    <a:pt x="7718" y="1977"/>
                    <a:pt x="7298" y="1793"/>
                    <a:pt x="7167" y="1740"/>
                  </a:cubicBezTo>
                  <a:cubicBezTo>
                    <a:pt x="6970" y="1664"/>
                    <a:pt x="6755" y="1624"/>
                    <a:pt x="6519" y="1624"/>
                  </a:cubicBezTo>
                  <a:cubicBezTo>
                    <a:pt x="6187" y="1624"/>
                    <a:pt x="5811" y="1703"/>
                    <a:pt x="5382" y="1872"/>
                  </a:cubicBezTo>
                  <a:cubicBezTo>
                    <a:pt x="5323" y="1901"/>
                    <a:pt x="5256" y="1916"/>
                    <a:pt x="5189" y="1916"/>
                  </a:cubicBezTo>
                  <a:cubicBezTo>
                    <a:pt x="5078" y="1916"/>
                    <a:pt x="4965" y="1875"/>
                    <a:pt x="4883" y="1793"/>
                  </a:cubicBezTo>
                  <a:cubicBezTo>
                    <a:pt x="4725" y="1688"/>
                    <a:pt x="4647" y="1478"/>
                    <a:pt x="4673" y="1294"/>
                  </a:cubicBezTo>
                  <a:cubicBezTo>
                    <a:pt x="4699" y="1163"/>
                    <a:pt x="4778" y="1032"/>
                    <a:pt x="4935" y="1005"/>
                  </a:cubicBezTo>
                  <a:cubicBezTo>
                    <a:pt x="5514" y="768"/>
                    <a:pt x="6042" y="656"/>
                    <a:pt x="6525" y="656"/>
                  </a:cubicBezTo>
                  <a:close/>
                  <a:moveTo>
                    <a:pt x="6485" y="1"/>
                  </a:moveTo>
                  <a:cubicBezTo>
                    <a:pt x="5925" y="1"/>
                    <a:pt x="5318" y="127"/>
                    <a:pt x="4647" y="375"/>
                  </a:cubicBezTo>
                  <a:cubicBezTo>
                    <a:pt x="4305" y="507"/>
                    <a:pt x="4043" y="822"/>
                    <a:pt x="3990" y="1189"/>
                  </a:cubicBezTo>
                  <a:cubicBezTo>
                    <a:pt x="3938" y="1609"/>
                    <a:pt x="4122" y="2055"/>
                    <a:pt x="4463" y="2318"/>
                  </a:cubicBezTo>
                  <a:cubicBezTo>
                    <a:pt x="4660" y="2482"/>
                    <a:pt x="4908" y="2564"/>
                    <a:pt x="5156" y="2564"/>
                  </a:cubicBezTo>
                  <a:cubicBezTo>
                    <a:pt x="5305" y="2564"/>
                    <a:pt x="5454" y="2534"/>
                    <a:pt x="5592" y="2475"/>
                  </a:cubicBezTo>
                  <a:cubicBezTo>
                    <a:pt x="5850" y="2355"/>
                    <a:pt x="6143" y="2291"/>
                    <a:pt x="6432" y="2291"/>
                  </a:cubicBezTo>
                  <a:cubicBezTo>
                    <a:pt x="6583" y="2291"/>
                    <a:pt x="6734" y="2308"/>
                    <a:pt x="6878" y="2344"/>
                  </a:cubicBezTo>
                  <a:cubicBezTo>
                    <a:pt x="6983" y="2397"/>
                    <a:pt x="7062" y="2449"/>
                    <a:pt x="7140" y="2502"/>
                  </a:cubicBezTo>
                  <a:cubicBezTo>
                    <a:pt x="7114" y="2580"/>
                    <a:pt x="7088" y="2633"/>
                    <a:pt x="7035" y="2685"/>
                  </a:cubicBezTo>
                  <a:cubicBezTo>
                    <a:pt x="6537" y="3210"/>
                    <a:pt x="6012" y="3683"/>
                    <a:pt x="5434" y="4077"/>
                  </a:cubicBezTo>
                  <a:cubicBezTo>
                    <a:pt x="5040" y="4365"/>
                    <a:pt x="4647" y="4654"/>
                    <a:pt x="4305" y="4969"/>
                  </a:cubicBezTo>
                  <a:cubicBezTo>
                    <a:pt x="3465" y="5704"/>
                    <a:pt x="2520" y="6701"/>
                    <a:pt x="2153" y="7883"/>
                  </a:cubicBezTo>
                  <a:cubicBezTo>
                    <a:pt x="1864" y="8959"/>
                    <a:pt x="2258" y="10403"/>
                    <a:pt x="3439" y="10928"/>
                  </a:cubicBezTo>
                  <a:cubicBezTo>
                    <a:pt x="3751" y="11063"/>
                    <a:pt x="4081" y="11121"/>
                    <a:pt x="4418" y="11121"/>
                  </a:cubicBezTo>
                  <a:cubicBezTo>
                    <a:pt x="5584" y="11121"/>
                    <a:pt x="6846" y="10433"/>
                    <a:pt x="7823" y="9904"/>
                  </a:cubicBezTo>
                  <a:lnTo>
                    <a:pt x="8269" y="9668"/>
                  </a:lnTo>
                  <a:lnTo>
                    <a:pt x="8637" y="9458"/>
                  </a:lnTo>
                  <a:cubicBezTo>
                    <a:pt x="9568" y="8982"/>
                    <a:pt x="10651" y="8411"/>
                    <a:pt x="11626" y="8411"/>
                  </a:cubicBezTo>
                  <a:cubicBezTo>
                    <a:pt x="11997" y="8411"/>
                    <a:pt x="12353" y="8494"/>
                    <a:pt x="12679" y="8696"/>
                  </a:cubicBezTo>
                  <a:cubicBezTo>
                    <a:pt x="12915" y="8854"/>
                    <a:pt x="13125" y="9090"/>
                    <a:pt x="13073" y="9195"/>
                  </a:cubicBezTo>
                  <a:cubicBezTo>
                    <a:pt x="12994" y="9405"/>
                    <a:pt x="12548" y="9641"/>
                    <a:pt x="12285" y="9773"/>
                  </a:cubicBezTo>
                  <a:lnTo>
                    <a:pt x="12102" y="9878"/>
                  </a:lnTo>
                  <a:cubicBezTo>
                    <a:pt x="11472" y="10245"/>
                    <a:pt x="10815" y="10613"/>
                    <a:pt x="10185" y="10928"/>
                  </a:cubicBezTo>
                  <a:cubicBezTo>
                    <a:pt x="9687" y="11216"/>
                    <a:pt x="9188" y="11479"/>
                    <a:pt x="8689" y="11741"/>
                  </a:cubicBezTo>
                  <a:cubicBezTo>
                    <a:pt x="8007" y="12135"/>
                    <a:pt x="7298" y="12450"/>
                    <a:pt x="6615" y="12791"/>
                  </a:cubicBezTo>
                  <a:cubicBezTo>
                    <a:pt x="5592" y="13238"/>
                    <a:pt x="4568" y="13789"/>
                    <a:pt x="3623" y="14393"/>
                  </a:cubicBezTo>
                  <a:cubicBezTo>
                    <a:pt x="2573" y="15075"/>
                    <a:pt x="158" y="16860"/>
                    <a:pt x="27" y="18802"/>
                  </a:cubicBezTo>
                  <a:cubicBezTo>
                    <a:pt x="1" y="19616"/>
                    <a:pt x="342" y="20404"/>
                    <a:pt x="998" y="20902"/>
                  </a:cubicBezTo>
                  <a:cubicBezTo>
                    <a:pt x="1778" y="21590"/>
                    <a:pt x="2664" y="21738"/>
                    <a:pt x="3562" y="21738"/>
                  </a:cubicBezTo>
                  <a:cubicBezTo>
                    <a:pt x="3932" y="21738"/>
                    <a:pt x="4305" y="21713"/>
                    <a:pt x="4673" y="21690"/>
                  </a:cubicBezTo>
                  <a:cubicBezTo>
                    <a:pt x="5007" y="21671"/>
                    <a:pt x="5354" y="21653"/>
                    <a:pt x="5696" y="21653"/>
                  </a:cubicBezTo>
                  <a:cubicBezTo>
                    <a:pt x="5838" y="21653"/>
                    <a:pt x="5978" y="21656"/>
                    <a:pt x="6117" y="21664"/>
                  </a:cubicBezTo>
                  <a:cubicBezTo>
                    <a:pt x="6432" y="21690"/>
                    <a:pt x="6747" y="21795"/>
                    <a:pt x="7009" y="21952"/>
                  </a:cubicBezTo>
                  <a:cubicBezTo>
                    <a:pt x="7245" y="22110"/>
                    <a:pt x="7245" y="22136"/>
                    <a:pt x="7009" y="22530"/>
                  </a:cubicBezTo>
                  <a:cubicBezTo>
                    <a:pt x="6563" y="23212"/>
                    <a:pt x="5775" y="23632"/>
                    <a:pt x="4988" y="24026"/>
                  </a:cubicBezTo>
                  <a:cubicBezTo>
                    <a:pt x="4752" y="24157"/>
                    <a:pt x="4489" y="24289"/>
                    <a:pt x="4253" y="24420"/>
                  </a:cubicBezTo>
                  <a:cubicBezTo>
                    <a:pt x="3885" y="24630"/>
                    <a:pt x="3675" y="25024"/>
                    <a:pt x="3675" y="25444"/>
                  </a:cubicBezTo>
                  <a:cubicBezTo>
                    <a:pt x="3675" y="25890"/>
                    <a:pt x="3885" y="26284"/>
                    <a:pt x="4253" y="26520"/>
                  </a:cubicBezTo>
                  <a:cubicBezTo>
                    <a:pt x="4410" y="26599"/>
                    <a:pt x="4568" y="26625"/>
                    <a:pt x="4725" y="26625"/>
                  </a:cubicBezTo>
                  <a:cubicBezTo>
                    <a:pt x="4909" y="26625"/>
                    <a:pt x="5093" y="26572"/>
                    <a:pt x="5250" y="26467"/>
                  </a:cubicBezTo>
                  <a:cubicBezTo>
                    <a:pt x="5487" y="26336"/>
                    <a:pt x="5749" y="26205"/>
                    <a:pt x="6012" y="26047"/>
                  </a:cubicBezTo>
                  <a:cubicBezTo>
                    <a:pt x="7035" y="25496"/>
                    <a:pt x="8085" y="24919"/>
                    <a:pt x="8794" y="23921"/>
                  </a:cubicBezTo>
                  <a:cubicBezTo>
                    <a:pt x="9634" y="22740"/>
                    <a:pt x="9660" y="21480"/>
                    <a:pt x="8847" y="20561"/>
                  </a:cubicBezTo>
                  <a:cubicBezTo>
                    <a:pt x="8108" y="19797"/>
                    <a:pt x="7122" y="19379"/>
                    <a:pt x="6056" y="19379"/>
                  </a:cubicBezTo>
                  <a:cubicBezTo>
                    <a:pt x="6024" y="19379"/>
                    <a:pt x="5992" y="19379"/>
                    <a:pt x="5959" y="19380"/>
                  </a:cubicBezTo>
                  <a:cubicBezTo>
                    <a:pt x="5618" y="19380"/>
                    <a:pt x="5250" y="19406"/>
                    <a:pt x="4909" y="19432"/>
                  </a:cubicBezTo>
                  <a:cubicBezTo>
                    <a:pt x="4614" y="19489"/>
                    <a:pt x="4314" y="19517"/>
                    <a:pt x="4016" y="19517"/>
                  </a:cubicBezTo>
                  <a:cubicBezTo>
                    <a:pt x="3624" y="19517"/>
                    <a:pt x="3234" y="19469"/>
                    <a:pt x="2862" y="19380"/>
                  </a:cubicBezTo>
                  <a:cubicBezTo>
                    <a:pt x="2573" y="19275"/>
                    <a:pt x="2389" y="19144"/>
                    <a:pt x="2363" y="19012"/>
                  </a:cubicBezTo>
                  <a:cubicBezTo>
                    <a:pt x="2310" y="18671"/>
                    <a:pt x="2704" y="18041"/>
                    <a:pt x="3439" y="17385"/>
                  </a:cubicBezTo>
                  <a:cubicBezTo>
                    <a:pt x="4568" y="16414"/>
                    <a:pt x="5854" y="15626"/>
                    <a:pt x="7245" y="15023"/>
                  </a:cubicBezTo>
                  <a:cubicBezTo>
                    <a:pt x="8505" y="14419"/>
                    <a:pt x="9739" y="13763"/>
                    <a:pt x="10947" y="13106"/>
                  </a:cubicBezTo>
                  <a:lnTo>
                    <a:pt x="10973" y="13080"/>
                  </a:lnTo>
                  <a:cubicBezTo>
                    <a:pt x="11262" y="12923"/>
                    <a:pt x="11550" y="12791"/>
                    <a:pt x="11839" y="12634"/>
                  </a:cubicBezTo>
                  <a:cubicBezTo>
                    <a:pt x="12705" y="12240"/>
                    <a:pt x="13545" y="11741"/>
                    <a:pt x="14306" y="11164"/>
                  </a:cubicBezTo>
                  <a:cubicBezTo>
                    <a:pt x="15094" y="10586"/>
                    <a:pt x="15461" y="9641"/>
                    <a:pt x="15278" y="8696"/>
                  </a:cubicBezTo>
                  <a:cubicBezTo>
                    <a:pt x="15041" y="7594"/>
                    <a:pt x="14044" y="6623"/>
                    <a:pt x="12810" y="6308"/>
                  </a:cubicBezTo>
                  <a:cubicBezTo>
                    <a:pt x="12405" y="6197"/>
                    <a:pt x="12004" y="6149"/>
                    <a:pt x="11610" y="6149"/>
                  </a:cubicBezTo>
                  <a:cubicBezTo>
                    <a:pt x="10037" y="6149"/>
                    <a:pt x="8568" y="6917"/>
                    <a:pt x="7350" y="7568"/>
                  </a:cubicBezTo>
                  <a:cubicBezTo>
                    <a:pt x="6589" y="7961"/>
                    <a:pt x="5802" y="8329"/>
                    <a:pt x="4988" y="8644"/>
                  </a:cubicBezTo>
                  <a:lnTo>
                    <a:pt x="4857" y="8696"/>
                  </a:lnTo>
                  <a:cubicBezTo>
                    <a:pt x="4740" y="8720"/>
                    <a:pt x="4519" y="8806"/>
                    <a:pt x="4435" y="8806"/>
                  </a:cubicBezTo>
                  <a:cubicBezTo>
                    <a:pt x="4424" y="8806"/>
                    <a:pt x="4416" y="8804"/>
                    <a:pt x="4410" y="8801"/>
                  </a:cubicBezTo>
                  <a:cubicBezTo>
                    <a:pt x="4384" y="8775"/>
                    <a:pt x="4384" y="8749"/>
                    <a:pt x="4358" y="8749"/>
                  </a:cubicBezTo>
                  <a:cubicBezTo>
                    <a:pt x="4253" y="8408"/>
                    <a:pt x="4673" y="7909"/>
                    <a:pt x="4909" y="7594"/>
                  </a:cubicBezTo>
                  <a:lnTo>
                    <a:pt x="4962" y="7541"/>
                  </a:lnTo>
                  <a:cubicBezTo>
                    <a:pt x="5565" y="6859"/>
                    <a:pt x="6248" y="6229"/>
                    <a:pt x="7009" y="5704"/>
                  </a:cubicBezTo>
                  <a:cubicBezTo>
                    <a:pt x="7219" y="5546"/>
                    <a:pt x="7403" y="5389"/>
                    <a:pt x="7613" y="5205"/>
                  </a:cubicBezTo>
                  <a:lnTo>
                    <a:pt x="7692" y="5153"/>
                  </a:lnTo>
                  <a:cubicBezTo>
                    <a:pt x="8427" y="4575"/>
                    <a:pt x="9319" y="3840"/>
                    <a:pt x="9477" y="2764"/>
                  </a:cubicBezTo>
                  <a:cubicBezTo>
                    <a:pt x="9608" y="1635"/>
                    <a:pt x="8715" y="612"/>
                    <a:pt x="7744" y="244"/>
                  </a:cubicBezTo>
                  <a:cubicBezTo>
                    <a:pt x="7348" y="81"/>
                    <a:pt x="6932" y="1"/>
                    <a:pt x="648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a:off x="6737625" y="231313"/>
            <a:ext cx="588675" cy="617400"/>
            <a:chOff x="1150250" y="3165075"/>
            <a:chExt cx="588675" cy="617400"/>
          </a:xfrm>
        </p:grpSpPr>
        <p:sp>
          <p:nvSpPr>
            <p:cNvPr id="58" name="Google Shape;58;p2"/>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540216">
            <a:off x="421244" y="135788"/>
            <a:ext cx="469885" cy="466610"/>
            <a:chOff x="1036725" y="560325"/>
            <a:chExt cx="469875" cy="466600"/>
          </a:xfrm>
        </p:grpSpPr>
        <p:sp>
          <p:nvSpPr>
            <p:cNvPr id="63" name="Google Shape;63;p2"/>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a:off x="890550" y="4548750"/>
            <a:ext cx="509125" cy="385875"/>
            <a:chOff x="600475" y="4370525"/>
            <a:chExt cx="509125" cy="385875"/>
          </a:xfrm>
        </p:grpSpPr>
        <p:sp>
          <p:nvSpPr>
            <p:cNvPr id="68" name="Google Shape;68;p2"/>
            <p:cNvSpPr/>
            <p:nvPr/>
          </p:nvSpPr>
          <p:spPr>
            <a:xfrm>
              <a:off x="629425" y="4420050"/>
              <a:ext cx="480175" cy="328250"/>
            </a:xfrm>
            <a:custGeom>
              <a:avLst/>
              <a:gdLst/>
              <a:ahLst/>
              <a:cxnLst/>
              <a:rect l="l" t="t" r="r" b="b"/>
              <a:pathLst>
                <a:path w="19207" h="13130" extrusionOk="0">
                  <a:moveTo>
                    <a:pt x="12656" y="1"/>
                  </a:moveTo>
                  <a:cubicBezTo>
                    <a:pt x="12518" y="1"/>
                    <a:pt x="12372" y="36"/>
                    <a:pt x="12224" y="116"/>
                  </a:cubicBezTo>
                  <a:cubicBezTo>
                    <a:pt x="10412" y="1087"/>
                    <a:pt x="7341" y="1901"/>
                    <a:pt x="7525" y="4526"/>
                  </a:cubicBezTo>
                  <a:cubicBezTo>
                    <a:pt x="7625" y="5905"/>
                    <a:pt x="8632" y="6375"/>
                    <a:pt x="9773" y="6375"/>
                  </a:cubicBezTo>
                  <a:cubicBezTo>
                    <a:pt x="10739" y="6375"/>
                    <a:pt x="11800" y="6038"/>
                    <a:pt x="12486" y="5629"/>
                  </a:cubicBezTo>
                  <a:cubicBezTo>
                    <a:pt x="13193" y="5204"/>
                    <a:pt x="14118" y="4376"/>
                    <a:pt x="15022" y="4376"/>
                  </a:cubicBezTo>
                  <a:cubicBezTo>
                    <a:pt x="15292" y="4376"/>
                    <a:pt x="15560" y="4450"/>
                    <a:pt x="15820" y="4631"/>
                  </a:cubicBezTo>
                  <a:cubicBezTo>
                    <a:pt x="16791" y="5340"/>
                    <a:pt x="15846" y="6810"/>
                    <a:pt x="15321" y="7519"/>
                  </a:cubicBezTo>
                  <a:cubicBezTo>
                    <a:pt x="13825" y="9487"/>
                    <a:pt x="10937" y="10879"/>
                    <a:pt x="8523" y="11246"/>
                  </a:cubicBezTo>
                  <a:cubicBezTo>
                    <a:pt x="8107" y="11311"/>
                    <a:pt x="7687" y="11343"/>
                    <a:pt x="7267" y="11343"/>
                  </a:cubicBezTo>
                  <a:cubicBezTo>
                    <a:pt x="5299" y="11343"/>
                    <a:pt x="3340" y="10636"/>
                    <a:pt x="1934" y="9251"/>
                  </a:cubicBezTo>
                  <a:cubicBezTo>
                    <a:pt x="1741" y="9058"/>
                    <a:pt x="1525" y="8978"/>
                    <a:pt x="1317" y="8978"/>
                  </a:cubicBezTo>
                  <a:cubicBezTo>
                    <a:pt x="616" y="8978"/>
                    <a:pt x="0" y="9890"/>
                    <a:pt x="648" y="10537"/>
                  </a:cubicBezTo>
                  <a:cubicBezTo>
                    <a:pt x="2382" y="12249"/>
                    <a:pt x="4812" y="13130"/>
                    <a:pt x="7241" y="13130"/>
                  </a:cubicBezTo>
                  <a:cubicBezTo>
                    <a:pt x="7643" y="13130"/>
                    <a:pt x="8045" y="13106"/>
                    <a:pt x="8444" y="13057"/>
                  </a:cubicBezTo>
                  <a:cubicBezTo>
                    <a:pt x="11121" y="12690"/>
                    <a:pt x="13641" y="11561"/>
                    <a:pt x="15662" y="9776"/>
                  </a:cubicBezTo>
                  <a:cubicBezTo>
                    <a:pt x="17290" y="8359"/>
                    <a:pt x="19206" y="5314"/>
                    <a:pt x="17211" y="3424"/>
                  </a:cubicBezTo>
                  <a:cubicBezTo>
                    <a:pt x="16602" y="2852"/>
                    <a:pt x="15812" y="2552"/>
                    <a:pt x="15004" y="2552"/>
                  </a:cubicBezTo>
                  <a:cubicBezTo>
                    <a:pt x="14663" y="2552"/>
                    <a:pt x="14318" y="2606"/>
                    <a:pt x="13982" y="2715"/>
                  </a:cubicBezTo>
                  <a:cubicBezTo>
                    <a:pt x="12722" y="3109"/>
                    <a:pt x="11777" y="4290"/>
                    <a:pt x="10465" y="4552"/>
                  </a:cubicBezTo>
                  <a:cubicBezTo>
                    <a:pt x="10298" y="4584"/>
                    <a:pt x="10081" y="4623"/>
                    <a:pt x="9883" y="4623"/>
                  </a:cubicBezTo>
                  <a:cubicBezTo>
                    <a:pt x="9585" y="4623"/>
                    <a:pt x="9331" y="4533"/>
                    <a:pt x="9363" y="4185"/>
                  </a:cubicBezTo>
                  <a:cubicBezTo>
                    <a:pt x="9389" y="3739"/>
                    <a:pt x="9861" y="3397"/>
                    <a:pt x="10202" y="3161"/>
                  </a:cubicBezTo>
                  <a:cubicBezTo>
                    <a:pt x="11095" y="2531"/>
                    <a:pt x="12171" y="2216"/>
                    <a:pt x="13116" y="1691"/>
                  </a:cubicBezTo>
                  <a:cubicBezTo>
                    <a:pt x="13991" y="1220"/>
                    <a:pt x="13466" y="1"/>
                    <a:pt x="12656"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16925" y="4411875"/>
              <a:ext cx="472325" cy="344525"/>
            </a:xfrm>
            <a:custGeom>
              <a:avLst/>
              <a:gdLst/>
              <a:ahLst/>
              <a:cxnLst/>
              <a:rect l="l" t="t" r="r" b="b"/>
              <a:pathLst>
                <a:path w="18893" h="13781" extrusionOk="0">
                  <a:moveTo>
                    <a:pt x="13173" y="627"/>
                  </a:moveTo>
                  <a:cubicBezTo>
                    <a:pt x="13268" y="627"/>
                    <a:pt x="13367" y="653"/>
                    <a:pt x="13459" y="706"/>
                  </a:cubicBezTo>
                  <a:cubicBezTo>
                    <a:pt x="13642" y="837"/>
                    <a:pt x="13774" y="1047"/>
                    <a:pt x="13774" y="1283"/>
                  </a:cubicBezTo>
                  <a:cubicBezTo>
                    <a:pt x="13774" y="1467"/>
                    <a:pt x="13669" y="1624"/>
                    <a:pt x="13485" y="1703"/>
                  </a:cubicBezTo>
                  <a:cubicBezTo>
                    <a:pt x="13117" y="1913"/>
                    <a:pt x="12724" y="2097"/>
                    <a:pt x="12330" y="2254"/>
                  </a:cubicBezTo>
                  <a:cubicBezTo>
                    <a:pt x="11700" y="2517"/>
                    <a:pt x="11096" y="2806"/>
                    <a:pt x="10545" y="3173"/>
                  </a:cubicBezTo>
                  <a:cubicBezTo>
                    <a:pt x="10099" y="3488"/>
                    <a:pt x="9600" y="3882"/>
                    <a:pt x="9548" y="4433"/>
                  </a:cubicBezTo>
                  <a:cubicBezTo>
                    <a:pt x="9521" y="4669"/>
                    <a:pt x="9600" y="4879"/>
                    <a:pt x="9758" y="5037"/>
                  </a:cubicBezTo>
                  <a:cubicBezTo>
                    <a:pt x="9946" y="5196"/>
                    <a:pt x="10174" y="5252"/>
                    <a:pt x="10425" y="5252"/>
                  </a:cubicBezTo>
                  <a:cubicBezTo>
                    <a:pt x="10628" y="5252"/>
                    <a:pt x="10847" y="5215"/>
                    <a:pt x="11070" y="5168"/>
                  </a:cubicBezTo>
                  <a:cubicBezTo>
                    <a:pt x="11805" y="4958"/>
                    <a:pt x="12487" y="4643"/>
                    <a:pt x="13091" y="4171"/>
                  </a:cubicBezTo>
                  <a:cubicBezTo>
                    <a:pt x="13564" y="3829"/>
                    <a:pt x="14089" y="3541"/>
                    <a:pt x="14640" y="3331"/>
                  </a:cubicBezTo>
                  <a:cubicBezTo>
                    <a:pt x="14931" y="3239"/>
                    <a:pt x="15231" y="3194"/>
                    <a:pt x="15529" y="3194"/>
                  </a:cubicBezTo>
                  <a:cubicBezTo>
                    <a:pt x="16254" y="3194"/>
                    <a:pt x="16970" y="3459"/>
                    <a:pt x="17527" y="3961"/>
                  </a:cubicBezTo>
                  <a:cubicBezTo>
                    <a:pt x="18026" y="4433"/>
                    <a:pt x="18289" y="5089"/>
                    <a:pt x="18262" y="5772"/>
                  </a:cubicBezTo>
                  <a:cubicBezTo>
                    <a:pt x="18236" y="7216"/>
                    <a:pt x="17081" y="8869"/>
                    <a:pt x="15979" y="9867"/>
                  </a:cubicBezTo>
                  <a:cubicBezTo>
                    <a:pt x="13984" y="11599"/>
                    <a:pt x="11542" y="12702"/>
                    <a:pt x="8944" y="13069"/>
                  </a:cubicBezTo>
                  <a:cubicBezTo>
                    <a:pt x="8572" y="13110"/>
                    <a:pt x="8202" y="13130"/>
                    <a:pt x="7834" y="13130"/>
                  </a:cubicBezTo>
                  <a:cubicBezTo>
                    <a:pt x="5369" y="13130"/>
                    <a:pt x="3029" y="12227"/>
                    <a:pt x="1384" y="10628"/>
                  </a:cubicBezTo>
                  <a:cubicBezTo>
                    <a:pt x="1148" y="10392"/>
                    <a:pt x="1148" y="10024"/>
                    <a:pt x="1384" y="9814"/>
                  </a:cubicBezTo>
                  <a:cubicBezTo>
                    <a:pt x="1489" y="9709"/>
                    <a:pt x="1646" y="9631"/>
                    <a:pt x="1830" y="9631"/>
                  </a:cubicBezTo>
                  <a:cubicBezTo>
                    <a:pt x="1847" y="9627"/>
                    <a:pt x="1865" y="9626"/>
                    <a:pt x="1883" y="9626"/>
                  </a:cubicBezTo>
                  <a:cubicBezTo>
                    <a:pt x="2002" y="9626"/>
                    <a:pt x="2133" y="9697"/>
                    <a:pt x="2224" y="9788"/>
                  </a:cubicBezTo>
                  <a:cubicBezTo>
                    <a:pt x="3623" y="11165"/>
                    <a:pt x="5695" y="11960"/>
                    <a:pt x="7820" y="11960"/>
                  </a:cubicBezTo>
                  <a:cubicBezTo>
                    <a:pt x="8246" y="11960"/>
                    <a:pt x="8675" y="11928"/>
                    <a:pt x="9101" y="11862"/>
                  </a:cubicBezTo>
                  <a:cubicBezTo>
                    <a:pt x="11385" y="11521"/>
                    <a:pt x="14456" y="10182"/>
                    <a:pt x="16110" y="8003"/>
                  </a:cubicBezTo>
                  <a:cubicBezTo>
                    <a:pt x="16845" y="7006"/>
                    <a:pt x="17186" y="6192"/>
                    <a:pt x="17081" y="5536"/>
                  </a:cubicBezTo>
                  <a:cubicBezTo>
                    <a:pt x="17029" y="5194"/>
                    <a:pt x="16819" y="4879"/>
                    <a:pt x="16530" y="4669"/>
                  </a:cubicBezTo>
                  <a:cubicBezTo>
                    <a:pt x="16212" y="4437"/>
                    <a:pt x="15883" y="4344"/>
                    <a:pt x="15555" y="4344"/>
                  </a:cubicBezTo>
                  <a:cubicBezTo>
                    <a:pt x="14771" y="4344"/>
                    <a:pt x="13990" y="4874"/>
                    <a:pt x="13380" y="5299"/>
                  </a:cubicBezTo>
                  <a:cubicBezTo>
                    <a:pt x="13196" y="5431"/>
                    <a:pt x="13012" y="5562"/>
                    <a:pt x="12829" y="5641"/>
                  </a:cubicBezTo>
                  <a:cubicBezTo>
                    <a:pt x="12146" y="6061"/>
                    <a:pt x="11172" y="6352"/>
                    <a:pt x="10311" y="6352"/>
                  </a:cubicBezTo>
                  <a:cubicBezTo>
                    <a:pt x="9880" y="6352"/>
                    <a:pt x="9478" y="6279"/>
                    <a:pt x="9154" y="6113"/>
                  </a:cubicBezTo>
                  <a:cubicBezTo>
                    <a:pt x="8681" y="5851"/>
                    <a:pt x="8366" y="5352"/>
                    <a:pt x="8393" y="4801"/>
                  </a:cubicBezTo>
                  <a:cubicBezTo>
                    <a:pt x="8235" y="2911"/>
                    <a:pt x="10125" y="2018"/>
                    <a:pt x="11752" y="1257"/>
                  </a:cubicBezTo>
                  <a:cubicBezTo>
                    <a:pt x="12172" y="1073"/>
                    <a:pt x="12566" y="890"/>
                    <a:pt x="12907" y="706"/>
                  </a:cubicBezTo>
                  <a:cubicBezTo>
                    <a:pt x="12986" y="653"/>
                    <a:pt x="13078" y="627"/>
                    <a:pt x="13173" y="627"/>
                  </a:cubicBezTo>
                  <a:close/>
                  <a:moveTo>
                    <a:pt x="13113" y="0"/>
                  </a:moveTo>
                  <a:cubicBezTo>
                    <a:pt x="12915" y="0"/>
                    <a:pt x="12718" y="53"/>
                    <a:pt x="12540" y="155"/>
                  </a:cubicBezTo>
                  <a:cubicBezTo>
                    <a:pt x="12199" y="338"/>
                    <a:pt x="11831" y="496"/>
                    <a:pt x="11437" y="680"/>
                  </a:cubicBezTo>
                  <a:cubicBezTo>
                    <a:pt x="9679" y="1493"/>
                    <a:pt x="7500" y="2517"/>
                    <a:pt x="7658" y="4879"/>
                  </a:cubicBezTo>
                  <a:cubicBezTo>
                    <a:pt x="7684" y="5641"/>
                    <a:pt x="8104" y="6349"/>
                    <a:pt x="8813" y="6717"/>
                  </a:cubicBezTo>
                  <a:cubicBezTo>
                    <a:pt x="9234" y="6932"/>
                    <a:pt x="9732" y="7020"/>
                    <a:pt x="10248" y="7020"/>
                  </a:cubicBezTo>
                  <a:cubicBezTo>
                    <a:pt x="11303" y="7020"/>
                    <a:pt x="12429" y="6650"/>
                    <a:pt x="13117" y="6244"/>
                  </a:cubicBezTo>
                  <a:cubicBezTo>
                    <a:pt x="13275" y="6139"/>
                    <a:pt x="13485" y="6008"/>
                    <a:pt x="13669" y="5851"/>
                  </a:cubicBezTo>
                  <a:cubicBezTo>
                    <a:pt x="14366" y="5380"/>
                    <a:pt x="14969" y="5003"/>
                    <a:pt x="15496" y="5003"/>
                  </a:cubicBezTo>
                  <a:cubicBezTo>
                    <a:pt x="15703" y="5003"/>
                    <a:pt x="15899" y="5061"/>
                    <a:pt x="16084" y="5194"/>
                  </a:cubicBezTo>
                  <a:cubicBezTo>
                    <a:pt x="16241" y="5299"/>
                    <a:pt x="16346" y="5483"/>
                    <a:pt x="16372" y="5667"/>
                  </a:cubicBezTo>
                  <a:cubicBezTo>
                    <a:pt x="16425" y="6113"/>
                    <a:pt x="16136" y="6796"/>
                    <a:pt x="15506" y="7636"/>
                  </a:cubicBezTo>
                  <a:cubicBezTo>
                    <a:pt x="14194" y="9368"/>
                    <a:pt x="11516" y="10838"/>
                    <a:pt x="8944" y="11232"/>
                  </a:cubicBezTo>
                  <a:cubicBezTo>
                    <a:pt x="8545" y="11295"/>
                    <a:pt x="8143" y="11325"/>
                    <a:pt x="7744" y="11325"/>
                  </a:cubicBezTo>
                  <a:cubicBezTo>
                    <a:pt x="5808" y="11325"/>
                    <a:pt x="3928" y="10604"/>
                    <a:pt x="2644" y="9342"/>
                  </a:cubicBezTo>
                  <a:cubicBezTo>
                    <a:pt x="2374" y="9066"/>
                    <a:pt x="2071" y="8950"/>
                    <a:pt x="1780" y="8950"/>
                  </a:cubicBezTo>
                  <a:cubicBezTo>
                    <a:pt x="826" y="8950"/>
                    <a:pt x="0" y="10189"/>
                    <a:pt x="885" y="11074"/>
                  </a:cubicBezTo>
                  <a:cubicBezTo>
                    <a:pt x="2701" y="12813"/>
                    <a:pt x="5090" y="13780"/>
                    <a:pt x="7591" y="13780"/>
                  </a:cubicBezTo>
                  <a:cubicBezTo>
                    <a:pt x="7657" y="13780"/>
                    <a:pt x="7723" y="13779"/>
                    <a:pt x="7789" y="13778"/>
                  </a:cubicBezTo>
                  <a:cubicBezTo>
                    <a:pt x="8183" y="13778"/>
                    <a:pt x="8576" y="13752"/>
                    <a:pt x="8944" y="13726"/>
                  </a:cubicBezTo>
                  <a:cubicBezTo>
                    <a:pt x="11700" y="13332"/>
                    <a:pt x="14272" y="12177"/>
                    <a:pt x="16346" y="10339"/>
                  </a:cubicBezTo>
                  <a:cubicBezTo>
                    <a:pt x="17501" y="9342"/>
                    <a:pt x="18814" y="7557"/>
                    <a:pt x="18866" y="5772"/>
                  </a:cubicBezTo>
                  <a:cubicBezTo>
                    <a:pt x="18892" y="4906"/>
                    <a:pt x="18525" y="4092"/>
                    <a:pt x="17895" y="3514"/>
                  </a:cubicBezTo>
                  <a:cubicBezTo>
                    <a:pt x="17229" y="2885"/>
                    <a:pt x="16354" y="2543"/>
                    <a:pt x="15463" y="2543"/>
                  </a:cubicBezTo>
                  <a:cubicBezTo>
                    <a:pt x="15091" y="2543"/>
                    <a:pt x="14715" y="2603"/>
                    <a:pt x="14351" y="2727"/>
                  </a:cubicBezTo>
                  <a:cubicBezTo>
                    <a:pt x="13747" y="2937"/>
                    <a:pt x="13170" y="3252"/>
                    <a:pt x="12671" y="3646"/>
                  </a:cubicBezTo>
                  <a:cubicBezTo>
                    <a:pt x="12120" y="4039"/>
                    <a:pt x="11516" y="4354"/>
                    <a:pt x="10860" y="4538"/>
                  </a:cubicBezTo>
                  <a:cubicBezTo>
                    <a:pt x="10609" y="4598"/>
                    <a:pt x="10446" y="4614"/>
                    <a:pt x="10339" y="4614"/>
                  </a:cubicBezTo>
                  <a:cubicBezTo>
                    <a:pt x="10211" y="4614"/>
                    <a:pt x="10166" y="4591"/>
                    <a:pt x="10151" y="4591"/>
                  </a:cubicBezTo>
                  <a:cubicBezTo>
                    <a:pt x="10151" y="4564"/>
                    <a:pt x="10151" y="4538"/>
                    <a:pt x="10151" y="4538"/>
                  </a:cubicBezTo>
                  <a:cubicBezTo>
                    <a:pt x="10204" y="4197"/>
                    <a:pt x="10676" y="3882"/>
                    <a:pt x="10860" y="3751"/>
                  </a:cubicBezTo>
                  <a:cubicBezTo>
                    <a:pt x="11385" y="3409"/>
                    <a:pt x="11936" y="3121"/>
                    <a:pt x="12540" y="2884"/>
                  </a:cubicBezTo>
                  <a:cubicBezTo>
                    <a:pt x="12934" y="2701"/>
                    <a:pt x="13354" y="2517"/>
                    <a:pt x="13747" y="2307"/>
                  </a:cubicBezTo>
                  <a:cubicBezTo>
                    <a:pt x="14115" y="2123"/>
                    <a:pt x="14351" y="1729"/>
                    <a:pt x="14351" y="1336"/>
                  </a:cubicBezTo>
                  <a:cubicBezTo>
                    <a:pt x="14377" y="863"/>
                    <a:pt x="14115" y="417"/>
                    <a:pt x="13721" y="181"/>
                  </a:cubicBezTo>
                  <a:cubicBezTo>
                    <a:pt x="13532" y="59"/>
                    <a:pt x="13322" y="0"/>
                    <a:pt x="1311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13075" y="4379175"/>
              <a:ext cx="480100" cy="328250"/>
            </a:xfrm>
            <a:custGeom>
              <a:avLst/>
              <a:gdLst/>
              <a:ahLst/>
              <a:cxnLst/>
              <a:rect l="l" t="t" r="r" b="b"/>
              <a:pathLst>
                <a:path w="19204" h="13130" extrusionOk="0">
                  <a:moveTo>
                    <a:pt x="12664" y="0"/>
                  </a:moveTo>
                  <a:cubicBezTo>
                    <a:pt x="12524" y="0"/>
                    <a:pt x="12374" y="38"/>
                    <a:pt x="12221" y="124"/>
                  </a:cubicBezTo>
                  <a:cubicBezTo>
                    <a:pt x="10410" y="1095"/>
                    <a:pt x="7339" y="1883"/>
                    <a:pt x="7523" y="4507"/>
                  </a:cubicBezTo>
                  <a:cubicBezTo>
                    <a:pt x="7623" y="5896"/>
                    <a:pt x="8645" y="6372"/>
                    <a:pt x="9796" y="6372"/>
                  </a:cubicBezTo>
                  <a:cubicBezTo>
                    <a:pt x="10755" y="6372"/>
                    <a:pt x="11804" y="6042"/>
                    <a:pt x="12484" y="5636"/>
                  </a:cubicBezTo>
                  <a:cubicBezTo>
                    <a:pt x="13189" y="5213"/>
                    <a:pt x="14111" y="4372"/>
                    <a:pt x="15012" y="4372"/>
                  </a:cubicBezTo>
                  <a:cubicBezTo>
                    <a:pt x="15284" y="4372"/>
                    <a:pt x="15555" y="4450"/>
                    <a:pt x="15818" y="4639"/>
                  </a:cubicBezTo>
                  <a:cubicBezTo>
                    <a:pt x="16789" y="5347"/>
                    <a:pt x="15844" y="6791"/>
                    <a:pt x="15319" y="7526"/>
                  </a:cubicBezTo>
                  <a:cubicBezTo>
                    <a:pt x="13823" y="9495"/>
                    <a:pt x="10935" y="10886"/>
                    <a:pt x="8520" y="11254"/>
                  </a:cubicBezTo>
                  <a:cubicBezTo>
                    <a:pt x="8117" y="11312"/>
                    <a:pt x="7709" y="11341"/>
                    <a:pt x="7302" y="11341"/>
                  </a:cubicBezTo>
                  <a:cubicBezTo>
                    <a:pt x="5321" y="11341"/>
                    <a:pt x="3347" y="10652"/>
                    <a:pt x="1932" y="9259"/>
                  </a:cubicBezTo>
                  <a:cubicBezTo>
                    <a:pt x="1736" y="9063"/>
                    <a:pt x="1517" y="8982"/>
                    <a:pt x="1306" y="8982"/>
                  </a:cubicBezTo>
                  <a:cubicBezTo>
                    <a:pt x="609" y="8982"/>
                    <a:pt x="1" y="9874"/>
                    <a:pt x="645" y="10519"/>
                  </a:cubicBezTo>
                  <a:cubicBezTo>
                    <a:pt x="2391" y="12265"/>
                    <a:pt x="4843" y="13129"/>
                    <a:pt x="7288" y="13129"/>
                  </a:cubicBezTo>
                  <a:cubicBezTo>
                    <a:pt x="7674" y="13129"/>
                    <a:pt x="8059" y="13108"/>
                    <a:pt x="8442" y="13065"/>
                  </a:cubicBezTo>
                  <a:cubicBezTo>
                    <a:pt x="11119" y="12697"/>
                    <a:pt x="13639" y="11542"/>
                    <a:pt x="15660" y="9784"/>
                  </a:cubicBezTo>
                  <a:cubicBezTo>
                    <a:pt x="17288" y="8340"/>
                    <a:pt x="19204" y="5321"/>
                    <a:pt x="17209" y="3431"/>
                  </a:cubicBezTo>
                  <a:cubicBezTo>
                    <a:pt x="16600" y="2859"/>
                    <a:pt x="15810" y="2560"/>
                    <a:pt x="15002" y="2560"/>
                  </a:cubicBezTo>
                  <a:cubicBezTo>
                    <a:pt x="14660" y="2560"/>
                    <a:pt x="14316" y="2613"/>
                    <a:pt x="13980" y="2722"/>
                  </a:cubicBezTo>
                  <a:cubicBezTo>
                    <a:pt x="12720" y="3116"/>
                    <a:pt x="11775" y="4271"/>
                    <a:pt x="10463" y="4534"/>
                  </a:cubicBezTo>
                  <a:cubicBezTo>
                    <a:pt x="10296" y="4565"/>
                    <a:pt x="10079" y="4605"/>
                    <a:pt x="9881" y="4605"/>
                  </a:cubicBezTo>
                  <a:cubicBezTo>
                    <a:pt x="9583" y="4605"/>
                    <a:pt x="9329" y="4514"/>
                    <a:pt x="9360" y="4166"/>
                  </a:cubicBezTo>
                  <a:cubicBezTo>
                    <a:pt x="9387" y="3746"/>
                    <a:pt x="9859" y="3379"/>
                    <a:pt x="10200" y="3142"/>
                  </a:cubicBezTo>
                  <a:cubicBezTo>
                    <a:pt x="11093" y="2539"/>
                    <a:pt x="12169" y="2224"/>
                    <a:pt x="13114" y="1699"/>
                  </a:cubicBezTo>
                  <a:cubicBezTo>
                    <a:pt x="13985" y="1230"/>
                    <a:pt x="13469" y="0"/>
                    <a:pt x="12664"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00475" y="4370525"/>
              <a:ext cx="472375" cy="345150"/>
            </a:xfrm>
            <a:custGeom>
              <a:avLst/>
              <a:gdLst/>
              <a:ahLst/>
              <a:cxnLst/>
              <a:rect l="l" t="t" r="r" b="b"/>
              <a:pathLst>
                <a:path w="18895" h="13806" extrusionOk="0">
                  <a:moveTo>
                    <a:pt x="13175" y="627"/>
                  </a:moveTo>
                  <a:cubicBezTo>
                    <a:pt x="13270" y="627"/>
                    <a:pt x="13369" y="654"/>
                    <a:pt x="13460" y="706"/>
                  </a:cubicBezTo>
                  <a:cubicBezTo>
                    <a:pt x="13644" y="837"/>
                    <a:pt x="13775" y="1047"/>
                    <a:pt x="13775" y="1284"/>
                  </a:cubicBezTo>
                  <a:cubicBezTo>
                    <a:pt x="13775" y="1494"/>
                    <a:pt x="13670" y="1651"/>
                    <a:pt x="13487" y="1730"/>
                  </a:cubicBezTo>
                  <a:cubicBezTo>
                    <a:pt x="13119" y="1940"/>
                    <a:pt x="12725" y="2097"/>
                    <a:pt x="12332" y="2255"/>
                  </a:cubicBezTo>
                  <a:cubicBezTo>
                    <a:pt x="11702" y="2517"/>
                    <a:pt x="11098" y="2832"/>
                    <a:pt x="10547" y="3200"/>
                  </a:cubicBezTo>
                  <a:cubicBezTo>
                    <a:pt x="10101" y="3488"/>
                    <a:pt x="9602" y="3908"/>
                    <a:pt x="9549" y="4460"/>
                  </a:cubicBezTo>
                  <a:cubicBezTo>
                    <a:pt x="9523" y="4670"/>
                    <a:pt x="9602" y="4906"/>
                    <a:pt x="9759" y="5063"/>
                  </a:cubicBezTo>
                  <a:cubicBezTo>
                    <a:pt x="9942" y="5204"/>
                    <a:pt x="10163" y="5254"/>
                    <a:pt x="10406" y="5254"/>
                  </a:cubicBezTo>
                  <a:cubicBezTo>
                    <a:pt x="10615" y="5254"/>
                    <a:pt x="10841" y="5217"/>
                    <a:pt x="11072" y="5168"/>
                  </a:cubicBezTo>
                  <a:cubicBezTo>
                    <a:pt x="11807" y="4985"/>
                    <a:pt x="12489" y="4643"/>
                    <a:pt x="13093" y="4197"/>
                  </a:cubicBezTo>
                  <a:cubicBezTo>
                    <a:pt x="13565" y="3856"/>
                    <a:pt x="14090" y="3567"/>
                    <a:pt x="14642" y="3357"/>
                  </a:cubicBezTo>
                  <a:cubicBezTo>
                    <a:pt x="14943" y="3254"/>
                    <a:pt x="15253" y="3204"/>
                    <a:pt x="15562" y="3204"/>
                  </a:cubicBezTo>
                  <a:cubicBezTo>
                    <a:pt x="16276" y="3204"/>
                    <a:pt x="16979" y="3474"/>
                    <a:pt x="17529" y="3987"/>
                  </a:cubicBezTo>
                  <a:cubicBezTo>
                    <a:pt x="18028" y="4433"/>
                    <a:pt x="18290" y="5090"/>
                    <a:pt x="18264" y="5772"/>
                  </a:cubicBezTo>
                  <a:cubicBezTo>
                    <a:pt x="18238" y="7216"/>
                    <a:pt x="17083" y="8896"/>
                    <a:pt x="15980" y="9867"/>
                  </a:cubicBezTo>
                  <a:cubicBezTo>
                    <a:pt x="13985" y="11600"/>
                    <a:pt x="11544" y="12728"/>
                    <a:pt x="8946" y="13070"/>
                  </a:cubicBezTo>
                  <a:cubicBezTo>
                    <a:pt x="8551" y="13117"/>
                    <a:pt x="8158" y="13140"/>
                    <a:pt x="7768" y="13140"/>
                  </a:cubicBezTo>
                  <a:cubicBezTo>
                    <a:pt x="5328" y="13140"/>
                    <a:pt x="3015" y="12235"/>
                    <a:pt x="1386" y="10628"/>
                  </a:cubicBezTo>
                  <a:cubicBezTo>
                    <a:pt x="1149" y="10418"/>
                    <a:pt x="1149" y="10051"/>
                    <a:pt x="1386" y="9841"/>
                  </a:cubicBezTo>
                  <a:cubicBezTo>
                    <a:pt x="1491" y="9710"/>
                    <a:pt x="1648" y="9631"/>
                    <a:pt x="1832" y="9631"/>
                  </a:cubicBezTo>
                  <a:cubicBezTo>
                    <a:pt x="1963" y="9631"/>
                    <a:pt x="2121" y="9683"/>
                    <a:pt x="2226" y="9788"/>
                  </a:cubicBezTo>
                  <a:cubicBezTo>
                    <a:pt x="3633" y="11196"/>
                    <a:pt x="5723" y="11977"/>
                    <a:pt x="7861" y="11977"/>
                  </a:cubicBezTo>
                  <a:cubicBezTo>
                    <a:pt x="8275" y="11977"/>
                    <a:pt x="8690" y="11948"/>
                    <a:pt x="9103" y="11888"/>
                  </a:cubicBezTo>
                  <a:cubicBezTo>
                    <a:pt x="11387" y="11521"/>
                    <a:pt x="14458" y="10208"/>
                    <a:pt x="16112" y="8030"/>
                  </a:cubicBezTo>
                  <a:cubicBezTo>
                    <a:pt x="16847" y="7032"/>
                    <a:pt x="17188" y="6218"/>
                    <a:pt x="17083" y="5562"/>
                  </a:cubicBezTo>
                  <a:cubicBezTo>
                    <a:pt x="17030" y="5195"/>
                    <a:pt x="16820" y="4880"/>
                    <a:pt x="16532" y="4670"/>
                  </a:cubicBezTo>
                  <a:cubicBezTo>
                    <a:pt x="16218" y="4440"/>
                    <a:pt x="15894" y="4349"/>
                    <a:pt x="15570" y="4349"/>
                  </a:cubicBezTo>
                  <a:cubicBezTo>
                    <a:pt x="14781" y="4349"/>
                    <a:pt x="13996" y="4890"/>
                    <a:pt x="13382" y="5300"/>
                  </a:cubicBezTo>
                  <a:cubicBezTo>
                    <a:pt x="13198" y="5431"/>
                    <a:pt x="13014" y="5562"/>
                    <a:pt x="12830" y="5667"/>
                  </a:cubicBezTo>
                  <a:cubicBezTo>
                    <a:pt x="12150" y="6068"/>
                    <a:pt x="11180" y="6354"/>
                    <a:pt x="10321" y="6354"/>
                  </a:cubicBezTo>
                  <a:cubicBezTo>
                    <a:pt x="9887" y="6354"/>
                    <a:pt x="9481" y="6281"/>
                    <a:pt x="9156" y="6113"/>
                  </a:cubicBezTo>
                  <a:cubicBezTo>
                    <a:pt x="8683" y="5851"/>
                    <a:pt x="8368" y="5352"/>
                    <a:pt x="8394" y="4801"/>
                  </a:cubicBezTo>
                  <a:cubicBezTo>
                    <a:pt x="8237" y="2911"/>
                    <a:pt x="10127" y="2045"/>
                    <a:pt x="11754" y="1284"/>
                  </a:cubicBezTo>
                  <a:cubicBezTo>
                    <a:pt x="12174" y="1074"/>
                    <a:pt x="12568" y="916"/>
                    <a:pt x="12909" y="706"/>
                  </a:cubicBezTo>
                  <a:cubicBezTo>
                    <a:pt x="12988" y="654"/>
                    <a:pt x="13080" y="627"/>
                    <a:pt x="13175" y="627"/>
                  </a:cubicBezTo>
                  <a:close/>
                  <a:moveTo>
                    <a:pt x="13114" y="0"/>
                  </a:moveTo>
                  <a:cubicBezTo>
                    <a:pt x="12917" y="0"/>
                    <a:pt x="12720" y="53"/>
                    <a:pt x="12542" y="155"/>
                  </a:cubicBezTo>
                  <a:cubicBezTo>
                    <a:pt x="12200" y="339"/>
                    <a:pt x="11833" y="522"/>
                    <a:pt x="11439" y="706"/>
                  </a:cubicBezTo>
                  <a:cubicBezTo>
                    <a:pt x="9681" y="1520"/>
                    <a:pt x="7502" y="2517"/>
                    <a:pt x="7659" y="4880"/>
                  </a:cubicBezTo>
                  <a:cubicBezTo>
                    <a:pt x="7686" y="5667"/>
                    <a:pt x="8106" y="6350"/>
                    <a:pt x="8814" y="6717"/>
                  </a:cubicBezTo>
                  <a:cubicBezTo>
                    <a:pt x="9236" y="6941"/>
                    <a:pt x="9735" y="7032"/>
                    <a:pt x="10250" y="7032"/>
                  </a:cubicBezTo>
                  <a:cubicBezTo>
                    <a:pt x="11305" y="7032"/>
                    <a:pt x="12431" y="6650"/>
                    <a:pt x="13119" y="6245"/>
                  </a:cubicBezTo>
                  <a:cubicBezTo>
                    <a:pt x="13277" y="6140"/>
                    <a:pt x="13487" y="6008"/>
                    <a:pt x="13670" y="5877"/>
                  </a:cubicBezTo>
                  <a:cubicBezTo>
                    <a:pt x="14368" y="5406"/>
                    <a:pt x="14970" y="5030"/>
                    <a:pt x="15498" y="5030"/>
                  </a:cubicBezTo>
                  <a:cubicBezTo>
                    <a:pt x="15705" y="5030"/>
                    <a:pt x="15900" y="5088"/>
                    <a:pt x="16085" y="5221"/>
                  </a:cubicBezTo>
                  <a:cubicBezTo>
                    <a:pt x="16243" y="5326"/>
                    <a:pt x="16348" y="5483"/>
                    <a:pt x="16374" y="5667"/>
                  </a:cubicBezTo>
                  <a:cubicBezTo>
                    <a:pt x="16427" y="6113"/>
                    <a:pt x="16138" y="6822"/>
                    <a:pt x="15508" y="7636"/>
                  </a:cubicBezTo>
                  <a:cubicBezTo>
                    <a:pt x="14195" y="9368"/>
                    <a:pt x="11518" y="10865"/>
                    <a:pt x="8946" y="11258"/>
                  </a:cubicBezTo>
                  <a:cubicBezTo>
                    <a:pt x="8567" y="11314"/>
                    <a:pt x="8186" y="11341"/>
                    <a:pt x="7808" y="11341"/>
                  </a:cubicBezTo>
                  <a:cubicBezTo>
                    <a:pt x="5849" y="11341"/>
                    <a:pt x="3943" y="10618"/>
                    <a:pt x="2646" y="9342"/>
                  </a:cubicBezTo>
                  <a:cubicBezTo>
                    <a:pt x="2378" y="9074"/>
                    <a:pt x="2077" y="8962"/>
                    <a:pt x="1788" y="8962"/>
                  </a:cubicBezTo>
                  <a:cubicBezTo>
                    <a:pt x="831" y="8962"/>
                    <a:pt x="0" y="10194"/>
                    <a:pt x="887" y="11101"/>
                  </a:cubicBezTo>
                  <a:cubicBezTo>
                    <a:pt x="2726" y="12836"/>
                    <a:pt x="5153" y="13805"/>
                    <a:pt x="7689" y="13805"/>
                  </a:cubicBezTo>
                  <a:cubicBezTo>
                    <a:pt x="7723" y="13805"/>
                    <a:pt x="7757" y="13805"/>
                    <a:pt x="7791" y="13805"/>
                  </a:cubicBezTo>
                  <a:cubicBezTo>
                    <a:pt x="8184" y="13805"/>
                    <a:pt x="8578" y="13778"/>
                    <a:pt x="8946" y="13726"/>
                  </a:cubicBezTo>
                  <a:cubicBezTo>
                    <a:pt x="11702" y="13358"/>
                    <a:pt x="14274" y="12177"/>
                    <a:pt x="16348" y="10366"/>
                  </a:cubicBezTo>
                  <a:cubicBezTo>
                    <a:pt x="17503" y="9368"/>
                    <a:pt x="18815" y="7557"/>
                    <a:pt x="18868" y="5798"/>
                  </a:cubicBezTo>
                  <a:cubicBezTo>
                    <a:pt x="18894" y="4932"/>
                    <a:pt x="18527" y="4092"/>
                    <a:pt x="17897" y="3515"/>
                  </a:cubicBezTo>
                  <a:cubicBezTo>
                    <a:pt x="17229" y="2884"/>
                    <a:pt x="16352" y="2555"/>
                    <a:pt x="15459" y="2555"/>
                  </a:cubicBezTo>
                  <a:cubicBezTo>
                    <a:pt x="15088" y="2555"/>
                    <a:pt x="14715" y="2612"/>
                    <a:pt x="14353" y="2727"/>
                  </a:cubicBezTo>
                  <a:cubicBezTo>
                    <a:pt x="13749" y="2963"/>
                    <a:pt x="13172" y="3278"/>
                    <a:pt x="12673" y="3646"/>
                  </a:cubicBezTo>
                  <a:cubicBezTo>
                    <a:pt x="12122" y="4066"/>
                    <a:pt x="11518" y="4381"/>
                    <a:pt x="10862" y="4538"/>
                  </a:cubicBezTo>
                  <a:cubicBezTo>
                    <a:pt x="10611" y="4598"/>
                    <a:pt x="10447" y="4614"/>
                    <a:pt x="10341" y="4614"/>
                  </a:cubicBezTo>
                  <a:cubicBezTo>
                    <a:pt x="10213" y="4614"/>
                    <a:pt x="10167" y="4591"/>
                    <a:pt x="10153" y="4591"/>
                  </a:cubicBezTo>
                  <a:cubicBezTo>
                    <a:pt x="10153" y="4591"/>
                    <a:pt x="10153" y="4565"/>
                    <a:pt x="10153" y="4538"/>
                  </a:cubicBezTo>
                  <a:cubicBezTo>
                    <a:pt x="10206" y="4223"/>
                    <a:pt x="10678" y="3882"/>
                    <a:pt x="10862" y="3751"/>
                  </a:cubicBezTo>
                  <a:cubicBezTo>
                    <a:pt x="11387" y="3410"/>
                    <a:pt x="11938" y="3121"/>
                    <a:pt x="12542" y="2885"/>
                  </a:cubicBezTo>
                  <a:cubicBezTo>
                    <a:pt x="12935" y="2727"/>
                    <a:pt x="13355" y="2544"/>
                    <a:pt x="13749" y="2334"/>
                  </a:cubicBezTo>
                  <a:cubicBezTo>
                    <a:pt x="14117" y="2124"/>
                    <a:pt x="14353" y="1756"/>
                    <a:pt x="14353" y="1336"/>
                  </a:cubicBezTo>
                  <a:cubicBezTo>
                    <a:pt x="14379" y="864"/>
                    <a:pt x="14117" y="417"/>
                    <a:pt x="13723" y="181"/>
                  </a:cubicBezTo>
                  <a:cubicBezTo>
                    <a:pt x="13534" y="59"/>
                    <a:pt x="13324" y="0"/>
                    <a:pt x="1311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8004488" y="4174938"/>
            <a:ext cx="830150" cy="857075"/>
            <a:chOff x="291250" y="2584825"/>
            <a:chExt cx="830150" cy="857075"/>
          </a:xfrm>
        </p:grpSpPr>
        <p:sp>
          <p:nvSpPr>
            <p:cNvPr id="73" name="Google Shape;73;p2"/>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3694350" y="-45987"/>
            <a:ext cx="509125" cy="385875"/>
            <a:chOff x="600475" y="4370525"/>
            <a:chExt cx="509125" cy="385875"/>
          </a:xfrm>
        </p:grpSpPr>
        <p:sp>
          <p:nvSpPr>
            <p:cNvPr id="78" name="Google Shape;78;p2"/>
            <p:cNvSpPr/>
            <p:nvPr/>
          </p:nvSpPr>
          <p:spPr>
            <a:xfrm>
              <a:off x="629425" y="4420050"/>
              <a:ext cx="480175" cy="328250"/>
            </a:xfrm>
            <a:custGeom>
              <a:avLst/>
              <a:gdLst/>
              <a:ahLst/>
              <a:cxnLst/>
              <a:rect l="l" t="t" r="r" b="b"/>
              <a:pathLst>
                <a:path w="19207" h="13130" extrusionOk="0">
                  <a:moveTo>
                    <a:pt x="12656" y="1"/>
                  </a:moveTo>
                  <a:cubicBezTo>
                    <a:pt x="12518" y="1"/>
                    <a:pt x="12372" y="36"/>
                    <a:pt x="12224" y="116"/>
                  </a:cubicBezTo>
                  <a:cubicBezTo>
                    <a:pt x="10412" y="1087"/>
                    <a:pt x="7341" y="1901"/>
                    <a:pt x="7525" y="4526"/>
                  </a:cubicBezTo>
                  <a:cubicBezTo>
                    <a:pt x="7625" y="5905"/>
                    <a:pt x="8632" y="6375"/>
                    <a:pt x="9773" y="6375"/>
                  </a:cubicBezTo>
                  <a:cubicBezTo>
                    <a:pt x="10739" y="6375"/>
                    <a:pt x="11800" y="6038"/>
                    <a:pt x="12486" y="5629"/>
                  </a:cubicBezTo>
                  <a:cubicBezTo>
                    <a:pt x="13193" y="5204"/>
                    <a:pt x="14118" y="4376"/>
                    <a:pt x="15022" y="4376"/>
                  </a:cubicBezTo>
                  <a:cubicBezTo>
                    <a:pt x="15292" y="4376"/>
                    <a:pt x="15560" y="4450"/>
                    <a:pt x="15820" y="4631"/>
                  </a:cubicBezTo>
                  <a:cubicBezTo>
                    <a:pt x="16791" y="5340"/>
                    <a:pt x="15846" y="6810"/>
                    <a:pt x="15321" y="7519"/>
                  </a:cubicBezTo>
                  <a:cubicBezTo>
                    <a:pt x="13825" y="9487"/>
                    <a:pt x="10937" y="10879"/>
                    <a:pt x="8523" y="11246"/>
                  </a:cubicBezTo>
                  <a:cubicBezTo>
                    <a:pt x="8107" y="11311"/>
                    <a:pt x="7687" y="11343"/>
                    <a:pt x="7267" y="11343"/>
                  </a:cubicBezTo>
                  <a:cubicBezTo>
                    <a:pt x="5299" y="11343"/>
                    <a:pt x="3340" y="10636"/>
                    <a:pt x="1934" y="9251"/>
                  </a:cubicBezTo>
                  <a:cubicBezTo>
                    <a:pt x="1741" y="9058"/>
                    <a:pt x="1525" y="8978"/>
                    <a:pt x="1317" y="8978"/>
                  </a:cubicBezTo>
                  <a:cubicBezTo>
                    <a:pt x="616" y="8978"/>
                    <a:pt x="0" y="9890"/>
                    <a:pt x="648" y="10537"/>
                  </a:cubicBezTo>
                  <a:cubicBezTo>
                    <a:pt x="2382" y="12249"/>
                    <a:pt x="4812" y="13130"/>
                    <a:pt x="7241" y="13130"/>
                  </a:cubicBezTo>
                  <a:cubicBezTo>
                    <a:pt x="7643" y="13130"/>
                    <a:pt x="8045" y="13106"/>
                    <a:pt x="8444" y="13057"/>
                  </a:cubicBezTo>
                  <a:cubicBezTo>
                    <a:pt x="11121" y="12690"/>
                    <a:pt x="13641" y="11561"/>
                    <a:pt x="15662" y="9776"/>
                  </a:cubicBezTo>
                  <a:cubicBezTo>
                    <a:pt x="17290" y="8359"/>
                    <a:pt x="19206" y="5314"/>
                    <a:pt x="17211" y="3424"/>
                  </a:cubicBezTo>
                  <a:cubicBezTo>
                    <a:pt x="16602" y="2852"/>
                    <a:pt x="15812" y="2552"/>
                    <a:pt x="15004" y="2552"/>
                  </a:cubicBezTo>
                  <a:cubicBezTo>
                    <a:pt x="14663" y="2552"/>
                    <a:pt x="14318" y="2606"/>
                    <a:pt x="13982" y="2715"/>
                  </a:cubicBezTo>
                  <a:cubicBezTo>
                    <a:pt x="12722" y="3109"/>
                    <a:pt x="11777" y="4290"/>
                    <a:pt x="10465" y="4552"/>
                  </a:cubicBezTo>
                  <a:cubicBezTo>
                    <a:pt x="10298" y="4584"/>
                    <a:pt x="10081" y="4623"/>
                    <a:pt x="9883" y="4623"/>
                  </a:cubicBezTo>
                  <a:cubicBezTo>
                    <a:pt x="9585" y="4623"/>
                    <a:pt x="9331" y="4533"/>
                    <a:pt x="9363" y="4185"/>
                  </a:cubicBezTo>
                  <a:cubicBezTo>
                    <a:pt x="9389" y="3739"/>
                    <a:pt x="9861" y="3397"/>
                    <a:pt x="10202" y="3161"/>
                  </a:cubicBezTo>
                  <a:cubicBezTo>
                    <a:pt x="11095" y="2531"/>
                    <a:pt x="12171" y="2216"/>
                    <a:pt x="13116" y="1691"/>
                  </a:cubicBezTo>
                  <a:cubicBezTo>
                    <a:pt x="13991" y="1220"/>
                    <a:pt x="13466" y="1"/>
                    <a:pt x="12656"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16925" y="4411875"/>
              <a:ext cx="472325" cy="344525"/>
            </a:xfrm>
            <a:custGeom>
              <a:avLst/>
              <a:gdLst/>
              <a:ahLst/>
              <a:cxnLst/>
              <a:rect l="l" t="t" r="r" b="b"/>
              <a:pathLst>
                <a:path w="18893" h="13781" extrusionOk="0">
                  <a:moveTo>
                    <a:pt x="13173" y="627"/>
                  </a:moveTo>
                  <a:cubicBezTo>
                    <a:pt x="13268" y="627"/>
                    <a:pt x="13367" y="653"/>
                    <a:pt x="13459" y="706"/>
                  </a:cubicBezTo>
                  <a:cubicBezTo>
                    <a:pt x="13642" y="837"/>
                    <a:pt x="13774" y="1047"/>
                    <a:pt x="13774" y="1283"/>
                  </a:cubicBezTo>
                  <a:cubicBezTo>
                    <a:pt x="13774" y="1467"/>
                    <a:pt x="13669" y="1624"/>
                    <a:pt x="13485" y="1703"/>
                  </a:cubicBezTo>
                  <a:cubicBezTo>
                    <a:pt x="13117" y="1913"/>
                    <a:pt x="12724" y="2097"/>
                    <a:pt x="12330" y="2254"/>
                  </a:cubicBezTo>
                  <a:cubicBezTo>
                    <a:pt x="11700" y="2517"/>
                    <a:pt x="11096" y="2806"/>
                    <a:pt x="10545" y="3173"/>
                  </a:cubicBezTo>
                  <a:cubicBezTo>
                    <a:pt x="10099" y="3488"/>
                    <a:pt x="9600" y="3882"/>
                    <a:pt x="9548" y="4433"/>
                  </a:cubicBezTo>
                  <a:cubicBezTo>
                    <a:pt x="9521" y="4669"/>
                    <a:pt x="9600" y="4879"/>
                    <a:pt x="9758" y="5037"/>
                  </a:cubicBezTo>
                  <a:cubicBezTo>
                    <a:pt x="9946" y="5196"/>
                    <a:pt x="10174" y="5252"/>
                    <a:pt x="10425" y="5252"/>
                  </a:cubicBezTo>
                  <a:cubicBezTo>
                    <a:pt x="10628" y="5252"/>
                    <a:pt x="10847" y="5215"/>
                    <a:pt x="11070" y="5168"/>
                  </a:cubicBezTo>
                  <a:cubicBezTo>
                    <a:pt x="11805" y="4958"/>
                    <a:pt x="12487" y="4643"/>
                    <a:pt x="13091" y="4171"/>
                  </a:cubicBezTo>
                  <a:cubicBezTo>
                    <a:pt x="13564" y="3829"/>
                    <a:pt x="14089" y="3541"/>
                    <a:pt x="14640" y="3331"/>
                  </a:cubicBezTo>
                  <a:cubicBezTo>
                    <a:pt x="14931" y="3239"/>
                    <a:pt x="15231" y="3194"/>
                    <a:pt x="15529" y="3194"/>
                  </a:cubicBezTo>
                  <a:cubicBezTo>
                    <a:pt x="16254" y="3194"/>
                    <a:pt x="16970" y="3459"/>
                    <a:pt x="17527" y="3961"/>
                  </a:cubicBezTo>
                  <a:cubicBezTo>
                    <a:pt x="18026" y="4433"/>
                    <a:pt x="18289" y="5089"/>
                    <a:pt x="18262" y="5772"/>
                  </a:cubicBezTo>
                  <a:cubicBezTo>
                    <a:pt x="18236" y="7216"/>
                    <a:pt x="17081" y="8869"/>
                    <a:pt x="15979" y="9867"/>
                  </a:cubicBezTo>
                  <a:cubicBezTo>
                    <a:pt x="13984" y="11599"/>
                    <a:pt x="11542" y="12702"/>
                    <a:pt x="8944" y="13069"/>
                  </a:cubicBezTo>
                  <a:cubicBezTo>
                    <a:pt x="8572" y="13110"/>
                    <a:pt x="8202" y="13130"/>
                    <a:pt x="7834" y="13130"/>
                  </a:cubicBezTo>
                  <a:cubicBezTo>
                    <a:pt x="5369" y="13130"/>
                    <a:pt x="3029" y="12227"/>
                    <a:pt x="1384" y="10628"/>
                  </a:cubicBezTo>
                  <a:cubicBezTo>
                    <a:pt x="1148" y="10392"/>
                    <a:pt x="1148" y="10024"/>
                    <a:pt x="1384" y="9814"/>
                  </a:cubicBezTo>
                  <a:cubicBezTo>
                    <a:pt x="1489" y="9709"/>
                    <a:pt x="1646" y="9631"/>
                    <a:pt x="1830" y="9631"/>
                  </a:cubicBezTo>
                  <a:cubicBezTo>
                    <a:pt x="1847" y="9627"/>
                    <a:pt x="1865" y="9626"/>
                    <a:pt x="1883" y="9626"/>
                  </a:cubicBezTo>
                  <a:cubicBezTo>
                    <a:pt x="2002" y="9626"/>
                    <a:pt x="2133" y="9697"/>
                    <a:pt x="2224" y="9788"/>
                  </a:cubicBezTo>
                  <a:cubicBezTo>
                    <a:pt x="3623" y="11165"/>
                    <a:pt x="5695" y="11960"/>
                    <a:pt x="7820" y="11960"/>
                  </a:cubicBezTo>
                  <a:cubicBezTo>
                    <a:pt x="8246" y="11960"/>
                    <a:pt x="8675" y="11928"/>
                    <a:pt x="9101" y="11862"/>
                  </a:cubicBezTo>
                  <a:cubicBezTo>
                    <a:pt x="11385" y="11521"/>
                    <a:pt x="14456" y="10182"/>
                    <a:pt x="16110" y="8003"/>
                  </a:cubicBezTo>
                  <a:cubicBezTo>
                    <a:pt x="16845" y="7006"/>
                    <a:pt x="17186" y="6192"/>
                    <a:pt x="17081" y="5536"/>
                  </a:cubicBezTo>
                  <a:cubicBezTo>
                    <a:pt x="17029" y="5194"/>
                    <a:pt x="16819" y="4879"/>
                    <a:pt x="16530" y="4669"/>
                  </a:cubicBezTo>
                  <a:cubicBezTo>
                    <a:pt x="16212" y="4437"/>
                    <a:pt x="15883" y="4344"/>
                    <a:pt x="15555" y="4344"/>
                  </a:cubicBezTo>
                  <a:cubicBezTo>
                    <a:pt x="14771" y="4344"/>
                    <a:pt x="13990" y="4874"/>
                    <a:pt x="13380" y="5299"/>
                  </a:cubicBezTo>
                  <a:cubicBezTo>
                    <a:pt x="13196" y="5431"/>
                    <a:pt x="13012" y="5562"/>
                    <a:pt x="12829" y="5641"/>
                  </a:cubicBezTo>
                  <a:cubicBezTo>
                    <a:pt x="12146" y="6061"/>
                    <a:pt x="11172" y="6352"/>
                    <a:pt x="10311" y="6352"/>
                  </a:cubicBezTo>
                  <a:cubicBezTo>
                    <a:pt x="9880" y="6352"/>
                    <a:pt x="9478" y="6279"/>
                    <a:pt x="9154" y="6113"/>
                  </a:cubicBezTo>
                  <a:cubicBezTo>
                    <a:pt x="8681" y="5851"/>
                    <a:pt x="8366" y="5352"/>
                    <a:pt x="8393" y="4801"/>
                  </a:cubicBezTo>
                  <a:cubicBezTo>
                    <a:pt x="8235" y="2911"/>
                    <a:pt x="10125" y="2018"/>
                    <a:pt x="11752" y="1257"/>
                  </a:cubicBezTo>
                  <a:cubicBezTo>
                    <a:pt x="12172" y="1073"/>
                    <a:pt x="12566" y="890"/>
                    <a:pt x="12907" y="706"/>
                  </a:cubicBezTo>
                  <a:cubicBezTo>
                    <a:pt x="12986" y="653"/>
                    <a:pt x="13078" y="627"/>
                    <a:pt x="13173" y="627"/>
                  </a:cubicBezTo>
                  <a:close/>
                  <a:moveTo>
                    <a:pt x="13113" y="0"/>
                  </a:moveTo>
                  <a:cubicBezTo>
                    <a:pt x="12915" y="0"/>
                    <a:pt x="12718" y="53"/>
                    <a:pt x="12540" y="155"/>
                  </a:cubicBezTo>
                  <a:cubicBezTo>
                    <a:pt x="12199" y="338"/>
                    <a:pt x="11831" y="496"/>
                    <a:pt x="11437" y="680"/>
                  </a:cubicBezTo>
                  <a:cubicBezTo>
                    <a:pt x="9679" y="1493"/>
                    <a:pt x="7500" y="2517"/>
                    <a:pt x="7658" y="4879"/>
                  </a:cubicBezTo>
                  <a:cubicBezTo>
                    <a:pt x="7684" y="5641"/>
                    <a:pt x="8104" y="6349"/>
                    <a:pt x="8813" y="6717"/>
                  </a:cubicBezTo>
                  <a:cubicBezTo>
                    <a:pt x="9234" y="6932"/>
                    <a:pt x="9732" y="7020"/>
                    <a:pt x="10248" y="7020"/>
                  </a:cubicBezTo>
                  <a:cubicBezTo>
                    <a:pt x="11303" y="7020"/>
                    <a:pt x="12429" y="6650"/>
                    <a:pt x="13117" y="6244"/>
                  </a:cubicBezTo>
                  <a:cubicBezTo>
                    <a:pt x="13275" y="6139"/>
                    <a:pt x="13485" y="6008"/>
                    <a:pt x="13669" y="5851"/>
                  </a:cubicBezTo>
                  <a:cubicBezTo>
                    <a:pt x="14366" y="5380"/>
                    <a:pt x="14969" y="5003"/>
                    <a:pt x="15496" y="5003"/>
                  </a:cubicBezTo>
                  <a:cubicBezTo>
                    <a:pt x="15703" y="5003"/>
                    <a:pt x="15899" y="5061"/>
                    <a:pt x="16084" y="5194"/>
                  </a:cubicBezTo>
                  <a:cubicBezTo>
                    <a:pt x="16241" y="5299"/>
                    <a:pt x="16346" y="5483"/>
                    <a:pt x="16372" y="5667"/>
                  </a:cubicBezTo>
                  <a:cubicBezTo>
                    <a:pt x="16425" y="6113"/>
                    <a:pt x="16136" y="6796"/>
                    <a:pt x="15506" y="7636"/>
                  </a:cubicBezTo>
                  <a:cubicBezTo>
                    <a:pt x="14194" y="9368"/>
                    <a:pt x="11516" y="10838"/>
                    <a:pt x="8944" y="11232"/>
                  </a:cubicBezTo>
                  <a:cubicBezTo>
                    <a:pt x="8545" y="11295"/>
                    <a:pt x="8143" y="11325"/>
                    <a:pt x="7744" y="11325"/>
                  </a:cubicBezTo>
                  <a:cubicBezTo>
                    <a:pt x="5808" y="11325"/>
                    <a:pt x="3928" y="10604"/>
                    <a:pt x="2644" y="9342"/>
                  </a:cubicBezTo>
                  <a:cubicBezTo>
                    <a:pt x="2374" y="9066"/>
                    <a:pt x="2071" y="8950"/>
                    <a:pt x="1780" y="8950"/>
                  </a:cubicBezTo>
                  <a:cubicBezTo>
                    <a:pt x="826" y="8950"/>
                    <a:pt x="0" y="10189"/>
                    <a:pt x="885" y="11074"/>
                  </a:cubicBezTo>
                  <a:cubicBezTo>
                    <a:pt x="2701" y="12813"/>
                    <a:pt x="5090" y="13780"/>
                    <a:pt x="7591" y="13780"/>
                  </a:cubicBezTo>
                  <a:cubicBezTo>
                    <a:pt x="7657" y="13780"/>
                    <a:pt x="7723" y="13779"/>
                    <a:pt x="7789" y="13778"/>
                  </a:cubicBezTo>
                  <a:cubicBezTo>
                    <a:pt x="8183" y="13778"/>
                    <a:pt x="8576" y="13752"/>
                    <a:pt x="8944" y="13726"/>
                  </a:cubicBezTo>
                  <a:cubicBezTo>
                    <a:pt x="11700" y="13332"/>
                    <a:pt x="14272" y="12177"/>
                    <a:pt x="16346" y="10339"/>
                  </a:cubicBezTo>
                  <a:cubicBezTo>
                    <a:pt x="17501" y="9342"/>
                    <a:pt x="18814" y="7557"/>
                    <a:pt x="18866" y="5772"/>
                  </a:cubicBezTo>
                  <a:cubicBezTo>
                    <a:pt x="18892" y="4906"/>
                    <a:pt x="18525" y="4092"/>
                    <a:pt x="17895" y="3514"/>
                  </a:cubicBezTo>
                  <a:cubicBezTo>
                    <a:pt x="17229" y="2885"/>
                    <a:pt x="16354" y="2543"/>
                    <a:pt x="15463" y="2543"/>
                  </a:cubicBezTo>
                  <a:cubicBezTo>
                    <a:pt x="15091" y="2543"/>
                    <a:pt x="14715" y="2603"/>
                    <a:pt x="14351" y="2727"/>
                  </a:cubicBezTo>
                  <a:cubicBezTo>
                    <a:pt x="13747" y="2937"/>
                    <a:pt x="13170" y="3252"/>
                    <a:pt x="12671" y="3646"/>
                  </a:cubicBezTo>
                  <a:cubicBezTo>
                    <a:pt x="12120" y="4039"/>
                    <a:pt x="11516" y="4354"/>
                    <a:pt x="10860" y="4538"/>
                  </a:cubicBezTo>
                  <a:cubicBezTo>
                    <a:pt x="10609" y="4598"/>
                    <a:pt x="10446" y="4614"/>
                    <a:pt x="10339" y="4614"/>
                  </a:cubicBezTo>
                  <a:cubicBezTo>
                    <a:pt x="10211" y="4614"/>
                    <a:pt x="10166" y="4591"/>
                    <a:pt x="10151" y="4591"/>
                  </a:cubicBezTo>
                  <a:cubicBezTo>
                    <a:pt x="10151" y="4564"/>
                    <a:pt x="10151" y="4538"/>
                    <a:pt x="10151" y="4538"/>
                  </a:cubicBezTo>
                  <a:cubicBezTo>
                    <a:pt x="10204" y="4197"/>
                    <a:pt x="10676" y="3882"/>
                    <a:pt x="10860" y="3751"/>
                  </a:cubicBezTo>
                  <a:cubicBezTo>
                    <a:pt x="11385" y="3409"/>
                    <a:pt x="11936" y="3121"/>
                    <a:pt x="12540" y="2884"/>
                  </a:cubicBezTo>
                  <a:cubicBezTo>
                    <a:pt x="12934" y="2701"/>
                    <a:pt x="13354" y="2517"/>
                    <a:pt x="13747" y="2307"/>
                  </a:cubicBezTo>
                  <a:cubicBezTo>
                    <a:pt x="14115" y="2123"/>
                    <a:pt x="14351" y="1729"/>
                    <a:pt x="14351" y="1336"/>
                  </a:cubicBezTo>
                  <a:cubicBezTo>
                    <a:pt x="14377" y="863"/>
                    <a:pt x="14115" y="417"/>
                    <a:pt x="13721" y="181"/>
                  </a:cubicBezTo>
                  <a:cubicBezTo>
                    <a:pt x="13532" y="59"/>
                    <a:pt x="13322" y="0"/>
                    <a:pt x="1311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13075" y="4379175"/>
              <a:ext cx="480100" cy="328250"/>
            </a:xfrm>
            <a:custGeom>
              <a:avLst/>
              <a:gdLst/>
              <a:ahLst/>
              <a:cxnLst/>
              <a:rect l="l" t="t" r="r" b="b"/>
              <a:pathLst>
                <a:path w="19204" h="13130" extrusionOk="0">
                  <a:moveTo>
                    <a:pt x="12664" y="0"/>
                  </a:moveTo>
                  <a:cubicBezTo>
                    <a:pt x="12524" y="0"/>
                    <a:pt x="12374" y="38"/>
                    <a:pt x="12221" y="124"/>
                  </a:cubicBezTo>
                  <a:cubicBezTo>
                    <a:pt x="10410" y="1095"/>
                    <a:pt x="7339" y="1883"/>
                    <a:pt x="7523" y="4507"/>
                  </a:cubicBezTo>
                  <a:cubicBezTo>
                    <a:pt x="7623" y="5896"/>
                    <a:pt x="8645" y="6372"/>
                    <a:pt x="9796" y="6372"/>
                  </a:cubicBezTo>
                  <a:cubicBezTo>
                    <a:pt x="10755" y="6372"/>
                    <a:pt x="11804" y="6042"/>
                    <a:pt x="12484" y="5636"/>
                  </a:cubicBezTo>
                  <a:cubicBezTo>
                    <a:pt x="13189" y="5213"/>
                    <a:pt x="14111" y="4372"/>
                    <a:pt x="15012" y="4372"/>
                  </a:cubicBezTo>
                  <a:cubicBezTo>
                    <a:pt x="15284" y="4372"/>
                    <a:pt x="15555" y="4450"/>
                    <a:pt x="15818" y="4639"/>
                  </a:cubicBezTo>
                  <a:cubicBezTo>
                    <a:pt x="16789" y="5347"/>
                    <a:pt x="15844" y="6791"/>
                    <a:pt x="15319" y="7526"/>
                  </a:cubicBezTo>
                  <a:cubicBezTo>
                    <a:pt x="13823" y="9495"/>
                    <a:pt x="10935" y="10886"/>
                    <a:pt x="8520" y="11254"/>
                  </a:cubicBezTo>
                  <a:cubicBezTo>
                    <a:pt x="8117" y="11312"/>
                    <a:pt x="7709" y="11341"/>
                    <a:pt x="7302" y="11341"/>
                  </a:cubicBezTo>
                  <a:cubicBezTo>
                    <a:pt x="5321" y="11341"/>
                    <a:pt x="3347" y="10652"/>
                    <a:pt x="1932" y="9259"/>
                  </a:cubicBezTo>
                  <a:cubicBezTo>
                    <a:pt x="1736" y="9063"/>
                    <a:pt x="1517" y="8982"/>
                    <a:pt x="1306" y="8982"/>
                  </a:cubicBezTo>
                  <a:cubicBezTo>
                    <a:pt x="609" y="8982"/>
                    <a:pt x="1" y="9874"/>
                    <a:pt x="645" y="10519"/>
                  </a:cubicBezTo>
                  <a:cubicBezTo>
                    <a:pt x="2391" y="12265"/>
                    <a:pt x="4843" y="13129"/>
                    <a:pt x="7288" y="13129"/>
                  </a:cubicBezTo>
                  <a:cubicBezTo>
                    <a:pt x="7674" y="13129"/>
                    <a:pt x="8059" y="13108"/>
                    <a:pt x="8442" y="13065"/>
                  </a:cubicBezTo>
                  <a:cubicBezTo>
                    <a:pt x="11119" y="12697"/>
                    <a:pt x="13639" y="11542"/>
                    <a:pt x="15660" y="9784"/>
                  </a:cubicBezTo>
                  <a:cubicBezTo>
                    <a:pt x="17288" y="8340"/>
                    <a:pt x="19204" y="5321"/>
                    <a:pt x="17209" y="3431"/>
                  </a:cubicBezTo>
                  <a:cubicBezTo>
                    <a:pt x="16600" y="2859"/>
                    <a:pt x="15810" y="2560"/>
                    <a:pt x="15002" y="2560"/>
                  </a:cubicBezTo>
                  <a:cubicBezTo>
                    <a:pt x="14660" y="2560"/>
                    <a:pt x="14316" y="2613"/>
                    <a:pt x="13980" y="2722"/>
                  </a:cubicBezTo>
                  <a:cubicBezTo>
                    <a:pt x="12720" y="3116"/>
                    <a:pt x="11775" y="4271"/>
                    <a:pt x="10463" y="4534"/>
                  </a:cubicBezTo>
                  <a:cubicBezTo>
                    <a:pt x="10296" y="4565"/>
                    <a:pt x="10079" y="4605"/>
                    <a:pt x="9881" y="4605"/>
                  </a:cubicBezTo>
                  <a:cubicBezTo>
                    <a:pt x="9583" y="4605"/>
                    <a:pt x="9329" y="4514"/>
                    <a:pt x="9360" y="4166"/>
                  </a:cubicBezTo>
                  <a:cubicBezTo>
                    <a:pt x="9387" y="3746"/>
                    <a:pt x="9859" y="3379"/>
                    <a:pt x="10200" y="3142"/>
                  </a:cubicBezTo>
                  <a:cubicBezTo>
                    <a:pt x="11093" y="2539"/>
                    <a:pt x="12169" y="2224"/>
                    <a:pt x="13114" y="1699"/>
                  </a:cubicBezTo>
                  <a:cubicBezTo>
                    <a:pt x="13985" y="1230"/>
                    <a:pt x="13469" y="0"/>
                    <a:pt x="12664"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00475" y="4370525"/>
              <a:ext cx="472375" cy="345150"/>
            </a:xfrm>
            <a:custGeom>
              <a:avLst/>
              <a:gdLst/>
              <a:ahLst/>
              <a:cxnLst/>
              <a:rect l="l" t="t" r="r" b="b"/>
              <a:pathLst>
                <a:path w="18895" h="13806" extrusionOk="0">
                  <a:moveTo>
                    <a:pt x="13175" y="627"/>
                  </a:moveTo>
                  <a:cubicBezTo>
                    <a:pt x="13270" y="627"/>
                    <a:pt x="13369" y="654"/>
                    <a:pt x="13460" y="706"/>
                  </a:cubicBezTo>
                  <a:cubicBezTo>
                    <a:pt x="13644" y="837"/>
                    <a:pt x="13775" y="1047"/>
                    <a:pt x="13775" y="1284"/>
                  </a:cubicBezTo>
                  <a:cubicBezTo>
                    <a:pt x="13775" y="1494"/>
                    <a:pt x="13670" y="1651"/>
                    <a:pt x="13487" y="1730"/>
                  </a:cubicBezTo>
                  <a:cubicBezTo>
                    <a:pt x="13119" y="1940"/>
                    <a:pt x="12725" y="2097"/>
                    <a:pt x="12332" y="2255"/>
                  </a:cubicBezTo>
                  <a:cubicBezTo>
                    <a:pt x="11702" y="2517"/>
                    <a:pt x="11098" y="2832"/>
                    <a:pt x="10547" y="3200"/>
                  </a:cubicBezTo>
                  <a:cubicBezTo>
                    <a:pt x="10101" y="3488"/>
                    <a:pt x="9602" y="3908"/>
                    <a:pt x="9549" y="4460"/>
                  </a:cubicBezTo>
                  <a:cubicBezTo>
                    <a:pt x="9523" y="4670"/>
                    <a:pt x="9602" y="4906"/>
                    <a:pt x="9759" y="5063"/>
                  </a:cubicBezTo>
                  <a:cubicBezTo>
                    <a:pt x="9942" y="5204"/>
                    <a:pt x="10163" y="5254"/>
                    <a:pt x="10406" y="5254"/>
                  </a:cubicBezTo>
                  <a:cubicBezTo>
                    <a:pt x="10615" y="5254"/>
                    <a:pt x="10841" y="5217"/>
                    <a:pt x="11072" y="5168"/>
                  </a:cubicBezTo>
                  <a:cubicBezTo>
                    <a:pt x="11807" y="4985"/>
                    <a:pt x="12489" y="4643"/>
                    <a:pt x="13093" y="4197"/>
                  </a:cubicBezTo>
                  <a:cubicBezTo>
                    <a:pt x="13565" y="3856"/>
                    <a:pt x="14090" y="3567"/>
                    <a:pt x="14642" y="3357"/>
                  </a:cubicBezTo>
                  <a:cubicBezTo>
                    <a:pt x="14943" y="3254"/>
                    <a:pt x="15253" y="3204"/>
                    <a:pt x="15562" y="3204"/>
                  </a:cubicBezTo>
                  <a:cubicBezTo>
                    <a:pt x="16276" y="3204"/>
                    <a:pt x="16979" y="3474"/>
                    <a:pt x="17529" y="3987"/>
                  </a:cubicBezTo>
                  <a:cubicBezTo>
                    <a:pt x="18028" y="4433"/>
                    <a:pt x="18290" y="5090"/>
                    <a:pt x="18264" y="5772"/>
                  </a:cubicBezTo>
                  <a:cubicBezTo>
                    <a:pt x="18238" y="7216"/>
                    <a:pt x="17083" y="8896"/>
                    <a:pt x="15980" y="9867"/>
                  </a:cubicBezTo>
                  <a:cubicBezTo>
                    <a:pt x="13985" y="11600"/>
                    <a:pt x="11544" y="12728"/>
                    <a:pt x="8946" y="13070"/>
                  </a:cubicBezTo>
                  <a:cubicBezTo>
                    <a:pt x="8551" y="13117"/>
                    <a:pt x="8158" y="13140"/>
                    <a:pt x="7768" y="13140"/>
                  </a:cubicBezTo>
                  <a:cubicBezTo>
                    <a:pt x="5328" y="13140"/>
                    <a:pt x="3015" y="12235"/>
                    <a:pt x="1386" y="10628"/>
                  </a:cubicBezTo>
                  <a:cubicBezTo>
                    <a:pt x="1149" y="10418"/>
                    <a:pt x="1149" y="10051"/>
                    <a:pt x="1386" y="9841"/>
                  </a:cubicBezTo>
                  <a:cubicBezTo>
                    <a:pt x="1491" y="9710"/>
                    <a:pt x="1648" y="9631"/>
                    <a:pt x="1832" y="9631"/>
                  </a:cubicBezTo>
                  <a:cubicBezTo>
                    <a:pt x="1963" y="9631"/>
                    <a:pt x="2121" y="9683"/>
                    <a:pt x="2226" y="9788"/>
                  </a:cubicBezTo>
                  <a:cubicBezTo>
                    <a:pt x="3633" y="11196"/>
                    <a:pt x="5723" y="11977"/>
                    <a:pt x="7861" y="11977"/>
                  </a:cubicBezTo>
                  <a:cubicBezTo>
                    <a:pt x="8275" y="11977"/>
                    <a:pt x="8690" y="11948"/>
                    <a:pt x="9103" y="11888"/>
                  </a:cubicBezTo>
                  <a:cubicBezTo>
                    <a:pt x="11387" y="11521"/>
                    <a:pt x="14458" y="10208"/>
                    <a:pt x="16112" y="8030"/>
                  </a:cubicBezTo>
                  <a:cubicBezTo>
                    <a:pt x="16847" y="7032"/>
                    <a:pt x="17188" y="6218"/>
                    <a:pt x="17083" y="5562"/>
                  </a:cubicBezTo>
                  <a:cubicBezTo>
                    <a:pt x="17030" y="5195"/>
                    <a:pt x="16820" y="4880"/>
                    <a:pt x="16532" y="4670"/>
                  </a:cubicBezTo>
                  <a:cubicBezTo>
                    <a:pt x="16218" y="4440"/>
                    <a:pt x="15894" y="4349"/>
                    <a:pt x="15570" y="4349"/>
                  </a:cubicBezTo>
                  <a:cubicBezTo>
                    <a:pt x="14781" y="4349"/>
                    <a:pt x="13996" y="4890"/>
                    <a:pt x="13382" y="5300"/>
                  </a:cubicBezTo>
                  <a:cubicBezTo>
                    <a:pt x="13198" y="5431"/>
                    <a:pt x="13014" y="5562"/>
                    <a:pt x="12830" y="5667"/>
                  </a:cubicBezTo>
                  <a:cubicBezTo>
                    <a:pt x="12150" y="6068"/>
                    <a:pt x="11180" y="6354"/>
                    <a:pt x="10321" y="6354"/>
                  </a:cubicBezTo>
                  <a:cubicBezTo>
                    <a:pt x="9887" y="6354"/>
                    <a:pt x="9481" y="6281"/>
                    <a:pt x="9156" y="6113"/>
                  </a:cubicBezTo>
                  <a:cubicBezTo>
                    <a:pt x="8683" y="5851"/>
                    <a:pt x="8368" y="5352"/>
                    <a:pt x="8394" y="4801"/>
                  </a:cubicBezTo>
                  <a:cubicBezTo>
                    <a:pt x="8237" y="2911"/>
                    <a:pt x="10127" y="2045"/>
                    <a:pt x="11754" y="1284"/>
                  </a:cubicBezTo>
                  <a:cubicBezTo>
                    <a:pt x="12174" y="1074"/>
                    <a:pt x="12568" y="916"/>
                    <a:pt x="12909" y="706"/>
                  </a:cubicBezTo>
                  <a:cubicBezTo>
                    <a:pt x="12988" y="654"/>
                    <a:pt x="13080" y="627"/>
                    <a:pt x="13175" y="627"/>
                  </a:cubicBezTo>
                  <a:close/>
                  <a:moveTo>
                    <a:pt x="13114" y="0"/>
                  </a:moveTo>
                  <a:cubicBezTo>
                    <a:pt x="12917" y="0"/>
                    <a:pt x="12720" y="53"/>
                    <a:pt x="12542" y="155"/>
                  </a:cubicBezTo>
                  <a:cubicBezTo>
                    <a:pt x="12200" y="339"/>
                    <a:pt x="11833" y="522"/>
                    <a:pt x="11439" y="706"/>
                  </a:cubicBezTo>
                  <a:cubicBezTo>
                    <a:pt x="9681" y="1520"/>
                    <a:pt x="7502" y="2517"/>
                    <a:pt x="7659" y="4880"/>
                  </a:cubicBezTo>
                  <a:cubicBezTo>
                    <a:pt x="7686" y="5667"/>
                    <a:pt x="8106" y="6350"/>
                    <a:pt x="8814" y="6717"/>
                  </a:cubicBezTo>
                  <a:cubicBezTo>
                    <a:pt x="9236" y="6941"/>
                    <a:pt x="9735" y="7032"/>
                    <a:pt x="10250" y="7032"/>
                  </a:cubicBezTo>
                  <a:cubicBezTo>
                    <a:pt x="11305" y="7032"/>
                    <a:pt x="12431" y="6650"/>
                    <a:pt x="13119" y="6245"/>
                  </a:cubicBezTo>
                  <a:cubicBezTo>
                    <a:pt x="13277" y="6140"/>
                    <a:pt x="13487" y="6008"/>
                    <a:pt x="13670" y="5877"/>
                  </a:cubicBezTo>
                  <a:cubicBezTo>
                    <a:pt x="14368" y="5406"/>
                    <a:pt x="14970" y="5030"/>
                    <a:pt x="15498" y="5030"/>
                  </a:cubicBezTo>
                  <a:cubicBezTo>
                    <a:pt x="15705" y="5030"/>
                    <a:pt x="15900" y="5088"/>
                    <a:pt x="16085" y="5221"/>
                  </a:cubicBezTo>
                  <a:cubicBezTo>
                    <a:pt x="16243" y="5326"/>
                    <a:pt x="16348" y="5483"/>
                    <a:pt x="16374" y="5667"/>
                  </a:cubicBezTo>
                  <a:cubicBezTo>
                    <a:pt x="16427" y="6113"/>
                    <a:pt x="16138" y="6822"/>
                    <a:pt x="15508" y="7636"/>
                  </a:cubicBezTo>
                  <a:cubicBezTo>
                    <a:pt x="14195" y="9368"/>
                    <a:pt x="11518" y="10865"/>
                    <a:pt x="8946" y="11258"/>
                  </a:cubicBezTo>
                  <a:cubicBezTo>
                    <a:pt x="8567" y="11314"/>
                    <a:pt x="8186" y="11341"/>
                    <a:pt x="7808" y="11341"/>
                  </a:cubicBezTo>
                  <a:cubicBezTo>
                    <a:pt x="5849" y="11341"/>
                    <a:pt x="3943" y="10618"/>
                    <a:pt x="2646" y="9342"/>
                  </a:cubicBezTo>
                  <a:cubicBezTo>
                    <a:pt x="2378" y="9074"/>
                    <a:pt x="2077" y="8962"/>
                    <a:pt x="1788" y="8962"/>
                  </a:cubicBezTo>
                  <a:cubicBezTo>
                    <a:pt x="831" y="8962"/>
                    <a:pt x="0" y="10194"/>
                    <a:pt x="887" y="11101"/>
                  </a:cubicBezTo>
                  <a:cubicBezTo>
                    <a:pt x="2726" y="12836"/>
                    <a:pt x="5153" y="13805"/>
                    <a:pt x="7689" y="13805"/>
                  </a:cubicBezTo>
                  <a:cubicBezTo>
                    <a:pt x="7723" y="13805"/>
                    <a:pt x="7757" y="13805"/>
                    <a:pt x="7791" y="13805"/>
                  </a:cubicBezTo>
                  <a:cubicBezTo>
                    <a:pt x="8184" y="13805"/>
                    <a:pt x="8578" y="13778"/>
                    <a:pt x="8946" y="13726"/>
                  </a:cubicBezTo>
                  <a:cubicBezTo>
                    <a:pt x="11702" y="13358"/>
                    <a:pt x="14274" y="12177"/>
                    <a:pt x="16348" y="10366"/>
                  </a:cubicBezTo>
                  <a:cubicBezTo>
                    <a:pt x="17503" y="9368"/>
                    <a:pt x="18815" y="7557"/>
                    <a:pt x="18868" y="5798"/>
                  </a:cubicBezTo>
                  <a:cubicBezTo>
                    <a:pt x="18894" y="4932"/>
                    <a:pt x="18527" y="4092"/>
                    <a:pt x="17897" y="3515"/>
                  </a:cubicBezTo>
                  <a:cubicBezTo>
                    <a:pt x="17229" y="2884"/>
                    <a:pt x="16352" y="2555"/>
                    <a:pt x="15459" y="2555"/>
                  </a:cubicBezTo>
                  <a:cubicBezTo>
                    <a:pt x="15088" y="2555"/>
                    <a:pt x="14715" y="2612"/>
                    <a:pt x="14353" y="2727"/>
                  </a:cubicBezTo>
                  <a:cubicBezTo>
                    <a:pt x="13749" y="2963"/>
                    <a:pt x="13172" y="3278"/>
                    <a:pt x="12673" y="3646"/>
                  </a:cubicBezTo>
                  <a:cubicBezTo>
                    <a:pt x="12122" y="4066"/>
                    <a:pt x="11518" y="4381"/>
                    <a:pt x="10862" y="4538"/>
                  </a:cubicBezTo>
                  <a:cubicBezTo>
                    <a:pt x="10611" y="4598"/>
                    <a:pt x="10447" y="4614"/>
                    <a:pt x="10341" y="4614"/>
                  </a:cubicBezTo>
                  <a:cubicBezTo>
                    <a:pt x="10213" y="4614"/>
                    <a:pt x="10167" y="4591"/>
                    <a:pt x="10153" y="4591"/>
                  </a:cubicBezTo>
                  <a:cubicBezTo>
                    <a:pt x="10153" y="4591"/>
                    <a:pt x="10153" y="4565"/>
                    <a:pt x="10153" y="4538"/>
                  </a:cubicBezTo>
                  <a:cubicBezTo>
                    <a:pt x="10206" y="4223"/>
                    <a:pt x="10678" y="3882"/>
                    <a:pt x="10862" y="3751"/>
                  </a:cubicBezTo>
                  <a:cubicBezTo>
                    <a:pt x="11387" y="3410"/>
                    <a:pt x="11938" y="3121"/>
                    <a:pt x="12542" y="2885"/>
                  </a:cubicBezTo>
                  <a:cubicBezTo>
                    <a:pt x="12935" y="2727"/>
                    <a:pt x="13355" y="2544"/>
                    <a:pt x="13749" y="2334"/>
                  </a:cubicBezTo>
                  <a:cubicBezTo>
                    <a:pt x="14117" y="2124"/>
                    <a:pt x="14353" y="1756"/>
                    <a:pt x="14353" y="1336"/>
                  </a:cubicBezTo>
                  <a:cubicBezTo>
                    <a:pt x="14379" y="864"/>
                    <a:pt x="14117" y="417"/>
                    <a:pt x="13723" y="181"/>
                  </a:cubicBezTo>
                  <a:cubicBezTo>
                    <a:pt x="13534" y="59"/>
                    <a:pt x="13324" y="0"/>
                    <a:pt x="1311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rot="5400000">
            <a:off x="8004500" y="-59450"/>
            <a:ext cx="830150" cy="857075"/>
            <a:chOff x="291250" y="2584825"/>
            <a:chExt cx="830150" cy="857075"/>
          </a:xfrm>
        </p:grpSpPr>
        <p:sp>
          <p:nvSpPr>
            <p:cNvPr id="83" name="Google Shape;83;p2"/>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528925" y="4112150"/>
            <a:ext cx="677900" cy="657575"/>
            <a:chOff x="1654250" y="887800"/>
            <a:chExt cx="677900" cy="657575"/>
          </a:xfrm>
        </p:grpSpPr>
        <p:sp>
          <p:nvSpPr>
            <p:cNvPr id="88" name="Google Shape;88;p2"/>
            <p:cNvSpPr/>
            <p:nvPr/>
          </p:nvSpPr>
          <p:spPr>
            <a:xfrm>
              <a:off x="1682450" y="973100"/>
              <a:ext cx="649700" cy="563925"/>
            </a:xfrm>
            <a:custGeom>
              <a:avLst/>
              <a:gdLst/>
              <a:ahLst/>
              <a:cxnLst/>
              <a:rect l="l" t="t" r="r" b="b"/>
              <a:pathLst>
                <a:path w="25988" h="22557" extrusionOk="0">
                  <a:moveTo>
                    <a:pt x="21132" y="0"/>
                  </a:moveTo>
                  <a:lnTo>
                    <a:pt x="16827" y="3570"/>
                  </a:lnTo>
                  <a:cubicBezTo>
                    <a:pt x="19714" y="7035"/>
                    <a:pt x="19268" y="12207"/>
                    <a:pt x="15803" y="15094"/>
                  </a:cubicBezTo>
                  <a:cubicBezTo>
                    <a:pt x="14266" y="16365"/>
                    <a:pt x="12408" y="16985"/>
                    <a:pt x="10564" y="16985"/>
                  </a:cubicBezTo>
                  <a:cubicBezTo>
                    <a:pt x="8219" y="16985"/>
                    <a:pt x="5896" y="15983"/>
                    <a:pt x="4279" y="14044"/>
                  </a:cubicBezTo>
                  <a:lnTo>
                    <a:pt x="1" y="17614"/>
                  </a:lnTo>
                  <a:cubicBezTo>
                    <a:pt x="2717" y="20874"/>
                    <a:pt x="6633" y="22556"/>
                    <a:pt x="10576" y="22556"/>
                  </a:cubicBezTo>
                  <a:cubicBezTo>
                    <a:pt x="13682" y="22556"/>
                    <a:pt x="16805" y="21512"/>
                    <a:pt x="19373" y="19373"/>
                  </a:cubicBezTo>
                  <a:cubicBezTo>
                    <a:pt x="25200" y="14516"/>
                    <a:pt x="25988" y="5828"/>
                    <a:pt x="2113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670650" y="961275"/>
              <a:ext cx="652325" cy="584100"/>
            </a:xfrm>
            <a:custGeom>
              <a:avLst/>
              <a:gdLst/>
              <a:ahLst/>
              <a:cxnLst/>
              <a:rect l="l" t="t" r="r" b="b"/>
              <a:pathLst>
                <a:path w="26093" h="23364" extrusionOk="0">
                  <a:moveTo>
                    <a:pt x="21551" y="946"/>
                  </a:moveTo>
                  <a:lnTo>
                    <a:pt x="21551" y="946"/>
                  </a:lnTo>
                  <a:cubicBezTo>
                    <a:pt x="26066" y="6642"/>
                    <a:pt x="25200" y="14911"/>
                    <a:pt x="19609" y="19583"/>
                  </a:cubicBezTo>
                  <a:cubicBezTo>
                    <a:pt x="17099" y="21668"/>
                    <a:pt x="14051" y="22691"/>
                    <a:pt x="11018" y="22691"/>
                  </a:cubicBezTo>
                  <a:cubicBezTo>
                    <a:pt x="7293" y="22691"/>
                    <a:pt x="3593" y="21149"/>
                    <a:pt x="945" y="18139"/>
                  </a:cubicBezTo>
                  <a:lnTo>
                    <a:pt x="4699" y="14963"/>
                  </a:lnTo>
                  <a:cubicBezTo>
                    <a:pt x="6386" y="16838"/>
                    <a:pt x="8716" y="17802"/>
                    <a:pt x="11056" y="17802"/>
                  </a:cubicBezTo>
                  <a:cubicBezTo>
                    <a:pt x="12975" y="17802"/>
                    <a:pt x="14900" y="17154"/>
                    <a:pt x="16485" y="15829"/>
                  </a:cubicBezTo>
                  <a:cubicBezTo>
                    <a:pt x="20002" y="12890"/>
                    <a:pt x="20580" y="7692"/>
                    <a:pt x="17771" y="4096"/>
                  </a:cubicBezTo>
                  <a:lnTo>
                    <a:pt x="21551" y="946"/>
                  </a:lnTo>
                  <a:close/>
                  <a:moveTo>
                    <a:pt x="21630" y="1"/>
                  </a:moveTo>
                  <a:lnTo>
                    <a:pt x="16852" y="3991"/>
                  </a:lnTo>
                  <a:lnTo>
                    <a:pt x="17062" y="4253"/>
                  </a:lnTo>
                  <a:cubicBezTo>
                    <a:pt x="19819" y="7587"/>
                    <a:pt x="19372" y="12522"/>
                    <a:pt x="16065" y="15304"/>
                  </a:cubicBezTo>
                  <a:cubicBezTo>
                    <a:pt x="14594" y="16532"/>
                    <a:pt x="12807" y="17131"/>
                    <a:pt x="11029" y="17131"/>
                  </a:cubicBezTo>
                  <a:cubicBezTo>
                    <a:pt x="8778" y="17131"/>
                    <a:pt x="6543" y="16170"/>
                    <a:pt x="4988" y="14307"/>
                  </a:cubicBezTo>
                  <a:lnTo>
                    <a:pt x="4778" y="14071"/>
                  </a:lnTo>
                  <a:lnTo>
                    <a:pt x="0" y="18061"/>
                  </a:lnTo>
                  <a:lnTo>
                    <a:pt x="210" y="18297"/>
                  </a:lnTo>
                  <a:cubicBezTo>
                    <a:pt x="2888" y="21526"/>
                    <a:pt x="6851" y="23363"/>
                    <a:pt x="11051" y="23363"/>
                  </a:cubicBezTo>
                  <a:cubicBezTo>
                    <a:pt x="16511" y="23363"/>
                    <a:pt x="21472" y="20187"/>
                    <a:pt x="23782" y="15252"/>
                  </a:cubicBezTo>
                  <a:cubicBezTo>
                    <a:pt x="26092" y="10291"/>
                    <a:pt x="25331" y="4463"/>
                    <a:pt x="21840" y="263"/>
                  </a:cubicBezTo>
                  <a:lnTo>
                    <a:pt x="2163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666050" y="898950"/>
              <a:ext cx="649700" cy="564450"/>
            </a:xfrm>
            <a:custGeom>
              <a:avLst/>
              <a:gdLst/>
              <a:ahLst/>
              <a:cxnLst/>
              <a:rect l="l" t="t" r="r" b="b"/>
              <a:pathLst>
                <a:path w="25988" h="22578" extrusionOk="0">
                  <a:moveTo>
                    <a:pt x="21131" y="0"/>
                  </a:moveTo>
                  <a:lnTo>
                    <a:pt x="16826" y="3596"/>
                  </a:lnTo>
                  <a:cubicBezTo>
                    <a:pt x="19714" y="7061"/>
                    <a:pt x="19268" y="12206"/>
                    <a:pt x="15803" y="15094"/>
                  </a:cubicBezTo>
                  <a:cubicBezTo>
                    <a:pt x="14261" y="16380"/>
                    <a:pt x="12397" y="17007"/>
                    <a:pt x="10547" y="17007"/>
                  </a:cubicBezTo>
                  <a:cubicBezTo>
                    <a:pt x="8208" y="17007"/>
                    <a:pt x="5892" y="16005"/>
                    <a:pt x="4279" y="14070"/>
                  </a:cubicBezTo>
                  <a:lnTo>
                    <a:pt x="1" y="17640"/>
                  </a:lnTo>
                  <a:cubicBezTo>
                    <a:pt x="2713" y="20895"/>
                    <a:pt x="6622" y="22578"/>
                    <a:pt x="10560" y="22578"/>
                  </a:cubicBezTo>
                  <a:cubicBezTo>
                    <a:pt x="13671" y="22578"/>
                    <a:pt x="16801" y="21527"/>
                    <a:pt x="19373" y="19372"/>
                  </a:cubicBezTo>
                  <a:cubicBezTo>
                    <a:pt x="25200" y="14516"/>
                    <a:pt x="25988" y="5854"/>
                    <a:pt x="21131"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54250" y="887800"/>
              <a:ext cx="652325" cy="583425"/>
            </a:xfrm>
            <a:custGeom>
              <a:avLst/>
              <a:gdLst/>
              <a:ahLst/>
              <a:cxnLst/>
              <a:rect l="l" t="t" r="r" b="b"/>
              <a:pathLst>
                <a:path w="26093" h="23337" extrusionOk="0">
                  <a:moveTo>
                    <a:pt x="21551" y="919"/>
                  </a:moveTo>
                  <a:cubicBezTo>
                    <a:pt x="26066" y="6615"/>
                    <a:pt x="25200" y="14884"/>
                    <a:pt x="19608" y="19556"/>
                  </a:cubicBezTo>
                  <a:cubicBezTo>
                    <a:pt x="17102" y="21651"/>
                    <a:pt x="14057" y="22674"/>
                    <a:pt x="11028" y="22674"/>
                  </a:cubicBezTo>
                  <a:cubicBezTo>
                    <a:pt x="7300" y="22674"/>
                    <a:pt x="3595" y="21124"/>
                    <a:pt x="945" y="18112"/>
                  </a:cubicBezTo>
                  <a:lnTo>
                    <a:pt x="4699" y="14962"/>
                  </a:lnTo>
                  <a:cubicBezTo>
                    <a:pt x="6386" y="16837"/>
                    <a:pt x="8716" y="17801"/>
                    <a:pt x="11056" y="17801"/>
                  </a:cubicBezTo>
                  <a:cubicBezTo>
                    <a:pt x="12974" y="17801"/>
                    <a:pt x="14900" y="17153"/>
                    <a:pt x="16485" y="15829"/>
                  </a:cubicBezTo>
                  <a:cubicBezTo>
                    <a:pt x="20002" y="12889"/>
                    <a:pt x="20580" y="7691"/>
                    <a:pt x="17771" y="4069"/>
                  </a:cubicBezTo>
                  <a:lnTo>
                    <a:pt x="21551" y="919"/>
                  </a:lnTo>
                  <a:close/>
                  <a:moveTo>
                    <a:pt x="21630" y="0"/>
                  </a:moveTo>
                  <a:lnTo>
                    <a:pt x="16852" y="3990"/>
                  </a:lnTo>
                  <a:lnTo>
                    <a:pt x="17062" y="4252"/>
                  </a:lnTo>
                  <a:cubicBezTo>
                    <a:pt x="19818" y="7560"/>
                    <a:pt x="19372" y="12521"/>
                    <a:pt x="16065" y="15304"/>
                  </a:cubicBezTo>
                  <a:cubicBezTo>
                    <a:pt x="14596" y="16518"/>
                    <a:pt x="12811" y="17111"/>
                    <a:pt x="11035" y="17111"/>
                  </a:cubicBezTo>
                  <a:cubicBezTo>
                    <a:pt x="8782" y="17111"/>
                    <a:pt x="6544" y="16156"/>
                    <a:pt x="4987" y="14306"/>
                  </a:cubicBezTo>
                  <a:lnTo>
                    <a:pt x="4777" y="14044"/>
                  </a:lnTo>
                  <a:lnTo>
                    <a:pt x="0" y="18033"/>
                  </a:lnTo>
                  <a:lnTo>
                    <a:pt x="210" y="18296"/>
                  </a:lnTo>
                  <a:cubicBezTo>
                    <a:pt x="2869" y="21476"/>
                    <a:pt x="6796" y="23336"/>
                    <a:pt x="10964" y="23336"/>
                  </a:cubicBezTo>
                  <a:cubicBezTo>
                    <a:pt x="10993" y="23336"/>
                    <a:pt x="11022" y="23336"/>
                    <a:pt x="11051" y="23336"/>
                  </a:cubicBezTo>
                  <a:cubicBezTo>
                    <a:pt x="16511" y="23336"/>
                    <a:pt x="21472" y="20186"/>
                    <a:pt x="23782" y="15225"/>
                  </a:cubicBezTo>
                  <a:cubicBezTo>
                    <a:pt x="26092" y="10290"/>
                    <a:pt x="25331" y="4436"/>
                    <a:pt x="21840" y="236"/>
                  </a:cubicBezTo>
                  <a:lnTo>
                    <a:pt x="2163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a:off x="8640932" y="2527283"/>
            <a:ext cx="818373" cy="1135544"/>
            <a:chOff x="8640932" y="2527283"/>
            <a:chExt cx="818373" cy="1135544"/>
          </a:xfrm>
        </p:grpSpPr>
        <p:grpSp>
          <p:nvGrpSpPr>
            <p:cNvPr id="93" name="Google Shape;93;p2"/>
            <p:cNvGrpSpPr/>
            <p:nvPr/>
          </p:nvGrpSpPr>
          <p:grpSpPr>
            <a:xfrm rot="1671549">
              <a:off x="8872593" y="2562879"/>
              <a:ext cx="355050" cy="1079551"/>
              <a:chOff x="1324800" y="3903850"/>
              <a:chExt cx="355050" cy="1079550"/>
            </a:xfrm>
          </p:grpSpPr>
          <p:sp>
            <p:nvSpPr>
              <p:cNvPr id="94" name="Google Shape;94;p2"/>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txBox="1">
            <a:spLocks noGrp="1"/>
          </p:cNvSpPr>
          <p:nvPr>
            <p:ph type="ctrTitle"/>
          </p:nvPr>
        </p:nvSpPr>
        <p:spPr>
          <a:xfrm>
            <a:off x="1701112" y="1234175"/>
            <a:ext cx="57417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i="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9" name="Google Shape;99;p2"/>
          <p:cNvSpPr txBox="1">
            <a:spLocks noGrp="1"/>
          </p:cNvSpPr>
          <p:nvPr>
            <p:ph type="subTitle" idx="1"/>
          </p:nvPr>
        </p:nvSpPr>
        <p:spPr>
          <a:xfrm>
            <a:off x="1701112" y="3152250"/>
            <a:ext cx="5741700" cy="6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3"/>
        <p:cNvGrpSpPr/>
        <p:nvPr/>
      </p:nvGrpSpPr>
      <p:grpSpPr>
        <a:xfrm>
          <a:off x="0" y="0"/>
          <a:ext cx="0" cy="0"/>
          <a:chOff x="0" y="0"/>
          <a:chExt cx="0" cy="0"/>
        </a:xfrm>
      </p:grpSpPr>
      <p:grpSp>
        <p:nvGrpSpPr>
          <p:cNvPr id="624" name="Google Shape;624;p11"/>
          <p:cNvGrpSpPr/>
          <p:nvPr/>
        </p:nvGrpSpPr>
        <p:grpSpPr>
          <a:xfrm>
            <a:off x="5052375" y="1054225"/>
            <a:ext cx="364900" cy="313875"/>
            <a:chOff x="3683975" y="4697775"/>
            <a:chExt cx="364900" cy="313875"/>
          </a:xfrm>
        </p:grpSpPr>
        <p:sp>
          <p:nvSpPr>
            <p:cNvPr id="625" name="Google Shape;625;p11"/>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1"/>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1"/>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11"/>
          <p:cNvSpPr/>
          <p:nvPr/>
        </p:nvSpPr>
        <p:spPr>
          <a:xfrm>
            <a:off x="2833419" y="1456531"/>
            <a:ext cx="3564300" cy="245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2784500" y="1301875"/>
            <a:ext cx="3564300" cy="25635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txBox="1">
            <a:spLocks noGrp="1"/>
          </p:cNvSpPr>
          <p:nvPr>
            <p:ph type="title" hasCustomPrompt="1"/>
          </p:nvPr>
        </p:nvSpPr>
        <p:spPr>
          <a:xfrm>
            <a:off x="2912162" y="1858750"/>
            <a:ext cx="3319800" cy="86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2" name="Google Shape;632;p11"/>
          <p:cNvSpPr txBox="1">
            <a:spLocks noGrp="1"/>
          </p:cNvSpPr>
          <p:nvPr>
            <p:ph type="body" idx="1"/>
          </p:nvPr>
        </p:nvSpPr>
        <p:spPr>
          <a:xfrm>
            <a:off x="2912075" y="2770700"/>
            <a:ext cx="3319800" cy="457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marR="0" lvl="1" indent="-317500" algn="ctr" rtl="0">
              <a:lnSpc>
                <a:spcPct val="115000"/>
              </a:lnSpc>
              <a:spcBef>
                <a:spcPts val="1600"/>
              </a:spcBef>
              <a:spcAft>
                <a:spcPts val="0"/>
              </a:spcAft>
              <a:buSzPts val="1400"/>
              <a:buChar char="○"/>
              <a:defRPr/>
            </a:lvl2pPr>
            <a:lvl3pPr marL="1371600" marR="0" lvl="2" indent="-317500" algn="ctr" rtl="0">
              <a:lnSpc>
                <a:spcPct val="115000"/>
              </a:lnSpc>
              <a:spcBef>
                <a:spcPts val="1600"/>
              </a:spcBef>
              <a:spcAft>
                <a:spcPts val="0"/>
              </a:spcAft>
              <a:buSzPts val="1400"/>
              <a:buChar char="■"/>
              <a:defRPr/>
            </a:lvl3pPr>
            <a:lvl4pPr marL="1828800" marR="0" lvl="3" indent="-317500" algn="ctr" rtl="0">
              <a:lnSpc>
                <a:spcPct val="115000"/>
              </a:lnSpc>
              <a:spcBef>
                <a:spcPts val="1600"/>
              </a:spcBef>
              <a:spcAft>
                <a:spcPts val="0"/>
              </a:spcAft>
              <a:buSzPts val="1400"/>
              <a:buChar char="●"/>
              <a:defRPr/>
            </a:lvl4pPr>
            <a:lvl5pPr marL="2286000" marR="0" lvl="4" indent="-317500" algn="ctr" rtl="0">
              <a:lnSpc>
                <a:spcPct val="115000"/>
              </a:lnSpc>
              <a:spcBef>
                <a:spcPts val="1600"/>
              </a:spcBef>
              <a:spcAft>
                <a:spcPts val="0"/>
              </a:spcAft>
              <a:buSzPts val="1400"/>
              <a:buChar char="○"/>
              <a:defRPr/>
            </a:lvl5pPr>
            <a:lvl6pPr marL="2743200" marR="0" lvl="5" indent="-317500" algn="ctr" rtl="0">
              <a:lnSpc>
                <a:spcPct val="115000"/>
              </a:lnSpc>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grpSp>
        <p:nvGrpSpPr>
          <p:cNvPr id="633" name="Google Shape;633;p11"/>
          <p:cNvGrpSpPr/>
          <p:nvPr/>
        </p:nvGrpSpPr>
        <p:grpSpPr>
          <a:xfrm rot="5400000">
            <a:off x="6413769" y="3441763"/>
            <a:ext cx="570147" cy="588639"/>
            <a:chOff x="291250" y="2584825"/>
            <a:chExt cx="830150" cy="857075"/>
          </a:xfrm>
        </p:grpSpPr>
        <p:sp>
          <p:nvSpPr>
            <p:cNvPr id="634" name="Google Shape;634;p11"/>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11"/>
          <p:cNvGrpSpPr/>
          <p:nvPr/>
        </p:nvGrpSpPr>
        <p:grpSpPr>
          <a:xfrm>
            <a:off x="286750" y="1476588"/>
            <a:ext cx="754700" cy="568750"/>
            <a:chOff x="1704100" y="1951775"/>
            <a:chExt cx="754700" cy="568750"/>
          </a:xfrm>
        </p:grpSpPr>
        <p:sp>
          <p:nvSpPr>
            <p:cNvPr id="639" name="Google Shape;639;p11"/>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11"/>
          <p:cNvGrpSpPr/>
          <p:nvPr/>
        </p:nvGrpSpPr>
        <p:grpSpPr>
          <a:xfrm>
            <a:off x="8389182" y="909808"/>
            <a:ext cx="818373" cy="1135544"/>
            <a:chOff x="8640932" y="2527283"/>
            <a:chExt cx="818373" cy="1135544"/>
          </a:xfrm>
        </p:grpSpPr>
        <p:grpSp>
          <p:nvGrpSpPr>
            <p:cNvPr id="644" name="Google Shape;644;p11"/>
            <p:cNvGrpSpPr/>
            <p:nvPr/>
          </p:nvGrpSpPr>
          <p:grpSpPr>
            <a:xfrm rot="1671549">
              <a:off x="8872593" y="2562879"/>
              <a:ext cx="355050" cy="1079551"/>
              <a:chOff x="1324800" y="3903850"/>
              <a:chExt cx="355050" cy="1079550"/>
            </a:xfrm>
          </p:grpSpPr>
          <p:sp>
            <p:nvSpPr>
              <p:cNvPr id="645" name="Google Shape;645;p11"/>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11"/>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1"/>
          <p:cNvGrpSpPr/>
          <p:nvPr/>
        </p:nvGrpSpPr>
        <p:grpSpPr>
          <a:xfrm>
            <a:off x="7318000" y="4816500"/>
            <a:ext cx="754700" cy="568750"/>
            <a:chOff x="1704100" y="1951775"/>
            <a:chExt cx="754700" cy="568750"/>
          </a:xfrm>
        </p:grpSpPr>
        <p:sp>
          <p:nvSpPr>
            <p:cNvPr id="650" name="Google Shape;650;p11"/>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11"/>
          <p:cNvGrpSpPr/>
          <p:nvPr/>
        </p:nvGrpSpPr>
        <p:grpSpPr>
          <a:xfrm>
            <a:off x="8541700" y="4086463"/>
            <a:ext cx="504000" cy="617525"/>
            <a:chOff x="1702150" y="2499125"/>
            <a:chExt cx="504000" cy="617525"/>
          </a:xfrm>
        </p:grpSpPr>
        <p:sp>
          <p:nvSpPr>
            <p:cNvPr id="655" name="Google Shape;655;p11"/>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1"/>
          <p:cNvGrpSpPr/>
          <p:nvPr/>
        </p:nvGrpSpPr>
        <p:grpSpPr>
          <a:xfrm>
            <a:off x="2321300" y="4303225"/>
            <a:ext cx="522375" cy="600475"/>
            <a:chOff x="570150" y="3736525"/>
            <a:chExt cx="522375" cy="600475"/>
          </a:xfrm>
        </p:grpSpPr>
        <p:sp>
          <p:nvSpPr>
            <p:cNvPr id="660" name="Google Shape;660;p11"/>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11"/>
          <p:cNvGrpSpPr/>
          <p:nvPr/>
        </p:nvGrpSpPr>
        <p:grpSpPr>
          <a:xfrm rot="5400000">
            <a:off x="8508632" y="-9237"/>
            <a:ext cx="570147" cy="588639"/>
            <a:chOff x="291250" y="2584825"/>
            <a:chExt cx="830150" cy="857075"/>
          </a:xfrm>
        </p:grpSpPr>
        <p:sp>
          <p:nvSpPr>
            <p:cNvPr id="665" name="Google Shape;665;p11"/>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11"/>
          <p:cNvGrpSpPr/>
          <p:nvPr/>
        </p:nvGrpSpPr>
        <p:grpSpPr>
          <a:xfrm>
            <a:off x="925363" y="2473888"/>
            <a:ext cx="522375" cy="600475"/>
            <a:chOff x="570150" y="3736525"/>
            <a:chExt cx="522375" cy="600475"/>
          </a:xfrm>
        </p:grpSpPr>
        <p:sp>
          <p:nvSpPr>
            <p:cNvPr id="670" name="Google Shape;670;p11"/>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11"/>
          <p:cNvGrpSpPr/>
          <p:nvPr/>
        </p:nvGrpSpPr>
        <p:grpSpPr>
          <a:xfrm>
            <a:off x="6869713" y="165863"/>
            <a:ext cx="588675" cy="617400"/>
            <a:chOff x="1150250" y="3165075"/>
            <a:chExt cx="588675" cy="617400"/>
          </a:xfrm>
        </p:grpSpPr>
        <p:sp>
          <p:nvSpPr>
            <p:cNvPr id="675" name="Google Shape;675;p11"/>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1"/>
          <p:cNvGrpSpPr/>
          <p:nvPr/>
        </p:nvGrpSpPr>
        <p:grpSpPr>
          <a:xfrm rot="5400000">
            <a:off x="4105257" y="4192075"/>
            <a:ext cx="570147" cy="588639"/>
            <a:chOff x="291250" y="2584825"/>
            <a:chExt cx="830150" cy="857075"/>
          </a:xfrm>
        </p:grpSpPr>
        <p:sp>
          <p:nvSpPr>
            <p:cNvPr id="680" name="Google Shape;680;p11"/>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1"/>
          <p:cNvGrpSpPr/>
          <p:nvPr/>
        </p:nvGrpSpPr>
        <p:grpSpPr>
          <a:xfrm>
            <a:off x="-125125" y="3323525"/>
            <a:ext cx="504000" cy="617525"/>
            <a:chOff x="1702150" y="2499125"/>
            <a:chExt cx="504000" cy="617525"/>
          </a:xfrm>
        </p:grpSpPr>
        <p:sp>
          <p:nvSpPr>
            <p:cNvPr id="685" name="Google Shape;685;p11"/>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1"/>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1"/>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11"/>
          <p:cNvGrpSpPr/>
          <p:nvPr/>
        </p:nvGrpSpPr>
        <p:grpSpPr>
          <a:xfrm>
            <a:off x="2635332" y="-200717"/>
            <a:ext cx="818373" cy="1135544"/>
            <a:chOff x="6640132" y="4449433"/>
            <a:chExt cx="818373" cy="1135544"/>
          </a:xfrm>
        </p:grpSpPr>
        <p:grpSp>
          <p:nvGrpSpPr>
            <p:cNvPr id="690" name="Google Shape;690;p11"/>
            <p:cNvGrpSpPr/>
            <p:nvPr/>
          </p:nvGrpSpPr>
          <p:grpSpPr>
            <a:xfrm rot="1671549">
              <a:off x="6871793" y="4485029"/>
              <a:ext cx="355050" cy="1079551"/>
              <a:chOff x="1324800" y="3903850"/>
              <a:chExt cx="355050" cy="1079550"/>
            </a:xfrm>
          </p:grpSpPr>
          <p:sp>
            <p:nvSpPr>
              <p:cNvPr id="691" name="Google Shape;691;p11"/>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11"/>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11"/>
          <p:cNvGrpSpPr/>
          <p:nvPr/>
        </p:nvGrpSpPr>
        <p:grpSpPr>
          <a:xfrm rot="5400000">
            <a:off x="4273982" y="180263"/>
            <a:ext cx="570147" cy="588639"/>
            <a:chOff x="291250" y="2584825"/>
            <a:chExt cx="830150" cy="857075"/>
          </a:xfrm>
        </p:grpSpPr>
        <p:sp>
          <p:nvSpPr>
            <p:cNvPr id="696" name="Google Shape;696;p11"/>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11"/>
          <p:cNvGrpSpPr/>
          <p:nvPr/>
        </p:nvGrpSpPr>
        <p:grpSpPr>
          <a:xfrm>
            <a:off x="182325" y="283075"/>
            <a:ext cx="532900" cy="628700"/>
            <a:chOff x="3458225" y="3644650"/>
            <a:chExt cx="532900" cy="628700"/>
          </a:xfrm>
        </p:grpSpPr>
        <p:sp>
          <p:nvSpPr>
            <p:cNvPr id="701" name="Google Shape;701;p11"/>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1"/>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1"/>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1"/>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11"/>
          <p:cNvGrpSpPr/>
          <p:nvPr/>
        </p:nvGrpSpPr>
        <p:grpSpPr>
          <a:xfrm>
            <a:off x="7872425" y="2086613"/>
            <a:ext cx="364900" cy="313875"/>
            <a:chOff x="3683975" y="4697775"/>
            <a:chExt cx="364900" cy="313875"/>
          </a:xfrm>
        </p:grpSpPr>
        <p:sp>
          <p:nvSpPr>
            <p:cNvPr id="706" name="Google Shape;706;p11"/>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1"/>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1"/>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1"/>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11"/>
          <p:cNvGrpSpPr/>
          <p:nvPr/>
        </p:nvGrpSpPr>
        <p:grpSpPr>
          <a:xfrm>
            <a:off x="8675900" y="3122388"/>
            <a:ext cx="235600" cy="273275"/>
            <a:chOff x="2725875" y="2419850"/>
            <a:chExt cx="235600" cy="273275"/>
          </a:xfrm>
        </p:grpSpPr>
        <p:sp>
          <p:nvSpPr>
            <p:cNvPr id="711" name="Google Shape;711;p11"/>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1"/>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1"/>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1"/>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11"/>
          <p:cNvGrpSpPr/>
          <p:nvPr/>
        </p:nvGrpSpPr>
        <p:grpSpPr>
          <a:xfrm>
            <a:off x="897975" y="3941050"/>
            <a:ext cx="235600" cy="273275"/>
            <a:chOff x="2725875" y="2419850"/>
            <a:chExt cx="235600" cy="273275"/>
          </a:xfrm>
        </p:grpSpPr>
        <p:sp>
          <p:nvSpPr>
            <p:cNvPr id="716" name="Google Shape;716;p11"/>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1"/>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1"/>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1"/>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1"/>
          <p:cNvGrpSpPr/>
          <p:nvPr/>
        </p:nvGrpSpPr>
        <p:grpSpPr>
          <a:xfrm>
            <a:off x="5810175" y="282550"/>
            <a:ext cx="341925" cy="514950"/>
            <a:chOff x="5245825" y="3639625"/>
            <a:chExt cx="341925" cy="514950"/>
          </a:xfrm>
        </p:grpSpPr>
        <p:sp>
          <p:nvSpPr>
            <p:cNvPr id="721" name="Google Shape;721;p11"/>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1"/>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1"/>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1"/>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11"/>
          <p:cNvGrpSpPr/>
          <p:nvPr/>
        </p:nvGrpSpPr>
        <p:grpSpPr>
          <a:xfrm>
            <a:off x="182325" y="2382425"/>
            <a:ext cx="364900" cy="313875"/>
            <a:chOff x="3683975" y="4697775"/>
            <a:chExt cx="364900" cy="313875"/>
          </a:xfrm>
        </p:grpSpPr>
        <p:sp>
          <p:nvSpPr>
            <p:cNvPr id="726" name="Google Shape;726;p11"/>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1"/>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1"/>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1"/>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11"/>
          <p:cNvGrpSpPr/>
          <p:nvPr/>
        </p:nvGrpSpPr>
        <p:grpSpPr>
          <a:xfrm>
            <a:off x="6404525" y="4349738"/>
            <a:ext cx="235600" cy="273275"/>
            <a:chOff x="2725875" y="2419850"/>
            <a:chExt cx="235600" cy="273275"/>
          </a:xfrm>
        </p:grpSpPr>
        <p:sp>
          <p:nvSpPr>
            <p:cNvPr id="731" name="Google Shape;731;p11"/>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1"/>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1"/>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1"/>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11"/>
          <p:cNvGrpSpPr/>
          <p:nvPr/>
        </p:nvGrpSpPr>
        <p:grpSpPr>
          <a:xfrm>
            <a:off x="1659700" y="165800"/>
            <a:ext cx="504000" cy="617525"/>
            <a:chOff x="1702150" y="2499125"/>
            <a:chExt cx="504000" cy="617525"/>
          </a:xfrm>
        </p:grpSpPr>
        <p:sp>
          <p:nvSpPr>
            <p:cNvPr id="736" name="Google Shape;736;p11"/>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1"/>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1"/>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1"/>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1"/>
          <p:cNvGrpSpPr/>
          <p:nvPr/>
        </p:nvGrpSpPr>
        <p:grpSpPr>
          <a:xfrm>
            <a:off x="7949738" y="3074375"/>
            <a:ext cx="341925" cy="514950"/>
            <a:chOff x="5245825" y="3639625"/>
            <a:chExt cx="341925" cy="514950"/>
          </a:xfrm>
        </p:grpSpPr>
        <p:sp>
          <p:nvSpPr>
            <p:cNvPr id="741" name="Google Shape;741;p11"/>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1"/>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1"/>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1"/>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11"/>
          <p:cNvGrpSpPr/>
          <p:nvPr/>
        </p:nvGrpSpPr>
        <p:grpSpPr>
          <a:xfrm>
            <a:off x="3607800" y="4086475"/>
            <a:ext cx="235600" cy="273275"/>
            <a:chOff x="2725875" y="2419850"/>
            <a:chExt cx="235600" cy="273275"/>
          </a:xfrm>
        </p:grpSpPr>
        <p:sp>
          <p:nvSpPr>
            <p:cNvPr id="746" name="Google Shape;746;p11"/>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1"/>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1"/>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1"/>
          <p:cNvGrpSpPr/>
          <p:nvPr/>
        </p:nvGrpSpPr>
        <p:grpSpPr>
          <a:xfrm>
            <a:off x="5239725" y="4294713"/>
            <a:ext cx="504000" cy="617525"/>
            <a:chOff x="1702150" y="2499125"/>
            <a:chExt cx="504000" cy="617525"/>
          </a:xfrm>
        </p:grpSpPr>
        <p:sp>
          <p:nvSpPr>
            <p:cNvPr id="751" name="Google Shape;751;p11"/>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1"/>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1"/>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1"/>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11"/>
          <p:cNvGrpSpPr/>
          <p:nvPr/>
        </p:nvGrpSpPr>
        <p:grpSpPr>
          <a:xfrm>
            <a:off x="378875" y="4703988"/>
            <a:ext cx="754700" cy="568750"/>
            <a:chOff x="1704100" y="1951775"/>
            <a:chExt cx="754700" cy="568750"/>
          </a:xfrm>
        </p:grpSpPr>
        <p:sp>
          <p:nvSpPr>
            <p:cNvPr id="756" name="Google Shape;756;p11"/>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1"/>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1"/>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1"/>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11"/>
          <p:cNvGrpSpPr/>
          <p:nvPr/>
        </p:nvGrpSpPr>
        <p:grpSpPr>
          <a:xfrm>
            <a:off x="3218100" y="909788"/>
            <a:ext cx="235600" cy="273275"/>
            <a:chOff x="2725875" y="2419850"/>
            <a:chExt cx="235600" cy="273275"/>
          </a:xfrm>
        </p:grpSpPr>
        <p:sp>
          <p:nvSpPr>
            <p:cNvPr id="761" name="Google Shape;761;p11"/>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2">
    <p:spTree>
      <p:nvGrpSpPr>
        <p:cNvPr id="1" name="Shape 814"/>
        <p:cNvGrpSpPr/>
        <p:nvPr/>
      </p:nvGrpSpPr>
      <p:grpSpPr>
        <a:xfrm>
          <a:off x="0" y="0"/>
          <a:ext cx="0" cy="0"/>
          <a:chOff x="0" y="0"/>
          <a:chExt cx="0" cy="0"/>
        </a:xfrm>
      </p:grpSpPr>
      <p:sp>
        <p:nvSpPr>
          <p:cNvPr id="815" name="Google Shape;815;p14"/>
          <p:cNvSpPr/>
          <p:nvPr/>
        </p:nvSpPr>
        <p:spPr>
          <a:xfrm>
            <a:off x="2833419" y="1469806"/>
            <a:ext cx="3564300" cy="245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a:off x="2784500" y="1315150"/>
            <a:ext cx="3564300" cy="25635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txBox="1">
            <a:spLocks noGrp="1"/>
          </p:cNvSpPr>
          <p:nvPr>
            <p:ph type="title"/>
          </p:nvPr>
        </p:nvSpPr>
        <p:spPr>
          <a:xfrm>
            <a:off x="3442150" y="1651550"/>
            <a:ext cx="22596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18" name="Google Shape;818;p14"/>
          <p:cNvSpPr txBox="1">
            <a:spLocks noGrp="1"/>
          </p:cNvSpPr>
          <p:nvPr>
            <p:ph type="subTitle" idx="1"/>
          </p:nvPr>
        </p:nvSpPr>
        <p:spPr>
          <a:xfrm>
            <a:off x="3170800" y="2457525"/>
            <a:ext cx="2802300" cy="99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9" name="Google Shape;819;p14"/>
          <p:cNvSpPr txBox="1">
            <a:spLocks noGrp="1"/>
          </p:cNvSpPr>
          <p:nvPr>
            <p:ph type="subTitle" idx="2"/>
          </p:nvPr>
        </p:nvSpPr>
        <p:spPr>
          <a:xfrm>
            <a:off x="3031425" y="2081788"/>
            <a:ext cx="3081000" cy="40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820" name="Google Shape;820;p14"/>
          <p:cNvGrpSpPr/>
          <p:nvPr/>
        </p:nvGrpSpPr>
        <p:grpSpPr>
          <a:xfrm flipH="1">
            <a:off x="4883483" y="-468333"/>
            <a:ext cx="818373" cy="1135544"/>
            <a:chOff x="8640932" y="2527283"/>
            <a:chExt cx="818373" cy="1135544"/>
          </a:xfrm>
        </p:grpSpPr>
        <p:grpSp>
          <p:nvGrpSpPr>
            <p:cNvPr id="821" name="Google Shape;821;p14"/>
            <p:cNvGrpSpPr/>
            <p:nvPr/>
          </p:nvGrpSpPr>
          <p:grpSpPr>
            <a:xfrm rot="1671549">
              <a:off x="8872593" y="2562879"/>
              <a:ext cx="355050" cy="1079551"/>
              <a:chOff x="1324800" y="3903850"/>
              <a:chExt cx="355050" cy="1079550"/>
            </a:xfrm>
          </p:grpSpPr>
          <p:sp>
            <p:nvSpPr>
              <p:cNvPr id="822" name="Google Shape;822;p14"/>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14"/>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14"/>
          <p:cNvGrpSpPr/>
          <p:nvPr/>
        </p:nvGrpSpPr>
        <p:grpSpPr>
          <a:xfrm flipH="1">
            <a:off x="473713" y="3956872"/>
            <a:ext cx="754700" cy="568750"/>
            <a:chOff x="1704100" y="1951775"/>
            <a:chExt cx="754700" cy="568750"/>
          </a:xfrm>
        </p:grpSpPr>
        <p:sp>
          <p:nvSpPr>
            <p:cNvPr id="827" name="Google Shape;827;p14"/>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4"/>
          <p:cNvGrpSpPr/>
          <p:nvPr/>
        </p:nvGrpSpPr>
        <p:grpSpPr>
          <a:xfrm flipH="1">
            <a:off x="724413" y="1773572"/>
            <a:ext cx="504000" cy="617525"/>
            <a:chOff x="1702150" y="2499125"/>
            <a:chExt cx="504000" cy="617525"/>
          </a:xfrm>
        </p:grpSpPr>
        <p:sp>
          <p:nvSpPr>
            <p:cNvPr id="832" name="Google Shape;832;p14"/>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4"/>
          <p:cNvGrpSpPr/>
          <p:nvPr/>
        </p:nvGrpSpPr>
        <p:grpSpPr>
          <a:xfrm rot="540216" flipH="1">
            <a:off x="8184633" y="239959"/>
            <a:ext cx="469885" cy="466610"/>
            <a:chOff x="1036725" y="560325"/>
            <a:chExt cx="469875" cy="466600"/>
          </a:xfrm>
        </p:grpSpPr>
        <p:sp>
          <p:nvSpPr>
            <p:cNvPr id="837" name="Google Shape;837;p14"/>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14"/>
          <p:cNvGrpSpPr/>
          <p:nvPr/>
        </p:nvGrpSpPr>
        <p:grpSpPr>
          <a:xfrm rot="-5400000" flipH="1">
            <a:off x="2451009" y="-9241"/>
            <a:ext cx="570147" cy="588639"/>
            <a:chOff x="291250" y="2584825"/>
            <a:chExt cx="830150" cy="857075"/>
          </a:xfrm>
        </p:grpSpPr>
        <p:sp>
          <p:nvSpPr>
            <p:cNvPr id="842" name="Google Shape;842;p14"/>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14"/>
          <p:cNvGrpSpPr/>
          <p:nvPr/>
        </p:nvGrpSpPr>
        <p:grpSpPr>
          <a:xfrm flipH="1">
            <a:off x="13" y="-150166"/>
            <a:ext cx="588675" cy="617400"/>
            <a:chOff x="1150250" y="3165075"/>
            <a:chExt cx="588675" cy="617400"/>
          </a:xfrm>
        </p:grpSpPr>
        <p:sp>
          <p:nvSpPr>
            <p:cNvPr id="847" name="Google Shape;847;p14"/>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4"/>
          <p:cNvGrpSpPr/>
          <p:nvPr/>
        </p:nvGrpSpPr>
        <p:grpSpPr>
          <a:xfrm flipH="1">
            <a:off x="7962575" y="1773572"/>
            <a:ext cx="754700" cy="568750"/>
            <a:chOff x="1704100" y="1951775"/>
            <a:chExt cx="754700" cy="568750"/>
          </a:xfrm>
        </p:grpSpPr>
        <p:sp>
          <p:nvSpPr>
            <p:cNvPr id="852" name="Google Shape;852;p14"/>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14"/>
          <p:cNvGrpSpPr/>
          <p:nvPr/>
        </p:nvGrpSpPr>
        <p:grpSpPr>
          <a:xfrm flipH="1">
            <a:off x="6806988" y="4160009"/>
            <a:ext cx="522375" cy="600475"/>
            <a:chOff x="570150" y="3736525"/>
            <a:chExt cx="522375" cy="600475"/>
          </a:xfrm>
        </p:grpSpPr>
        <p:sp>
          <p:nvSpPr>
            <p:cNvPr id="857" name="Google Shape;857;p14"/>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4"/>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4"/>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4"/>
          <p:cNvGrpSpPr/>
          <p:nvPr/>
        </p:nvGrpSpPr>
        <p:grpSpPr>
          <a:xfrm flipH="1">
            <a:off x="8150971" y="3649344"/>
            <a:ext cx="754735" cy="770049"/>
            <a:chOff x="551775" y="1255225"/>
            <a:chExt cx="1005375" cy="1025775"/>
          </a:xfrm>
        </p:grpSpPr>
        <p:sp>
          <p:nvSpPr>
            <p:cNvPr id="862" name="Google Shape;862;p14"/>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4"/>
          <p:cNvGrpSpPr/>
          <p:nvPr/>
        </p:nvGrpSpPr>
        <p:grpSpPr>
          <a:xfrm rot="-5400000" flipH="1">
            <a:off x="2729484" y="4181084"/>
            <a:ext cx="570147" cy="588639"/>
            <a:chOff x="291250" y="2584825"/>
            <a:chExt cx="830150" cy="857075"/>
          </a:xfrm>
        </p:grpSpPr>
        <p:sp>
          <p:nvSpPr>
            <p:cNvPr id="867" name="Google Shape;867;p14"/>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ullet point list">
  <p:cSld name="BLANK_2_1">
    <p:spTree>
      <p:nvGrpSpPr>
        <p:cNvPr id="1" name="Shape 871"/>
        <p:cNvGrpSpPr/>
        <p:nvPr/>
      </p:nvGrpSpPr>
      <p:grpSpPr>
        <a:xfrm>
          <a:off x="0" y="0"/>
          <a:ext cx="0" cy="0"/>
          <a:chOff x="0" y="0"/>
          <a:chExt cx="0" cy="0"/>
        </a:xfrm>
      </p:grpSpPr>
      <p:grpSp>
        <p:nvGrpSpPr>
          <p:cNvPr id="872" name="Google Shape;872;p15"/>
          <p:cNvGrpSpPr/>
          <p:nvPr/>
        </p:nvGrpSpPr>
        <p:grpSpPr>
          <a:xfrm>
            <a:off x="1278875" y="322150"/>
            <a:ext cx="532900" cy="628700"/>
            <a:chOff x="3458225" y="3644650"/>
            <a:chExt cx="532900" cy="628700"/>
          </a:xfrm>
        </p:grpSpPr>
        <p:sp>
          <p:nvSpPr>
            <p:cNvPr id="873" name="Google Shape;873;p15"/>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5"/>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5"/>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5"/>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7" name="Google Shape;877;p15"/>
          <p:cNvSpPr/>
          <p:nvPr/>
        </p:nvSpPr>
        <p:spPr>
          <a:xfrm>
            <a:off x="1117534" y="820583"/>
            <a:ext cx="2660100" cy="3691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5"/>
          <p:cNvSpPr/>
          <p:nvPr/>
        </p:nvSpPr>
        <p:spPr>
          <a:xfrm>
            <a:off x="1077001" y="786817"/>
            <a:ext cx="2660100" cy="36918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5"/>
          <p:cNvSpPr txBox="1">
            <a:spLocks noGrp="1"/>
          </p:cNvSpPr>
          <p:nvPr>
            <p:ph type="body" idx="1"/>
          </p:nvPr>
        </p:nvSpPr>
        <p:spPr>
          <a:xfrm>
            <a:off x="1209850" y="1548550"/>
            <a:ext cx="2504100" cy="18423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Montserrat"/>
              <a:buChar char="●"/>
              <a:defRPr/>
            </a:lvl1pPr>
            <a:lvl2pPr marL="914400" lvl="1" indent="-330200" rtl="0">
              <a:lnSpc>
                <a:spcPct val="100000"/>
              </a:lnSpc>
              <a:spcBef>
                <a:spcPts val="1600"/>
              </a:spcBef>
              <a:spcAft>
                <a:spcPts val="0"/>
              </a:spcAft>
              <a:buSzPts val="1600"/>
              <a:buFont typeface="Montserrat"/>
              <a:buChar char="○"/>
              <a:defRPr sz="1200"/>
            </a:lvl2pPr>
            <a:lvl3pPr marL="1371600" lvl="2" indent="-330200" rtl="0">
              <a:spcBef>
                <a:spcPts val="1600"/>
              </a:spcBef>
              <a:spcAft>
                <a:spcPts val="0"/>
              </a:spcAft>
              <a:buSzPts val="1600"/>
              <a:buFont typeface="Montserrat"/>
              <a:buChar char="■"/>
              <a:defRPr/>
            </a:lvl3pPr>
            <a:lvl4pPr marL="1828800" lvl="3" indent="-330200" rtl="0">
              <a:spcBef>
                <a:spcPts val="1600"/>
              </a:spcBef>
              <a:spcAft>
                <a:spcPts val="0"/>
              </a:spcAft>
              <a:buSzPts val="1600"/>
              <a:buFont typeface="Montserrat"/>
              <a:buChar char="●"/>
              <a:defRPr/>
            </a:lvl4pPr>
            <a:lvl5pPr marL="2286000" lvl="4" indent="-330200" rtl="0">
              <a:spcBef>
                <a:spcPts val="1600"/>
              </a:spcBef>
              <a:spcAft>
                <a:spcPts val="0"/>
              </a:spcAft>
              <a:buSzPts val="1600"/>
              <a:buFont typeface="Montserrat"/>
              <a:buChar char="○"/>
              <a:defRPr/>
            </a:lvl5pPr>
            <a:lvl6pPr marL="2743200" lvl="5" indent="-330200" rtl="0">
              <a:spcBef>
                <a:spcPts val="1600"/>
              </a:spcBef>
              <a:spcAft>
                <a:spcPts val="0"/>
              </a:spcAft>
              <a:buSzPts val="1600"/>
              <a:buFont typeface="Montserrat"/>
              <a:buChar char="■"/>
              <a:defRPr/>
            </a:lvl6pPr>
            <a:lvl7pPr marL="3200400" lvl="6" indent="-330200" rtl="0">
              <a:spcBef>
                <a:spcPts val="1600"/>
              </a:spcBef>
              <a:spcAft>
                <a:spcPts val="0"/>
              </a:spcAft>
              <a:buSzPts val="1600"/>
              <a:buFont typeface="Montserrat"/>
              <a:buChar char="●"/>
              <a:defRPr/>
            </a:lvl7pPr>
            <a:lvl8pPr marL="3657600" lvl="7" indent="-330200" rtl="0">
              <a:spcBef>
                <a:spcPts val="1600"/>
              </a:spcBef>
              <a:spcAft>
                <a:spcPts val="0"/>
              </a:spcAft>
              <a:buSzPts val="1600"/>
              <a:buFont typeface="Montserrat"/>
              <a:buChar char="○"/>
              <a:defRPr/>
            </a:lvl8pPr>
            <a:lvl9pPr marL="4114800" lvl="8" indent="-330200" rtl="0">
              <a:spcBef>
                <a:spcPts val="1600"/>
              </a:spcBef>
              <a:spcAft>
                <a:spcPts val="1600"/>
              </a:spcAft>
              <a:buSzPts val="1600"/>
              <a:buFont typeface="Montserrat"/>
              <a:buChar char="■"/>
              <a:defRPr/>
            </a:lvl9pPr>
          </a:lstStyle>
          <a:p>
            <a:endParaRPr/>
          </a:p>
        </p:txBody>
      </p:sp>
      <p:sp>
        <p:nvSpPr>
          <p:cNvPr id="880" name="Google Shape;880;p15"/>
          <p:cNvSpPr txBox="1">
            <a:spLocks noGrp="1"/>
          </p:cNvSpPr>
          <p:nvPr>
            <p:ph type="title"/>
          </p:nvPr>
        </p:nvSpPr>
        <p:spPr>
          <a:xfrm>
            <a:off x="1209849" y="1104550"/>
            <a:ext cx="228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1" name="Google Shape;881;p15"/>
          <p:cNvSpPr txBox="1">
            <a:spLocks noGrp="1"/>
          </p:cNvSpPr>
          <p:nvPr>
            <p:ph type="subTitle" idx="2"/>
          </p:nvPr>
        </p:nvSpPr>
        <p:spPr>
          <a:xfrm>
            <a:off x="1209850" y="3390725"/>
            <a:ext cx="24090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82" name="Google Shape;882;p15"/>
          <p:cNvGrpSpPr/>
          <p:nvPr/>
        </p:nvGrpSpPr>
        <p:grpSpPr>
          <a:xfrm flipH="1">
            <a:off x="-325162" y="3300709"/>
            <a:ext cx="504000" cy="617525"/>
            <a:chOff x="1702150" y="2499125"/>
            <a:chExt cx="504000" cy="617525"/>
          </a:xfrm>
        </p:grpSpPr>
        <p:sp>
          <p:nvSpPr>
            <p:cNvPr id="883" name="Google Shape;883;p15"/>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5"/>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5"/>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5"/>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15"/>
          <p:cNvGrpSpPr/>
          <p:nvPr/>
        </p:nvGrpSpPr>
        <p:grpSpPr>
          <a:xfrm rot="540216" flipH="1">
            <a:off x="367658" y="1852659"/>
            <a:ext cx="469885" cy="466610"/>
            <a:chOff x="1036725" y="560325"/>
            <a:chExt cx="469875" cy="466600"/>
          </a:xfrm>
        </p:grpSpPr>
        <p:sp>
          <p:nvSpPr>
            <p:cNvPr id="888" name="Google Shape;888;p15"/>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5"/>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5"/>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5"/>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15"/>
          <p:cNvGrpSpPr/>
          <p:nvPr/>
        </p:nvGrpSpPr>
        <p:grpSpPr>
          <a:xfrm flipH="1">
            <a:off x="7853825" y="623972"/>
            <a:ext cx="754700" cy="568750"/>
            <a:chOff x="1704100" y="1951775"/>
            <a:chExt cx="754700" cy="568750"/>
          </a:xfrm>
        </p:grpSpPr>
        <p:sp>
          <p:nvSpPr>
            <p:cNvPr id="893" name="Google Shape;893;p15"/>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5"/>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5"/>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5"/>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15"/>
          <p:cNvGrpSpPr/>
          <p:nvPr/>
        </p:nvGrpSpPr>
        <p:grpSpPr>
          <a:xfrm flipH="1">
            <a:off x="6918963" y="4160009"/>
            <a:ext cx="522375" cy="600475"/>
            <a:chOff x="570150" y="3736525"/>
            <a:chExt cx="522375" cy="600475"/>
          </a:xfrm>
        </p:grpSpPr>
        <p:sp>
          <p:nvSpPr>
            <p:cNvPr id="898" name="Google Shape;898;p15"/>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5"/>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5"/>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5"/>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15"/>
          <p:cNvGrpSpPr/>
          <p:nvPr/>
        </p:nvGrpSpPr>
        <p:grpSpPr>
          <a:xfrm flipH="1">
            <a:off x="8262946" y="3649344"/>
            <a:ext cx="754735" cy="770049"/>
            <a:chOff x="551775" y="1255225"/>
            <a:chExt cx="1005375" cy="1025775"/>
          </a:xfrm>
        </p:grpSpPr>
        <p:sp>
          <p:nvSpPr>
            <p:cNvPr id="903" name="Google Shape;903;p15"/>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5"/>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5"/>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5"/>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5"/>
          <p:cNvGrpSpPr/>
          <p:nvPr/>
        </p:nvGrpSpPr>
        <p:grpSpPr>
          <a:xfrm flipH="1">
            <a:off x="5988963" y="3116247"/>
            <a:ext cx="504000" cy="617525"/>
            <a:chOff x="1702150" y="2499125"/>
            <a:chExt cx="504000" cy="617525"/>
          </a:xfrm>
        </p:grpSpPr>
        <p:sp>
          <p:nvSpPr>
            <p:cNvPr id="908" name="Google Shape;908;p15"/>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5"/>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5"/>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5"/>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15"/>
          <p:cNvGrpSpPr/>
          <p:nvPr/>
        </p:nvGrpSpPr>
        <p:grpSpPr>
          <a:xfrm>
            <a:off x="7936150" y="2740350"/>
            <a:ext cx="364900" cy="313875"/>
            <a:chOff x="3683975" y="4697775"/>
            <a:chExt cx="364900" cy="313875"/>
          </a:xfrm>
        </p:grpSpPr>
        <p:sp>
          <p:nvSpPr>
            <p:cNvPr id="913" name="Google Shape;913;p15"/>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5"/>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5"/>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5"/>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15"/>
          <p:cNvGrpSpPr/>
          <p:nvPr/>
        </p:nvGrpSpPr>
        <p:grpSpPr>
          <a:xfrm>
            <a:off x="8418675" y="1593900"/>
            <a:ext cx="532900" cy="628700"/>
            <a:chOff x="3458225" y="3644650"/>
            <a:chExt cx="532900" cy="628700"/>
          </a:xfrm>
        </p:grpSpPr>
        <p:sp>
          <p:nvSpPr>
            <p:cNvPr id="918" name="Google Shape;918;p15"/>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5"/>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5"/>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5"/>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15"/>
          <p:cNvGrpSpPr/>
          <p:nvPr/>
        </p:nvGrpSpPr>
        <p:grpSpPr>
          <a:xfrm>
            <a:off x="6743663" y="284400"/>
            <a:ext cx="235600" cy="273275"/>
            <a:chOff x="2725875" y="2419850"/>
            <a:chExt cx="235600" cy="273275"/>
          </a:xfrm>
        </p:grpSpPr>
        <p:sp>
          <p:nvSpPr>
            <p:cNvPr id="923" name="Google Shape;923;p15"/>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5"/>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5"/>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5"/>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15"/>
          <p:cNvGrpSpPr/>
          <p:nvPr/>
        </p:nvGrpSpPr>
        <p:grpSpPr>
          <a:xfrm>
            <a:off x="178850" y="2571750"/>
            <a:ext cx="235600" cy="273275"/>
            <a:chOff x="2725875" y="2419850"/>
            <a:chExt cx="235600" cy="273275"/>
          </a:xfrm>
        </p:grpSpPr>
        <p:sp>
          <p:nvSpPr>
            <p:cNvPr id="928" name="Google Shape;928;p15"/>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15"/>
          <p:cNvGrpSpPr/>
          <p:nvPr/>
        </p:nvGrpSpPr>
        <p:grpSpPr>
          <a:xfrm>
            <a:off x="4874288" y="786825"/>
            <a:ext cx="341925" cy="514950"/>
            <a:chOff x="5245825" y="3639625"/>
            <a:chExt cx="341925" cy="514950"/>
          </a:xfrm>
        </p:grpSpPr>
        <p:sp>
          <p:nvSpPr>
            <p:cNvPr id="933" name="Google Shape;933;p15"/>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15"/>
          <p:cNvGrpSpPr/>
          <p:nvPr/>
        </p:nvGrpSpPr>
        <p:grpSpPr>
          <a:xfrm>
            <a:off x="4454200" y="3922125"/>
            <a:ext cx="470550" cy="466600"/>
            <a:chOff x="3391950" y="1824250"/>
            <a:chExt cx="470550" cy="466600"/>
          </a:xfrm>
        </p:grpSpPr>
        <p:sp>
          <p:nvSpPr>
            <p:cNvPr id="938" name="Google Shape;938;p15"/>
            <p:cNvSpPr/>
            <p:nvPr/>
          </p:nvSpPr>
          <p:spPr>
            <a:xfrm>
              <a:off x="3422150" y="1905625"/>
              <a:ext cx="425250" cy="368825"/>
            </a:xfrm>
            <a:custGeom>
              <a:avLst/>
              <a:gdLst/>
              <a:ahLst/>
              <a:cxnLst/>
              <a:rect l="l" t="t" r="r" b="b"/>
              <a:pathLst>
                <a:path w="17010" h="14753" extrusionOk="0">
                  <a:moveTo>
                    <a:pt x="17010" y="0"/>
                  </a:moveTo>
                  <a:lnTo>
                    <a:pt x="0" y="26"/>
                  </a:lnTo>
                  <a:lnTo>
                    <a:pt x="8531" y="14752"/>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a:off x="3408350" y="1897750"/>
              <a:ext cx="454150" cy="393100"/>
            </a:xfrm>
            <a:custGeom>
              <a:avLst/>
              <a:gdLst/>
              <a:ahLst/>
              <a:cxnLst/>
              <a:rect l="l" t="t" r="r" b="b"/>
              <a:pathLst>
                <a:path w="18166" h="15724" extrusionOk="0">
                  <a:moveTo>
                    <a:pt x="17010" y="656"/>
                  </a:moveTo>
                  <a:lnTo>
                    <a:pt x="9083" y="14411"/>
                  </a:lnTo>
                  <a:lnTo>
                    <a:pt x="1130" y="656"/>
                  </a:lnTo>
                  <a:close/>
                  <a:moveTo>
                    <a:pt x="1" y="0"/>
                  </a:moveTo>
                  <a:lnTo>
                    <a:pt x="9083" y="15724"/>
                  </a:lnTo>
                  <a:lnTo>
                    <a:pt x="18165"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a:off x="3405725" y="1832125"/>
              <a:ext cx="425275" cy="368175"/>
            </a:xfrm>
            <a:custGeom>
              <a:avLst/>
              <a:gdLst/>
              <a:ahLst/>
              <a:cxnLst/>
              <a:rect l="l" t="t" r="r" b="b"/>
              <a:pathLst>
                <a:path w="17011" h="14727" extrusionOk="0">
                  <a:moveTo>
                    <a:pt x="1" y="0"/>
                  </a:moveTo>
                  <a:lnTo>
                    <a:pt x="8532" y="14726"/>
                  </a:lnTo>
                  <a:lnTo>
                    <a:pt x="17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a:off x="3391950" y="1824250"/>
              <a:ext cx="454150" cy="392450"/>
            </a:xfrm>
            <a:custGeom>
              <a:avLst/>
              <a:gdLst/>
              <a:ahLst/>
              <a:cxnLst/>
              <a:rect l="l" t="t" r="r" b="b"/>
              <a:pathLst>
                <a:path w="18166" h="15698" extrusionOk="0">
                  <a:moveTo>
                    <a:pt x="17010" y="630"/>
                  </a:moveTo>
                  <a:lnTo>
                    <a:pt x="9083" y="14385"/>
                  </a:lnTo>
                  <a:lnTo>
                    <a:pt x="1129" y="656"/>
                  </a:lnTo>
                  <a:lnTo>
                    <a:pt x="17010" y="630"/>
                  </a:lnTo>
                  <a:close/>
                  <a:moveTo>
                    <a:pt x="1" y="0"/>
                  </a:moveTo>
                  <a:lnTo>
                    <a:pt x="9083" y="15697"/>
                  </a:lnTo>
                  <a:lnTo>
                    <a:pt x="18165"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15"/>
          <p:cNvGrpSpPr/>
          <p:nvPr/>
        </p:nvGrpSpPr>
        <p:grpSpPr>
          <a:xfrm>
            <a:off x="4454200" y="2396875"/>
            <a:ext cx="235600" cy="273275"/>
            <a:chOff x="2725875" y="2419850"/>
            <a:chExt cx="235600" cy="273275"/>
          </a:xfrm>
        </p:grpSpPr>
        <p:sp>
          <p:nvSpPr>
            <p:cNvPr id="943" name="Google Shape;943;p15"/>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15"/>
          <p:cNvGrpSpPr/>
          <p:nvPr/>
        </p:nvGrpSpPr>
        <p:grpSpPr>
          <a:xfrm>
            <a:off x="2825925" y="4881038"/>
            <a:ext cx="235600" cy="273275"/>
            <a:chOff x="2725875" y="2419850"/>
            <a:chExt cx="235600" cy="273275"/>
          </a:xfrm>
        </p:grpSpPr>
        <p:sp>
          <p:nvSpPr>
            <p:cNvPr id="948" name="Google Shape;948;p15"/>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15"/>
          <p:cNvGrpSpPr/>
          <p:nvPr/>
        </p:nvGrpSpPr>
        <p:grpSpPr>
          <a:xfrm>
            <a:off x="5925307" y="1388608"/>
            <a:ext cx="818373" cy="1135544"/>
            <a:chOff x="6640132" y="4449433"/>
            <a:chExt cx="818373" cy="1135544"/>
          </a:xfrm>
        </p:grpSpPr>
        <p:grpSp>
          <p:nvGrpSpPr>
            <p:cNvPr id="953" name="Google Shape;953;p15"/>
            <p:cNvGrpSpPr/>
            <p:nvPr/>
          </p:nvGrpSpPr>
          <p:grpSpPr>
            <a:xfrm rot="1671549">
              <a:off x="6871793" y="4485029"/>
              <a:ext cx="355050" cy="1079551"/>
              <a:chOff x="1324800" y="3903850"/>
              <a:chExt cx="355050" cy="1079550"/>
            </a:xfrm>
          </p:grpSpPr>
          <p:sp>
            <p:nvSpPr>
              <p:cNvPr id="954" name="Google Shape;954;p15"/>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15"/>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BLANK_2_1_1">
    <p:spTree>
      <p:nvGrpSpPr>
        <p:cNvPr id="1" name="Shape 958"/>
        <p:cNvGrpSpPr/>
        <p:nvPr/>
      </p:nvGrpSpPr>
      <p:grpSpPr>
        <a:xfrm>
          <a:off x="0" y="0"/>
          <a:ext cx="0" cy="0"/>
          <a:chOff x="0" y="0"/>
          <a:chExt cx="0" cy="0"/>
        </a:xfrm>
      </p:grpSpPr>
      <p:grpSp>
        <p:nvGrpSpPr>
          <p:cNvPr id="959" name="Google Shape;959;p16"/>
          <p:cNvGrpSpPr/>
          <p:nvPr/>
        </p:nvGrpSpPr>
        <p:grpSpPr>
          <a:xfrm>
            <a:off x="4966763" y="1981888"/>
            <a:ext cx="532900" cy="628700"/>
            <a:chOff x="3458225" y="3644650"/>
            <a:chExt cx="532900" cy="628700"/>
          </a:xfrm>
        </p:grpSpPr>
        <p:sp>
          <p:nvSpPr>
            <p:cNvPr id="960" name="Google Shape;960;p16"/>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6"/>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6"/>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6"/>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16"/>
          <p:cNvGrpSpPr/>
          <p:nvPr/>
        </p:nvGrpSpPr>
        <p:grpSpPr>
          <a:xfrm flipH="1">
            <a:off x="7802121" y="4013731"/>
            <a:ext cx="754735" cy="770049"/>
            <a:chOff x="551775" y="1255225"/>
            <a:chExt cx="1005375" cy="1025775"/>
          </a:xfrm>
        </p:grpSpPr>
        <p:sp>
          <p:nvSpPr>
            <p:cNvPr id="965" name="Google Shape;965;p16"/>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6"/>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6"/>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9" name="Google Shape;969;p16"/>
          <p:cNvSpPr/>
          <p:nvPr/>
        </p:nvSpPr>
        <p:spPr>
          <a:xfrm>
            <a:off x="5460934" y="820583"/>
            <a:ext cx="2660100" cy="3691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6"/>
          <p:cNvSpPr/>
          <p:nvPr/>
        </p:nvSpPr>
        <p:spPr>
          <a:xfrm>
            <a:off x="5420401" y="786817"/>
            <a:ext cx="2660100" cy="36918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6"/>
          <p:cNvSpPr txBox="1">
            <a:spLocks noGrp="1"/>
          </p:cNvSpPr>
          <p:nvPr>
            <p:ph type="title"/>
          </p:nvPr>
        </p:nvSpPr>
        <p:spPr>
          <a:xfrm flipH="1">
            <a:off x="5547510" y="1519225"/>
            <a:ext cx="2294400" cy="688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2" name="Google Shape;972;p16"/>
          <p:cNvSpPr txBox="1">
            <a:spLocks noGrp="1"/>
          </p:cNvSpPr>
          <p:nvPr>
            <p:ph type="subTitle" idx="1"/>
          </p:nvPr>
        </p:nvSpPr>
        <p:spPr>
          <a:xfrm>
            <a:off x="5547513" y="1965775"/>
            <a:ext cx="2215800" cy="17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grpSp>
        <p:nvGrpSpPr>
          <p:cNvPr id="973" name="Google Shape;973;p16"/>
          <p:cNvGrpSpPr/>
          <p:nvPr/>
        </p:nvGrpSpPr>
        <p:grpSpPr>
          <a:xfrm>
            <a:off x="8331775" y="699875"/>
            <a:ext cx="532900" cy="628700"/>
            <a:chOff x="3458225" y="3644650"/>
            <a:chExt cx="532900" cy="628700"/>
          </a:xfrm>
        </p:grpSpPr>
        <p:sp>
          <p:nvSpPr>
            <p:cNvPr id="974" name="Google Shape;974;p16"/>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6"/>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16"/>
          <p:cNvGrpSpPr/>
          <p:nvPr/>
        </p:nvGrpSpPr>
        <p:grpSpPr>
          <a:xfrm rot="540216" flipH="1">
            <a:off x="-138817" y="2731222"/>
            <a:ext cx="469885" cy="466610"/>
            <a:chOff x="1036725" y="560325"/>
            <a:chExt cx="469875" cy="466600"/>
          </a:xfrm>
        </p:grpSpPr>
        <p:sp>
          <p:nvSpPr>
            <p:cNvPr id="979" name="Google Shape;979;p16"/>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6"/>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16"/>
          <p:cNvGrpSpPr/>
          <p:nvPr/>
        </p:nvGrpSpPr>
        <p:grpSpPr>
          <a:xfrm flipH="1">
            <a:off x="4497850" y="744747"/>
            <a:ext cx="754700" cy="568750"/>
            <a:chOff x="1704100" y="1951775"/>
            <a:chExt cx="754700" cy="568750"/>
          </a:xfrm>
        </p:grpSpPr>
        <p:sp>
          <p:nvSpPr>
            <p:cNvPr id="984" name="Google Shape;984;p16"/>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6"/>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6"/>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16"/>
          <p:cNvGrpSpPr/>
          <p:nvPr/>
        </p:nvGrpSpPr>
        <p:grpSpPr>
          <a:xfrm flipH="1">
            <a:off x="939638" y="4783784"/>
            <a:ext cx="522375" cy="600475"/>
            <a:chOff x="570150" y="3736525"/>
            <a:chExt cx="522375" cy="600475"/>
          </a:xfrm>
        </p:grpSpPr>
        <p:sp>
          <p:nvSpPr>
            <p:cNvPr id="989" name="Google Shape;989;p16"/>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6"/>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16"/>
          <p:cNvGrpSpPr/>
          <p:nvPr/>
        </p:nvGrpSpPr>
        <p:grpSpPr>
          <a:xfrm flipH="1">
            <a:off x="-356687" y="3922122"/>
            <a:ext cx="504000" cy="617525"/>
            <a:chOff x="1702150" y="2499125"/>
            <a:chExt cx="504000" cy="617525"/>
          </a:xfrm>
        </p:grpSpPr>
        <p:sp>
          <p:nvSpPr>
            <p:cNvPr id="994" name="Google Shape;994;p16"/>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16"/>
          <p:cNvGrpSpPr/>
          <p:nvPr/>
        </p:nvGrpSpPr>
        <p:grpSpPr>
          <a:xfrm>
            <a:off x="-236125" y="1373575"/>
            <a:ext cx="532900" cy="628700"/>
            <a:chOff x="3458225" y="3644650"/>
            <a:chExt cx="532900" cy="628700"/>
          </a:xfrm>
        </p:grpSpPr>
        <p:sp>
          <p:nvSpPr>
            <p:cNvPr id="999" name="Google Shape;999;p16"/>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16"/>
          <p:cNvGrpSpPr/>
          <p:nvPr/>
        </p:nvGrpSpPr>
        <p:grpSpPr>
          <a:xfrm>
            <a:off x="4316375" y="3280400"/>
            <a:ext cx="364900" cy="313875"/>
            <a:chOff x="3683975" y="4697775"/>
            <a:chExt cx="364900" cy="313875"/>
          </a:xfrm>
        </p:grpSpPr>
        <p:sp>
          <p:nvSpPr>
            <p:cNvPr id="1004" name="Google Shape;1004;p16"/>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16"/>
          <p:cNvGrpSpPr/>
          <p:nvPr/>
        </p:nvGrpSpPr>
        <p:grpSpPr>
          <a:xfrm>
            <a:off x="8591313" y="2159588"/>
            <a:ext cx="235600" cy="273275"/>
            <a:chOff x="2725875" y="2419850"/>
            <a:chExt cx="235600" cy="273275"/>
          </a:xfrm>
        </p:grpSpPr>
        <p:sp>
          <p:nvSpPr>
            <p:cNvPr id="1009" name="Google Shape;1009;p16"/>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16"/>
          <p:cNvGrpSpPr/>
          <p:nvPr/>
        </p:nvGrpSpPr>
        <p:grpSpPr>
          <a:xfrm>
            <a:off x="939650" y="-178925"/>
            <a:ext cx="470550" cy="466600"/>
            <a:chOff x="3391950" y="1824250"/>
            <a:chExt cx="470550" cy="466600"/>
          </a:xfrm>
        </p:grpSpPr>
        <p:sp>
          <p:nvSpPr>
            <p:cNvPr id="1014" name="Google Shape;1014;p16"/>
            <p:cNvSpPr/>
            <p:nvPr/>
          </p:nvSpPr>
          <p:spPr>
            <a:xfrm>
              <a:off x="3422150" y="1905625"/>
              <a:ext cx="425250" cy="368825"/>
            </a:xfrm>
            <a:custGeom>
              <a:avLst/>
              <a:gdLst/>
              <a:ahLst/>
              <a:cxnLst/>
              <a:rect l="l" t="t" r="r" b="b"/>
              <a:pathLst>
                <a:path w="17010" h="14753" extrusionOk="0">
                  <a:moveTo>
                    <a:pt x="17010" y="0"/>
                  </a:moveTo>
                  <a:lnTo>
                    <a:pt x="0" y="26"/>
                  </a:lnTo>
                  <a:lnTo>
                    <a:pt x="8531" y="14752"/>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6"/>
            <p:cNvSpPr/>
            <p:nvPr/>
          </p:nvSpPr>
          <p:spPr>
            <a:xfrm>
              <a:off x="3408350" y="1897750"/>
              <a:ext cx="454150" cy="393100"/>
            </a:xfrm>
            <a:custGeom>
              <a:avLst/>
              <a:gdLst/>
              <a:ahLst/>
              <a:cxnLst/>
              <a:rect l="l" t="t" r="r" b="b"/>
              <a:pathLst>
                <a:path w="18166" h="15724" extrusionOk="0">
                  <a:moveTo>
                    <a:pt x="17010" y="656"/>
                  </a:moveTo>
                  <a:lnTo>
                    <a:pt x="9083" y="14411"/>
                  </a:lnTo>
                  <a:lnTo>
                    <a:pt x="1130" y="656"/>
                  </a:lnTo>
                  <a:close/>
                  <a:moveTo>
                    <a:pt x="1" y="0"/>
                  </a:moveTo>
                  <a:lnTo>
                    <a:pt x="9083" y="15724"/>
                  </a:lnTo>
                  <a:lnTo>
                    <a:pt x="18165"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6"/>
            <p:cNvSpPr/>
            <p:nvPr/>
          </p:nvSpPr>
          <p:spPr>
            <a:xfrm>
              <a:off x="3405725" y="1832125"/>
              <a:ext cx="425275" cy="368175"/>
            </a:xfrm>
            <a:custGeom>
              <a:avLst/>
              <a:gdLst/>
              <a:ahLst/>
              <a:cxnLst/>
              <a:rect l="l" t="t" r="r" b="b"/>
              <a:pathLst>
                <a:path w="17011" h="14727" extrusionOk="0">
                  <a:moveTo>
                    <a:pt x="1" y="0"/>
                  </a:moveTo>
                  <a:lnTo>
                    <a:pt x="8532" y="14726"/>
                  </a:lnTo>
                  <a:lnTo>
                    <a:pt x="17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6"/>
            <p:cNvSpPr/>
            <p:nvPr/>
          </p:nvSpPr>
          <p:spPr>
            <a:xfrm>
              <a:off x="3391950" y="1824250"/>
              <a:ext cx="454150" cy="392450"/>
            </a:xfrm>
            <a:custGeom>
              <a:avLst/>
              <a:gdLst/>
              <a:ahLst/>
              <a:cxnLst/>
              <a:rect l="l" t="t" r="r" b="b"/>
              <a:pathLst>
                <a:path w="18166" h="15698" extrusionOk="0">
                  <a:moveTo>
                    <a:pt x="17010" y="630"/>
                  </a:moveTo>
                  <a:lnTo>
                    <a:pt x="9083" y="14385"/>
                  </a:lnTo>
                  <a:lnTo>
                    <a:pt x="1129" y="656"/>
                  </a:lnTo>
                  <a:lnTo>
                    <a:pt x="17010" y="630"/>
                  </a:lnTo>
                  <a:close/>
                  <a:moveTo>
                    <a:pt x="1" y="0"/>
                  </a:moveTo>
                  <a:lnTo>
                    <a:pt x="9083" y="15697"/>
                  </a:lnTo>
                  <a:lnTo>
                    <a:pt x="18165"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16"/>
          <p:cNvGrpSpPr/>
          <p:nvPr/>
        </p:nvGrpSpPr>
        <p:grpSpPr>
          <a:xfrm>
            <a:off x="4297375" y="4601850"/>
            <a:ext cx="669400" cy="464675"/>
            <a:chOff x="4778575" y="2609075"/>
            <a:chExt cx="669400" cy="464675"/>
          </a:xfrm>
        </p:grpSpPr>
        <p:sp>
          <p:nvSpPr>
            <p:cNvPr id="1019" name="Google Shape;1019;p16"/>
            <p:cNvSpPr/>
            <p:nvPr/>
          </p:nvSpPr>
          <p:spPr>
            <a:xfrm>
              <a:off x="4801950" y="2657675"/>
              <a:ext cx="636825" cy="408350"/>
            </a:xfrm>
            <a:custGeom>
              <a:avLst/>
              <a:gdLst/>
              <a:ahLst/>
              <a:cxnLst/>
              <a:rect l="l" t="t" r="r" b="b"/>
              <a:pathLst>
                <a:path w="25473" h="16334" extrusionOk="0">
                  <a:moveTo>
                    <a:pt x="15395" y="1"/>
                  </a:moveTo>
                  <a:cubicBezTo>
                    <a:pt x="14674" y="1"/>
                    <a:pt x="13974" y="368"/>
                    <a:pt x="13503" y="1234"/>
                  </a:cubicBezTo>
                  <a:cubicBezTo>
                    <a:pt x="12925" y="2336"/>
                    <a:pt x="12637" y="3622"/>
                    <a:pt x="12269" y="4804"/>
                  </a:cubicBezTo>
                  <a:cubicBezTo>
                    <a:pt x="11849" y="6142"/>
                    <a:pt x="11429" y="7481"/>
                    <a:pt x="11088" y="8820"/>
                  </a:cubicBezTo>
                  <a:cubicBezTo>
                    <a:pt x="10747" y="10342"/>
                    <a:pt x="10195" y="11786"/>
                    <a:pt x="9460" y="13125"/>
                  </a:cubicBezTo>
                  <a:cubicBezTo>
                    <a:pt x="9109" y="13698"/>
                    <a:pt x="8444" y="14624"/>
                    <a:pt x="7807" y="14624"/>
                  </a:cubicBezTo>
                  <a:cubicBezTo>
                    <a:pt x="7540" y="14624"/>
                    <a:pt x="7278" y="14462"/>
                    <a:pt x="7046" y="14044"/>
                  </a:cubicBezTo>
                  <a:cubicBezTo>
                    <a:pt x="6521" y="13125"/>
                    <a:pt x="6626" y="11891"/>
                    <a:pt x="6416" y="10894"/>
                  </a:cubicBezTo>
                  <a:cubicBezTo>
                    <a:pt x="6258" y="9922"/>
                    <a:pt x="5681" y="9056"/>
                    <a:pt x="4867" y="8505"/>
                  </a:cubicBezTo>
                  <a:cubicBezTo>
                    <a:pt x="4522" y="8307"/>
                    <a:pt x="4178" y="8219"/>
                    <a:pt x="3843" y="8219"/>
                  </a:cubicBezTo>
                  <a:cubicBezTo>
                    <a:pt x="3156" y="8219"/>
                    <a:pt x="2509" y="8588"/>
                    <a:pt x="1979" y="9135"/>
                  </a:cubicBezTo>
                  <a:cubicBezTo>
                    <a:pt x="982" y="10185"/>
                    <a:pt x="667" y="11655"/>
                    <a:pt x="221" y="12994"/>
                  </a:cubicBezTo>
                  <a:cubicBezTo>
                    <a:pt x="1" y="13575"/>
                    <a:pt x="487" y="13959"/>
                    <a:pt x="986" y="13959"/>
                  </a:cubicBezTo>
                  <a:cubicBezTo>
                    <a:pt x="1319" y="13959"/>
                    <a:pt x="1659" y="13787"/>
                    <a:pt x="1796" y="13387"/>
                  </a:cubicBezTo>
                  <a:cubicBezTo>
                    <a:pt x="2189" y="12311"/>
                    <a:pt x="2373" y="10999"/>
                    <a:pt x="3239" y="10185"/>
                  </a:cubicBezTo>
                  <a:cubicBezTo>
                    <a:pt x="3464" y="9975"/>
                    <a:pt x="3629" y="9851"/>
                    <a:pt x="3802" y="9851"/>
                  </a:cubicBezTo>
                  <a:cubicBezTo>
                    <a:pt x="3932" y="9851"/>
                    <a:pt x="4068" y="9922"/>
                    <a:pt x="4237" y="10080"/>
                  </a:cubicBezTo>
                  <a:cubicBezTo>
                    <a:pt x="4499" y="10342"/>
                    <a:pt x="4709" y="10684"/>
                    <a:pt x="4788" y="11077"/>
                  </a:cubicBezTo>
                  <a:cubicBezTo>
                    <a:pt x="5208" y="12679"/>
                    <a:pt x="4919" y="14621"/>
                    <a:pt x="6389" y="15776"/>
                  </a:cubicBezTo>
                  <a:cubicBezTo>
                    <a:pt x="6890" y="16168"/>
                    <a:pt x="7374" y="16334"/>
                    <a:pt x="7833" y="16334"/>
                  </a:cubicBezTo>
                  <a:cubicBezTo>
                    <a:pt x="9684" y="16334"/>
                    <a:pt x="11145" y="13636"/>
                    <a:pt x="11797" y="12101"/>
                  </a:cubicBezTo>
                  <a:cubicBezTo>
                    <a:pt x="12505" y="10342"/>
                    <a:pt x="12820" y="8452"/>
                    <a:pt x="13398" y="6641"/>
                  </a:cubicBezTo>
                  <a:cubicBezTo>
                    <a:pt x="13818" y="5407"/>
                    <a:pt x="14185" y="4147"/>
                    <a:pt x="14605" y="2940"/>
                  </a:cubicBezTo>
                  <a:cubicBezTo>
                    <a:pt x="14710" y="2572"/>
                    <a:pt x="14868" y="1890"/>
                    <a:pt x="15209" y="1680"/>
                  </a:cubicBezTo>
                  <a:cubicBezTo>
                    <a:pt x="15290" y="1624"/>
                    <a:pt x="15376" y="1600"/>
                    <a:pt x="15463" y="1600"/>
                  </a:cubicBezTo>
                  <a:cubicBezTo>
                    <a:pt x="15740" y="1600"/>
                    <a:pt x="16027" y="1841"/>
                    <a:pt x="16207" y="2021"/>
                  </a:cubicBezTo>
                  <a:cubicBezTo>
                    <a:pt x="17388" y="3307"/>
                    <a:pt x="16574" y="5434"/>
                    <a:pt x="16154" y="6851"/>
                  </a:cubicBezTo>
                  <a:cubicBezTo>
                    <a:pt x="15760" y="8164"/>
                    <a:pt x="14920" y="10290"/>
                    <a:pt x="15787" y="11550"/>
                  </a:cubicBezTo>
                  <a:cubicBezTo>
                    <a:pt x="16174" y="12106"/>
                    <a:pt x="16842" y="12370"/>
                    <a:pt x="17514" y="12370"/>
                  </a:cubicBezTo>
                  <a:cubicBezTo>
                    <a:pt x="17890" y="12370"/>
                    <a:pt x="18266" y="12287"/>
                    <a:pt x="18595" y="12127"/>
                  </a:cubicBezTo>
                  <a:cubicBezTo>
                    <a:pt x="19593" y="11602"/>
                    <a:pt x="20354" y="10526"/>
                    <a:pt x="20931" y="9581"/>
                  </a:cubicBezTo>
                  <a:cubicBezTo>
                    <a:pt x="21535" y="8584"/>
                    <a:pt x="21929" y="7376"/>
                    <a:pt x="22664" y="6431"/>
                  </a:cubicBezTo>
                  <a:cubicBezTo>
                    <a:pt x="22813" y="6259"/>
                    <a:pt x="22948" y="6177"/>
                    <a:pt x="23076" y="6177"/>
                  </a:cubicBezTo>
                  <a:cubicBezTo>
                    <a:pt x="23240" y="6177"/>
                    <a:pt x="23394" y="6312"/>
                    <a:pt x="23556" y="6562"/>
                  </a:cubicBezTo>
                  <a:cubicBezTo>
                    <a:pt x="23793" y="7009"/>
                    <a:pt x="23845" y="7560"/>
                    <a:pt x="23714" y="8085"/>
                  </a:cubicBezTo>
                  <a:cubicBezTo>
                    <a:pt x="23589" y="8692"/>
                    <a:pt x="24101" y="9077"/>
                    <a:pt x="24583" y="9077"/>
                  </a:cubicBezTo>
                  <a:cubicBezTo>
                    <a:pt x="24913" y="9077"/>
                    <a:pt x="25230" y="8895"/>
                    <a:pt x="25315" y="8479"/>
                  </a:cubicBezTo>
                  <a:cubicBezTo>
                    <a:pt x="25473" y="7507"/>
                    <a:pt x="25473" y="6484"/>
                    <a:pt x="24921" y="5617"/>
                  </a:cubicBezTo>
                  <a:cubicBezTo>
                    <a:pt x="24494" y="4998"/>
                    <a:pt x="23753" y="4482"/>
                    <a:pt x="22983" y="4482"/>
                  </a:cubicBezTo>
                  <a:cubicBezTo>
                    <a:pt x="22807" y="4482"/>
                    <a:pt x="22629" y="4509"/>
                    <a:pt x="22454" y="4567"/>
                  </a:cubicBezTo>
                  <a:cubicBezTo>
                    <a:pt x="21535" y="4882"/>
                    <a:pt x="21036" y="5880"/>
                    <a:pt x="20616" y="6694"/>
                  </a:cubicBezTo>
                  <a:cubicBezTo>
                    <a:pt x="20039" y="7744"/>
                    <a:pt x="19566" y="8846"/>
                    <a:pt x="18779" y="9791"/>
                  </a:cubicBezTo>
                  <a:cubicBezTo>
                    <a:pt x="18507" y="10137"/>
                    <a:pt x="18025" y="10717"/>
                    <a:pt x="17531" y="10717"/>
                  </a:cubicBezTo>
                  <a:cubicBezTo>
                    <a:pt x="17501" y="10717"/>
                    <a:pt x="17471" y="10714"/>
                    <a:pt x="17440" y="10710"/>
                  </a:cubicBezTo>
                  <a:cubicBezTo>
                    <a:pt x="16889" y="10631"/>
                    <a:pt x="17073" y="10106"/>
                    <a:pt x="17125" y="9712"/>
                  </a:cubicBezTo>
                  <a:cubicBezTo>
                    <a:pt x="17283" y="8846"/>
                    <a:pt x="17493" y="7980"/>
                    <a:pt x="17755" y="7140"/>
                  </a:cubicBezTo>
                  <a:cubicBezTo>
                    <a:pt x="18280" y="5407"/>
                    <a:pt x="18805" y="3517"/>
                    <a:pt x="17965" y="1785"/>
                  </a:cubicBezTo>
                  <a:cubicBezTo>
                    <a:pt x="17445" y="715"/>
                    <a:pt x="16400" y="1"/>
                    <a:pt x="1539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6"/>
            <p:cNvSpPr/>
            <p:nvPr/>
          </p:nvSpPr>
          <p:spPr>
            <a:xfrm>
              <a:off x="4794975" y="2649775"/>
              <a:ext cx="653000" cy="423975"/>
            </a:xfrm>
            <a:custGeom>
              <a:avLst/>
              <a:gdLst/>
              <a:ahLst/>
              <a:cxnLst/>
              <a:rect l="l" t="t" r="r" b="b"/>
              <a:pathLst>
                <a:path w="26120" h="16959" extrusionOk="0">
                  <a:moveTo>
                    <a:pt x="15751" y="631"/>
                  </a:moveTo>
                  <a:cubicBezTo>
                    <a:pt x="16722" y="710"/>
                    <a:pt x="17562" y="1314"/>
                    <a:pt x="17982" y="2232"/>
                  </a:cubicBezTo>
                  <a:cubicBezTo>
                    <a:pt x="18769" y="3886"/>
                    <a:pt x="18218" y="5723"/>
                    <a:pt x="17746" y="7351"/>
                  </a:cubicBezTo>
                  <a:cubicBezTo>
                    <a:pt x="17457" y="8217"/>
                    <a:pt x="17247" y="9083"/>
                    <a:pt x="17089" y="9976"/>
                  </a:cubicBezTo>
                  <a:lnTo>
                    <a:pt x="17063" y="10107"/>
                  </a:lnTo>
                  <a:cubicBezTo>
                    <a:pt x="16958" y="10422"/>
                    <a:pt x="17011" y="10763"/>
                    <a:pt x="17168" y="11052"/>
                  </a:cubicBezTo>
                  <a:cubicBezTo>
                    <a:pt x="17273" y="11210"/>
                    <a:pt x="17457" y="11315"/>
                    <a:pt x="17667" y="11341"/>
                  </a:cubicBezTo>
                  <a:cubicBezTo>
                    <a:pt x="17715" y="11348"/>
                    <a:pt x="17762" y="11352"/>
                    <a:pt x="17809" y="11352"/>
                  </a:cubicBezTo>
                  <a:cubicBezTo>
                    <a:pt x="18432" y="11352"/>
                    <a:pt x="18975" y="10736"/>
                    <a:pt x="19268" y="10370"/>
                  </a:cubicBezTo>
                  <a:lnTo>
                    <a:pt x="19321" y="10317"/>
                  </a:lnTo>
                  <a:cubicBezTo>
                    <a:pt x="19898" y="9530"/>
                    <a:pt x="20423" y="8716"/>
                    <a:pt x="20817" y="7823"/>
                  </a:cubicBezTo>
                  <a:cubicBezTo>
                    <a:pt x="20948" y="7613"/>
                    <a:pt x="21053" y="7377"/>
                    <a:pt x="21184" y="7141"/>
                  </a:cubicBezTo>
                  <a:lnTo>
                    <a:pt x="21237" y="7036"/>
                  </a:lnTo>
                  <a:cubicBezTo>
                    <a:pt x="21630" y="6301"/>
                    <a:pt x="22077" y="5435"/>
                    <a:pt x="22864" y="5198"/>
                  </a:cubicBezTo>
                  <a:cubicBezTo>
                    <a:pt x="23006" y="5151"/>
                    <a:pt x="23150" y="5129"/>
                    <a:pt x="23292" y="5129"/>
                  </a:cubicBezTo>
                  <a:cubicBezTo>
                    <a:pt x="23941" y="5129"/>
                    <a:pt x="24567" y="5579"/>
                    <a:pt x="24912" y="6117"/>
                  </a:cubicBezTo>
                  <a:cubicBezTo>
                    <a:pt x="25332" y="6773"/>
                    <a:pt x="25437" y="7640"/>
                    <a:pt x="25253" y="8716"/>
                  </a:cubicBezTo>
                  <a:cubicBezTo>
                    <a:pt x="25230" y="8921"/>
                    <a:pt x="25048" y="9067"/>
                    <a:pt x="24846" y="9067"/>
                  </a:cubicBezTo>
                  <a:cubicBezTo>
                    <a:pt x="24816" y="9067"/>
                    <a:pt x="24785" y="9064"/>
                    <a:pt x="24754" y="9057"/>
                  </a:cubicBezTo>
                  <a:cubicBezTo>
                    <a:pt x="24465" y="9005"/>
                    <a:pt x="24255" y="8742"/>
                    <a:pt x="24308" y="8427"/>
                  </a:cubicBezTo>
                  <a:cubicBezTo>
                    <a:pt x="24439" y="7666"/>
                    <a:pt x="24360" y="7088"/>
                    <a:pt x="24098" y="6668"/>
                  </a:cubicBezTo>
                  <a:cubicBezTo>
                    <a:pt x="23940" y="6380"/>
                    <a:pt x="23678" y="6196"/>
                    <a:pt x="23363" y="6143"/>
                  </a:cubicBezTo>
                  <a:cubicBezTo>
                    <a:pt x="23074" y="6143"/>
                    <a:pt x="22812" y="6301"/>
                    <a:pt x="22680" y="6537"/>
                  </a:cubicBezTo>
                  <a:cubicBezTo>
                    <a:pt x="22208" y="7141"/>
                    <a:pt x="21840" y="7797"/>
                    <a:pt x="21525" y="8506"/>
                  </a:cubicBezTo>
                  <a:cubicBezTo>
                    <a:pt x="21315" y="8952"/>
                    <a:pt x="21132" y="9346"/>
                    <a:pt x="20895" y="9740"/>
                  </a:cubicBezTo>
                  <a:cubicBezTo>
                    <a:pt x="20370" y="10606"/>
                    <a:pt x="19662" y="11656"/>
                    <a:pt x="18691" y="12128"/>
                  </a:cubicBezTo>
                  <a:cubicBezTo>
                    <a:pt x="18417" y="12275"/>
                    <a:pt x="18088" y="12353"/>
                    <a:pt x="17757" y="12353"/>
                  </a:cubicBezTo>
                  <a:cubicBezTo>
                    <a:pt x="17202" y="12353"/>
                    <a:pt x="16641" y="12133"/>
                    <a:pt x="16328" y="11656"/>
                  </a:cubicBezTo>
                  <a:cubicBezTo>
                    <a:pt x="15646" y="10711"/>
                    <a:pt x="16171" y="8978"/>
                    <a:pt x="16564" y="7745"/>
                  </a:cubicBezTo>
                  <a:cubicBezTo>
                    <a:pt x="16617" y="7587"/>
                    <a:pt x="16669" y="7403"/>
                    <a:pt x="16722" y="7246"/>
                  </a:cubicBezTo>
                  <a:lnTo>
                    <a:pt x="16853" y="6852"/>
                  </a:lnTo>
                  <a:cubicBezTo>
                    <a:pt x="17299" y="5408"/>
                    <a:pt x="17929" y="3413"/>
                    <a:pt x="16722" y="2101"/>
                  </a:cubicBezTo>
                  <a:cubicBezTo>
                    <a:pt x="16439" y="1819"/>
                    <a:pt x="16062" y="1590"/>
                    <a:pt x="15707" y="1590"/>
                  </a:cubicBezTo>
                  <a:cubicBezTo>
                    <a:pt x="15567" y="1590"/>
                    <a:pt x="15430" y="1626"/>
                    <a:pt x="15304" y="1707"/>
                  </a:cubicBezTo>
                  <a:cubicBezTo>
                    <a:pt x="14937" y="1970"/>
                    <a:pt x="14753" y="2547"/>
                    <a:pt x="14622" y="2967"/>
                  </a:cubicBezTo>
                  <a:cubicBezTo>
                    <a:pt x="14596" y="3020"/>
                    <a:pt x="14569" y="3098"/>
                    <a:pt x="14569" y="3151"/>
                  </a:cubicBezTo>
                  <a:cubicBezTo>
                    <a:pt x="14307" y="3860"/>
                    <a:pt x="14097" y="4568"/>
                    <a:pt x="13887" y="5251"/>
                  </a:cubicBezTo>
                  <a:cubicBezTo>
                    <a:pt x="13703" y="5802"/>
                    <a:pt x="13546" y="6327"/>
                    <a:pt x="13362" y="6852"/>
                  </a:cubicBezTo>
                  <a:cubicBezTo>
                    <a:pt x="13099" y="7613"/>
                    <a:pt x="12889" y="8375"/>
                    <a:pt x="12706" y="9136"/>
                  </a:cubicBezTo>
                  <a:cubicBezTo>
                    <a:pt x="12469" y="10212"/>
                    <a:pt x="12128" y="11262"/>
                    <a:pt x="11734" y="12286"/>
                  </a:cubicBezTo>
                  <a:cubicBezTo>
                    <a:pt x="11026" y="13992"/>
                    <a:pt x="9818" y="15908"/>
                    <a:pt x="8506" y="16249"/>
                  </a:cubicBezTo>
                  <a:cubicBezTo>
                    <a:pt x="8358" y="16290"/>
                    <a:pt x="8207" y="16309"/>
                    <a:pt x="8056" y="16309"/>
                  </a:cubicBezTo>
                  <a:cubicBezTo>
                    <a:pt x="7617" y="16309"/>
                    <a:pt x="7178" y="16142"/>
                    <a:pt x="6826" y="15829"/>
                  </a:cubicBezTo>
                  <a:cubicBezTo>
                    <a:pt x="5907" y="15095"/>
                    <a:pt x="5750" y="13992"/>
                    <a:pt x="5592" y="12811"/>
                  </a:cubicBezTo>
                  <a:cubicBezTo>
                    <a:pt x="5566" y="12312"/>
                    <a:pt x="5461" y="11813"/>
                    <a:pt x="5356" y="11315"/>
                  </a:cubicBezTo>
                  <a:cubicBezTo>
                    <a:pt x="5251" y="10868"/>
                    <a:pt x="5015" y="10475"/>
                    <a:pt x="4726" y="10186"/>
                  </a:cubicBezTo>
                  <a:cubicBezTo>
                    <a:pt x="4542" y="9976"/>
                    <a:pt x="4306" y="9871"/>
                    <a:pt x="4070" y="9845"/>
                  </a:cubicBezTo>
                  <a:cubicBezTo>
                    <a:pt x="3755" y="9871"/>
                    <a:pt x="3492" y="10028"/>
                    <a:pt x="3308" y="10265"/>
                  </a:cubicBezTo>
                  <a:cubicBezTo>
                    <a:pt x="2573" y="10921"/>
                    <a:pt x="2285" y="11918"/>
                    <a:pt x="2022" y="12811"/>
                  </a:cubicBezTo>
                  <a:cubicBezTo>
                    <a:pt x="1943" y="13073"/>
                    <a:pt x="1865" y="13336"/>
                    <a:pt x="1786" y="13572"/>
                  </a:cubicBezTo>
                  <a:cubicBezTo>
                    <a:pt x="1733" y="13756"/>
                    <a:pt x="1576" y="13887"/>
                    <a:pt x="1392" y="13913"/>
                  </a:cubicBezTo>
                  <a:cubicBezTo>
                    <a:pt x="1357" y="13918"/>
                    <a:pt x="1323" y="13920"/>
                    <a:pt x="1289" y="13920"/>
                  </a:cubicBezTo>
                  <a:cubicBezTo>
                    <a:pt x="1122" y="13920"/>
                    <a:pt x="972" y="13865"/>
                    <a:pt x="841" y="13756"/>
                  </a:cubicBezTo>
                  <a:cubicBezTo>
                    <a:pt x="762" y="13651"/>
                    <a:pt x="762" y="13493"/>
                    <a:pt x="815" y="13388"/>
                  </a:cubicBezTo>
                  <a:cubicBezTo>
                    <a:pt x="920" y="13100"/>
                    <a:pt x="998" y="12837"/>
                    <a:pt x="1077" y="12548"/>
                  </a:cubicBezTo>
                  <a:cubicBezTo>
                    <a:pt x="1418" y="11498"/>
                    <a:pt x="1760" y="10422"/>
                    <a:pt x="2495" y="9661"/>
                  </a:cubicBezTo>
                  <a:cubicBezTo>
                    <a:pt x="2765" y="9371"/>
                    <a:pt x="3375" y="8841"/>
                    <a:pt x="4128" y="8841"/>
                  </a:cubicBezTo>
                  <a:cubicBezTo>
                    <a:pt x="4400" y="8841"/>
                    <a:pt x="4689" y="8910"/>
                    <a:pt x="4988" y="9083"/>
                  </a:cubicBezTo>
                  <a:cubicBezTo>
                    <a:pt x="5723" y="9582"/>
                    <a:pt x="6248" y="10370"/>
                    <a:pt x="6380" y="11236"/>
                  </a:cubicBezTo>
                  <a:cubicBezTo>
                    <a:pt x="6458" y="11551"/>
                    <a:pt x="6485" y="11892"/>
                    <a:pt x="6511" y="12260"/>
                  </a:cubicBezTo>
                  <a:cubicBezTo>
                    <a:pt x="6537" y="13021"/>
                    <a:pt x="6721" y="13808"/>
                    <a:pt x="7036" y="14491"/>
                  </a:cubicBezTo>
                  <a:cubicBezTo>
                    <a:pt x="7220" y="14911"/>
                    <a:pt x="7613" y="15200"/>
                    <a:pt x="8059" y="15252"/>
                  </a:cubicBezTo>
                  <a:lnTo>
                    <a:pt x="8086" y="15252"/>
                  </a:lnTo>
                  <a:cubicBezTo>
                    <a:pt x="8847" y="15252"/>
                    <a:pt x="9556" y="14333"/>
                    <a:pt x="10028" y="13572"/>
                  </a:cubicBezTo>
                  <a:cubicBezTo>
                    <a:pt x="10789" y="12207"/>
                    <a:pt x="11367" y="10737"/>
                    <a:pt x="11708" y="9215"/>
                  </a:cubicBezTo>
                  <a:cubicBezTo>
                    <a:pt x="12049" y="7902"/>
                    <a:pt x="12443" y="6616"/>
                    <a:pt x="12863" y="5277"/>
                  </a:cubicBezTo>
                  <a:lnTo>
                    <a:pt x="12889" y="5198"/>
                  </a:lnTo>
                  <a:cubicBezTo>
                    <a:pt x="12994" y="4910"/>
                    <a:pt x="13073" y="4595"/>
                    <a:pt x="13178" y="4253"/>
                  </a:cubicBezTo>
                  <a:cubicBezTo>
                    <a:pt x="13388" y="3387"/>
                    <a:pt x="13703" y="2521"/>
                    <a:pt x="14097" y="1707"/>
                  </a:cubicBezTo>
                  <a:cubicBezTo>
                    <a:pt x="14386" y="1051"/>
                    <a:pt x="15016" y="631"/>
                    <a:pt x="15751" y="631"/>
                  </a:cubicBezTo>
                  <a:close/>
                  <a:moveTo>
                    <a:pt x="15684" y="0"/>
                  </a:moveTo>
                  <a:cubicBezTo>
                    <a:pt x="14739" y="0"/>
                    <a:pt x="13877" y="546"/>
                    <a:pt x="13467" y="1392"/>
                  </a:cubicBezTo>
                  <a:cubicBezTo>
                    <a:pt x="13047" y="2258"/>
                    <a:pt x="12706" y="3151"/>
                    <a:pt x="12469" y="4096"/>
                  </a:cubicBezTo>
                  <a:cubicBezTo>
                    <a:pt x="12391" y="4411"/>
                    <a:pt x="12312" y="4726"/>
                    <a:pt x="12207" y="5015"/>
                  </a:cubicBezTo>
                  <a:lnTo>
                    <a:pt x="12181" y="5093"/>
                  </a:lnTo>
                  <a:cubicBezTo>
                    <a:pt x="11787" y="6380"/>
                    <a:pt x="11341" y="7718"/>
                    <a:pt x="11026" y="9057"/>
                  </a:cubicBezTo>
                  <a:cubicBezTo>
                    <a:pt x="10684" y="10527"/>
                    <a:pt x="10159" y="11945"/>
                    <a:pt x="9398" y="13257"/>
                  </a:cubicBezTo>
                  <a:cubicBezTo>
                    <a:pt x="8899" y="14097"/>
                    <a:pt x="8348" y="14596"/>
                    <a:pt x="8033" y="14596"/>
                  </a:cubicBezTo>
                  <a:cubicBezTo>
                    <a:pt x="7876" y="14596"/>
                    <a:pt x="7718" y="14465"/>
                    <a:pt x="7561" y="14202"/>
                  </a:cubicBezTo>
                  <a:cubicBezTo>
                    <a:pt x="7298" y="13572"/>
                    <a:pt x="7141" y="12890"/>
                    <a:pt x="7115" y="12207"/>
                  </a:cubicBezTo>
                  <a:cubicBezTo>
                    <a:pt x="7088" y="11840"/>
                    <a:pt x="7036" y="11472"/>
                    <a:pt x="6983" y="11131"/>
                  </a:cubicBezTo>
                  <a:cubicBezTo>
                    <a:pt x="6800" y="10055"/>
                    <a:pt x="6170" y="9110"/>
                    <a:pt x="5277" y="8532"/>
                  </a:cubicBezTo>
                  <a:cubicBezTo>
                    <a:pt x="4889" y="8305"/>
                    <a:pt x="4480" y="8194"/>
                    <a:pt x="4070" y="8194"/>
                  </a:cubicBezTo>
                  <a:cubicBezTo>
                    <a:pt x="3342" y="8194"/>
                    <a:pt x="2607" y="8543"/>
                    <a:pt x="1970" y="9215"/>
                  </a:cubicBezTo>
                  <a:cubicBezTo>
                    <a:pt x="1130" y="10107"/>
                    <a:pt x="762" y="11262"/>
                    <a:pt x="421" y="12365"/>
                  </a:cubicBezTo>
                  <a:cubicBezTo>
                    <a:pt x="316" y="12653"/>
                    <a:pt x="237" y="12916"/>
                    <a:pt x="132" y="13178"/>
                  </a:cubicBezTo>
                  <a:cubicBezTo>
                    <a:pt x="1" y="13520"/>
                    <a:pt x="80" y="13913"/>
                    <a:pt x="290" y="14202"/>
                  </a:cubicBezTo>
                  <a:cubicBezTo>
                    <a:pt x="545" y="14457"/>
                    <a:pt x="869" y="14592"/>
                    <a:pt x="1206" y="14592"/>
                  </a:cubicBezTo>
                  <a:cubicBezTo>
                    <a:pt x="1285" y="14592"/>
                    <a:pt x="1365" y="14584"/>
                    <a:pt x="1445" y="14570"/>
                  </a:cubicBezTo>
                  <a:cubicBezTo>
                    <a:pt x="1865" y="14491"/>
                    <a:pt x="2206" y="14202"/>
                    <a:pt x="2337" y="13808"/>
                  </a:cubicBezTo>
                  <a:cubicBezTo>
                    <a:pt x="2442" y="13546"/>
                    <a:pt x="2521" y="13283"/>
                    <a:pt x="2600" y="12995"/>
                  </a:cubicBezTo>
                  <a:cubicBezTo>
                    <a:pt x="2836" y="12155"/>
                    <a:pt x="3098" y="11288"/>
                    <a:pt x="3702" y="10737"/>
                  </a:cubicBezTo>
                  <a:cubicBezTo>
                    <a:pt x="3886" y="10567"/>
                    <a:pt x="3971" y="10496"/>
                    <a:pt x="4043" y="10496"/>
                  </a:cubicBezTo>
                  <a:cubicBezTo>
                    <a:pt x="4105" y="10496"/>
                    <a:pt x="4157" y="10548"/>
                    <a:pt x="4253" y="10632"/>
                  </a:cubicBezTo>
                  <a:cubicBezTo>
                    <a:pt x="4490" y="10868"/>
                    <a:pt x="4647" y="11157"/>
                    <a:pt x="4726" y="11446"/>
                  </a:cubicBezTo>
                  <a:cubicBezTo>
                    <a:pt x="4831" y="11918"/>
                    <a:pt x="4910" y="12391"/>
                    <a:pt x="4962" y="12863"/>
                  </a:cubicBezTo>
                  <a:cubicBezTo>
                    <a:pt x="5120" y="14123"/>
                    <a:pt x="5303" y="15436"/>
                    <a:pt x="6432" y="16328"/>
                  </a:cubicBezTo>
                  <a:cubicBezTo>
                    <a:pt x="6905" y="16722"/>
                    <a:pt x="7482" y="16932"/>
                    <a:pt x="8086" y="16958"/>
                  </a:cubicBezTo>
                  <a:cubicBezTo>
                    <a:pt x="8296" y="16958"/>
                    <a:pt x="8506" y="16932"/>
                    <a:pt x="8716" y="16879"/>
                  </a:cubicBezTo>
                  <a:cubicBezTo>
                    <a:pt x="10606" y="16381"/>
                    <a:pt x="11892" y="13677"/>
                    <a:pt x="12364" y="12548"/>
                  </a:cubicBezTo>
                  <a:cubicBezTo>
                    <a:pt x="12784" y="11472"/>
                    <a:pt x="13126" y="10396"/>
                    <a:pt x="13388" y="9293"/>
                  </a:cubicBezTo>
                  <a:cubicBezTo>
                    <a:pt x="13572" y="8558"/>
                    <a:pt x="13756" y="7797"/>
                    <a:pt x="13992" y="7062"/>
                  </a:cubicBezTo>
                  <a:cubicBezTo>
                    <a:pt x="14176" y="6511"/>
                    <a:pt x="14359" y="5986"/>
                    <a:pt x="14517" y="5461"/>
                  </a:cubicBezTo>
                  <a:cubicBezTo>
                    <a:pt x="14727" y="4752"/>
                    <a:pt x="14963" y="4043"/>
                    <a:pt x="15199" y="3361"/>
                  </a:cubicBezTo>
                  <a:lnTo>
                    <a:pt x="15252" y="3151"/>
                  </a:lnTo>
                  <a:cubicBezTo>
                    <a:pt x="15357" y="2888"/>
                    <a:pt x="15488" y="2363"/>
                    <a:pt x="15672" y="2258"/>
                  </a:cubicBezTo>
                  <a:cubicBezTo>
                    <a:pt x="15688" y="2251"/>
                    <a:pt x="15707" y="2247"/>
                    <a:pt x="15729" y="2247"/>
                  </a:cubicBezTo>
                  <a:cubicBezTo>
                    <a:pt x="15854" y="2247"/>
                    <a:pt x="16071" y="2369"/>
                    <a:pt x="16249" y="2547"/>
                  </a:cubicBezTo>
                  <a:cubicBezTo>
                    <a:pt x="17194" y="3597"/>
                    <a:pt x="16669" y="5303"/>
                    <a:pt x="16249" y="6668"/>
                  </a:cubicBezTo>
                  <a:cubicBezTo>
                    <a:pt x="16197" y="6800"/>
                    <a:pt x="16144" y="6931"/>
                    <a:pt x="16118" y="7088"/>
                  </a:cubicBezTo>
                  <a:cubicBezTo>
                    <a:pt x="16066" y="7246"/>
                    <a:pt x="16013" y="7403"/>
                    <a:pt x="15961" y="7561"/>
                  </a:cubicBezTo>
                  <a:cubicBezTo>
                    <a:pt x="15541" y="8926"/>
                    <a:pt x="14937" y="10816"/>
                    <a:pt x="15803" y="12050"/>
                  </a:cubicBezTo>
                  <a:cubicBezTo>
                    <a:pt x="16270" y="12716"/>
                    <a:pt x="17043" y="13012"/>
                    <a:pt x="17801" y="13012"/>
                  </a:cubicBezTo>
                  <a:cubicBezTo>
                    <a:pt x="18237" y="13012"/>
                    <a:pt x="18667" y="12914"/>
                    <a:pt x="19032" y="12732"/>
                  </a:cubicBezTo>
                  <a:cubicBezTo>
                    <a:pt x="20134" y="12181"/>
                    <a:pt x="20922" y="11026"/>
                    <a:pt x="21473" y="10081"/>
                  </a:cubicBezTo>
                  <a:cubicBezTo>
                    <a:pt x="21709" y="9687"/>
                    <a:pt x="21919" y="9241"/>
                    <a:pt x="22129" y="8795"/>
                  </a:cubicBezTo>
                  <a:cubicBezTo>
                    <a:pt x="22418" y="8165"/>
                    <a:pt x="22759" y="7535"/>
                    <a:pt x="23179" y="6957"/>
                  </a:cubicBezTo>
                  <a:cubicBezTo>
                    <a:pt x="23232" y="6905"/>
                    <a:pt x="23284" y="6852"/>
                    <a:pt x="23337" y="6826"/>
                  </a:cubicBezTo>
                  <a:cubicBezTo>
                    <a:pt x="23363" y="6826"/>
                    <a:pt x="23415" y="6852"/>
                    <a:pt x="23547" y="7062"/>
                  </a:cubicBezTo>
                  <a:cubicBezTo>
                    <a:pt x="23730" y="7325"/>
                    <a:pt x="23783" y="7745"/>
                    <a:pt x="23652" y="8348"/>
                  </a:cubicBezTo>
                  <a:cubicBezTo>
                    <a:pt x="23547" y="9005"/>
                    <a:pt x="23993" y="9608"/>
                    <a:pt x="24649" y="9713"/>
                  </a:cubicBezTo>
                  <a:cubicBezTo>
                    <a:pt x="24724" y="9730"/>
                    <a:pt x="24799" y="9739"/>
                    <a:pt x="24873" y="9739"/>
                  </a:cubicBezTo>
                  <a:cubicBezTo>
                    <a:pt x="25369" y="9739"/>
                    <a:pt x="25818" y="9372"/>
                    <a:pt x="25909" y="8847"/>
                  </a:cubicBezTo>
                  <a:cubicBezTo>
                    <a:pt x="26119" y="7587"/>
                    <a:pt x="25988" y="6590"/>
                    <a:pt x="25463" y="5776"/>
                  </a:cubicBezTo>
                  <a:cubicBezTo>
                    <a:pt x="24989" y="5066"/>
                    <a:pt x="24145" y="4479"/>
                    <a:pt x="23249" y="4479"/>
                  </a:cubicBezTo>
                  <a:cubicBezTo>
                    <a:pt x="23052" y="4479"/>
                    <a:pt x="22853" y="4507"/>
                    <a:pt x="22654" y="4568"/>
                  </a:cubicBezTo>
                  <a:cubicBezTo>
                    <a:pt x="21630" y="4910"/>
                    <a:pt x="21079" y="5933"/>
                    <a:pt x="20659" y="6747"/>
                  </a:cubicBezTo>
                  <a:lnTo>
                    <a:pt x="20607" y="6852"/>
                  </a:lnTo>
                  <a:cubicBezTo>
                    <a:pt x="20475" y="7088"/>
                    <a:pt x="20344" y="7325"/>
                    <a:pt x="20239" y="7561"/>
                  </a:cubicBezTo>
                  <a:cubicBezTo>
                    <a:pt x="19845" y="8375"/>
                    <a:pt x="19373" y="9162"/>
                    <a:pt x="18822" y="9897"/>
                  </a:cubicBezTo>
                  <a:lnTo>
                    <a:pt x="18769" y="9950"/>
                  </a:lnTo>
                  <a:cubicBezTo>
                    <a:pt x="18520" y="10249"/>
                    <a:pt x="18128" y="10715"/>
                    <a:pt x="17796" y="10715"/>
                  </a:cubicBezTo>
                  <a:cubicBezTo>
                    <a:pt x="17779" y="10715"/>
                    <a:pt x="17762" y="10713"/>
                    <a:pt x="17746" y="10711"/>
                  </a:cubicBezTo>
                  <a:cubicBezTo>
                    <a:pt x="17719" y="10711"/>
                    <a:pt x="17719" y="10711"/>
                    <a:pt x="17693" y="10685"/>
                  </a:cubicBezTo>
                  <a:cubicBezTo>
                    <a:pt x="17667" y="10527"/>
                    <a:pt x="17667" y="10370"/>
                    <a:pt x="17719" y="10238"/>
                  </a:cubicBezTo>
                  <a:lnTo>
                    <a:pt x="17719" y="10107"/>
                  </a:lnTo>
                  <a:cubicBezTo>
                    <a:pt x="17877" y="9241"/>
                    <a:pt x="18087" y="8401"/>
                    <a:pt x="18349" y="7561"/>
                  </a:cubicBezTo>
                  <a:cubicBezTo>
                    <a:pt x="18848" y="5907"/>
                    <a:pt x="19452" y="3860"/>
                    <a:pt x="18533" y="1970"/>
                  </a:cubicBezTo>
                  <a:cubicBezTo>
                    <a:pt x="17982" y="815"/>
                    <a:pt x="16853" y="27"/>
                    <a:pt x="15751" y="1"/>
                  </a:cubicBezTo>
                  <a:cubicBezTo>
                    <a:pt x="15728" y="0"/>
                    <a:pt x="15706" y="0"/>
                    <a:pt x="1568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6"/>
            <p:cNvSpPr/>
            <p:nvPr/>
          </p:nvSpPr>
          <p:spPr>
            <a:xfrm>
              <a:off x="4785575" y="2616475"/>
              <a:ext cx="636800" cy="408275"/>
            </a:xfrm>
            <a:custGeom>
              <a:avLst/>
              <a:gdLst/>
              <a:ahLst/>
              <a:cxnLst/>
              <a:rect l="l" t="t" r="r" b="b"/>
              <a:pathLst>
                <a:path w="25472" h="16331" extrusionOk="0">
                  <a:moveTo>
                    <a:pt x="15405" y="0"/>
                  </a:moveTo>
                  <a:cubicBezTo>
                    <a:pt x="14680" y="0"/>
                    <a:pt x="13975" y="373"/>
                    <a:pt x="13502" y="1254"/>
                  </a:cubicBezTo>
                  <a:cubicBezTo>
                    <a:pt x="12924" y="2357"/>
                    <a:pt x="12635" y="3643"/>
                    <a:pt x="12268" y="4824"/>
                  </a:cubicBezTo>
                  <a:cubicBezTo>
                    <a:pt x="11848" y="6163"/>
                    <a:pt x="11428" y="7475"/>
                    <a:pt x="11087" y="8840"/>
                  </a:cubicBezTo>
                  <a:cubicBezTo>
                    <a:pt x="10745" y="10337"/>
                    <a:pt x="10194" y="11780"/>
                    <a:pt x="9459" y="13119"/>
                  </a:cubicBezTo>
                  <a:cubicBezTo>
                    <a:pt x="9106" y="13695"/>
                    <a:pt x="8438" y="14639"/>
                    <a:pt x="7798" y="14639"/>
                  </a:cubicBezTo>
                  <a:cubicBezTo>
                    <a:pt x="7534" y="14639"/>
                    <a:pt x="7274" y="14478"/>
                    <a:pt x="7044" y="14064"/>
                  </a:cubicBezTo>
                  <a:cubicBezTo>
                    <a:pt x="6519" y="13145"/>
                    <a:pt x="6624" y="11912"/>
                    <a:pt x="6414" y="10888"/>
                  </a:cubicBezTo>
                  <a:cubicBezTo>
                    <a:pt x="6257" y="9917"/>
                    <a:pt x="5679" y="9050"/>
                    <a:pt x="4866" y="8499"/>
                  </a:cubicBezTo>
                  <a:cubicBezTo>
                    <a:pt x="4523" y="8302"/>
                    <a:pt x="4180" y="8214"/>
                    <a:pt x="3847" y="8214"/>
                  </a:cubicBezTo>
                  <a:cubicBezTo>
                    <a:pt x="3158" y="8214"/>
                    <a:pt x="2509" y="8589"/>
                    <a:pt x="1978" y="9155"/>
                  </a:cubicBezTo>
                  <a:cubicBezTo>
                    <a:pt x="981" y="10205"/>
                    <a:pt x="666" y="11675"/>
                    <a:pt x="219" y="12988"/>
                  </a:cubicBezTo>
                  <a:cubicBezTo>
                    <a:pt x="1" y="13581"/>
                    <a:pt x="479" y="13961"/>
                    <a:pt x="975" y="13961"/>
                  </a:cubicBezTo>
                  <a:cubicBezTo>
                    <a:pt x="1312" y="13961"/>
                    <a:pt x="1656" y="13785"/>
                    <a:pt x="1794" y="13382"/>
                  </a:cubicBezTo>
                  <a:cubicBezTo>
                    <a:pt x="2188" y="12332"/>
                    <a:pt x="2372" y="11019"/>
                    <a:pt x="3238" y="10205"/>
                  </a:cubicBezTo>
                  <a:cubicBezTo>
                    <a:pt x="3463" y="9996"/>
                    <a:pt x="3627" y="9872"/>
                    <a:pt x="3800" y="9872"/>
                  </a:cubicBezTo>
                  <a:cubicBezTo>
                    <a:pt x="3931" y="9872"/>
                    <a:pt x="4066" y="9942"/>
                    <a:pt x="4236" y="10100"/>
                  </a:cubicBezTo>
                  <a:cubicBezTo>
                    <a:pt x="4498" y="10363"/>
                    <a:pt x="4708" y="10704"/>
                    <a:pt x="4787" y="11072"/>
                  </a:cubicBezTo>
                  <a:cubicBezTo>
                    <a:pt x="5207" y="12699"/>
                    <a:pt x="4918" y="14615"/>
                    <a:pt x="6388" y="15770"/>
                  </a:cubicBezTo>
                  <a:cubicBezTo>
                    <a:pt x="6891" y="16164"/>
                    <a:pt x="7377" y="16331"/>
                    <a:pt x="7838" y="16331"/>
                  </a:cubicBezTo>
                  <a:cubicBezTo>
                    <a:pt x="9686" y="16331"/>
                    <a:pt x="11144" y="13650"/>
                    <a:pt x="11795" y="12095"/>
                  </a:cubicBezTo>
                  <a:cubicBezTo>
                    <a:pt x="12504" y="10337"/>
                    <a:pt x="12819" y="8447"/>
                    <a:pt x="13397" y="6635"/>
                  </a:cubicBezTo>
                  <a:cubicBezTo>
                    <a:pt x="13817" y="5402"/>
                    <a:pt x="14184" y="4168"/>
                    <a:pt x="14604" y="2934"/>
                  </a:cubicBezTo>
                  <a:cubicBezTo>
                    <a:pt x="14709" y="2593"/>
                    <a:pt x="14867" y="1884"/>
                    <a:pt x="15208" y="1674"/>
                  </a:cubicBezTo>
                  <a:cubicBezTo>
                    <a:pt x="15287" y="1626"/>
                    <a:pt x="15369" y="1605"/>
                    <a:pt x="15453" y="1605"/>
                  </a:cubicBezTo>
                  <a:cubicBezTo>
                    <a:pt x="15733" y="1605"/>
                    <a:pt x="16024" y="1834"/>
                    <a:pt x="16205" y="2016"/>
                  </a:cubicBezTo>
                  <a:cubicBezTo>
                    <a:pt x="17387" y="3328"/>
                    <a:pt x="16573" y="5428"/>
                    <a:pt x="16153" y="6872"/>
                  </a:cubicBezTo>
                  <a:cubicBezTo>
                    <a:pt x="15759" y="8184"/>
                    <a:pt x="14919" y="10310"/>
                    <a:pt x="15785" y="11544"/>
                  </a:cubicBezTo>
                  <a:cubicBezTo>
                    <a:pt x="16173" y="12101"/>
                    <a:pt x="16843" y="12376"/>
                    <a:pt x="17516" y="12376"/>
                  </a:cubicBezTo>
                  <a:cubicBezTo>
                    <a:pt x="17890" y="12376"/>
                    <a:pt x="18266" y="12290"/>
                    <a:pt x="18594" y="12122"/>
                  </a:cubicBezTo>
                  <a:cubicBezTo>
                    <a:pt x="19592" y="11623"/>
                    <a:pt x="20353" y="10547"/>
                    <a:pt x="20930" y="9602"/>
                  </a:cubicBezTo>
                  <a:cubicBezTo>
                    <a:pt x="21534" y="8604"/>
                    <a:pt x="21928" y="7370"/>
                    <a:pt x="22663" y="6452"/>
                  </a:cubicBezTo>
                  <a:cubicBezTo>
                    <a:pt x="22817" y="6273"/>
                    <a:pt x="22956" y="6186"/>
                    <a:pt x="23088" y="6186"/>
                  </a:cubicBezTo>
                  <a:cubicBezTo>
                    <a:pt x="23247" y="6186"/>
                    <a:pt x="23397" y="6313"/>
                    <a:pt x="23555" y="6557"/>
                  </a:cubicBezTo>
                  <a:cubicBezTo>
                    <a:pt x="23791" y="7029"/>
                    <a:pt x="23844" y="7580"/>
                    <a:pt x="23713" y="8079"/>
                  </a:cubicBezTo>
                  <a:cubicBezTo>
                    <a:pt x="23588" y="8688"/>
                    <a:pt x="24103" y="9083"/>
                    <a:pt x="24585" y="9083"/>
                  </a:cubicBezTo>
                  <a:cubicBezTo>
                    <a:pt x="24915" y="9083"/>
                    <a:pt x="25229" y="8899"/>
                    <a:pt x="25314" y="8473"/>
                  </a:cubicBezTo>
                  <a:cubicBezTo>
                    <a:pt x="25471" y="7502"/>
                    <a:pt x="25471" y="6478"/>
                    <a:pt x="24920" y="5638"/>
                  </a:cubicBezTo>
                  <a:cubicBezTo>
                    <a:pt x="24489" y="4991"/>
                    <a:pt x="23739" y="4486"/>
                    <a:pt x="22962" y="4486"/>
                  </a:cubicBezTo>
                  <a:cubicBezTo>
                    <a:pt x="22792" y="4486"/>
                    <a:pt x="22622" y="4510"/>
                    <a:pt x="22453" y="4562"/>
                  </a:cubicBezTo>
                  <a:cubicBezTo>
                    <a:pt x="21534" y="4877"/>
                    <a:pt x="21035" y="5874"/>
                    <a:pt x="20615" y="6688"/>
                  </a:cubicBezTo>
                  <a:cubicBezTo>
                    <a:pt x="20038" y="7738"/>
                    <a:pt x="19565" y="8867"/>
                    <a:pt x="18778" y="9785"/>
                  </a:cubicBezTo>
                  <a:cubicBezTo>
                    <a:pt x="18510" y="10126"/>
                    <a:pt x="18039" y="10715"/>
                    <a:pt x="17553" y="10715"/>
                  </a:cubicBezTo>
                  <a:cubicBezTo>
                    <a:pt x="17515" y="10715"/>
                    <a:pt x="17477" y="10712"/>
                    <a:pt x="17439" y="10704"/>
                  </a:cubicBezTo>
                  <a:cubicBezTo>
                    <a:pt x="16888" y="10625"/>
                    <a:pt x="17072" y="10127"/>
                    <a:pt x="17124" y="9733"/>
                  </a:cubicBezTo>
                  <a:cubicBezTo>
                    <a:pt x="17282" y="8867"/>
                    <a:pt x="17492" y="8000"/>
                    <a:pt x="17754" y="7160"/>
                  </a:cubicBezTo>
                  <a:cubicBezTo>
                    <a:pt x="18279" y="5428"/>
                    <a:pt x="18804" y="3538"/>
                    <a:pt x="17964" y="1779"/>
                  </a:cubicBezTo>
                  <a:cubicBezTo>
                    <a:pt x="17446" y="713"/>
                    <a:pt x="16407" y="0"/>
                    <a:pt x="15405"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6"/>
            <p:cNvSpPr/>
            <p:nvPr/>
          </p:nvSpPr>
          <p:spPr>
            <a:xfrm>
              <a:off x="4778575" y="2609075"/>
              <a:ext cx="652975" cy="423575"/>
            </a:xfrm>
            <a:custGeom>
              <a:avLst/>
              <a:gdLst/>
              <a:ahLst/>
              <a:cxnLst/>
              <a:rect l="l" t="t" r="r" b="b"/>
              <a:pathLst>
                <a:path w="26119" h="16943" extrusionOk="0">
                  <a:moveTo>
                    <a:pt x="15750" y="605"/>
                  </a:moveTo>
                  <a:cubicBezTo>
                    <a:pt x="16722" y="710"/>
                    <a:pt x="17562" y="1314"/>
                    <a:pt x="17982" y="2207"/>
                  </a:cubicBezTo>
                  <a:cubicBezTo>
                    <a:pt x="18769" y="3860"/>
                    <a:pt x="18218" y="5698"/>
                    <a:pt x="17745" y="7351"/>
                  </a:cubicBezTo>
                  <a:cubicBezTo>
                    <a:pt x="17457" y="8191"/>
                    <a:pt x="17247" y="9084"/>
                    <a:pt x="17089" y="9976"/>
                  </a:cubicBezTo>
                  <a:lnTo>
                    <a:pt x="17063" y="10081"/>
                  </a:lnTo>
                  <a:cubicBezTo>
                    <a:pt x="16958" y="10396"/>
                    <a:pt x="17010" y="10764"/>
                    <a:pt x="17168" y="11053"/>
                  </a:cubicBezTo>
                  <a:cubicBezTo>
                    <a:pt x="17273" y="11210"/>
                    <a:pt x="17457" y="11315"/>
                    <a:pt x="17667" y="11341"/>
                  </a:cubicBezTo>
                  <a:cubicBezTo>
                    <a:pt x="17714" y="11349"/>
                    <a:pt x="17762" y="11352"/>
                    <a:pt x="17808" y="11352"/>
                  </a:cubicBezTo>
                  <a:cubicBezTo>
                    <a:pt x="18432" y="11352"/>
                    <a:pt x="18975" y="10734"/>
                    <a:pt x="19268" y="10344"/>
                  </a:cubicBezTo>
                  <a:lnTo>
                    <a:pt x="19320" y="10291"/>
                  </a:lnTo>
                  <a:cubicBezTo>
                    <a:pt x="19898" y="9530"/>
                    <a:pt x="20423" y="8690"/>
                    <a:pt x="20816" y="7824"/>
                  </a:cubicBezTo>
                  <a:cubicBezTo>
                    <a:pt x="20948" y="7588"/>
                    <a:pt x="21053" y="7351"/>
                    <a:pt x="21184" y="7141"/>
                  </a:cubicBezTo>
                  <a:lnTo>
                    <a:pt x="21236" y="7036"/>
                  </a:lnTo>
                  <a:cubicBezTo>
                    <a:pt x="21630" y="6275"/>
                    <a:pt x="22076" y="5435"/>
                    <a:pt x="22864" y="5173"/>
                  </a:cubicBezTo>
                  <a:cubicBezTo>
                    <a:pt x="23005" y="5126"/>
                    <a:pt x="23148" y="5104"/>
                    <a:pt x="23290" y="5104"/>
                  </a:cubicBezTo>
                  <a:cubicBezTo>
                    <a:pt x="23940" y="5104"/>
                    <a:pt x="24567" y="5558"/>
                    <a:pt x="24911" y="6118"/>
                  </a:cubicBezTo>
                  <a:cubicBezTo>
                    <a:pt x="25331" y="6774"/>
                    <a:pt x="25436" y="7614"/>
                    <a:pt x="25253" y="8716"/>
                  </a:cubicBezTo>
                  <a:cubicBezTo>
                    <a:pt x="25231" y="8911"/>
                    <a:pt x="25067" y="9052"/>
                    <a:pt x="24878" y="9052"/>
                  </a:cubicBezTo>
                  <a:cubicBezTo>
                    <a:pt x="24838" y="9052"/>
                    <a:pt x="24796" y="9045"/>
                    <a:pt x="24754" y="9031"/>
                  </a:cubicBezTo>
                  <a:cubicBezTo>
                    <a:pt x="24465" y="9005"/>
                    <a:pt x="24255" y="8716"/>
                    <a:pt x="24308" y="8428"/>
                  </a:cubicBezTo>
                  <a:cubicBezTo>
                    <a:pt x="24439" y="7666"/>
                    <a:pt x="24360" y="7089"/>
                    <a:pt x="24098" y="6669"/>
                  </a:cubicBezTo>
                  <a:cubicBezTo>
                    <a:pt x="23940" y="6380"/>
                    <a:pt x="23678" y="6196"/>
                    <a:pt x="23363" y="6144"/>
                  </a:cubicBezTo>
                  <a:cubicBezTo>
                    <a:pt x="23074" y="6144"/>
                    <a:pt x="22811" y="6275"/>
                    <a:pt x="22680" y="6538"/>
                  </a:cubicBezTo>
                  <a:cubicBezTo>
                    <a:pt x="22208" y="7141"/>
                    <a:pt x="21840" y="7798"/>
                    <a:pt x="21525" y="8506"/>
                  </a:cubicBezTo>
                  <a:cubicBezTo>
                    <a:pt x="21315" y="8926"/>
                    <a:pt x="21131" y="9346"/>
                    <a:pt x="20895" y="9714"/>
                  </a:cubicBezTo>
                  <a:cubicBezTo>
                    <a:pt x="20370" y="10580"/>
                    <a:pt x="19662" y="11630"/>
                    <a:pt x="18690" y="12129"/>
                  </a:cubicBezTo>
                  <a:cubicBezTo>
                    <a:pt x="18421" y="12264"/>
                    <a:pt x="18099" y="12335"/>
                    <a:pt x="17774" y="12335"/>
                  </a:cubicBezTo>
                  <a:cubicBezTo>
                    <a:pt x="17213" y="12335"/>
                    <a:pt x="16644" y="12122"/>
                    <a:pt x="16328" y="11656"/>
                  </a:cubicBezTo>
                  <a:cubicBezTo>
                    <a:pt x="15645" y="10685"/>
                    <a:pt x="16170" y="8979"/>
                    <a:pt x="16564" y="7745"/>
                  </a:cubicBezTo>
                  <a:cubicBezTo>
                    <a:pt x="16617" y="7561"/>
                    <a:pt x="16669" y="7404"/>
                    <a:pt x="16722" y="7246"/>
                  </a:cubicBezTo>
                  <a:lnTo>
                    <a:pt x="16853" y="6853"/>
                  </a:lnTo>
                  <a:cubicBezTo>
                    <a:pt x="17299" y="5409"/>
                    <a:pt x="17929" y="3414"/>
                    <a:pt x="16722" y="2102"/>
                  </a:cubicBezTo>
                  <a:cubicBezTo>
                    <a:pt x="16439" y="1819"/>
                    <a:pt x="16062" y="1591"/>
                    <a:pt x="15707" y="1591"/>
                  </a:cubicBezTo>
                  <a:cubicBezTo>
                    <a:pt x="15567" y="1591"/>
                    <a:pt x="15430" y="1626"/>
                    <a:pt x="15304" y="1708"/>
                  </a:cubicBezTo>
                  <a:cubicBezTo>
                    <a:pt x="14937" y="1970"/>
                    <a:pt x="14753" y="2522"/>
                    <a:pt x="14622" y="2942"/>
                  </a:cubicBezTo>
                  <a:cubicBezTo>
                    <a:pt x="14595" y="3020"/>
                    <a:pt x="14569" y="3073"/>
                    <a:pt x="14569" y="3125"/>
                  </a:cubicBezTo>
                  <a:cubicBezTo>
                    <a:pt x="14307" y="3834"/>
                    <a:pt x="14097" y="4543"/>
                    <a:pt x="13887" y="5251"/>
                  </a:cubicBezTo>
                  <a:cubicBezTo>
                    <a:pt x="13703" y="5776"/>
                    <a:pt x="13545" y="6301"/>
                    <a:pt x="13362" y="6853"/>
                  </a:cubicBezTo>
                  <a:cubicBezTo>
                    <a:pt x="13099" y="7588"/>
                    <a:pt x="12889" y="8375"/>
                    <a:pt x="12705" y="9110"/>
                  </a:cubicBezTo>
                  <a:cubicBezTo>
                    <a:pt x="12469" y="10186"/>
                    <a:pt x="12128" y="11263"/>
                    <a:pt x="11734" y="12286"/>
                  </a:cubicBezTo>
                  <a:cubicBezTo>
                    <a:pt x="11025" y="13966"/>
                    <a:pt x="9818" y="15909"/>
                    <a:pt x="8506" y="16250"/>
                  </a:cubicBezTo>
                  <a:cubicBezTo>
                    <a:pt x="8371" y="16280"/>
                    <a:pt x="8235" y="16295"/>
                    <a:pt x="8097" y="16295"/>
                  </a:cubicBezTo>
                  <a:cubicBezTo>
                    <a:pt x="7644" y="16295"/>
                    <a:pt x="7188" y="16132"/>
                    <a:pt x="6826" y="15830"/>
                  </a:cubicBezTo>
                  <a:cubicBezTo>
                    <a:pt x="5907" y="15095"/>
                    <a:pt x="5749" y="13966"/>
                    <a:pt x="5592" y="12785"/>
                  </a:cubicBezTo>
                  <a:cubicBezTo>
                    <a:pt x="5566" y="12286"/>
                    <a:pt x="5461" y="11788"/>
                    <a:pt x="5356" y="11289"/>
                  </a:cubicBezTo>
                  <a:cubicBezTo>
                    <a:pt x="5251" y="10869"/>
                    <a:pt x="5014" y="10475"/>
                    <a:pt x="4726" y="10160"/>
                  </a:cubicBezTo>
                  <a:cubicBezTo>
                    <a:pt x="4542" y="9976"/>
                    <a:pt x="4306" y="9845"/>
                    <a:pt x="4069" y="9845"/>
                  </a:cubicBezTo>
                  <a:cubicBezTo>
                    <a:pt x="3754" y="9871"/>
                    <a:pt x="3492" y="10003"/>
                    <a:pt x="3308" y="10239"/>
                  </a:cubicBezTo>
                  <a:cubicBezTo>
                    <a:pt x="2573" y="10921"/>
                    <a:pt x="2284" y="11919"/>
                    <a:pt x="2022" y="12785"/>
                  </a:cubicBezTo>
                  <a:cubicBezTo>
                    <a:pt x="1943" y="13048"/>
                    <a:pt x="1864" y="13310"/>
                    <a:pt x="1786" y="13546"/>
                  </a:cubicBezTo>
                  <a:cubicBezTo>
                    <a:pt x="1733" y="13730"/>
                    <a:pt x="1576" y="13861"/>
                    <a:pt x="1392" y="13888"/>
                  </a:cubicBezTo>
                  <a:cubicBezTo>
                    <a:pt x="1339" y="13901"/>
                    <a:pt x="1289" y="13907"/>
                    <a:pt x="1239" y="13907"/>
                  </a:cubicBezTo>
                  <a:cubicBezTo>
                    <a:pt x="1092" y="13907"/>
                    <a:pt x="959" y="13848"/>
                    <a:pt x="841" y="13730"/>
                  </a:cubicBezTo>
                  <a:cubicBezTo>
                    <a:pt x="762" y="13625"/>
                    <a:pt x="762" y="13494"/>
                    <a:pt x="814" y="13363"/>
                  </a:cubicBezTo>
                  <a:cubicBezTo>
                    <a:pt x="919" y="13100"/>
                    <a:pt x="998" y="12811"/>
                    <a:pt x="1077" y="12523"/>
                  </a:cubicBezTo>
                  <a:cubicBezTo>
                    <a:pt x="1418" y="11499"/>
                    <a:pt x="1759" y="10423"/>
                    <a:pt x="2494" y="9635"/>
                  </a:cubicBezTo>
                  <a:cubicBezTo>
                    <a:pt x="2765" y="9346"/>
                    <a:pt x="3375" y="8815"/>
                    <a:pt x="4128" y="8815"/>
                  </a:cubicBezTo>
                  <a:cubicBezTo>
                    <a:pt x="4399" y="8815"/>
                    <a:pt x="4689" y="8884"/>
                    <a:pt x="4988" y="9058"/>
                  </a:cubicBezTo>
                  <a:cubicBezTo>
                    <a:pt x="5723" y="9556"/>
                    <a:pt x="6248" y="10344"/>
                    <a:pt x="6379" y="11236"/>
                  </a:cubicBezTo>
                  <a:cubicBezTo>
                    <a:pt x="6458" y="11551"/>
                    <a:pt x="6484" y="11893"/>
                    <a:pt x="6511" y="12234"/>
                  </a:cubicBezTo>
                  <a:cubicBezTo>
                    <a:pt x="6537" y="13021"/>
                    <a:pt x="6721" y="13783"/>
                    <a:pt x="7036" y="14491"/>
                  </a:cubicBezTo>
                  <a:cubicBezTo>
                    <a:pt x="7219" y="14911"/>
                    <a:pt x="7613" y="15200"/>
                    <a:pt x="8059" y="15226"/>
                  </a:cubicBezTo>
                  <a:lnTo>
                    <a:pt x="8086" y="15226"/>
                  </a:lnTo>
                  <a:cubicBezTo>
                    <a:pt x="8847" y="15226"/>
                    <a:pt x="9555" y="14334"/>
                    <a:pt x="10028" y="13573"/>
                  </a:cubicBezTo>
                  <a:cubicBezTo>
                    <a:pt x="10789" y="12208"/>
                    <a:pt x="11367" y="10738"/>
                    <a:pt x="11708" y="9189"/>
                  </a:cubicBezTo>
                  <a:cubicBezTo>
                    <a:pt x="12049" y="7876"/>
                    <a:pt x="12443" y="6590"/>
                    <a:pt x="12863" y="5251"/>
                  </a:cubicBezTo>
                  <a:lnTo>
                    <a:pt x="12889" y="5199"/>
                  </a:lnTo>
                  <a:cubicBezTo>
                    <a:pt x="12994" y="4884"/>
                    <a:pt x="13073" y="4569"/>
                    <a:pt x="13178" y="4254"/>
                  </a:cubicBezTo>
                  <a:cubicBezTo>
                    <a:pt x="13388" y="3361"/>
                    <a:pt x="13703" y="2495"/>
                    <a:pt x="14097" y="1682"/>
                  </a:cubicBezTo>
                  <a:cubicBezTo>
                    <a:pt x="14385" y="1025"/>
                    <a:pt x="15015" y="605"/>
                    <a:pt x="15750" y="605"/>
                  </a:cubicBezTo>
                  <a:close/>
                  <a:moveTo>
                    <a:pt x="15681" y="1"/>
                  </a:moveTo>
                  <a:cubicBezTo>
                    <a:pt x="14737" y="1"/>
                    <a:pt x="13877" y="522"/>
                    <a:pt x="13467" y="1393"/>
                  </a:cubicBezTo>
                  <a:cubicBezTo>
                    <a:pt x="13047" y="2233"/>
                    <a:pt x="12705" y="3152"/>
                    <a:pt x="12495" y="4070"/>
                  </a:cubicBezTo>
                  <a:cubicBezTo>
                    <a:pt x="12390" y="4385"/>
                    <a:pt x="12312" y="4700"/>
                    <a:pt x="12207" y="5015"/>
                  </a:cubicBezTo>
                  <a:lnTo>
                    <a:pt x="12180" y="5068"/>
                  </a:lnTo>
                  <a:cubicBezTo>
                    <a:pt x="11787" y="6354"/>
                    <a:pt x="11340" y="7693"/>
                    <a:pt x="11025" y="9058"/>
                  </a:cubicBezTo>
                  <a:cubicBezTo>
                    <a:pt x="10684" y="10528"/>
                    <a:pt x="10159" y="11945"/>
                    <a:pt x="9398" y="13258"/>
                  </a:cubicBezTo>
                  <a:cubicBezTo>
                    <a:pt x="8899" y="14071"/>
                    <a:pt x="8374" y="14596"/>
                    <a:pt x="8033" y="14596"/>
                  </a:cubicBezTo>
                  <a:cubicBezTo>
                    <a:pt x="7876" y="14596"/>
                    <a:pt x="7718" y="14465"/>
                    <a:pt x="7561" y="14176"/>
                  </a:cubicBezTo>
                  <a:cubicBezTo>
                    <a:pt x="7298" y="13546"/>
                    <a:pt x="7141" y="12890"/>
                    <a:pt x="7114" y="12208"/>
                  </a:cubicBezTo>
                  <a:cubicBezTo>
                    <a:pt x="7088" y="11840"/>
                    <a:pt x="7036" y="11473"/>
                    <a:pt x="6983" y="11131"/>
                  </a:cubicBezTo>
                  <a:cubicBezTo>
                    <a:pt x="6799" y="10055"/>
                    <a:pt x="6169" y="9110"/>
                    <a:pt x="5277" y="8506"/>
                  </a:cubicBezTo>
                  <a:cubicBezTo>
                    <a:pt x="4890" y="8289"/>
                    <a:pt x="4483" y="8181"/>
                    <a:pt x="4074" y="8181"/>
                  </a:cubicBezTo>
                  <a:cubicBezTo>
                    <a:pt x="3344" y="8181"/>
                    <a:pt x="2608" y="8526"/>
                    <a:pt x="1969" y="9215"/>
                  </a:cubicBezTo>
                  <a:cubicBezTo>
                    <a:pt x="1129" y="10108"/>
                    <a:pt x="762" y="11236"/>
                    <a:pt x="421" y="12339"/>
                  </a:cubicBezTo>
                  <a:cubicBezTo>
                    <a:pt x="316" y="12628"/>
                    <a:pt x="237" y="12916"/>
                    <a:pt x="132" y="13179"/>
                  </a:cubicBezTo>
                  <a:cubicBezTo>
                    <a:pt x="1" y="13520"/>
                    <a:pt x="79" y="13914"/>
                    <a:pt x="289" y="14176"/>
                  </a:cubicBezTo>
                  <a:cubicBezTo>
                    <a:pt x="550" y="14437"/>
                    <a:pt x="883" y="14590"/>
                    <a:pt x="1229" y="14590"/>
                  </a:cubicBezTo>
                  <a:cubicBezTo>
                    <a:pt x="1300" y="14590"/>
                    <a:pt x="1372" y="14584"/>
                    <a:pt x="1444" y="14570"/>
                  </a:cubicBezTo>
                  <a:cubicBezTo>
                    <a:pt x="1864" y="14491"/>
                    <a:pt x="2206" y="14176"/>
                    <a:pt x="2337" y="13783"/>
                  </a:cubicBezTo>
                  <a:cubicBezTo>
                    <a:pt x="2442" y="13520"/>
                    <a:pt x="2521" y="13258"/>
                    <a:pt x="2599" y="12995"/>
                  </a:cubicBezTo>
                  <a:cubicBezTo>
                    <a:pt x="2836" y="12155"/>
                    <a:pt x="3098" y="11289"/>
                    <a:pt x="3702" y="10738"/>
                  </a:cubicBezTo>
                  <a:cubicBezTo>
                    <a:pt x="3895" y="10559"/>
                    <a:pt x="3979" y="10482"/>
                    <a:pt x="4054" y="10482"/>
                  </a:cubicBezTo>
                  <a:cubicBezTo>
                    <a:pt x="4111" y="10482"/>
                    <a:pt x="4162" y="10527"/>
                    <a:pt x="4253" y="10606"/>
                  </a:cubicBezTo>
                  <a:cubicBezTo>
                    <a:pt x="4489" y="10843"/>
                    <a:pt x="4647" y="11131"/>
                    <a:pt x="4726" y="11446"/>
                  </a:cubicBezTo>
                  <a:cubicBezTo>
                    <a:pt x="4831" y="11919"/>
                    <a:pt x="4909" y="12391"/>
                    <a:pt x="4962" y="12864"/>
                  </a:cubicBezTo>
                  <a:cubicBezTo>
                    <a:pt x="5119" y="14124"/>
                    <a:pt x="5303" y="15410"/>
                    <a:pt x="6432" y="16329"/>
                  </a:cubicBezTo>
                  <a:cubicBezTo>
                    <a:pt x="6904" y="16696"/>
                    <a:pt x="7482" y="16933"/>
                    <a:pt x="8086" y="16933"/>
                  </a:cubicBezTo>
                  <a:cubicBezTo>
                    <a:pt x="8142" y="16940"/>
                    <a:pt x="8198" y="16943"/>
                    <a:pt x="8254" y="16943"/>
                  </a:cubicBezTo>
                  <a:cubicBezTo>
                    <a:pt x="8408" y="16943"/>
                    <a:pt x="8562" y="16918"/>
                    <a:pt x="8715" y="16880"/>
                  </a:cubicBezTo>
                  <a:cubicBezTo>
                    <a:pt x="10605" y="16381"/>
                    <a:pt x="11892" y="13678"/>
                    <a:pt x="12364" y="12523"/>
                  </a:cubicBezTo>
                  <a:cubicBezTo>
                    <a:pt x="12784" y="11473"/>
                    <a:pt x="13125" y="10370"/>
                    <a:pt x="13388" y="9268"/>
                  </a:cubicBezTo>
                  <a:cubicBezTo>
                    <a:pt x="13572" y="8533"/>
                    <a:pt x="13755" y="7771"/>
                    <a:pt x="13992" y="7036"/>
                  </a:cubicBezTo>
                  <a:cubicBezTo>
                    <a:pt x="14175" y="6511"/>
                    <a:pt x="14359" y="5960"/>
                    <a:pt x="14517" y="5435"/>
                  </a:cubicBezTo>
                  <a:cubicBezTo>
                    <a:pt x="14727" y="4753"/>
                    <a:pt x="14963" y="4044"/>
                    <a:pt x="15199" y="3335"/>
                  </a:cubicBezTo>
                  <a:lnTo>
                    <a:pt x="15252" y="3125"/>
                  </a:lnTo>
                  <a:cubicBezTo>
                    <a:pt x="15357" y="2863"/>
                    <a:pt x="15488" y="2364"/>
                    <a:pt x="15672" y="2259"/>
                  </a:cubicBezTo>
                  <a:cubicBezTo>
                    <a:pt x="15690" y="2245"/>
                    <a:pt x="15714" y="2238"/>
                    <a:pt x="15742" y="2238"/>
                  </a:cubicBezTo>
                  <a:cubicBezTo>
                    <a:pt x="15869" y="2238"/>
                    <a:pt x="16077" y="2375"/>
                    <a:pt x="16249" y="2548"/>
                  </a:cubicBezTo>
                  <a:cubicBezTo>
                    <a:pt x="17194" y="3571"/>
                    <a:pt x="16669" y="5278"/>
                    <a:pt x="16249" y="6643"/>
                  </a:cubicBezTo>
                  <a:cubicBezTo>
                    <a:pt x="16197" y="6800"/>
                    <a:pt x="16144" y="6905"/>
                    <a:pt x="16118" y="7063"/>
                  </a:cubicBezTo>
                  <a:cubicBezTo>
                    <a:pt x="16065" y="7220"/>
                    <a:pt x="16013" y="7378"/>
                    <a:pt x="15960" y="7561"/>
                  </a:cubicBezTo>
                  <a:cubicBezTo>
                    <a:pt x="15540" y="8926"/>
                    <a:pt x="14937" y="10790"/>
                    <a:pt x="15803" y="12024"/>
                  </a:cubicBezTo>
                  <a:cubicBezTo>
                    <a:pt x="16271" y="12709"/>
                    <a:pt x="17048" y="13012"/>
                    <a:pt x="17809" y="13012"/>
                  </a:cubicBezTo>
                  <a:cubicBezTo>
                    <a:pt x="18242" y="13012"/>
                    <a:pt x="18670" y="12914"/>
                    <a:pt x="19032" y="12733"/>
                  </a:cubicBezTo>
                  <a:cubicBezTo>
                    <a:pt x="20134" y="12155"/>
                    <a:pt x="20921" y="11000"/>
                    <a:pt x="21473" y="10081"/>
                  </a:cubicBezTo>
                  <a:cubicBezTo>
                    <a:pt x="21709" y="9661"/>
                    <a:pt x="21919" y="9215"/>
                    <a:pt x="22129" y="8795"/>
                  </a:cubicBezTo>
                  <a:cubicBezTo>
                    <a:pt x="22418" y="8139"/>
                    <a:pt x="22759" y="7535"/>
                    <a:pt x="23179" y="6958"/>
                  </a:cubicBezTo>
                  <a:cubicBezTo>
                    <a:pt x="23231" y="6905"/>
                    <a:pt x="23284" y="6853"/>
                    <a:pt x="23336" y="6800"/>
                  </a:cubicBezTo>
                  <a:cubicBezTo>
                    <a:pt x="23363" y="6800"/>
                    <a:pt x="23415" y="6853"/>
                    <a:pt x="23546" y="7036"/>
                  </a:cubicBezTo>
                  <a:cubicBezTo>
                    <a:pt x="23730" y="7325"/>
                    <a:pt x="23783" y="7745"/>
                    <a:pt x="23651" y="8323"/>
                  </a:cubicBezTo>
                  <a:cubicBezTo>
                    <a:pt x="23546" y="8979"/>
                    <a:pt x="23993" y="9609"/>
                    <a:pt x="24649" y="9688"/>
                  </a:cubicBezTo>
                  <a:cubicBezTo>
                    <a:pt x="24735" y="9711"/>
                    <a:pt x="24822" y="9722"/>
                    <a:pt x="24907" y="9722"/>
                  </a:cubicBezTo>
                  <a:cubicBezTo>
                    <a:pt x="25389" y="9722"/>
                    <a:pt x="25820" y="9361"/>
                    <a:pt x="25909" y="8848"/>
                  </a:cubicBezTo>
                  <a:cubicBezTo>
                    <a:pt x="26119" y="7588"/>
                    <a:pt x="25988" y="6564"/>
                    <a:pt x="25463" y="5776"/>
                  </a:cubicBezTo>
                  <a:cubicBezTo>
                    <a:pt x="24994" y="5053"/>
                    <a:pt x="24164" y="4467"/>
                    <a:pt x="23279" y="4467"/>
                  </a:cubicBezTo>
                  <a:cubicBezTo>
                    <a:pt x="23072" y="4467"/>
                    <a:pt x="22863" y="4499"/>
                    <a:pt x="22654" y="4569"/>
                  </a:cubicBezTo>
                  <a:cubicBezTo>
                    <a:pt x="21630" y="4910"/>
                    <a:pt x="21079" y="5934"/>
                    <a:pt x="20659" y="6748"/>
                  </a:cubicBezTo>
                  <a:lnTo>
                    <a:pt x="20606" y="6853"/>
                  </a:lnTo>
                  <a:cubicBezTo>
                    <a:pt x="20475" y="7063"/>
                    <a:pt x="20344" y="7299"/>
                    <a:pt x="20239" y="7535"/>
                  </a:cubicBezTo>
                  <a:cubicBezTo>
                    <a:pt x="19845" y="8375"/>
                    <a:pt x="19373" y="9163"/>
                    <a:pt x="18822" y="9898"/>
                  </a:cubicBezTo>
                  <a:lnTo>
                    <a:pt x="18769" y="9950"/>
                  </a:lnTo>
                  <a:cubicBezTo>
                    <a:pt x="18519" y="10250"/>
                    <a:pt x="18128" y="10715"/>
                    <a:pt x="17796" y="10715"/>
                  </a:cubicBezTo>
                  <a:cubicBezTo>
                    <a:pt x="17779" y="10715"/>
                    <a:pt x="17762" y="10714"/>
                    <a:pt x="17745" y="10711"/>
                  </a:cubicBezTo>
                  <a:cubicBezTo>
                    <a:pt x="17719" y="10711"/>
                    <a:pt x="17719" y="10685"/>
                    <a:pt x="17693" y="10685"/>
                  </a:cubicBezTo>
                  <a:cubicBezTo>
                    <a:pt x="17667" y="10528"/>
                    <a:pt x="17667" y="10370"/>
                    <a:pt x="17719" y="10213"/>
                  </a:cubicBezTo>
                  <a:lnTo>
                    <a:pt x="17719" y="10081"/>
                  </a:lnTo>
                  <a:cubicBezTo>
                    <a:pt x="17877" y="9241"/>
                    <a:pt x="18087" y="8375"/>
                    <a:pt x="18349" y="7561"/>
                  </a:cubicBezTo>
                  <a:cubicBezTo>
                    <a:pt x="18848" y="5908"/>
                    <a:pt x="19452" y="3834"/>
                    <a:pt x="18533" y="1970"/>
                  </a:cubicBezTo>
                  <a:cubicBezTo>
                    <a:pt x="17982" y="815"/>
                    <a:pt x="16853" y="2"/>
                    <a:pt x="15750" y="2"/>
                  </a:cubicBezTo>
                  <a:cubicBezTo>
                    <a:pt x="15727" y="1"/>
                    <a:pt x="15704" y="1"/>
                    <a:pt x="1568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16"/>
          <p:cNvGrpSpPr/>
          <p:nvPr/>
        </p:nvGrpSpPr>
        <p:grpSpPr>
          <a:xfrm>
            <a:off x="5888688" y="118975"/>
            <a:ext cx="364900" cy="313875"/>
            <a:chOff x="3683975" y="4697775"/>
            <a:chExt cx="364900" cy="313875"/>
          </a:xfrm>
        </p:grpSpPr>
        <p:sp>
          <p:nvSpPr>
            <p:cNvPr id="1024" name="Google Shape;1024;p16"/>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6"/>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6"/>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6"/>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16"/>
          <p:cNvGrpSpPr/>
          <p:nvPr/>
        </p:nvGrpSpPr>
        <p:grpSpPr>
          <a:xfrm>
            <a:off x="3456925" y="139275"/>
            <a:ext cx="235600" cy="273275"/>
            <a:chOff x="2725875" y="2419850"/>
            <a:chExt cx="235600" cy="273275"/>
          </a:xfrm>
        </p:grpSpPr>
        <p:sp>
          <p:nvSpPr>
            <p:cNvPr id="1029" name="Google Shape;1029;p16"/>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6"/>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6"/>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6"/>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16"/>
          <p:cNvGrpSpPr/>
          <p:nvPr/>
        </p:nvGrpSpPr>
        <p:grpSpPr>
          <a:xfrm>
            <a:off x="-215637" y="624625"/>
            <a:ext cx="341925" cy="514950"/>
            <a:chOff x="5245825" y="3639625"/>
            <a:chExt cx="341925" cy="514950"/>
          </a:xfrm>
        </p:grpSpPr>
        <p:sp>
          <p:nvSpPr>
            <p:cNvPr id="1034" name="Google Shape;1034;p16"/>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6"/>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6"/>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16"/>
          <p:cNvGrpSpPr/>
          <p:nvPr/>
        </p:nvGrpSpPr>
        <p:grpSpPr>
          <a:xfrm rot="540216" flipH="1">
            <a:off x="8898283" y="3204034"/>
            <a:ext cx="469885" cy="466610"/>
            <a:chOff x="1036725" y="560325"/>
            <a:chExt cx="469875" cy="466600"/>
          </a:xfrm>
        </p:grpSpPr>
        <p:sp>
          <p:nvSpPr>
            <p:cNvPr id="1039" name="Google Shape;1039;p16"/>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6"/>
          <p:cNvGrpSpPr/>
          <p:nvPr/>
        </p:nvGrpSpPr>
        <p:grpSpPr>
          <a:xfrm rot="540216" flipH="1">
            <a:off x="7543858" y="-193778"/>
            <a:ext cx="469885" cy="466610"/>
            <a:chOff x="1036725" y="560325"/>
            <a:chExt cx="469875" cy="466600"/>
          </a:xfrm>
        </p:grpSpPr>
        <p:sp>
          <p:nvSpPr>
            <p:cNvPr id="1044" name="Google Shape;1044;p16"/>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6"/>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
  <p:cSld name="BLANK_1_3">
    <p:spTree>
      <p:nvGrpSpPr>
        <p:cNvPr id="1" name="Shape 1048"/>
        <p:cNvGrpSpPr/>
        <p:nvPr/>
      </p:nvGrpSpPr>
      <p:grpSpPr>
        <a:xfrm>
          <a:off x="0" y="0"/>
          <a:ext cx="0" cy="0"/>
          <a:chOff x="0" y="0"/>
          <a:chExt cx="0" cy="0"/>
        </a:xfrm>
      </p:grpSpPr>
      <p:grpSp>
        <p:nvGrpSpPr>
          <p:cNvPr id="1049" name="Google Shape;1049;p17"/>
          <p:cNvGrpSpPr/>
          <p:nvPr/>
        </p:nvGrpSpPr>
        <p:grpSpPr>
          <a:xfrm>
            <a:off x="6438225" y="4409300"/>
            <a:ext cx="592600" cy="618150"/>
            <a:chOff x="3437900" y="1149025"/>
            <a:chExt cx="592600" cy="618150"/>
          </a:xfrm>
        </p:grpSpPr>
        <p:sp>
          <p:nvSpPr>
            <p:cNvPr id="1050" name="Google Shape;1050;p17"/>
            <p:cNvSpPr/>
            <p:nvPr/>
          </p:nvSpPr>
          <p:spPr>
            <a:xfrm>
              <a:off x="3454300" y="1231425"/>
              <a:ext cx="565050" cy="527475"/>
            </a:xfrm>
            <a:custGeom>
              <a:avLst/>
              <a:gdLst/>
              <a:ahLst/>
              <a:cxnLst/>
              <a:rect l="l" t="t" r="r" b="b"/>
              <a:pathLst>
                <a:path w="22602" h="21099" extrusionOk="0">
                  <a:moveTo>
                    <a:pt x="11463" y="3634"/>
                  </a:moveTo>
                  <a:cubicBezTo>
                    <a:pt x="14713" y="3634"/>
                    <a:pt x="17619" y="5943"/>
                    <a:pt x="18244" y="9250"/>
                  </a:cubicBezTo>
                  <a:cubicBezTo>
                    <a:pt x="19138" y="13842"/>
                    <a:pt x="15486" y="17501"/>
                    <a:pt x="11437" y="17501"/>
                  </a:cubicBezTo>
                  <a:cubicBezTo>
                    <a:pt x="10140" y="17501"/>
                    <a:pt x="8802" y="17125"/>
                    <a:pt x="7560" y="16285"/>
                  </a:cubicBezTo>
                  <a:cubicBezTo>
                    <a:pt x="2468" y="12846"/>
                    <a:pt x="4069" y="4918"/>
                    <a:pt x="10133" y="3763"/>
                  </a:cubicBezTo>
                  <a:cubicBezTo>
                    <a:pt x="10579" y="3676"/>
                    <a:pt x="11024" y="3634"/>
                    <a:pt x="11463" y="3634"/>
                  </a:cubicBezTo>
                  <a:close/>
                  <a:moveTo>
                    <a:pt x="11454" y="1"/>
                  </a:moveTo>
                  <a:cubicBezTo>
                    <a:pt x="10790" y="1"/>
                    <a:pt x="10119" y="64"/>
                    <a:pt x="9450" y="194"/>
                  </a:cubicBezTo>
                  <a:cubicBezTo>
                    <a:pt x="3728" y="1296"/>
                    <a:pt x="0" y="6835"/>
                    <a:pt x="1077" y="12557"/>
                  </a:cubicBezTo>
                  <a:cubicBezTo>
                    <a:pt x="1890" y="16731"/>
                    <a:pt x="5145" y="20038"/>
                    <a:pt x="9319" y="20878"/>
                  </a:cubicBezTo>
                  <a:cubicBezTo>
                    <a:pt x="10037" y="21026"/>
                    <a:pt x="10758" y="21099"/>
                    <a:pt x="11472" y="21099"/>
                  </a:cubicBezTo>
                  <a:cubicBezTo>
                    <a:pt x="14928" y="21099"/>
                    <a:pt x="18206" y="19406"/>
                    <a:pt x="20186" y="16468"/>
                  </a:cubicBezTo>
                  <a:cubicBezTo>
                    <a:pt x="22575" y="12925"/>
                    <a:pt x="22601" y="8305"/>
                    <a:pt x="20265" y="4735"/>
                  </a:cubicBezTo>
                  <a:cubicBezTo>
                    <a:pt x="18279" y="1756"/>
                    <a:pt x="14957" y="1"/>
                    <a:pt x="114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7"/>
            <p:cNvSpPr/>
            <p:nvPr/>
          </p:nvSpPr>
          <p:spPr>
            <a:xfrm>
              <a:off x="3460850" y="1223075"/>
              <a:ext cx="569650" cy="544100"/>
            </a:xfrm>
            <a:custGeom>
              <a:avLst/>
              <a:gdLst/>
              <a:ahLst/>
              <a:cxnLst/>
              <a:rect l="l" t="t" r="r" b="b"/>
              <a:pathLst>
                <a:path w="22786" h="21764" extrusionOk="0">
                  <a:moveTo>
                    <a:pt x="11183" y="4281"/>
                  </a:moveTo>
                  <a:cubicBezTo>
                    <a:pt x="14700" y="4281"/>
                    <a:pt x="17588" y="7037"/>
                    <a:pt x="17772" y="10555"/>
                  </a:cubicBezTo>
                  <a:cubicBezTo>
                    <a:pt x="17929" y="14072"/>
                    <a:pt x="15330" y="17091"/>
                    <a:pt x="11813" y="17432"/>
                  </a:cubicBezTo>
                  <a:cubicBezTo>
                    <a:pt x="11597" y="17453"/>
                    <a:pt x="11382" y="17464"/>
                    <a:pt x="11169" y="17464"/>
                  </a:cubicBezTo>
                  <a:cubicBezTo>
                    <a:pt x="7942" y="17464"/>
                    <a:pt x="5141" y="15090"/>
                    <a:pt x="4673" y="11815"/>
                  </a:cubicBezTo>
                  <a:cubicBezTo>
                    <a:pt x="4148" y="8350"/>
                    <a:pt x="6484" y="5069"/>
                    <a:pt x="9923" y="4412"/>
                  </a:cubicBezTo>
                  <a:cubicBezTo>
                    <a:pt x="10343" y="4334"/>
                    <a:pt x="10763" y="4281"/>
                    <a:pt x="11183" y="4281"/>
                  </a:cubicBezTo>
                  <a:close/>
                  <a:moveTo>
                    <a:pt x="11196" y="3644"/>
                  </a:moveTo>
                  <a:cubicBezTo>
                    <a:pt x="10966" y="3644"/>
                    <a:pt x="10734" y="3655"/>
                    <a:pt x="10501" y="3677"/>
                  </a:cubicBezTo>
                  <a:cubicBezTo>
                    <a:pt x="6642" y="4045"/>
                    <a:pt x="3754" y="7379"/>
                    <a:pt x="3938" y="11237"/>
                  </a:cubicBezTo>
                  <a:cubicBezTo>
                    <a:pt x="4122" y="15096"/>
                    <a:pt x="7298" y="18141"/>
                    <a:pt x="11183" y="18141"/>
                  </a:cubicBezTo>
                  <a:cubicBezTo>
                    <a:pt x="11656" y="18141"/>
                    <a:pt x="12102" y="18088"/>
                    <a:pt x="12548" y="18010"/>
                  </a:cubicBezTo>
                  <a:cubicBezTo>
                    <a:pt x="16354" y="17275"/>
                    <a:pt x="18927" y="13679"/>
                    <a:pt x="18375" y="9846"/>
                  </a:cubicBezTo>
                  <a:cubicBezTo>
                    <a:pt x="17858" y="6270"/>
                    <a:pt x="14768" y="3644"/>
                    <a:pt x="11196" y="3644"/>
                  </a:cubicBezTo>
                  <a:close/>
                  <a:moveTo>
                    <a:pt x="11183" y="659"/>
                  </a:moveTo>
                  <a:cubicBezTo>
                    <a:pt x="16617" y="659"/>
                    <a:pt x="21105" y="4937"/>
                    <a:pt x="21394" y="10371"/>
                  </a:cubicBezTo>
                  <a:cubicBezTo>
                    <a:pt x="21657" y="15831"/>
                    <a:pt x="17588" y="20503"/>
                    <a:pt x="12154" y="21028"/>
                  </a:cubicBezTo>
                  <a:cubicBezTo>
                    <a:pt x="11822" y="21061"/>
                    <a:pt x="11492" y="21076"/>
                    <a:pt x="11164" y="21076"/>
                  </a:cubicBezTo>
                  <a:cubicBezTo>
                    <a:pt x="6162" y="21076"/>
                    <a:pt x="1816" y="17390"/>
                    <a:pt x="1077" y="12340"/>
                  </a:cubicBezTo>
                  <a:cubicBezTo>
                    <a:pt x="290" y="6959"/>
                    <a:pt x="3886" y="1893"/>
                    <a:pt x="9241" y="869"/>
                  </a:cubicBezTo>
                  <a:cubicBezTo>
                    <a:pt x="9871" y="738"/>
                    <a:pt x="10527" y="659"/>
                    <a:pt x="11183" y="659"/>
                  </a:cubicBezTo>
                  <a:close/>
                  <a:moveTo>
                    <a:pt x="11218" y="1"/>
                  </a:moveTo>
                  <a:cubicBezTo>
                    <a:pt x="10859" y="1"/>
                    <a:pt x="10497" y="19"/>
                    <a:pt x="10133" y="55"/>
                  </a:cubicBezTo>
                  <a:cubicBezTo>
                    <a:pt x="4332" y="606"/>
                    <a:pt x="1" y="5594"/>
                    <a:pt x="290" y="11421"/>
                  </a:cubicBezTo>
                  <a:cubicBezTo>
                    <a:pt x="578" y="17222"/>
                    <a:pt x="5356" y="21763"/>
                    <a:pt x="11183" y="21763"/>
                  </a:cubicBezTo>
                  <a:cubicBezTo>
                    <a:pt x="11866" y="21763"/>
                    <a:pt x="12574" y="21711"/>
                    <a:pt x="13257" y="21580"/>
                  </a:cubicBezTo>
                  <a:cubicBezTo>
                    <a:pt x="18953" y="20451"/>
                    <a:pt x="22785" y="15070"/>
                    <a:pt x="21945" y="9321"/>
                  </a:cubicBezTo>
                  <a:cubicBezTo>
                    <a:pt x="21158" y="3935"/>
                    <a:pt x="16546" y="1"/>
                    <a:pt x="11218"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7"/>
            <p:cNvSpPr/>
            <p:nvPr/>
          </p:nvSpPr>
          <p:spPr>
            <a:xfrm>
              <a:off x="3437900" y="1157900"/>
              <a:ext cx="565025" cy="527450"/>
            </a:xfrm>
            <a:custGeom>
              <a:avLst/>
              <a:gdLst/>
              <a:ahLst/>
              <a:cxnLst/>
              <a:rect l="l" t="t" r="r" b="b"/>
              <a:pathLst>
                <a:path w="22601" h="21098" extrusionOk="0">
                  <a:moveTo>
                    <a:pt x="11435" y="3616"/>
                  </a:moveTo>
                  <a:cubicBezTo>
                    <a:pt x="14696" y="3616"/>
                    <a:pt x="17617" y="5908"/>
                    <a:pt x="18243" y="9224"/>
                  </a:cubicBezTo>
                  <a:cubicBezTo>
                    <a:pt x="19139" y="13824"/>
                    <a:pt x="15474" y="17487"/>
                    <a:pt x="11418" y="17487"/>
                  </a:cubicBezTo>
                  <a:cubicBezTo>
                    <a:pt x="10127" y="17487"/>
                    <a:pt x="8796" y="17116"/>
                    <a:pt x="7560" y="16286"/>
                  </a:cubicBezTo>
                  <a:cubicBezTo>
                    <a:pt x="2468" y="12821"/>
                    <a:pt x="4069" y="4920"/>
                    <a:pt x="10132" y="3738"/>
                  </a:cubicBezTo>
                  <a:cubicBezTo>
                    <a:pt x="10569" y="3656"/>
                    <a:pt x="11005" y="3616"/>
                    <a:pt x="11435" y="3616"/>
                  </a:cubicBezTo>
                  <a:close/>
                  <a:moveTo>
                    <a:pt x="11469" y="0"/>
                  </a:moveTo>
                  <a:cubicBezTo>
                    <a:pt x="10800" y="0"/>
                    <a:pt x="10124" y="64"/>
                    <a:pt x="9450" y="195"/>
                  </a:cubicBezTo>
                  <a:cubicBezTo>
                    <a:pt x="3727" y="1297"/>
                    <a:pt x="0" y="6809"/>
                    <a:pt x="1076" y="12532"/>
                  </a:cubicBezTo>
                  <a:cubicBezTo>
                    <a:pt x="1890" y="16732"/>
                    <a:pt x="5145" y="20013"/>
                    <a:pt x="9319" y="20879"/>
                  </a:cubicBezTo>
                  <a:cubicBezTo>
                    <a:pt x="10031" y="21026"/>
                    <a:pt x="10746" y="21098"/>
                    <a:pt x="11453" y="21098"/>
                  </a:cubicBezTo>
                  <a:cubicBezTo>
                    <a:pt x="14916" y="21098"/>
                    <a:pt x="18202" y="19386"/>
                    <a:pt x="20186" y="16443"/>
                  </a:cubicBezTo>
                  <a:cubicBezTo>
                    <a:pt x="22575" y="12926"/>
                    <a:pt x="22601" y="8306"/>
                    <a:pt x="20265" y="4736"/>
                  </a:cubicBezTo>
                  <a:cubicBezTo>
                    <a:pt x="18282" y="1739"/>
                    <a:pt x="14967" y="0"/>
                    <a:pt x="11469"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7"/>
            <p:cNvSpPr/>
            <p:nvPr/>
          </p:nvSpPr>
          <p:spPr>
            <a:xfrm>
              <a:off x="3444450" y="1149025"/>
              <a:ext cx="569650" cy="544650"/>
            </a:xfrm>
            <a:custGeom>
              <a:avLst/>
              <a:gdLst/>
              <a:ahLst/>
              <a:cxnLst/>
              <a:rect l="l" t="t" r="r" b="b"/>
              <a:pathLst>
                <a:path w="22786" h="21786" extrusionOk="0">
                  <a:moveTo>
                    <a:pt x="11183" y="4303"/>
                  </a:moveTo>
                  <a:cubicBezTo>
                    <a:pt x="14700" y="4303"/>
                    <a:pt x="17588" y="7059"/>
                    <a:pt x="17771" y="10551"/>
                  </a:cubicBezTo>
                  <a:cubicBezTo>
                    <a:pt x="17929" y="14068"/>
                    <a:pt x="15330" y="17087"/>
                    <a:pt x="11813" y="17428"/>
                  </a:cubicBezTo>
                  <a:cubicBezTo>
                    <a:pt x="11596" y="17449"/>
                    <a:pt x="11381" y="17460"/>
                    <a:pt x="11168" y="17460"/>
                  </a:cubicBezTo>
                  <a:cubicBezTo>
                    <a:pt x="7941" y="17460"/>
                    <a:pt x="5141" y="15087"/>
                    <a:pt x="4673" y="11837"/>
                  </a:cubicBezTo>
                  <a:cubicBezTo>
                    <a:pt x="4148" y="8346"/>
                    <a:pt x="6484" y="5091"/>
                    <a:pt x="9923" y="4408"/>
                  </a:cubicBezTo>
                  <a:cubicBezTo>
                    <a:pt x="10343" y="4330"/>
                    <a:pt x="10763" y="4303"/>
                    <a:pt x="11183" y="4303"/>
                  </a:cubicBezTo>
                  <a:close/>
                  <a:moveTo>
                    <a:pt x="11196" y="3640"/>
                  </a:moveTo>
                  <a:cubicBezTo>
                    <a:pt x="10966" y="3640"/>
                    <a:pt x="10734" y="3651"/>
                    <a:pt x="10500" y="3673"/>
                  </a:cubicBezTo>
                  <a:cubicBezTo>
                    <a:pt x="6642" y="4041"/>
                    <a:pt x="3754" y="7374"/>
                    <a:pt x="3938" y="11233"/>
                  </a:cubicBezTo>
                  <a:cubicBezTo>
                    <a:pt x="4122" y="15118"/>
                    <a:pt x="7298" y="18163"/>
                    <a:pt x="11183" y="18163"/>
                  </a:cubicBezTo>
                  <a:cubicBezTo>
                    <a:pt x="11655" y="18163"/>
                    <a:pt x="12102" y="18111"/>
                    <a:pt x="12548" y="18032"/>
                  </a:cubicBezTo>
                  <a:cubicBezTo>
                    <a:pt x="16354" y="17297"/>
                    <a:pt x="18926" y="13701"/>
                    <a:pt x="18375" y="9868"/>
                  </a:cubicBezTo>
                  <a:cubicBezTo>
                    <a:pt x="17857" y="6268"/>
                    <a:pt x="14768" y="3640"/>
                    <a:pt x="11196" y="3640"/>
                  </a:cubicBezTo>
                  <a:close/>
                  <a:moveTo>
                    <a:pt x="11183" y="681"/>
                  </a:moveTo>
                  <a:cubicBezTo>
                    <a:pt x="16616" y="681"/>
                    <a:pt x="21105" y="4960"/>
                    <a:pt x="21394" y="10393"/>
                  </a:cubicBezTo>
                  <a:cubicBezTo>
                    <a:pt x="21656" y="15827"/>
                    <a:pt x="17588" y="20525"/>
                    <a:pt x="12154" y="21024"/>
                  </a:cubicBezTo>
                  <a:cubicBezTo>
                    <a:pt x="11820" y="21057"/>
                    <a:pt x="11488" y="21073"/>
                    <a:pt x="11158" y="21073"/>
                  </a:cubicBezTo>
                  <a:cubicBezTo>
                    <a:pt x="6159" y="21073"/>
                    <a:pt x="1816" y="17409"/>
                    <a:pt x="1077" y="12336"/>
                  </a:cubicBezTo>
                  <a:cubicBezTo>
                    <a:pt x="289" y="6954"/>
                    <a:pt x="3885" y="1915"/>
                    <a:pt x="9240" y="865"/>
                  </a:cubicBezTo>
                  <a:cubicBezTo>
                    <a:pt x="9870" y="733"/>
                    <a:pt x="10527" y="681"/>
                    <a:pt x="11183" y="681"/>
                  </a:cubicBezTo>
                  <a:close/>
                  <a:moveTo>
                    <a:pt x="11180" y="1"/>
                  </a:moveTo>
                  <a:cubicBezTo>
                    <a:pt x="10833" y="1"/>
                    <a:pt x="10484" y="17"/>
                    <a:pt x="10133" y="51"/>
                  </a:cubicBezTo>
                  <a:cubicBezTo>
                    <a:pt x="4332" y="628"/>
                    <a:pt x="1" y="5616"/>
                    <a:pt x="289" y="11417"/>
                  </a:cubicBezTo>
                  <a:cubicBezTo>
                    <a:pt x="578" y="17218"/>
                    <a:pt x="5355" y="21785"/>
                    <a:pt x="11183" y="21785"/>
                  </a:cubicBezTo>
                  <a:cubicBezTo>
                    <a:pt x="11865" y="21785"/>
                    <a:pt x="12574" y="21707"/>
                    <a:pt x="13257" y="21575"/>
                  </a:cubicBezTo>
                  <a:cubicBezTo>
                    <a:pt x="18953" y="20473"/>
                    <a:pt x="22785" y="15066"/>
                    <a:pt x="21945" y="9317"/>
                  </a:cubicBezTo>
                  <a:cubicBezTo>
                    <a:pt x="21156" y="3918"/>
                    <a:pt x="16524" y="1"/>
                    <a:pt x="1118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17"/>
          <p:cNvGrpSpPr/>
          <p:nvPr/>
        </p:nvGrpSpPr>
        <p:grpSpPr>
          <a:xfrm>
            <a:off x="32625" y="2826325"/>
            <a:ext cx="1063775" cy="809150"/>
            <a:chOff x="4821900" y="4638200"/>
            <a:chExt cx="1063775" cy="809150"/>
          </a:xfrm>
        </p:grpSpPr>
        <p:sp>
          <p:nvSpPr>
            <p:cNvPr id="1055" name="Google Shape;1055;p17"/>
            <p:cNvSpPr/>
            <p:nvPr/>
          </p:nvSpPr>
          <p:spPr>
            <a:xfrm>
              <a:off x="4850100" y="4722850"/>
              <a:ext cx="1024425" cy="713350"/>
            </a:xfrm>
            <a:custGeom>
              <a:avLst/>
              <a:gdLst/>
              <a:ahLst/>
              <a:cxnLst/>
              <a:rect l="l" t="t" r="r" b="b"/>
              <a:pathLst>
                <a:path w="40977" h="28534" extrusionOk="0">
                  <a:moveTo>
                    <a:pt x="36750" y="0"/>
                  </a:moveTo>
                  <a:lnTo>
                    <a:pt x="1" y="21236"/>
                  </a:lnTo>
                  <a:lnTo>
                    <a:pt x="4201" y="28534"/>
                  </a:lnTo>
                  <a:lnTo>
                    <a:pt x="40976" y="7324"/>
                  </a:lnTo>
                  <a:lnTo>
                    <a:pt x="367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7"/>
            <p:cNvSpPr/>
            <p:nvPr/>
          </p:nvSpPr>
          <p:spPr>
            <a:xfrm>
              <a:off x="4838300" y="4711700"/>
              <a:ext cx="1047375" cy="735650"/>
            </a:xfrm>
            <a:custGeom>
              <a:avLst/>
              <a:gdLst/>
              <a:ahLst/>
              <a:cxnLst/>
              <a:rect l="l" t="t" r="r" b="b"/>
              <a:pathLst>
                <a:path w="41895" h="29426" extrusionOk="0">
                  <a:moveTo>
                    <a:pt x="37091" y="893"/>
                  </a:moveTo>
                  <a:lnTo>
                    <a:pt x="41002" y="7639"/>
                  </a:lnTo>
                  <a:lnTo>
                    <a:pt x="4830" y="28533"/>
                  </a:lnTo>
                  <a:lnTo>
                    <a:pt x="919" y="21787"/>
                  </a:lnTo>
                  <a:lnTo>
                    <a:pt x="37091" y="893"/>
                  </a:lnTo>
                  <a:close/>
                  <a:moveTo>
                    <a:pt x="37327" y="0"/>
                  </a:moveTo>
                  <a:lnTo>
                    <a:pt x="0" y="21551"/>
                  </a:lnTo>
                  <a:lnTo>
                    <a:pt x="4568" y="29426"/>
                  </a:lnTo>
                  <a:lnTo>
                    <a:pt x="41894" y="7875"/>
                  </a:lnTo>
                  <a:lnTo>
                    <a:pt x="3732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7"/>
            <p:cNvSpPr/>
            <p:nvPr/>
          </p:nvSpPr>
          <p:spPr>
            <a:xfrm>
              <a:off x="4833050" y="4649350"/>
              <a:ext cx="1025050" cy="713350"/>
            </a:xfrm>
            <a:custGeom>
              <a:avLst/>
              <a:gdLst/>
              <a:ahLst/>
              <a:cxnLst/>
              <a:rect l="l" t="t" r="r" b="b"/>
              <a:pathLst>
                <a:path w="41002" h="28534" extrusionOk="0">
                  <a:moveTo>
                    <a:pt x="36776" y="0"/>
                  </a:moveTo>
                  <a:lnTo>
                    <a:pt x="0" y="21210"/>
                  </a:lnTo>
                  <a:lnTo>
                    <a:pt x="4227" y="28534"/>
                  </a:lnTo>
                  <a:lnTo>
                    <a:pt x="41002" y="7298"/>
                  </a:lnTo>
                  <a:lnTo>
                    <a:pt x="36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7"/>
            <p:cNvSpPr/>
            <p:nvPr/>
          </p:nvSpPr>
          <p:spPr>
            <a:xfrm>
              <a:off x="4821900" y="4638200"/>
              <a:ext cx="1047375" cy="735650"/>
            </a:xfrm>
            <a:custGeom>
              <a:avLst/>
              <a:gdLst/>
              <a:ahLst/>
              <a:cxnLst/>
              <a:rect l="l" t="t" r="r" b="b"/>
              <a:pathLst>
                <a:path w="41895" h="29426" extrusionOk="0">
                  <a:moveTo>
                    <a:pt x="37091" y="893"/>
                  </a:moveTo>
                  <a:lnTo>
                    <a:pt x="41002" y="7639"/>
                  </a:lnTo>
                  <a:lnTo>
                    <a:pt x="4830" y="28533"/>
                  </a:lnTo>
                  <a:lnTo>
                    <a:pt x="919" y="21787"/>
                  </a:lnTo>
                  <a:lnTo>
                    <a:pt x="37091" y="893"/>
                  </a:lnTo>
                  <a:close/>
                  <a:moveTo>
                    <a:pt x="37327" y="0"/>
                  </a:moveTo>
                  <a:lnTo>
                    <a:pt x="0" y="21551"/>
                  </a:lnTo>
                  <a:lnTo>
                    <a:pt x="4568" y="29426"/>
                  </a:lnTo>
                  <a:lnTo>
                    <a:pt x="41894" y="7875"/>
                  </a:lnTo>
                  <a:lnTo>
                    <a:pt x="3732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17"/>
          <p:cNvSpPr/>
          <p:nvPr/>
        </p:nvSpPr>
        <p:spPr>
          <a:xfrm>
            <a:off x="6195025" y="1350575"/>
            <a:ext cx="2504700" cy="3248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7"/>
          <p:cNvSpPr/>
          <p:nvPr/>
        </p:nvSpPr>
        <p:spPr>
          <a:xfrm>
            <a:off x="3354963" y="1350575"/>
            <a:ext cx="2504700" cy="3248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7"/>
          <p:cNvSpPr/>
          <p:nvPr/>
        </p:nvSpPr>
        <p:spPr>
          <a:xfrm>
            <a:off x="3302813" y="1290525"/>
            <a:ext cx="2504700" cy="32529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7"/>
          <p:cNvSpPr/>
          <p:nvPr/>
        </p:nvSpPr>
        <p:spPr>
          <a:xfrm>
            <a:off x="514925" y="1350575"/>
            <a:ext cx="2504700" cy="3248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7"/>
          <p:cNvSpPr/>
          <p:nvPr/>
        </p:nvSpPr>
        <p:spPr>
          <a:xfrm>
            <a:off x="481400" y="1290525"/>
            <a:ext cx="2504700" cy="32529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7"/>
          <p:cNvSpPr/>
          <p:nvPr/>
        </p:nvSpPr>
        <p:spPr>
          <a:xfrm>
            <a:off x="6157763" y="1290525"/>
            <a:ext cx="2504700" cy="32529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7"/>
          <p:cNvSpPr txBox="1">
            <a:spLocks noGrp="1"/>
          </p:cNvSpPr>
          <p:nvPr>
            <p:ph type="subTitle" idx="1"/>
          </p:nvPr>
        </p:nvSpPr>
        <p:spPr>
          <a:xfrm>
            <a:off x="863750" y="2226688"/>
            <a:ext cx="1739700" cy="12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6" name="Google Shape;1066;p17"/>
          <p:cNvSpPr txBox="1">
            <a:spLocks noGrp="1"/>
          </p:cNvSpPr>
          <p:nvPr>
            <p:ph type="title" hasCustomPrompt="1"/>
          </p:nvPr>
        </p:nvSpPr>
        <p:spPr>
          <a:xfrm>
            <a:off x="690812" y="1755063"/>
            <a:ext cx="2085600" cy="54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067" name="Google Shape;1067;p17"/>
          <p:cNvSpPr txBox="1">
            <a:spLocks noGrp="1"/>
          </p:cNvSpPr>
          <p:nvPr>
            <p:ph type="subTitle" idx="2"/>
          </p:nvPr>
        </p:nvSpPr>
        <p:spPr>
          <a:xfrm>
            <a:off x="964913" y="3441413"/>
            <a:ext cx="1537500" cy="54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8" name="Google Shape;1068;p17"/>
          <p:cNvSpPr txBox="1">
            <a:spLocks noGrp="1"/>
          </p:cNvSpPr>
          <p:nvPr>
            <p:ph type="subTitle" idx="3"/>
          </p:nvPr>
        </p:nvSpPr>
        <p:spPr>
          <a:xfrm>
            <a:off x="3706650" y="2226688"/>
            <a:ext cx="1739700" cy="12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9" name="Google Shape;1069;p17"/>
          <p:cNvSpPr txBox="1">
            <a:spLocks noGrp="1"/>
          </p:cNvSpPr>
          <p:nvPr>
            <p:ph type="title" idx="4" hasCustomPrompt="1"/>
          </p:nvPr>
        </p:nvSpPr>
        <p:spPr>
          <a:xfrm>
            <a:off x="3586800" y="1755063"/>
            <a:ext cx="1979400" cy="54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070" name="Google Shape;1070;p17"/>
          <p:cNvSpPr txBox="1">
            <a:spLocks noGrp="1"/>
          </p:cNvSpPr>
          <p:nvPr>
            <p:ph type="subTitle" idx="5"/>
          </p:nvPr>
        </p:nvSpPr>
        <p:spPr>
          <a:xfrm>
            <a:off x="3807750" y="3441413"/>
            <a:ext cx="1537500" cy="54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1" name="Google Shape;1071;p17"/>
          <p:cNvSpPr txBox="1">
            <a:spLocks noGrp="1"/>
          </p:cNvSpPr>
          <p:nvPr>
            <p:ph type="title" idx="6"/>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72" name="Google Shape;1072;p17"/>
          <p:cNvSpPr txBox="1">
            <a:spLocks noGrp="1"/>
          </p:cNvSpPr>
          <p:nvPr>
            <p:ph type="subTitle" idx="7"/>
          </p:nvPr>
        </p:nvSpPr>
        <p:spPr>
          <a:xfrm>
            <a:off x="6506913" y="2226688"/>
            <a:ext cx="1739700" cy="12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3" name="Google Shape;1073;p17"/>
          <p:cNvSpPr txBox="1">
            <a:spLocks noGrp="1"/>
          </p:cNvSpPr>
          <p:nvPr>
            <p:ph type="title" idx="8" hasCustomPrompt="1"/>
          </p:nvPr>
        </p:nvSpPr>
        <p:spPr>
          <a:xfrm>
            <a:off x="6387063" y="1755063"/>
            <a:ext cx="1979400" cy="54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074" name="Google Shape;1074;p17"/>
          <p:cNvSpPr txBox="1">
            <a:spLocks noGrp="1"/>
          </p:cNvSpPr>
          <p:nvPr>
            <p:ph type="subTitle" idx="9"/>
          </p:nvPr>
        </p:nvSpPr>
        <p:spPr>
          <a:xfrm>
            <a:off x="6608013" y="3441413"/>
            <a:ext cx="1537500" cy="54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75" name="Google Shape;1075;p17"/>
          <p:cNvGrpSpPr/>
          <p:nvPr/>
        </p:nvGrpSpPr>
        <p:grpSpPr>
          <a:xfrm>
            <a:off x="2267377" y="4750389"/>
            <a:ext cx="509131" cy="525644"/>
            <a:chOff x="291250" y="2584825"/>
            <a:chExt cx="830150" cy="857075"/>
          </a:xfrm>
        </p:grpSpPr>
        <p:sp>
          <p:nvSpPr>
            <p:cNvPr id="1076" name="Google Shape;1076;p17"/>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7"/>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7"/>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7"/>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17"/>
          <p:cNvGrpSpPr/>
          <p:nvPr/>
        </p:nvGrpSpPr>
        <p:grpSpPr>
          <a:xfrm rot="2700000">
            <a:off x="8276508" y="448696"/>
            <a:ext cx="445596" cy="706968"/>
            <a:chOff x="1717250" y="4324325"/>
            <a:chExt cx="445600" cy="706975"/>
          </a:xfrm>
        </p:grpSpPr>
        <p:sp>
          <p:nvSpPr>
            <p:cNvPr id="1081" name="Google Shape;1081;p17"/>
            <p:cNvSpPr/>
            <p:nvPr/>
          </p:nvSpPr>
          <p:spPr>
            <a:xfrm>
              <a:off x="1733650" y="4373450"/>
              <a:ext cx="429200" cy="648800"/>
            </a:xfrm>
            <a:custGeom>
              <a:avLst/>
              <a:gdLst/>
              <a:ahLst/>
              <a:cxnLst/>
              <a:rect l="l" t="t" r="r" b="b"/>
              <a:pathLst>
                <a:path w="17168" h="25952" extrusionOk="0">
                  <a:moveTo>
                    <a:pt x="7732" y="1"/>
                  </a:moveTo>
                  <a:cubicBezTo>
                    <a:pt x="7142" y="1"/>
                    <a:pt x="6552" y="156"/>
                    <a:pt x="6011" y="379"/>
                  </a:cubicBezTo>
                  <a:cubicBezTo>
                    <a:pt x="5122" y="707"/>
                    <a:pt x="5590" y="1933"/>
                    <a:pt x="6372" y="1933"/>
                  </a:cubicBezTo>
                  <a:cubicBezTo>
                    <a:pt x="6466" y="1933"/>
                    <a:pt x="6566" y="1915"/>
                    <a:pt x="6668" y="1875"/>
                  </a:cubicBezTo>
                  <a:cubicBezTo>
                    <a:pt x="6959" y="1730"/>
                    <a:pt x="7279" y="1654"/>
                    <a:pt x="7599" y="1654"/>
                  </a:cubicBezTo>
                  <a:cubicBezTo>
                    <a:pt x="7799" y="1654"/>
                    <a:pt x="7998" y="1684"/>
                    <a:pt x="8190" y="1744"/>
                  </a:cubicBezTo>
                  <a:cubicBezTo>
                    <a:pt x="8689" y="1928"/>
                    <a:pt x="8794" y="2190"/>
                    <a:pt x="8479" y="2584"/>
                  </a:cubicBezTo>
                  <a:cubicBezTo>
                    <a:pt x="7691" y="3476"/>
                    <a:pt x="6589" y="4106"/>
                    <a:pt x="5696" y="4894"/>
                  </a:cubicBezTo>
                  <a:cubicBezTo>
                    <a:pt x="4883" y="5629"/>
                    <a:pt x="3990" y="6548"/>
                    <a:pt x="3675" y="7650"/>
                  </a:cubicBezTo>
                  <a:cubicBezTo>
                    <a:pt x="3386" y="8621"/>
                    <a:pt x="3806" y="9855"/>
                    <a:pt x="4778" y="10275"/>
                  </a:cubicBezTo>
                  <a:cubicBezTo>
                    <a:pt x="5038" y="10390"/>
                    <a:pt x="5319" y="10439"/>
                    <a:pt x="5612" y="10439"/>
                  </a:cubicBezTo>
                  <a:cubicBezTo>
                    <a:pt x="6857" y="10439"/>
                    <a:pt x="8315" y="9551"/>
                    <a:pt x="9293" y="9041"/>
                  </a:cubicBezTo>
                  <a:cubicBezTo>
                    <a:pt x="10287" y="8535"/>
                    <a:pt x="11600" y="7738"/>
                    <a:pt x="12822" y="7738"/>
                  </a:cubicBezTo>
                  <a:cubicBezTo>
                    <a:pt x="13246" y="7738"/>
                    <a:pt x="13659" y="7834"/>
                    <a:pt x="14044" y="8070"/>
                  </a:cubicBezTo>
                  <a:cubicBezTo>
                    <a:pt x="14332" y="8254"/>
                    <a:pt x="14700" y="8621"/>
                    <a:pt x="14569" y="8989"/>
                  </a:cubicBezTo>
                  <a:cubicBezTo>
                    <a:pt x="14437" y="9356"/>
                    <a:pt x="13781" y="9645"/>
                    <a:pt x="13440" y="9829"/>
                  </a:cubicBezTo>
                  <a:cubicBezTo>
                    <a:pt x="12311" y="10459"/>
                    <a:pt x="11156" y="11063"/>
                    <a:pt x="10028" y="11693"/>
                  </a:cubicBezTo>
                  <a:cubicBezTo>
                    <a:pt x="8374" y="12611"/>
                    <a:pt x="6589" y="13268"/>
                    <a:pt x="4988" y="14318"/>
                  </a:cubicBezTo>
                  <a:cubicBezTo>
                    <a:pt x="3255" y="15473"/>
                    <a:pt x="0" y="18202"/>
                    <a:pt x="2389" y="20302"/>
                  </a:cubicBezTo>
                  <a:cubicBezTo>
                    <a:pt x="3115" y="20934"/>
                    <a:pt x="3951" y="21070"/>
                    <a:pt x="4820" y="21070"/>
                  </a:cubicBezTo>
                  <a:cubicBezTo>
                    <a:pt x="5477" y="21070"/>
                    <a:pt x="6153" y="20993"/>
                    <a:pt x="6813" y="20993"/>
                  </a:cubicBezTo>
                  <a:cubicBezTo>
                    <a:pt x="6985" y="20993"/>
                    <a:pt x="7155" y="20998"/>
                    <a:pt x="7324" y="21011"/>
                  </a:cubicBezTo>
                  <a:cubicBezTo>
                    <a:pt x="7691" y="21011"/>
                    <a:pt x="8059" y="21116"/>
                    <a:pt x="8400" y="21326"/>
                  </a:cubicBezTo>
                  <a:cubicBezTo>
                    <a:pt x="8820" y="21641"/>
                    <a:pt x="8768" y="21877"/>
                    <a:pt x="8479" y="22350"/>
                  </a:cubicBezTo>
                  <a:cubicBezTo>
                    <a:pt x="7849" y="23321"/>
                    <a:pt x="6589" y="23767"/>
                    <a:pt x="5618" y="24345"/>
                  </a:cubicBezTo>
                  <a:cubicBezTo>
                    <a:pt x="4833" y="24793"/>
                    <a:pt x="5217" y="25951"/>
                    <a:pt x="5918" y="25951"/>
                  </a:cubicBezTo>
                  <a:cubicBezTo>
                    <a:pt x="6038" y="25951"/>
                    <a:pt x="6166" y="25917"/>
                    <a:pt x="6300" y="25841"/>
                  </a:cubicBezTo>
                  <a:cubicBezTo>
                    <a:pt x="7508" y="25132"/>
                    <a:pt x="8899" y="24555"/>
                    <a:pt x="9739" y="23374"/>
                  </a:cubicBezTo>
                  <a:cubicBezTo>
                    <a:pt x="10421" y="22455"/>
                    <a:pt x="10631" y="21326"/>
                    <a:pt x="9818" y="20434"/>
                  </a:cubicBezTo>
                  <a:cubicBezTo>
                    <a:pt x="9156" y="19747"/>
                    <a:pt x="8249" y="19356"/>
                    <a:pt x="7286" y="19356"/>
                  </a:cubicBezTo>
                  <a:cubicBezTo>
                    <a:pt x="7255" y="19356"/>
                    <a:pt x="7224" y="19357"/>
                    <a:pt x="7193" y="19357"/>
                  </a:cubicBezTo>
                  <a:cubicBezTo>
                    <a:pt x="6510" y="19357"/>
                    <a:pt x="5758" y="19497"/>
                    <a:pt x="5029" y="19497"/>
                  </a:cubicBezTo>
                  <a:cubicBezTo>
                    <a:pt x="4664" y="19497"/>
                    <a:pt x="4305" y="19462"/>
                    <a:pt x="3964" y="19357"/>
                  </a:cubicBezTo>
                  <a:cubicBezTo>
                    <a:pt x="2441" y="18859"/>
                    <a:pt x="3728" y="17441"/>
                    <a:pt x="4436" y="16811"/>
                  </a:cubicBezTo>
                  <a:cubicBezTo>
                    <a:pt x="5591" y="15814"/>
                    <a:pt x="6904" y="15000"/>
                    <a:pt x="8321" y="14370"/>
                  </a:cubicBezTo>
                  <a:cubicBezTo>
                    <a:pt x="9608" y="13766"/>
                    <a:pt x="10815" y="13110"/>
                    <a:pt x="12049" y="12454"/>
                  </a:cubicBezTo>
                  <a:cubicBezTo>
                    <a:pt x="13151" y="11876"/>
                    <a:pt x="14359" y="11351"/>
                    <a:pt x="15330" y="10564"/>
                  </a:cubicBezTo>
                  <a:cubicBezTo>
                    <a:pt x="17167" y="9068"/>
                    <a:pt x="15907" y="6836"/>
                    <a:pt x="13939" y="6285"/>
                  </a:cubicBezTo>
                  <a:cubicBezTo>
                    <a:pt x="13578" y="6193"/>
                    <a:pt x="13221" y="6151"/>
                    <a:pt x="12867" y="6151"/>
                  </a:cubicBezTo>
                  <a:cubicBezTo>
                    <a:pt x="11417" y="6151"/>
                    <a:pt x="10023" y="6844"/>
                    <a:pt x="8715" y="7519"/>
                  </a:cubicBezTo>
                  <a:cubicBezTo>
                    <a:pt x="7954" y="7939"/>
                    <a:pt x="7140" y="8306"/>
                    <a:pt x="6326" y="8621"/>
                  </a:cubicBezTo>
                  <a:cubicBezTo>
                    <a:pt x="6104" y="8695"/>
                    <a:pt x="5866" y="8820"/>
                    <a:pt x="5662" y="8820"/>
                  </a:cubicBezTo>
                  <a:cubicBezTo>
                    <a:pt x="5504" y="8820"/>
                    <a:pt x="5368" y="8745"/>
                    <a:pt x="5276" y="8516"/>
                  </a:cubicBezTo>
                  <a:cubicBezTo>
                    <a:pt x="5093" y="7991"/>
                    <a:pt x="5644" y="7388"/>
                    <a:pt x="5933" y="7020"/>
                  </a:cubicBezTo>
                  <a:cubicBezTo>
                    <a:pt x="6694" y="6075"/>
                    <a:pt x="7718" y="5393"/>
                    <a:pt x="8636" y="4631"/>
                  </a:cubicBezTo>
                  <a:cubicBezTo>
                    <a:pt x="9345" y="4054"/>
                    <a:pt x="10238" y="3398"/>
                    <a:pt x="10369" y="2400"/>
                  </a:cubicBezTo>
                  <a:cubicBezTo>
                    <a:pt x="10500" y="1429"/>
                    <a:pt x="9713" y="563"/>
                    <a:pt x="8873" y="222"/>
                  </a:cubicBezTo>
                  <a:cubicBezTo>
                    <a:pt x="8500" y="67"/>
                    <a:pt x="8116" y="1"/>
                    <a:pt x="773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7"/>
            <p:cNvSpPr/>
            <p:nvPr/>
          </p:nvSpPr>
          <p:spPr>
            <a:xfrm>
              <a:off x="1763825" y="4365075"/>
              <a:ext cx="386550" cy="666225"/>
            </a:xfrm>
            <a:custGeom>
              <a:avLst/>
              <a:gdLst/>
              <a:ahLst/>
              <a:cxnLst/>
              <a:rect l="l" t="t" r="r" b="b"/>
              <a:pathLst>
                <a:path w="15462" h="26649" extrusionOk="0">
                  <a:moveTo>
                    <a:pt x="6555" y="662"/>
                  </a:moveTo>
                  <a:cubicBezTo>
                    <a:pt x="6915" y="662"/>
                    <a:pt x="7250" y="723"/>
                    <a:pt x="7561" y="845"/>
                  </a:cubicBezTo>
                  <a:cubicBezTo>
                    <a:pt x="8296" y="1160"/>
                    <a:pt x="8978" y="1895"/>
                    <a:pt x="8873" y="2709"/>
                  </a:cubicBezTo>
                  <a:cubicBezTo>
                    <a:pt x="8768" y="3496"/>
                    <a:pt x="8007" y="4100"/>
                    <a:pt x="7351" y="4651"/>
                  </a:cubicBezTo>
                  <a:lnTo>
                    <a:pt x="7246" y="4704"/>
                  </a:lnTo>
                  <a:lnTo>
                    <a:pt x="6642" y="5203"/>
                  </a:lnTo>
                  <a:cubicBezTo>
                    <a:pt x="5854" y="5754"/>
                    <a:pt x="5146" y="6410"/>
                    <a:pt x="4516" y="7145"/>
                  </a:cubicBezTo>
                  <a:lnTo>
                    <a:pt x="4463" y="7198"/>
                  </a:lnTo>
                  <a:cubicBezTo>
                    <a:pt x="4122" y="7618"/>
                    <a:pt x="3571" y="8326"/>
                    <a:pt x="3807" y="8983"/>
                  </a:cubicBezTo>
                  <a:cubicBezTo>
                    <a:pt x="3859" y="9166"/>
                    <a:pt x="3991" y="9324"/>
                    <a:pt x="4174" y="9403"/>
                  </a:cubicBezTo>
                  <a:cubicBezTo>
                    <a:pt x="4300" y="9445"/>
                    <a:pt x="4431" y="9466"/>
                    <a:pt x="4562" y="9466"/>
                  </a:cubicBezTo>
                  <a:cubicBezTo>
                    <a:pt x="4758" y="9466"/>
                    <a:pt x="4957" y="9418"/>
                    <a:pt x="5146" y="9324"/>
                  </a:cubicBezTo>
                  <a:lnTo>
                    <a:pt x="5251" y="9271"/>
                  </a:lnTo>
                  <a:cubicBezTo>
                    <a:pt x="6091" y="8956"/>
                    <a:pt x="6904" y="8589"/>
                    <a:pt x="7692" y="8143"/>
                  </a:cubicBezTo>
                  <a:cubicBezTo>
                    <a:pt x="8908" y="7513"/>
                    <a:pt x="10242" y="6817"/>
                    <a:pt x="11640" y="6817"/>
                  </a:cubicBezTo>
                  <a:cubicBezTo>
                    <a:pt x="11991" y="6817"/>
                    <a:pt x="12347" y="6861"/>
                    <a:pt x="12705" y="6961"/>
                  </a:cubicBezTo>
                  <a:cubicBezTo>
                    <a:pt x="13650" y="7171"/>
                    <a:pt x="14412" y="7906"/>
                    <a:pt x="14674" y="8825"/>
                  </a:cubicBezTo>
                  <a:cubicBezTo>
                    <a:pt x="14832" y="9534"/>
                    <a:pt x="14543" y="10243"/>
                    <a:pt x="13939" y="10663"/>
                  </a:cubicBezTo>
                  <a:cubicBezTo>
                    <a:pt x="13204" y="11214"/>
                    <a:pt x="12417" y="11686"/>
                    <a:pt x="11603" y="12054"/>
                  </a:cubicBezTo>
                  <a:cubicBezTo>
                    <a:pt x="11314" y="12211"/>
                    <a:pt x="11026" y="12369"/>
                    <a:pt x="10737" y="12526"/>
                  </a:cubicBezTo>
                  <a:lnTo>
                    <a:pt x="10684" y="12526"/>
                  </a:lnTo>
                  <a:cubicBezTo>
                    <a:pt x="9451" y="13209"/>
                    <a:pt x="8269" y="13839"/>
                    <a:pt x="7036" y="14416"/>
                  </a:cubicBezTo>
                  <a:cubicBezTo>
                    <a:pt x="5592" y="15046"/>
                    <a:pt x="4253" y="15886"/>
                    <a:pt x="3046" y="16910"/>
                  </a:cubicBezTo>
                  <a:cubicBezTo>
                    <a:pt x="2389" y="17514"/>
                    <a:pt x="1628" y="18380"/>
                    <a:pt x="1786" y="19141"/>
                  </a:cubicBezTo>
                  <a:cubicBezTo>
                    <a:pt x="1891" y="19587"/>
                    <a:pt x="2258" y="19929"/>
                    <a:pt x="2704" y="20007"/>
                  </a:cubicBezTo>
                  <a:cubicBezTo>
                    <a:pt x="3178" y="20122"/>
                    <a:pt x="3652" y="20185"/>
                    <a:pt x="4132" y="20185"/>
                  </a:cubicBezTo>
                  <a:cubicBezTo>
                    <a:pt x="4424" y="20185"/>
                    <a:pt x="4717" y="20162"/>
                    <a:pt x="5014" y="20112"/>
                  </a:cubicBezTo>
                  <a:cubicBezTo>
                    <a:pt x="5356" y="20060"/>
                    <a:pt x="5697" y="20034"/>
                    <a:pt x="6012" y="20034"/>
                  </a:cubicBezTo>
                  <a:cubicBezTo>
                    <a:pt x="6042" y="20033"/>
                    <a:pt x="6072" y="20032"/>
                    <a:pt x="6102" y="20032"/>
                  </a:cubicBezTo>
                  <a:cubicBezTo>
                    <a:pt x="6962" y="20032"/>
                    <a:pt x="7792" y="20396"/>
                    <a:pt x="8401" y="21005"/>
                  </a:cubicBezTo>
                  <a:cubicBezTo>
                    <a:pt x="9267" y="21976"/>
                    <a:pt x="8637" y="23105"/>
                    <a:pt x="8322" y="23551"/>
                  </a:cubicBezTo>
                  <a:cubicBezTo>
                    <a:pt x="7692" y="24444"/>
                    <a:pt x="6694" y="24969"/>
                    <a:pt x="5749" y="25494"/>
                  </a:cubicBezTo>
                  <a:cubicBezTo>
                    <a:pt x="5487" y="25625"/>
                    <a:pt x="5224" y="25782"/>
                    <a:pt x="4962" y="25914"/>
                  </a:cubicBezTo>
                  <a:cubicBezTo>
                    <a:pt x="4901" y="25959"/>
                    <a:pt x="4831" y="25987"/>
                    <a:pt x="4757" y="25987"/>
                  </a:cubicBezTo>
                  <a:cubicBezTo>
                    <a:pt x="4704" y="25987"/>
                    <a:pt x="4649" y="25973"/>
                    <a:pt x="4594" y="25940"/>
                  </a:cubicBezTo>
                  <a:cubicBezTo>
                    <a:pt x="4437" y="25835"/>
                    <a:pt x="4332" y="25651"/>
                    <a:pt x="4332" y="25441"/>
                  </a:cubicBezTo>
                  <a:cubicBezTo>
                    <a:pt x="4332" y="25257"/>
                    <a:pt x="4437" y="25100"/>
                    <a:pt x="4594" y="24995"/>
                  </a:cubicBezTo>
                  <a:cubicBezTo>
                    <a:pt x="4831" y="24864"/>
                    <a:pt x="5067" y="24759"/>
                    <a:pt x="5303" y="24627"/>
                  </a:cubicBezTo>
                  <a:cubicBezTo>
                    <a:pt x="6117" y="24207"/>
                    <a:pt x="7036" y="23709"/>
                    <a:pt x="7587" y="22895"/>
                  </a:cubicBezTo>
                  <a:cubicBezTo>
                    <a:pt x="7849" y="22449"/>
                    <a:pt x="8112" y="21924"/>
                    <a:pt x="7403" y="21425"/>
                  </a:cubicBezTo>
                  <a:cubicBezTo>
                    <a:pt x="7036" y="21189"/>
                    <a:pt x="6616" y="21057"/>
                    <a:pt x="6169" y="21031"/>
                  </a:cubicBezTo>
                  <a:cubicBezTo>
                    <a:pt x="6012" y="21005"/>
                    <a:pt x="5881" y="21005"/>
                    <a:pt x="5723" y="21005"/>
                  </a:cubicBezTo>
                  <a:lnTo>
                    <a:pt x="5697" y="21005"/>
                  </a:lnTo>
                  <a:cubicBezTo>
                    <a:pt x="5356" y="21005"/>
                    <a:pt x="4988" y="21031"/>
                    <a:pt x="4673" y="21084"/>
                  </a:cubicBezTo>
                  <a:cubicBezTo>
                    <a:pt x="4317" y="21107"/>
                    <a:pt x="3966" y="21131"/>
                    <a:pt x="3624" y="21131"/>
                  </a:cubicBezTo>
                  <a:cubicBezTo>
                    <a:pt x="2833" y="21131"/>
                    <a:pt x="2094" y="21004"/>
                    <a:pt x="1471" y="20454"/>
                  </a:cubicBezTo>
                  <a:cubicBezTo>
                    <a:pt x="972" y="20086"/>
                    <a:pt x="683" y="19509"/>
                    <a:pt x="736" y="18879"/>
                  </a:cubicBezTo>
                  <a:cubicBezTo>
                    <a:pt x="814" y="17540"/>
                    <a:pt x="2468" y="15991"/>
                    <a:pt x="4017" y="14968"/>
                  </a:cubicBezTo>
                  <a:cubicBezTo>
                    <a:pt x="4936" y="14390"/>
                    <a:pt x="5933" y="13865"/>
                    <a:pt x="6931" y="13419"/>
                  </a:cubicBezTo>
                  <a:cubicBezTo>
                    <a:pt x="7639" y="13078"/>
                    <a:pt x="8348" y="12736"/>
                    <a:pt x="9057" y="12369"/>
                  </a:cubicBezTo>
                  <a:cubicBezTo>
                    <a:pt x="9529" y="12080"/>
                    <a:pt x="10028" y="11818"/>
                    <a:pt x="10527" y="11555"/>
                  </a:cubicBezTo>
                  <a:cubicBezTo>
                    <a:pt x="11131" y="11214"/>
                    <a:pt x="11787" y="10846"/>
                    <a:pt x="12443" y="10479"/>
                  </a:cubicBezTo>
                  <a:lnTo>
                    <a:pt x="12627" y="10400"/>
                  </a:lnTo>
                  <a:cubicBezTo>
                    <a:pt x="13020" y="10190"/>
                    <a:pt x="13545" y="9901"/>
                    <a:pt x="13729" y="9481"/>
                  </a:cubicBezTo>
                  <a:cubicBezTo>
                    <a:pt x="13913" y="8983"/>
                    <a:pt x="13545" y="8458"/>
                    <a:pt x="13073" y="8169"/>
                  </a:cubicBezTo>
                  <a:cubicBezTo>
                    <a:pt x="12623" y="7889"/>
                    <a:pt x="12145" y="7778"/>
                    <a:pt x="11661" y="7778"/>
                  </a:cubicBezTo>
                  <a:cubicBezTo>
                    <a:pt x="10508" y="7778"/>
                    <a:pt x="9317" y="8412"/>
                    <a:pt x="8374" y="8930"/>
                  </a:cubicBezTo>
                  <a:lnTo>
                    <a:pt x="7981" y="9114"/>
                  </a:lnTo>
                  <a:lnTo>
                    <a:pt x="7534" y="9350"/>
                  </a:lnTo>
                  <a:cubicBezTo>
                    <a:pt x="6615" y="9851"/>
                    <a:pt x="5447" y="10486"/>
                    <a:pt x="4465" y="10486"/>
                  </a:cubicBezTo>
                  <a:cubicBezTo>
                    <a:pt x="4214" y="10486"/>
                    <a:pt x="3974" y="10444"/>
                    <a:pt x="3754" y="10348"/>
                  </a:cubicBezTo>
                  <a:cubicBezTo>
                    <a:pt x="2914" y="9980"/>
                    <a:pt x="2599" y="8878"/>
                    <a:pt x="2836" y="8090"/>
                  </a:cubicBezTo>
                  <a:cubicBezTo>
                    <a:pt x="3124" y="7040"/>
                    <a:pt x="4017" y="6148"/>
                    <a:pt x="4778" y="5465"/>
                  </a:cubicBezTo>
                  <a:cubicBezTo>
                    <a:pt x="5093" y="5176"/>
                    <a:pt x="5461" y="4888"/>
                    <a:pt x="5854" y="4625"/>
                  </a:cubicBezTo>
                  <a:cubicBezTo>
                    <a:pt x="6484" y="4179"/>
                    <a:pt x="7036" y="3680"/>
                    <a:pt x="7561" y="3129"/>
                  </a:cubicBezTo>
                  <a:cubicBezTo>
                    <a:pt x="7771" y="2945"/>
                    <a:pt x="7849" y="2657"/>
                    <a:pt x="7823" y="2368"/>
                  </a:cubicBezTo>
                  <a:cubicBezTo>
                    <a:pt x="7718" y="2000"/>
                    <a:pt x="7298" y="1817"/>
                    <a:pt x="7167" y="1764"/>
                  </a:cubicBezTo>
                  <a:cubicBezTo>
                    <a:pt x="6974" y="1678"/>
                    <a:pt x="6763" y="1636"/>
                    <a:pt x="6532" y="1636"/>
                  </a:cubicBezTo>
                  <a:cubicBezTo>
                    <a:pt x="6196" y="1636"/>
                    <a:pt x="5817" y="1724"/>
                    <a:pt x="5382" y="1895"/>
                  </a:cubicBezTo>
                  <a:cubicBezTo>
                    <a:pt x="5329" y="1922"/>
                    <a:pt x="5271" y="1933"/>
                    <a:pt x="5212" y="1933"/>
                  </a:cubicBezTo>
                  <a:cubicBezTo>
                    <a:pt x="5093" y="1933"/>
                    <a:pt x="4971" y="1887"/>
                    <a:pt x="4883" y="1817"/>
                  </a:cubicBezTo>
                  <a:cubicBezTo>
                    <a:pt x="4726" y="1685"/>
                    <a:pt x="4647" y="1502"/>
                    <a:pt x="4673" y="1292"/>
                  </a:cubicBezTo>
                  <a:cubicBezTo>
                    <a:pt x="4699" y="1160"/>
                    <a:pt x="4778" y="1055"/>
                    <a:pt x="4936" y="1003"/>
                  </a:cubicBezTo>
                  <a:cubicBezTo>
                    <a:pt x="5526" y="776"/>
                    <a:pt x="6064" y="662"/>
                    <a:pt x="6555" y="662"/>
                  </a:cubicBezTo>
                  <a:close/>
                  <a:moveTo>
                    <a:pt x="6504" y="0"/>
                  </a:moveTo>
                  <a:cubicBezTo>
                    <a:pt x="5939" y="0"/>
                    <a:pt x="5326" y="133"/>
                    <a:pt x="4647" y="399"/>
                  </a:cubicBezTo>
                  <a:cubicBezTo>
                    <a:pt x="4306" y="530"/>
                    <a:pt x="4043" y="845"/>
                    <a:pt x="3991" y="1187"/>
                  </a:cubicBezTo>
                  <a:cubicBezTo>
                    <a:pt x="3938" y="1633"/>
                    <a:pt x="4122" y="2053"/>
                    <a:pt x="4463" y="2315"/>
                  </a:cubicBezTo>
                  <a:cubicBezTo>
                    <a:pt x="4669" y="2487"/>
                    <a:pt x="4931" y="2580"/>
                    <a:pt x="5190" y="2580"/>
                  </a:cubicBezTo>
                  <a:cubicBezTo>
                    <a:pt x="5328" y="2580"/>
                    <a:pt x="5464" y="2554"/>
                    <a:pt x="5592" y="2499"/>
                  </a:cubicBezTo>
                  <a:cubicBezTo>
                    <a:pt x="5841" y="2366"/>
                    <a:pt x="6122" y="2296"/>
                    <a:pt x="6401" y="2296"/>
                  </a:cubicBezTo>
                  <a:cubicBezTo>
                    <a:pt x="6563" y="2296"/>
                    <a:pt x="6724" y="2320"/>
                    <a:pt x="6878" y="2368"/>
                  </a:cubicBezTo>
                  <a:cubicBezTo>
                    <a:pt x="6983" y="2394"/>
                    <a:pt x="7062" y="2447"/>
                    <a:pt x="7141" y="2525"/>
                  </a:cubicBezTo>
                  <a:cubicBezTo>
                    <a:pt x="7114" y="2578"/>
                    <a:pt x="7088" y="2657"/>
                    <a:pt x="7036" y="2709"/>
                  </a:cubicBezTo>
                  <a:cubicBezTo>
                    <a:pt x="6537" y="3208"/>
                    <a:pt x="6012" y="3680"/>
                    <a:pt x="5434" y="4074"/>
                  </a:cubicBezTo>
                  <a:cubicBezTo>
                    <a:pt x="5041" y="4363"/>
                    <a:pt x="4647" y="4651"/>
                    <a:pt x="4306" y="4993"/>
                  </a:cubicBezTo>
                  <a:cubicBezTo>
                    <a:pt x="3466" y="5728"/>
                    <a:pt x="2521" y="6699"/>
                    <a:pt x="2153" y="7906"/>
                  </a:cubicBezTo>
                  <a:cubicBezTo>
                    <a:pt x="1864" y="8956"/>
                    <a:pt x="2258" y="10400"/>
                    <a:pt x="3439" y="10925"/>
                  </a:cubicBezTo>
                  <a:cubicBezTo>
                    <a:pt x="3757" y="11063"/>
                    <a:pt x="4093" y="11121"/>
                    <a:pt x="4436" y="11121"/>
                  </a:cubicBezTo>
                  <a:cubicBezTo>
                    <a:pt x="5597" y="11121"/>
                    <a:pt x="6851" y="10454"/>
                    <a:pt x="7823" y="9928"/>
                  </a:cubicBezTo>
                  <a:lnTo>
                    <a:pt x="8269" y="9691"/>
                  </a:lnTo>
                  <a:lnTo>
                    <a:pt x="8637" y="9481"/>
                  </a:lnTo>
                  <a:cubicBezTo>
                    <a:pt x="9561" y="8991"/>
                    <a:pt x="10635" y="8419"/>
                    <a:pt x="11605" y="8419"/>
                  </a:cubicBezTo>
                  <a:cubicBezTo>
                    <a:pt x="11984" y="8419"/>
                    <a:pt x="12347" y="8506"/>
                    <a:pt x="12679" y="8720"/>
                  </a:cubicBezTo>
                  <a:cubicBezTo>
                    <a:pt x="12915" y="8851"/>
                    <a:pt x="13125" y="9114"/>
                    <a:pt x="13073" y="9219"/>
                  </a:cubicBezTo>
                  <a:cubicBezTo>
                    <a:pt x="12994" y="9403"/>
                    <a:pt x="12548" y="9665"/>
                    <a:pt x="12285" y="9796"/>
                  </a:cubicBezTo>
                  <a:lnTo>
                    <a:pt x="12102" y="9901"/>
                  </a:lnTo>
                  <a:cubicBezTo>
                    <a:pt x="11472" y="10243"/>
                    <a:pt x="10816" y="10610"/>
                    <a:pt x="10186" y="10951"/>
                  </a:cubicBezTo>
                  <a:cubicBezTo>
                    <a:pt x="9687" y="11214"/>
                    <a:pt x="9188" y="11476"/>
                    <a:pt x="8689" y="11765"/>
                  </a:cubicBezTo>
                  <a:cubicBezTo>
                    <a:pt x="8007" y="12133"/>
                    <a:pt x="7298" y="12474"/>
                    <a:pt x="6616" y="12789"/>
                  </a:cubicBezTo>
                  <a:cubicBezTo>
                    <a:pt x="5592" y="13261"/>
                    <a:pt x="4568" y="13786"/>
                    <a:pt x="3623" y="14390"/>
                  </a:cubicBezTo>
                  <a:cubicBezTo>
                    <a:pt x="2573" y="15073"/>
                    <a:pt x="158" y="16858"/>
                    <a:pt x="27" y="18800"/>
                  </a:cubicBezTo>
                  <a:cubicBezTo>
                    <a:pt x="1" y="19640"/>
                    <a:pt x="342" y="20401"/>
                    <a:pt x="998" y="20900"/>
                  </a:cubicBezTo>
                  <a:cubicBezTo>
                    <a:pt x="1799" y="21605"/>
                    <a:pt x="2710" y="21757"/>
                    <a:pt x="3632" y="21757"/>
                  </a:cubicBezTo>
                  <a:cubicBezTo>
                    <a:pt x="3979" y="21757"/>
                    <a:pt x="4328" y="21735"/>
                    <a:pt x="4673" y="21714"/>
                  </a:cubicBezTo>
                  <a:cubicBezTo>
                    <a:pt x="4950" y="21683"/>
                    <a:pt x="5236" y="21670"/>
                    <a:pt x="5520" y="21670"/>
                  </a:cubicBezTo>
                  <a:cubicBezTo>
                    <a:pt x="5721" y="21670"/>
                    <a:pt x="5921" y="21677"/>
                    <a:pt x="6117" y="21687"/>
                  </a:cubicBezTo>
                  <a:cubicBezTo>
                    <a:pt x="6432" y="21687"/>
                    <a:pt x="6747" y="21792"/>
                    <a:pt x="7009" y="21976"/>
                  </a:cubicBezTo>
                  <a:cubicBezTo>
                    <a:pt x="7246" y="22134"/>
                    <a:pt x="7246" y="22134"/>
                    <a:pt x="7009" y="22527"/>
                  </a:cubicBezTo>
                  <a:cubicBezTo>
                    <a:pt x="6563" y="23210"/>
                    <a:pt x="5776" y="23630"/>
                    <a:pt x="4988" y="24050"/>
                  </a:cubicBezTo>
                  <a:cubicBezTo>
                    <a:pt x="4752" y="24181"/>
                    <a:pt x="4489" y="24312"/>
                    <a:pt x="4253" y="24444"/>
                  </a:cubicBezTo>
                  <a:cubicBezTo>
                    <a:pt x="3886" y="24654"/>
                    <a:pt x="3676" y="25047"/>
                    <a:pt x="3676" y="25467"/>
                  </a:cubicBezTo>
                  <a:cubicBezTo>
                    <a:pt x="3676" y="25887"/>
                    <a:pt x="3886" y="26281"/>
                    <a:pt x="4253" y="26517"/>
                  </a:cubicBezTo>
                  <a:cubicBezTo>
                    <a:pt x="4411" y="26596"/>
                    <a:pt x="4568" y="26649"/>
                    <a:pt x="4726" y="26649"/>
                  </a:cubicBezTo>
                  <a:cubicBezTo>
                    <a:pt x="4909" y="26649"/>
                    <a:pt x="5093" y="26596"/>
                    <a:pt x="5251" y="26491"/>
                  </a:cubicBezTo>
                  <a:cubicBezTo>
                    <a:pt x="5513" y="26360"/>
                    <a:pt x="5749" y="26202"/>
                    <a:pt x="6012" y="26071"/>
                  </a:cubicBezTo>
                  <a:cubicBezTo>
                    <a:pt x="7036" y="25520"/>
                    <a:pt x="8086" y="24916"/>
                    <a:pt x="8794" y="23945"/>
                  </a:cubicBezTo>
                  <a:cubicBezTo>
                    <a:pt x="9661" y="22764"/>
                    <a:pt x="9687" y="21504"/>
                    <a:pt x="8847" y="20559"/>
                  </a:cubicBezTo>
                  <a:cubicBezTo>
                    <a:pt x="8132" y="19819"/>
                    <a:pt x="7120" y="19376"/>
                    <a:pt x="6076" y="19376"/>
                  </a:cubicBezTo>
                  <a:cubicBezTo>
                    <a:pt x="6046" y="19376"/>
                    <a:pt x="6016" y="19377"/>
                    <a:pt x="5986" y="19377"/>
                  </a:cubicBezTo>
                  <a:cubicBezTo>
                    <a:pt x="5618" y="19377"/>
                    <a:pt x="5251" y="19430"/>
                    <a:pt x="4909" y="19456"/>
                  </a:cubicBezTo>
                  <a:cubicBezTo>
                    <a:pt x="4636" y="19498"/>
                    <a:pt x="4359" y="19519"/>
                    <a:pt x="4083" y="19519"/>
                  </a:cubicBezTo>
                  <a:cubicBezTo>
                    <a:pt x="3668" y="19519"/>
                    <a:pt x="3256" y="19472"/>
                    <a:pt x="2862" y="19377"/>
                  </a:cubicBezTo>
                  <a:cubicBezTo>
                    <a:pt x="2573" y="19299"/>
                    <a:pt x="2389" y="19167"/>
                    <a:pt x="2363" y="19010"/>
                  </a:cubicBezTo>
                  <a:cubicBezTo>
                    <a:pt x="2311" y="18669"/>
                    <a:pt x="2704" y="18065"/>
                    <a:pt x="3439" y="17409"/>
                  </a:cubicBezTo>
                  <a:cubicBezTo>
                    <a:pt x="4568" y="16438"/>
                    <a:pt x="5854" y="15624"/>
                    <a:pt x="7246" y="15020"/>
                  </a:cubicBezTo>
                  <a:cubicBezTo>
                    <a:pt x="8506" y="14443"/>
                    <a:pt x="9739" y="13786"/>
                    <a:pt x="10947" y="13130"/>
                  </a:cubicBezTo>
                  <a:lnTo>
                    <a:pt x="10973" y="13104"/>
                  </a:lnTo>
                  <a:cubicBezTo>
                    <a:pt x="11262" y="12946"/>
                    <a:pt x="11551" y="12789"/>
                    <a:pt x="11839" y="12658"/>
                  </a:cubicBezTo>
                  <a:cubicBezTo>
                    <a:pt x="12705" y="12238"/>
                    <a:pt x="13545" y="11739"/>
                    <a:pt x="14307" y="11161"/>
                  </a:cubicBezTo>
                  <a:cubicBezTo>
                    <a:pt x="15094" y="10610"/>
                    <a:pt x="15462" y="9639"/>
                    <a:pt x="15278" y="8694"/>
                  </a:cubicBezTo>
                  <a:cubicBezTo>
                    <a:pt x="15042" y="7618"/>
                    <a:pt x="14044" y="6646"/>
                    <a:pt x="12810" y="6305"/>
                  </a:cubicBezTo>
                  <a:cubicBezTo>
                    <a:pt x="12419" y="6203"/>
                    <a:pt x="12031" y="6159"/>
                    <a:pt x="11649" y="6159"/>
                  </a:cubicBezTo>
                  <a:cubicBezTo>
                    <a:pt x="10061" y="6159"/>
                    <a:pt x="8578" y="6930"/>
                    <a:pt x="7351" y="7565"/>
                  </a:cubicBezTo>
                  <a:cubicBezTo>
                    <a:pt x="6589" y="7985"/>
                    <a:pt x="5802" y="8353"/>
                    <a:pt x="4988" y="8641"/>
                  </a:cubicBezTo>
                  <a:lnTo>
                    <a:pt x="4857" y="8694"/>
                  </a:lnTo>
                  <a:cubicBezTo>
                    <a:pt x="4751" y="8736"/>
                    <a:pt x="4559" y="8813"/>
                    <a:pt x="4461" y="8813"/>
                  </a:cubicBezTo>
                  <a:cubicBezTo>
                    <a:pt x="4438" y="8813"/>
                    <a:pt x="4421" y="8809"/>
                    <a:pt x="4411" y="8799"/>
                  </a:cubicBezTo>
                  <a:cubicBezTo>
                    <a:pt x="4384" y="8799"/>
                    <a:pt x="4384" y="8773"/>
                    <a:pt x="4358" y="8746"/>
                  </a:cubicBezTo>
                  <a:cubicBezTo>
                    <a:pt x="4253" y="8431"/>
                    <a:pt x="4673" y="7906"/>
                    <a:pt x="4909" y="7618"/>
                  </a:cubicBezTo>
                  <a:lnTo>
                    <a:pt x="4962" y="7565"/>
                  </a:lnTo>
                  <a:cubicBezTo>
                    <a:pt x="5566" y="6856"/>
                    <a:pt x="6248" y="6253"/>
                    <a:pt x="7009" y="5701"/>
                  </a:cubicBezTo>
                  <a:cubicBezTo>
                    <a:pt x="7219" y="5544"/>
                    <a:pt x="7403" y="5386"/>
                    <a:pt x="7613" y="5229"/>
                  </a:cubicBezTo>
                  <a:lnTo>
                    <a:pt x="7692" y="5150"/>
                  </a:lnTo>
                  <a:cubicBezTo>
                    <a:pt x="8427" y="4573"/>
                    <a:pt x="9319" y="3838"/>
                    <a:pt x="9477" y="2788"/>
                  </a:cubicBezTo>
                  <a:cubicBezTo>
                    <a:pt x="9608" y="1633"/>
                    <a:pt x="8716" y="635"/>
                    <a:pt x="7744" y="242"/>
                  </a:cubicBezTo>
                  <a:cubicBezTo>
                    <a:pt x="7354" y="81"/>
                    <a:pt x="6943" y="0"/>
                    <a:pt x="650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7"/>
            <p:cNvSpPr/>
            <p:nvPr/>
          </p:nvSpPr>
          <p:spPr>
            <a:xfrm>
              <a:off x="1717250" y="4332600"/>
              <a:ext cx="429200" cy="648325"/>
            </a:xfrm>
            <a:custGeom>
              <a:avLst/>
              <a:gdLst/>
              <a:ahLst/>
              <a:cxnLst/>
              <a:rect l="l" t="t" r="r" b="b"/>
              <a:pathLst>
                <a:path w="17168" h="25933" extrusionOk="0">
                  <a:moveTo>
                    <a:pt x="7753" y="0"/>
                  </a:moveTo>
                  <a:cubicBezTo>
                    <a:pt x="7155" y="0"/>
                    <a:pt x="6558" y="150"/>
                    <a:pt x="6011" y="359"/>
                  </a:cubicBezTo>
                  <a:cubicBezTo>
                    <a:pt x="5123" y="710"/>
                    <a:pt x="5588" y="1914"/>
                    <a:pt x="6367" y="1914"/>
                  </a:cubicBezTo>
                  <a:cubicBezTo>
                    <a:pt x="6463" y="1914"/>
                    <a:pt x="6564" y="1896"/>
                    <a:pt x="6667" y="1856"/>
                  </a:cubicBezTo>
                  <a:cubicBezTo>
                    <a:pt x="6958" y="1710"/>
                    <a:pt x="7279" y="1634"/>
                    <a:pt x="7599" y="1634"/>
                  </a:cubicBezTo>
                  <a:cubicBezTo>
                    <a:pt x="7799" y="1634"/>
                    <a:pt x="7998" y="1664"/>
                    <a:pt x="8190" y="1724"/>
                  </a:cubicBezTo>
                  <a:cubicBezTo>
                    <a:pt x="8689" y="1934"/>
                    <a:pt x="8794" y="2197"/>
                    <a:pt x="8479" y="2591"/>
                  </a:cubicBezTo>
                  <a:cubicBezTo>
                    <a:pt x="7691" y="3457"/>
                    <a:pt x="6589" y="4087"/>
                    <a:pt x="5696" y="4874"/>
                  </a:cubicBezTo>
                  <a:cubicBezTo>
                    <a:pt x="4882" y="5609"/>
                    <a:pt x="3990" y="6554"/>
                    <a:pt x="3675" y="7630"/>
                  </a:cubicBezTo>
                  <a:cubicBezTo>
                    <a:pt x="3386" y="8602"/>
                    <a:pt x="3806" y="9835"/>
                    <a:pt x="4777" y="10255"/>
                  </a:cubicBezTo>
                  <a:cubicBezTo>
                    <a:pt x="5042" y="10378"/>
                    <a:pt x="5328" y="10430"/>
                    <a:pt x="5627" y="10430"/>
                  </a:cubicBezTo>
                  <a:cubicBezTo>
                    <a:pt x="6868" y="10430"/>
                    <a:pt x="8319" y="9529"/>
                    <a:pt x="9292" y="9022"/>
                  </a:cubicBezTo>
                  <a:cubicBezTo>
                    <a:pt x="10280" y="8518"/>
                    <a:pt x="11582" y="7729"/>
                    <a:pt x="12797" y="7729"/>
                  </a:cubicBezTo>
                  <a:cubicBezTo>
                    <a:pt x="13230" y="7729"/>
                    <a:pt x="13651" y="7829"/>
                    <a:pt x="14043" y="8077"/>
                  </a:cubicBezTo>
                  <a:cubicBezTo>
                    <a:pt x="14332" y="8234"/>
                    <a:pt x="14700" y="8602"/>
                    <a:pt x="14568" y="8969"/>
                  </a:cubicBezTo>
                  <a:cubicBezTo>
                    <a:pt x="14437" y="9337"/>
                    <a:pt x="13781" y="9625"/>
                    <a:pt x="13440" y="9809"/>
                  </a:cubicBezTo>
                  <a:cubicBezTo>
                    <a:pt x="12311" y="10465"/>
                    <a:pt x="11156" y="11043"/>
                    <a:pt x="10027" y="11673"/>
                  </a:cubicBezTo>
                  <a:cubicBezTo>
                    <a:pt x="8374" y="12618"/>
                    <a:pt x="6589" y="13248"/>
                    <a:pt x="4987" y="14298"/>
                  </a:cubicBezTo>
                  <a:cubicBezTo>
                    <a:pt x="3255" y="15453"/>
                    <a:pt x="0" y="18209"/>
                    <a:pt x="2389" y="20309"/>
                  </a:cubicBezTo>
                  <a:cubicBezTo>
                    <a:pt x="3106" y="20933"/>
                    <a:pt x="3930" y="21074"/>
                    <a:pt x="4788" y="21074"/>
                  </a:cubicBezTo>
                  <a:cubicBezTo>
                    <a:pt x="5489" y="21074"/>
                    <a:pt x="6213" y="20980"/>
                    <a:pt x="6917" y="20980"/>
                  </a:cubicBezTo>
                  <a:cubicBezTo>
                    <a:pt x="7053" y="20980"/>
                    <a:pt x="7189" y="20983"/>
                    <a:pt x="7324" y="20991"/>
                  </a:cubicBezTo>
                  <a:cubicBezTo>
                    <a:pt x="7691" y="20991"/>
                    <a:pt x="8059" y="21123"/>
                    <a:pt x="8400" y="21333"/>
                  </a:cubicBezTo>
                  <a:cubicBezTo>
                    <a:pt x="8820" y="21621"/>
                    <a:pt x="8767" y="21858"/>
                    <a:pt x="8479" y="22330"/>
                  </a:cubicBezTo>
                  <a:cubicBezTo>
                    <a:pt x="7849" y="23328"/>
                    <a:pt x="6589" y="23774"/>
                    <a:pt x="5617" y="24351"/>
                  </a:cubicBezTo>
                  <a:cubicBezTo>
                    <a:pt x="4834" y="24799"/>
                    <a:pt x="5215" y="25933"/>
                    <a:pt x="5913" y="25933"/>
                  </a:cubicBezTo>
                  <a:cubicBezTo>
                    <a:pt x="6034" y="25933"/>
                    <a:pt x="6164" y="25899"/>
                    <a:pt x="6300" y="25821"/>
                  </a:cubicBezTo>
                  <a:cubicBezTo>
                    <a:pt x="7507" y="25113"/>
                    <a:pt x="8899" y="24561"/>
                    <a:pt x="9739" y="23380"/>
                  </a:cubicBezTo>
                  <a:cubicBezTo>
                    <a:pt x="10421" y="22461"/>
                    <a:pt x="10631" y="21333"/>
                    <a:pt x="9817" y="20414"/>
                  </a:cubicBezTo>
                  <a:cubicBezTo>
                    <a:pt x="9135" y="19705"/>
                    <a:pt x="8190" y="19338"/>
                    <a:pt x="7192" y="19338"/>
                  </a:cubicBezTo>
                  <a:cubicBezTo>
                    <a:pt x="6510" y="19338"/>
                    <a:pt x="5757" y="19489"/>
                    <a:pt x="5028" y="19489"/>
                  </a:cubicBezTo>
                  <a:cubicBezTo>
                    <a:pt x="4664" y="19489"/>
                    <a:pt x="4305" y="19451"/>
                    <a:pt x="3964" y="19338"/>
                  </a:cubicBezTo>
                  <a:cubicBezTo>
                    <a:pt x="2441" y="18839"/>
                    <a:pt x="3727" y="17448"/>
                    <a:pt x="4436" y="16792"/>
                  </a:cubicBezTo>
                  <a:cubicBezTo>
                    <a:pt x="5591" y="15794"/>
                    <a:pt x="6904" y="14980"/>
                    <a:pt x="8321" y="14377"/>
                  </a:cubicBezTo>
                  <a:cubicBezTo>
                    <a:pt x="9607" y="13747"/>
                    <a:pt x="10815" y="13090"/>
                    <a:pt x="12049" y="12434"/>
                  </a:cubicBezTo>
                  <a:cubicBezTo>
                    <a:pt x="13151" y="11857"/>
                    <a:pt x="14358" y="11358"/>
                    <a:pt x="15330" y="10544"/>
                  </a:cubicBezTo>
                  <a:cubicBezTo>
                    <a:pt x="17167" y="9074"/>
                    <a:pt x="15907" y="6817"/>
                    <a:pt x="13938" y="6292"/>
                  </a:cubicBezTo>
                  <a:cubicBezTo>
                    <a:pt x="13571" y="6192"/>
                    <a:pt x="13207" y="6148"/>
                    <a:pt x="12846" y="6148"/>
                  </a:cubicBezTo>
                  <a:cubicBezTo>
                    <a:pt x="11403" y="6148"/>
                    <a:pt x="10017" y="6853"/>
                    <a:pt x="8715" y="7525"/>
                  </a:cubicBezTo>
                  <a:cubicBezTo>
                    <a:pt x="7954" y="7945"/>
                    <a:pt x="7140" y="8313"/>
                    <a:pt x="6326" y="8628"/>
                  </a:cubicBezTo>
                  <a:cubicBezTo>
                    <a:pt x="6104" y="8702"/>
                    <a:pt x="5865" y="8826"/>
                    <a:pt x="5662" y="8826"/>
                  </a:cubicBezTo>
                  <a:cubicBezTo>
                    <a:pt x="5504" y="8826"/>
                    <a:pt x="5368" y="8752"/>
                    <a:pt x="5276" y="8523"/>
                  </a:cubicBezTo>
                  <a:cubicBezTo>
                    <a:pt x="5092" y="7998"/>
                    <a:pt x="5644" y="7394"/>
                    <a:pt x="5932" y="7000"/>
                  </a:cubicBezTo>
                  <a:cubicBezTo>
                    <a:pt x="6694" y="6082"/>
                    <a:pt x="7717" y="5373"/>
                    <a:pt x="8636" y="4638"/>
                  </a:cubicBezTo>
                  <a:cubicBezTo>
                    <a:pt x="9345" y="4034"/>
                    <a:pt x="10237" y="3378"/>
                    <a:pt x="10369" y="2407"/>
                  </a:cubicBezTo>
                  <a:cubicBezTo>
                    <a:pt x="10500" y="1436"/>
                    <a:pt x="9712" y="569"/>
                    <a:pt x="8872" y="202"/>
                  </a:cubicBezTo>
                  <a:cubicBezTo>
                    <a:pt x="8507" y="60"/>
                    <a:pt x="8130" y="0"/>
                    <a:pt x="775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7"/>
            <p:cNvSpPr/>
            <p:nvPr/>
          </p:nvSpPr>
          <p:spPr>
            <a:xfrm>
              <a:off x="1747425" y="4324325"/>
              <a:ext cx="386550" cy="665625"/>
            </a:xfrm>
            <a:custGeom>
              <a:avLst/>
              <a:gdLst/>
              <a:ahLst/>
              <a:cxnLst/>
              <a:rect l="l" t="t" r="r" b="b"/>
              <a:pathLst>
                <a:path w="15462" h="26625" extrusionOk="0">
                  <a:moveTo>
                    <a:pt x="6525" y="656"/>
                  </a:moveTo>
                  <a:cubicBezTo>
                    <a:pt x="6897" y="656"/>
                    <a:pt x="7241" y="722"/>
                    <a:pt x="7560" y="848"/>
                  </a:cubicBezTo>
                  <a:cubicBezTo>
                    <a:pt x="8295" y="1137"/>
                    <a:pt x="8978" y="1898"/>
                    <a:pt x="8873" y="2685"/>
                  </a:cubicBezTo>
                  <a:cubicBezTo>
                    <a:pt x="8768" y="3499"/>
                    <a:pt x="8007" y="4103"/>
                    <a:pt x="7350" y="4628"/>
                  </a:cubicBezTo>
                  <a:lnTo>
                    <a:pt x="7245" y="4706"/>
                  </a:lnTo>
                  <a:lnTo>
                    <a:pt x="6642" y="5179"/>
                  </a:lnTo>
                  <a:cubicBezTo>
                    <a:pt x="5854" y="5756"/>
                    <a:pt x="5145" y="6413"/>
                    <a:pt x="4515" y="7121"/>
                  </a:cubicBezTo>
                  <a:lnTo>
                    <a:pt x="4463" y="7200"/>
                  </a:lnTo>
                  <a:cubicBezTo>
                    <a:pt x="4122" y="7594"/>
                    <a:pt x="3570" y="8303"/>
                    <a:pt x="3807" y="8959"/>
                  </a:cubicBezTo>
                  <a:cubicBezTo>
                    <a:pt x="3859" y="9143"/>
                    <a:pt x="3990" y="9300"/>
                    <a:pt x="4174" y="9405"/>
                  </a:cubicBezTo>
                  <a:cubicBezTo>
                    <a:pt x="4287" y="9433"/>
                    <a:pt x="4404" y="9448"/>
                    <a:pt x="4521" y="9448"/>
                  </a:cubicBezTo>
                  <a:cubicBezTo>
                    <a:pt x="4731" y="9448"/>
                    <a:pt x="4943" y="9401"/>
                    <a:pt x="5145" y="9300"/>
                  </a:cubicBezTo>
                  <a:lnTo>
                    <a:pt x="5250" y="9248"/>
                  </a:lnTo>
                  <a:cubicBezTo>
                    <a:pt x="6090" y="8933"/>
                    <a:pt x="6904" y="8565"/>
                    <a:pt x="7692" y="8145"/>
                  </a:cubicBezTo>
                  <a:cubicBezTo>
                    <a:pt x="8920" y="7510"/>
                    <a:pt x="10268" y="6806"/>
                    <a:pt x="11680" y="6806"/>
                  </a:cubicBezTo>
                  <a:cubicBezTo>
                    <a:pt x="12019" y="6806"/>
                    <a:pt x="12360" y="6846"/>
                    <a:pt x="12705" y="6938"/>
                  </a:cubicBezTo>
                  <a:cubicBezTo>
                    <a:pt x="13650" y="7148"/>
                    <a:pt x="14411" y="7883"/>
                    <a:pt x="14674" y="8828"/>
                  </a:cubicBezTo>
                  <a:cubicBezTo>
                    <a:pt x="14831" y="9536"/>
                    <a:pt x="14543" y="10245"/>
                    <a:pt x="13939" y="10639"/>
                  </a:cubicBezTo>
                  <a:cubicBezTo>
                    <a:pt x="13204" y="11190"/>
                    <a:pt x="12416" y="11663"/>
                    <a:pt x="11603" y="12056"/>
                  </a:cubicBezTo>
                  <a:cubicBezTo>
                    <a:pt x="11314" y="12188"/>
                    <a:pt x="11025" y="12345"/>
                    <a:pt x="10737" y="12503"/>
                  </a:cubicBezTo>
                  <a:lnTo>
                    <a:pt x="10684" y="12529"/>
                  </a:lnTo>
                  <a:cubicBezTo>
                    <a:pt x="9450" y="13211"/>
                    <a:pt x="8269" y="13841"/>
                    <a:pt x="7035" y="14419"/>
                  </a:cubicBezTo>
                  <a:cubicBezTo>
                    <a:pt x="5592" y="15049"/>
                    <a:pt x="4253" y="15889"/>
                    <a:pt x="3045" y="16913"/>
                  </a:cubicBezTo>
                  <a:cubicBezTo>
                    <a:pt x="2389" y="17490"/>
                    <a:pt x="1628" y="18383"/>
                    <a:pt x="1785" y="19144"/>
                  </a:cubicBezTo>
                  <a:cubicBezTo>
                    <a:pt x="1890" y="19564"/>
                    <a:pt x="2258" y="19905"/>
                    <a:pt x="2704" y="20010"/>
                  </a:cubicBezTo>
                  <a:cubicBezTo>
                    <a:pt x="3148" y="20117"/>
                    <a:pt x="3592" y="20171"/>
                    <a:pt x="4042" y="20171"/>
                  </a:cubicBezTo>
                  <a:cubicBezTo>
                    <a:pt x="4362" y="20171"/>
                    <a:pt x="4686" y="20143"/>
                    <a:pt x="5014" y="20089"/>
                  </a:cubicBezTo>
                  <a:cubicBezTo>
                    <a:pt x="5355" y="20062"/>
                    <a:pt x="5697" y="20036"/>
                    <a:pt x="6012" y="20036"/>
                  </a:cubicBezTo>
                  <a:cubicBezTo>
                    <a:pt x="6044" y="20035"/>
                    <a:pt x="6076" y="20035"/>
                    <a:pt x="6108" y="20035"/>
                  </a:cubicBezTo>
                  <a:cubicBezTo>
                    <a:pt x="6966" y="20035"/>
                    <a:pt x="7793" y="20374"/>
                    <a:pt x="8400" y="20981"/>
                  </a:cubicBezTo>
                  <a:cubicBezTo>
                    <a:pt x="9267" y="21979"/>
                    <a:pt x="8637" y="23107"/>
                    <a:pt x="8322" y="23554"/>
                  </a:cubicBezTo>
                  <a:cubicBezTo>
                    <a:pt x="7692" y="24420"/>
                    <a:pt x="6694" y="24971"/>
                    <a:pt x="5749" y="25470"/>
                  </a:cubicBezTo>
                  <a:cubicBezTo>
                    <a:pt x="5487" y="25627"/>
                    <a:pt x="5224" y="25759"/>
                    <a:pt x="4962" y="25916"/>
                  </a:cubicBezTo>
                  <a:cubicBezTo>
                    <a:pt x="4904" y="25959"/>
                    <a:pt x="4838" y="25979"/>
                    <a:pt x="4769" y="25979"/>
                  </a:cubicBezTo>
                  <a:cubicBezTo>
                    <a:pt x="4712" y="25979"/>
                    <a:pt x="4653" y="25966"/>
                    <a:pt x="4594" y="25942"/>
                  </a:cubicBezTo>
                  <a:cubicBezTo>
                    <a:pt x="4437" y="25837"/>
                    <a:pt x="4332" y="25654"/>
                    <a:pt x="4332" y="25444"/>
                  </a:cubicBezTo>
                  <a:cubicBezTo>
                    <a:pt x="4332" y="25260"/>
                    <a:pt x="4437" y="25076"/>
                    <a:pt x="4594" y="24997"/>
                  </a:cubicBezTo>
                  <a:cubicBezTo>
                    <a:pt x="4830" y="24866"/>
                    <a:pt x="5067" y="24735"/>
                    <a:pt x="5303" y="24604"/>
                  </a:cubicBezTo>
                  <a:cubicBezTo>
                    <a:pt x="6117" y="24184"/>
                    <a:pt x="7035" y="23711"/>
                    <a:pt x="7587" y="22871"/>
                  </a:cubicBezTo>
                  <a:cubicBezTo>
                    <a:pt x="7849" y="22425"/>
                    <a:pt x="8112" y="21926"/>
                    <a:pt x="7403" y="21427"/>
                  </a:cubicBezTo>
                  <a:cubicBezTo>
                    <a:pt x="7035" y="21165"/>
                    <a:pt x="6615" y="21034"/>
                    <a:pt x="6169" y="21007"/>
                  </a:cubicBezTo>
                  <a:lnTo>
                    <a:pt x="5697" y="21007"/>
                  </a:lnTo>
                  <a:cubicBezTo>
                    <a:pt x="5355" y="21007"/>
                    <a:pt x="4988" y="21034"/>
                    <a:pt x="4673" y="21086"/>
                  </a:cubicBezTo>
                  <a:cubicBezTo>
                    <a:pt x="4350" y="21101"/>
                    <a:pt x="4030" y="21117"/>
                    <a:pt x="3718" y="21117"/>
                  </a:cubicBezTo>
                  <a:cubicBezTo>
                    <a:pt x="2891" y="21117"/>
                    <a:pt x="2119" y="21002"/>
                    <a:pt x="1470" y="20430"/>
                  </a:cubicBezTo>
                  <a:cubicBezTo>
                    <a:pt x="972" y="20062"/>
                    <a:pt x="683" y="19485"/>
                    <a:pt x="735" y="18881"/>
                  </a:cubicBezTo>
                  <a:cubicBezTo>
                    <a:pt x="814" y="17516"/>
                    <a:pt x="2468" y="15968"/>
                    <a:pt x="4017" y="14970"/>
                  </a:cubicBezTo>
                  <a:cubicBezTo>
                    <a:pt x="4935" y="14393"/>
                    <a:pt x="5933" y="13868"/>
                    <a:pt x="6930" y="13421"/>
                  </a:cubicBezTo>
                  <a:cubicBezTo>
                    <a:pt x="7639" y="13080"/>
                    <a:pt x="8348" y="12739"/>
                    <a:pt x="9057" y="12345"/>
                  </a:cubicBezTo>
                  <a:cubicBezTo>
                    <a:pt x="9529" y="12083"/>
                    <a:pt x="10028" y="11820"/>
                    <a:pt x="10527" y="11558"/>
                  </a:cubicBezTo>
                  <a:cubicBezTo>
                    <a:pt x="11130" y="11190"/>
                    <a:pt x="11787" y="10849"/>
                    <a:pt x="12443" y="10481"/>
                  </a:cubicBezTo>
                  <a:lnTo>
                    <a:pt x="12626" y="10376"/>
                  </a:lnTo>
                  <a:cubicBezTo>
                    <a:pt x="13020" y="10166"/>
                    <a:pt x="13545" y="9878"/>
                    <a:pt x="13729" y="9484"/>
                  </a:cubicBezTo>
                  <a:cubicBezTo>
                    <a:pt x="13913" y="8959"/>
                    <a:pt x="13545" y="8460"/>
                    <a:pt x="13073" y="8171"/>
                  </a:cubicBezTo>
                  <a:cubicBezTo>
                    <a:pt x="12621" y="7891"/>
                    <a:pt x="12142" y="7779"/>
                    <a:pt x="11656" y="7779"/>
                  </a:cubicBezTo>
                  <a:cubicBezTo>
                    <a:pt x="10504" y="7779"/>
                    <a:pt x="9316" y="8408"/>
                    <a:pt x="8374" y="8906"/>
                  </a:cubicBezTo>
                  <a:lnTo>
                    <a:pt x="7980" y="9116"/>
                  </a:lnTo>
                  <a:lnTo>
                    <a:pt x="7534" y="9353"/>
                  </a:lnTo>
                  <a:cubicBezTo>
                    <a:pt x="6616" y="9833"/>
                    <a:pt x="5448" y="10462"/>
                    <a:pt x="4467" y="10462"/>
                  </a:cubicBezTo>
                  <a:cubicBezTo>
                    <a:pt x="4215" y="10462"/>
                    <a:pt x="3975" y="10421"/>
                    <a:pt x="3754" y="10324"/>
                  </a:cubicBezTo>
                  <a:cubicBezTo>
                    <a:pt x="2914" y="9956"/>
                    <a:pt x="2599" y="8880"/>
                    <a:pt x="2835" y="8093"/>
                  </a:cubicBezTo>
                  <a:cubicBezTo>
                    <a:pt x="3124" y="7043"/>
                    <a:pt x="4017" y="6124"/>
                    <a:pt x="4778" y="5468"/>
                  </a:cubicBezTo>
                  <a:cubicBezTo>
                    <a:pt x="5093" y="5153"/>
                    <a:pt x="5460" y="4890"/>
                    <a:pt x="5854" y="4602"/>
                  </a:cubicBezTo>
                  <a:cubicBezTo>
                    <a:pt x="6484" y="4182"/>
                    <a:pt x="7035" y="3683"/>
                    <a:pt x="7560" y="3105"/>
                  </a:cubicBezTo>
                  <a:cubicBezTo>
                    <a:pt x="7770" y="2922"/>
                    <a:pt x="7849" y="2633"/>
                    <a:pt x="7823" y="2370"/>
                  </a:cubicBezTo>
                  <a:cubicBezTo>
                    <a:pt x="7718" y="1977"/>
                    <a:pt x="7298" y="1793"/>
                    <a:pt x="7167" y="1740"/>
                  </a:cubicBezTo>
                  <a:cubicBezTo>
                    <a:pt x="6970" y="1664"/>
                    <a:pt x="6755" y="1624"/>
                    <a:pt x="6519" y="1624"/>
                  </a:cubicBezTo>
                  <a:cubicBezTo>
                    <a:pt x="6187" y="1624"/>
                    <a:pt x="5811" y="1703"/>
                    <a:pt x="5382" y="1872"/>
                  </a:cubicBezTo>
                  <a:cubicBezTo>
                    <a:pt x="5323" y="1901"/>
                    <a:pt x="5256" y="1916"/>
                    <a:pt x="5189" y="1916"/>
                  </a:cubicBezTo>
                  <a:cubicBezTo>
                    <a:pt x="5078" y="1916"/>
                    <a:pt x="4965" y="1875"/>
                    <a:pt x="4883" y="1793"/>
                  </a:cubicBezTo>
                  <a:cubicBezTo>
                    <a:pt x="4725" y="1688"/>
                    <a:pt x="4647" y="1478"/>
                    <a:pt x="4673" y="1294"/>
                  </a:cubicBezTo>
                  <a:cubicBezTo>
                    <a:pt x="4699" y="1163"/>
                    <a:pt x="4778" y="1032"/>
                    <a:pt x="4935" y="1005"/>
                  </a:cubicBezTo>
                  <a:cubicBezTo>
                    <a:pt x="5514" y="768"/>
                    <a:pt x="6042" y="656"/>
                    <a:pt x="6525" y="656"/>
                  </a:cubicBezTo>
                  <a:close/>
                  <a:moveTo>
                    <a:pt x="6485" y="1"/>
                  </a:moveTo>
                  <a:cubicBezTo>
                    <a:pt x="5925" y="1"/>
                    <a:pt x="5318" y="127"/>
                    <a:pt x="4647" y="375"/>
                  </a:cubicBezTo>
                  <a:cubicBezTo>
                    <a:pt x="4305" y="507"/>
                    <a:pt x="4043" y="822"/>
                    <a:pt x="3990" y="1189"/>
                  </a:cubicBezTo>
                  <a:cubicBezTo>
                    <a:pt x="3938" y="1609"/>
                    <a:pt x="4122" y="2055"/>
                    <a:pt x="4463" y="2318"/>
                  </a:cubicBezTo>
                  <a:cubicBezTo>
                    <a:pt x="4660" y="2482"/>
                    <a:pt x="4908" y="2564"/>
                    <a:pt x="5156" y="2564"/>
                  </a:cubicBezTo>
                  <a:cubicBezTo>
                    <a:pt x="5305" y="2564"/>
                    <a:pt x="5454" y="2534"/>
                    <a:pt x="5592" y="2475"/>
                  </a:cubicBezTo>
                  <a:cubicBezTo>
                    <a:pt x="5850" y="2355"/>
                    <a:pt x="6143" y="2291"/>
                    <a:pt x="6432" y="2291"/>
                  </a:cubicBezTo>
                  <a:cubicBezTo>
                    <a:pt x="6583" y="2291"/>
                    <a:pt x="6734" y="2308"/>
                    <a:pt x="6878" y="2344"/>
                  </a:cubicBezTo>
                  <a:cubicBezTo>
                    <a:pt x="6983" y="2397"/>
                    <a:pt x="7062" y="2449"/>
                    <a:pt x="7140" y="2502"/>
                  </a:cubicBezTo>
                  <a:cubicBezTo>
                    <a:pt x="7114" y="2580"/>
                    <a:pt x="7088" y="2633"/>
                    <a:pt x="7035" y="2685"/>
                  </a:cubicBezTo>
                  <a:cubicBezTo>
                    <a:pt x="6537" y="3210"/>
                    <a:pt x="6012" y="3683"/>
                    <a:pt x="5434" y="4077"/>
                  </a:cubicBezTo>
                  <a:cubicBezTo>
                    <a:pt x="5040" y="4365"/>
                    <a:pt x="4647" y="4654"/>
                    <a:pt x="4305" y="4969"/>
                  </a:cubicBezTo>
                  <a:cubicBezTo>
                    <a:pt x="3465" y="5704"/>
                    <a:pt x="2520" y="6701"/>
                    <a:pt x="2153" y="7883"/>
                  </a:cubicBezTo>
                  <a:cubicBezTo>
                    <a:pt x="1864" y="8959"/>
                    <a:pt x="2258" y="10403"/>
                    <a:pt x="3439" y="10928"/>
                  </a:cubicBezTo>
                  <a:cubicBezTo>
                    <a:pt x="3751" y="11063"/>
                    <a:pt x="4081" y="11121"/>
                    <a:pt x="4418" y="11121"/>
                  </a:cubicBezTo>
                  <a:cubicBezTo>
                    <a:pt x="5584" y="11121"/>
                    <a:pt x="6846" y="10433"/>
                    <a:pt x="7823" y="9904"/>
                  </a:cubicBezTo>
                  <a:lnTo>
                    <a:pt x="8269" y="9668"/>
                  </a:lnTo>
                  <a:lnTo>
                    <a:pt x="8637" y="9458"/>
                  </a:lnTo>
                  <a:cubicBezTo>
                    <a:pt x="9568" y="8982"/>
                    <a:pt x="10651" y="8411"/>
                    <a:pt x="11626" y="8411"/>
                  </a:cubicBezTo>
                  <a:cubicBezTo>
                    <a:pt x="11997" y="8411"/>
                    <a:pt x="12353" y="8494"/>
                    <a:pt x="12679" y="8696"/>
                  </a:cubicBezTo>
                  <a:cubicBezTo>
                    <a:pt x="12915" y="8854"/>
                    <a:pt x="13125" y="9090"/>
                    <a:pt x="13073" y="9195"/>
                  </a:cubicBezTo>
                  <a:cubicBezTo>
                    <a:pt x="12994" y="9405"/>
                    <a:pt x="12548" y="9641"/>
                    <a:pt x="12285" y="9773"/>
                  </a:cubicBezTo>
                  <a:lnTo>
                    <a:pt x="12102" y="9878"/>
                  </a:lnTo>
                  <a:cubicBezTo>
                    <a:pt x="11472" y="10245"/>
                    <a:pt x="10815" y="10613"/>
                    <a:pt x="10185" y="10928"/>
                  </a:cubicBezTo>
                  <a:cubicBezTo>
                    <a:pt x="9687" y="11216"/>
                    <a:pt x="9188" y="11479"/>
                    <a:pt x="8689" y="11741"/>
                  </a:cubicBezTo>
                  <a:cubicBezTo>
                    <a:pt x="8007" y="12135"/>
                    <a:pt x="7298" y="12450"/>
                    <a:pt x="6615" y="12791"/>
                  </a:cubicBezTo>
                  <a:cubicBezTo>
                    <a:pt x="5592" y="13238"/>
                    <a:pt x="4568" y="13789"/>
                    <a:pt x="3623" y="14393"/>
                  </a:cubicBezTo>
                  <a:cubicBezTo>
                    <a:pt x="2573" y="15075"/>
                    <a:pt x="158" y="16860"/>
                    <a:pt x="27" y="18802"/>
                  </a:cubicBezTo>
                  <a:cubicBezTo>
                    <a:pt x="1" y="19616"/>
                    <a:pt x="342" y="20404"/>
                    <a:pt x="998" y="20902"/>
                  </a:cubicBezTo>
                  <a:cubicBezTo>
                    <a:pt x="1778" y="21590"/>
                    <a:pt x="2664" y="21738"/>
                    <a:pt x="3562" y="21738"/>
                  </a:cubicBezTo>
                  <a:cubicBezTo>
                    <a:pt x="3932" y="21738"/>
                    <a:pt x="4305" y="21713"/>
                    <a:pt x="4673" y="21690"/>
                  </a:cubicBezTo>
                  <a:cubicBezTo>
                    <a:pt x="5007" y="21671"/>
                    <a:pt x="5354" y="21653"/>
                    <a:pt x="5696" y="21653"/>
                  </a:cubicBezTo>
                  <a:cubicBezTo>
                    <a:pt x="5838" y="21653"/>
                    <a:pt x="5978" y="21656"/>
                    <a:pt x="6117" y="21664"/>
                  </a:cubicBezTo>
                  <a:cubicBezTo>
                    <a:pt x="6432" y="21690"/>
                    <a:pt x="6747" y="21795"/>
                    <a:pt x="7009" y="21952"/>
                  </a:cubicBezTo>
                  <a:cubicBezTo>
                    <a:pt x="7245" y="22110"/>
                    <a:pt x="7245" y="22136"/>
                    <a:pt x="7009" y="22530"/>
                  </a:cubicBezTo>
                  <a:cubicBezTo>
                    <a:pt x="6563" y="23212"/>
                    <a:pt x="5775" y="23632"/>
                    <a:pt x="4988" y="24026"/>
                  </a:cubicBezTo>
                  <a:cubicBezTo>
                    <a:pt x="4752" y="24157"/>
                    <a:pt x="4489" y="24289"/>
                    <a:pt x="4253" y="24420"/>
                  </a:cubicBezTo>
                  <a:cubicBezTo>
                    <a:pt x="3885" y="24630"/>
                    <a:pt x="3675" y="25024"/>
                    <a:pt x="3675" y="25444"/>
                  </a:cubicBezTo>
                  <a:cubicBezTo>
                    <a:pt x="3675" y="25890"/>
                    <a:pt x="3885" y="26284"/>
                    <a:pt x="4253" y="26520"/>
                  </a:cubicBezTo>
                  <a:cubicBezTo>
                    <a:pt x="4410" y="26599"/>
                    <a:pt x="4568" y="26625"/>
                    <a:pt x="4725" y="26625"/>
                  </a:cubicBezTo>
                  <a:cubicBezTo>
                    <a:pt x="4909" y="26625"/>
                    <a:pt x="5093" y="26572"/>
                    <a:pt x="5250" y="26467"/>
                  </a:cubicBezTo>
                  <a:cubicBezTo>
                    <a:pt x="5487" y="26336"/>
                    <a:pt x="5749" y="26205"/>
                    <a:pt x="6012" y="26047"/>
                  </a:cubicBezTo>
                  <a:cubicBezTo>
                    <a:pt x="7035" y="25496"/>
                    <a:pt x="8085" y="24919"/>
                    <a:pt x="8794" y="23921"/>
                  </a:cubicBezTo>
                  <a:cubicBezTo>
                    <a:pt x="9634" y="22740"/>
                    <a:pt x="9660" y="21480"/>
                    <a:pt x="8847" y="20561"/>
                  </a:cubicBezTo>
                  <a:cubicBezTo>
                    <a:pt x="8108" y="19797"/>
                    <a:pt x="7122" y="19379"/>
                    <a:pt x="6056" y="19379"/>
                  </a:cubicBezTo>
                  <a:cubicBezTo>
                    <a:pt x="6024" y="19379"/>
                    <a:pt x="5992" y="19379"/>
                    <a:pt x="5959" y="19380"/>
                  </a:cubicBezTo>
                  <a:cubicBezTo>
                    <a:pt x="5618" y="19380"/>
                    <a:pt x="5250" y="19406"/>
                    <a:pt x="4909" y="19432"/>
                  </a:cubicBezTo>
                  <a:cubicBezTo>
                    <a:pt x="4614" y="19489"/>
                    <a:pt x="4314" y="19517"/>
                    <a:pt x="4016" y="19517"/>
                  </a:cubicBezTo>
                  <a:cubicBezTo>
                    <a:pt x="3624" y="19517"/>
                    <a:pt x="3234" y="19469"/>
                    <a:pt x="2862" y="19380"/>
                  </a:cubicBezTo>
                  <a:cubicBezTo>
                    <a:pt x="2573" y="19275"/>
                    <a:pt x="2389" y="19144"/>
                    <a:pt x="2363" y="19012"/>
                  </a:cubicBezTo>
                  <a:cubicBezTo>
                    <a:pt x="2310" y="18671"/>
                    <a:pt x="2704" y="18041"/>
                    <a:pt x="3439" y="17385"/>
                  </a:cubicBezTo>
                  <a:cubicBezTo>
                    <a:pt x="4568" y="16414"/>
                    <a:pt x="5854" y="15626"/>
                    <a:pt x="7245" y="15023"/>
                  </a:cubicBezTo>
                  <a:cubicBezTo>
                    <a:pt x="8505" y="14419"/>
                    <a:pt x="9739" y="13763"/>
                    <a:pt x="10947" y="13106"/>
                  </a:cubicBezTo>
                  <a:lnTo>
                    <a:pt x="10973" y="13080"/>
                  </a:lnTo>
                  <a:cubicBezTo>
                    <a:pt x="11262" y="12923"/>
                    <a:pt x="11550" y="12791"/>
                    <a:pt x="11839" y="12634"/>
                  </a:cubicBezTo>
                  <a:cubicBezTo>
                    <a:pt x="12705" y="12240"/>
                    <a:pt x="13545" y="11741"/>
                    <a:pt x="14306" y="11164"/>
                  </a:cubicBezTo>
                  <a:cubicBezTo>
                    <a:pt x="15094" y="10586"/>
                    <a:pt x="15461" y="9641"/>
                    <a:pt x="15278" y="8696"/>
                  </a:cubicBezTo>
                  <a:cubicBezTo>
                    <a:pt x="15041" y="7594"/>
                    <a:pt x="14044" y="6623"/>
                    <a:pt x="12810" y="6308"/>
                  </a:cubicBezTo>
                  <a:cubicBezTo>
                    <a:pt x="12405" y="6197"/>
                    <a:pt x="12004" y="6149"/>
                    <a:pt x="11610" y="6149"/>
                  </a:cubicBezTo>
                  <a:cubicBezTo>
                    <a:pt x="10037" y="6149"/>
                    <a:pt x="8568" y="6917"/>
                    <a:pt x="7350" y="7568"/>
                  </a:cubicBezTo>
                  <a:cubicBezTo>
                    <a:pt x="6589" y="7961"/>
                    <a:pt x="5802" y="8329"/>
                    <a:pt x="4988" y="8644"/>
                  </a:cubicBezTo>
                  <a:lnTo>
                    <a:pt x="4857" y="8696"/>
                  </a:lnTo>
                  <a:cubicBezTo>
                    <a:pt x="4740" y="8720"/>
                    <a:pt x="4519" y="8806"/>
                    <a:pt x="4435" y="8806"/>
                  </a:cubicBezTo>
                  <a:cubicBezTo>
                    <a:pt x="4424" y="8806"/>
                    <a:pt x="4416" y="8804"/>
                    <a:pt x="4410" y="8801"/>
                  </a:cubicBezTo>
                  <a:cubicBezTo>
                    <a:pt x="4384" y="8775"/>
                    <a:pt x="4384" y="8749"/>
                    <a:pt x="4358" y="8749"/>
                  </a:cubicBezTo>
                  <a:cubicBezTo>
                    <a:pt x="4253" y="8408"/>
                    <a:pt x="4673" y="7909"/>
                    <a:pt x="4909" y="7594"/>
                  </a:cubicBezTo>
                  <a:lnTo>
                    <a:pt x="4962" y="7541"/>
                  </a:lnTo>
                  <a:cubicBezTo>
                    <a:pt x="5565" y="6859"/>
                    <a:pt x="6248" y="6229"/>
                    <a:pt x="7009" y="5704"/>
                  </a:cubicBezTo>
                  <a:cubicBezTo>
                    <a:pt x="7219" y="5546"/>
                    <a:pt x="7403" y="5389"/>
                    <a:pt x="7613" y="5205"/>
                  </a:cubicBezTo>
                  <a:lnTo>
                    <a:pt x="7692" y="5153"/>
                  </a:lnTo>
                  <a:cubicBezTo>
                    <a:pt x="8427" y="4575"/>
                    <a:pt x="9319" y="3840"/>
                    <a:pt x="9477" y="2764"/>
                  </a:cubicBezTo>
                  <a:cubicBezTo>
                    <a:pt x="9608" y="1635"/>
                    <a:pt x="8715" y="612"/>
                    <a:pt x="7744" y="244"/>
                  </a:cubicBezTo>
                  <a:cubicBezTo>
                    <a:pt x="7348" y="81"/>
                    <a:pt x="6932" y="1"/>
                    <a:pt x="648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2">
    <p:spTree>
      <p:nvGrpSpPr>
        <p:cNvPr id="1" name="Shape 1085"/>
        <p:cNvGrpSpPr/>
        <p:nvPr/>
      </p:nvGrpSpPr>
      <p:grpSpPr>
        <a:xfrm>
          <a:off x="0" y="0"/>
          <a:ext cx="0" cy="0"/>
          <a:chOff x="0" y="0"/>
          <a:chExt cx="0" cy="0"/>
        </a:xfrm>
      </p:grpSpPr>
      <p:grpSp>
        <p:nvGrpSpPr>
          <p:cNvPr id="1086" name="Google Shape;1086;p18"/>
          <p:cNvGrpSpPr/>
          <p:nvPr/>
        </p:nvGrpSpPr>
        <p:grpSpPr>
          <a:xfrm rot="540216" flipH="1">
            <a:off x="3151033" y="2668747"/>
            <a:ext cx="469885" cy="466610"/>
            <a:chOff x="1036725" y="560325"/>
            <a:chExt cx="469875" cy="466600"/>
          </a:xfrm>
        </p:grpSpPr>
        <p:sp>
          <p:nvSpPr>
            <p:cNvPr id="1087" name="Google Shape;1087;p18"/>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18"/>
          <p:cNvGrpSpPr/>
          <p:nvPr/>
        </p:nvGrpSpPr>
        <p:grpSpPr>
          <a:xfrm flipH="1">
            <a:off x="6568738" y="4303247"/>
            <a:ext cx="522375" cy="600475"/>
            <a:chOff x="570150" y="3736525"/>
            <a:chExt cx="522375" cy="600475"/>
          </a:xfrm>
        </p:grpSpPr>
        <p:sp>
          <p:nvSpPr>
            <p:cNvPr id="1092" name="Google Shape;1092;p18"/>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18"/>
          <p:cNvSpPr/>
          <p:nvPr/>
        </p:nvSpPr>
        <p:spPr>
          <a:xfrm>
            <a:off x="670075" y="3208055"/>
            <a:ext cx="2386500" cy="130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8"/>
          <p:cNvSpPr/>
          <p:nvPr/>
        </p:nvSpPr>
        <p:spPr>
          <a:xfrm>
            <a:off x="604975" y="3155975"/>
            <a:ext cx="2406000" cy="1317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670075" y="1429600"/>
            <a:ext cx="2386500" cy="131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604975" y="1377513"/>
            <a:ext cx="2406000" cy="1317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3434025" y="3208055"/>
            <a:ext cx="2386500" cy="130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3434025" y="1429600"/>
            <a:ext cx="2386500" cy="131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3368925" y="1377513"/>
            <a:ext cx="2406000" cy="1317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3368925" y="3155975"/>
            <a:ext cx="2406000" cy="1317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6250075" y="3208055"/>
            <a:ext cx="2386500" cy="130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6184975" y="3155975"/>
            <a:ext cx="2406000" cy="1317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6250075" y="1429600"/>
            <a:ext cx="2386500" cy="131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6184975" y="1377513"/>
            <a:ext cx="2406000" cy="1317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txBox="1">
            <a:spLocks noGrp="1"/>
          </p:cNvSpPr>
          <p:nvPr>
            <p:ph type="subTitle" idx="1"/>
          </p:nvPr>
        </p:nvSpPr>
        <p:spPr>
          <a:xfrm>
            <a:off x="3534300" y="1501288"/>
            <a:ext cx="20754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b="1"/>
            </a:lvl1pPr>
            <a:lvl2pPr lvl="1" rtl="0">
              <a:spcBef>
                <a:spcPts val="1600"/>
              </a:spcBef>
              <a:spcAft>
                <a:spcPts val="0"/>
              </a:spcAft>
              <a:buSzPts val="2000"/>
              <a:buNone/>
              <a:defRPr sz="2000" b="1"/>
            </a:lvl2pPr>
            <a:lvl3pPr lvl="2" rtl="0">
              <a:spcBef>
                <a:spcPts val="1600"/>
              </a:spcBef>
              <a:spcAft>
                <a:spcPts val="0"/>
              </a:spcAft>
              <a:buSzPts val="2000"/>
              <a:buNone/>
              <a:defRPr sz="2000" b="1"/>
            </a:lvl3pPr>
            <a:lvl4pPr lvl="3" rtl="0">
              <a:spcBef>
                <a:spcPts val="1600"/>
              </a:spcBef>
              <a:spcAft>
                <a:spcPts val="0"/>
              </a:spcAft>
              <a:buSzPts val="2000"/>
              <a:buNone/>
              <a:defRPr sz="2000" b="1"/>
            </a:lvl4pPr>
            <a:lvl5pPr lvl="4" rtl="0">
              <a:spcBef>
                <a:spcPts val="1600"/>
              </a:spcBef>
              <a:spcAft>
                <a:spcPts val="0"/>
              </a:spcAft>
              <a:buSzPts val="2000"/>
              <a:buNone/>
              <a:defRPr sz="2000" b="1"/>
            </a:lvl5pPr>
            <a:lvl6pPr lvl="5" rtl="0">
              <a:spcBef>
                <a:spcPts val="1600"/>
              </a:spcBef>
              <a:spcAft>
                <a:spcPts val="0"/>
              </a:spcAft>
              <a:buSzPts val="2000"/>
              <a:buNone/>
              <a:defRPr sz="2000" b="1"/>
            </a:lvl6pPr>
            <a:lvl7pPr lvl="6" rtl="0">
              <a:spcBef>
                <a:spcPts val="1600"/>
              </a:spcBef>
              <a:spcAft>
                <a:spcPts val="0"/>
              </a:spcAft>
              <a:buSzPts val="2000"/>
              <a:buNone/>
              <a:defRPr sz="2000" b="1"/>
            </a:lvl7pPr>
            <a:lvl8pPr lvl="7" rtl="0">
              <a:spcBef>
                <a:spcPts val="1600"/>
              </a:spcBef>
              <a:spcAft>
                <a:spcPts val="0"/>
              </a:spcAft>
              <a:buSzPts val="2000"/>
              <a:buNone/>
              <a:defRPr sz="2000" b="1"/>
            </a:lvl8pPr>
            <a:lvl9pPr lvl="8" rtl="0">
              <a:spcBef>
                <a:spcPts val="1600"/>
              </a:spcBef>
              <a:spcAft>
                <a:spcPts val="1600"/>
              </a:spcAft>
              <a:buSzPts val="2000"/>
              <a:buNone/>
              <a:defRPr sz="2000" b="1"/>
            </a:lvl9pPr>
          </a:lstStyle>
          <a:p>
            <a:endParaRPr/>
          </a:p>
        </p:txBody>
      </p:sp>
      <p:sp>
        <p:nvSpPr>
          <p:cNvPr id="1109" name="Google Shape;1109;p18"/>
          <p:cNvSpPr txBox="1">
            <a:spLocks noGrp="1"/>
          </p:cNvSpPr>
          <p:nvPr>
            <p:ph type="subTitle" idx="2"/>
          </p:nvPr>
        </p:nvSpPr>
        <p:spPr>
          <a:xfrm>
            <a:off x="3534300" y="1948013"/>
            <a:ext cx="2075400" cy="6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0" name="Google Shape;1110;p18"/>
          <p:cNvSpPr txBox="1">
            <a:spLocks noGrp="1"/>
          </p:cNvSpPr>
          <p:nvPr>
            <p:ph type="subTitle" idx="3"/>
          </p:nvPr>
        </p:nvSpPr>
        <p:spPr>
          <a:xfrm>
            <a:off x="6344175" y="1501288"/>
            <a:ext cx="20754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b="1"/>
            </a:lvl1pPr>
            <a:lvl2pPr lvl="1" rtl="0">
              <a:spcBef>
                <a:spcPts val="1600"/>
              </a:spcBef>
              <a:spcAft>
                <a:spcPts val="0"/>
              </a:spcAft>
              <a:buSzPts val="2000"/>
              <a:buNone/>
              <a:defRPr sz="2000" b="1"/>
            </a:lvl2pPr>
            <a:lvl3pPr lvl="2" rtl="0">
              <a:spcBef>
                <a:spcPts val="1600"/>
              </a:spcBef>
              <a:spcAft>
                <a:spcPts val="0"/>
              </a:spcAft>
              <a:buSzPts val="2000"/>
              <a:buNone/>
              <a:defRPr sz="2000" b="1"/>
            </a:lvl3pPr>
            <a:lvl4pPr lvl="3" rtl="0">
              <a:spcBef>
                <a:spcPts val="1600"/>
              </a:spcBef>
              <a:spcAft>
                <a:spcPts val="0"/>
              </a:spcAft>
              <a:buSzPts val="2000"/>
              <a:buNone/>
              <a:defRPr sz="2000" b="1"/>
            </a:lvl4pPr>
            <a:lvl5pPr lvl="4" rtl="0">
              <a:spcBef>
                <a:spcPts val="1600"/>
              </a:spcBef>
              <a:spcAft>
                <a:spcPts val="0"/>
              </a:spcAft>
              <a:buSzPts val="2000"/>
              <a:buNone/>
              <a:defRPr sz="2000" b="1"/>
            </a:lvl5pPr>
            <a:lvl6pPr lvl="5" rtl="0">
              <a:spcBef>
                <a:spcPts val="1600"/>
              </a:spcBef>
              <a:spcAft>
                <a:spcPts val="0"/>
              </a:spcAft>
              <a:buSzPts val="2000"/>
              <a:buNone/>
              <a:defRPr sz="2000" b="1"/>
            </a:lvl6pPr>
            <a:lvl7pPr lvl="6" rtl="0">
              <a:spcBef>
                <a:spcPts val="1600"/>
              </a:spcBef>
              <a:spcAft>
                <a:spcPts val="0"/>
              </a:spcAft>
              <a:buSzPts val="2000"/>
              <a:buNone/>
              <a:defRPr sz="2000" b="1"/>
            </a:lvl7pPr>
            <a:lvl8pPr lvl="7" rtl="0">
              <a:spcBef>
                <a:spcPts val="1600"/>
              </a:spcBef>
              <a:spcAft>
                <a:spcPts val="0"/>
              </a:spcAft>
              <a:buSzPts val="2000"/>
              <a:buNone/>
              <a:defRPr sz="2000" b="1"/>
            </a:lvl8pPr>
            <a:lvl9pPr lvl="8" rtl="0">
              <a:spcBef>
                <a:spcPts val="1600"/>
              </a:spcBef>
              <a:spcAft>
                <a:spcPts val="1600"/>
              </a:spcAft>
              <a:buSzPts val="2000"/>
              <a:buNone/>
              <a:defRPr sz="2000" b="1"/>
            </a:lvl9pPr>
          </a:lstStyle>
          <a:p>
            <a:endParaRPr/>
          </a:p>
        </p:txBody>
      </p:sp>
      <p:sp>
        <p:nvSpPr>
          <p:cNvPr id="1111" name="Google Shape;1111;p18"/>
          <p:cNvSpPr txBox="1">
            <a:spLocks noGrp="1"/>
          </p:cNvSpPr>
          <p:nvPr>
            <p:ph type="subTitle" idx="4"/>
          </p:nvPr>
        </p:nvSpPr>
        <p:spPr>
          <a:xfrm>
            <a:off x="6344175" y="1948013"/>
            <a:ext cx="2075400" cy="6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2" name="Google Shape;1112;p18"/>
          <p:cNvSpPr txBox="1">
            <a:spLocks noGrp="1"/>
          </p:cNvSpPr>
          <p:nvPr>
            <p:ph type="subTitle" idx="5"/>
          </p:nvPr>
        </p:nvSpPr>
        <p:spPr>
          <a:xfrm>
            <a:off x="770275" y="1501288"/>
            <a:ext cx="20754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b="1"/>
            </a:lvl1pPr>
            <a:lvl2pPr lvl="1" rtl="0">
              <a:spcBef>
                <a:spcPts val="1600"/>
              </a:spcBef>
              <a:spcAft>
                <a:spcPts val="0"/>
              </a:spcAft>
              <a:buSzPts val="2000"/>
              <a:buNone/>
              <a:defRPr sz="2000" b="1"/>
            </a:lvl2pPr>
            <a:lvl3pPr lvl="2" rtl="0">
              <a:spcBef>
                <a:spcPts val="1600"/>
              </a:spcBef>
              <a:spcAft>
                <a:spcPts val="0"/>
              </a:spcAft>
              <a:buSzPts val="2000"/>
              <a:buNone/>
              <a:defRPr sz="2000" b="1"/>
            </a:lvl3pPr>
            <a:lvl4pPr lvl="3" rtl="0">
              <a:spcBef>
                <a:spcPts val="1600"/>
              </a:spcBef>
              <a:spcAft>
                <a:spcPts val="0"/>
              </a:spcAft>
              <a:buSzPts val="2000"/>
              <a:buNone/>
              <a:defRPr sz="2000" b="1"/>
            </a:lvl4pPr>
            <a:lvl5pPr lvl="4" rtl="0">
              <a:spcBef>
                <a:spcPts val="1600"/>
              </a:spcBef>
              <a:spcAft>
                <a:spcPts val="0"/>
              </a:spcAft>
              <a:buSzPts val="2000"/>
              <a:buNone/>
              <a:defRPr sz="2000" b="1"/>
            </a:lvl5pPr>
            <a:lvl6pPr lvl="5" rtl="0">
              <a:spcBef>
                <a:spcPts val="1600"/>
              </a:spcBef>
              <a:spcAft>
                <a:spcPts val="0"/>
              </a:spcAft>
              <a:buSzPts val="2000"/>
              <a:buNone/>
              <a:defRPr sz="2000" b="1"/>
            </a:lvl6pPr>
            <a:lvl7pPr lvl="6" rtl="0">
              <a:spcBef>
                <a:spcPts val="1600"/>
              </a:spcBef>
              <a:spcAft>
                <a:spcPts val="0"/>
              </a:spcAft>
              <a:buSzPts val="2000"/>
              <a:buNone/>
              <a:defRPr sz="2000" b="1"/>
            </a:lvl7pPr>
            <a:lvl8pPr lvl="7" rtl="0">
              <a:spcBef>
                <a:spcPts val="1600"/>
              </a:spcBef>
              <a:spcAft>
                <a:spcPts val="0"/>
              </a:spcAft>
              <a:buSzPts val="2000"/>
              <a:buNone/>
              <a:defRPr sz="2000" b="1"/>
            </a:lvl8pPr>
            <a:lvl9pPr lvl="8" rtl="0">
              <a:spcBef>
                <a:spcPts val="1600"/>
              </a:spcBef>
              <a:spcAft>
                <a:spcPts val="1600"/>
              </a:spcAft>
              <a:buSzPts val="2000"/>
              <a:buNone/>
              <a:defRPr sz="2000" b="1"/>
            </a:lvl9pPr>
          </a:lstStyle>
          <a:p>
            <a:endParaRPr/>
          </a:p>
        </p:txBody>
      </p:sp>
      <p:sp>
        <p:nvSpPr>
          <p:cNvPr id="1113" name="Google Shape;1113;p18"/>
          <p:cNvSpPr txBox="1">
            <a:spLocks noGrp="1"/>
          </p:cNvSpPr>
          <p:nvPr>
            <p:ph type="subTitle" idx="6"/>
          </p:nvPr>
        </p:nvSpPr>
        <p:spPr>
          <a:xfrm>
            <a:off x="770275" y="1948013"/>
            <a:ext cx="2075400" cy="6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4" name="Google Shape;1114;p18"/>
          <p:cNvSpPr txBox="1">
            <a:spLocks noGrp="1"/>
          </p:cNvSpPr>
          <p:nvPr>
            <p:ph type="subTitle" idx="7"/>
          </p:nvPr>
        </p:nvSpPr>
        <p:spPr>
          <a:xfrm>
            <a:off x="3534300" y="3269950"/>
            <a:ext cx="20754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b="1"/>
            </a:lvl1pPr>
            <a:lvl2pPr lvl="1" rtl="0">
              <a:spcBef>
                <a:spcPts val="1600"/>
              </a:spcBef>
              <a:spcAft>
                <a:spcPts val="0"/>
              </a:spcAft>
              <a:buSzPts val="2000"/>
              <a:buNone/>
              <a:defRPr sz="2000" b="1"/>
            </a:lvl2pPr>
            <a:lvl3pPr lvl="2" rtl="0">
              <a:spcBef>
                <a:spcPts val="1600"/>
              </a:spcBef>
              <a:spcAft>
                <a:spcPts val="0"/>
              </a:spcAft>
              <a:buSzPts val="2000"/>
              <a:buNone/>
              <a:defRPr sz="2000" b="1"/>
            </a:lvl3pPr>
            <a:lvl4pPr lvl="3" rtl="0">
              <a:spcBef>
                <a:spcPts val="1600"/>
              </a:spcBef>
              <a:spcAft>
                <a:spcPts val="0"/>
              </a:spcAft>
              <a:buSzPts val="2000"/>
              <a:buNone/>
              <a:defRPr sz="2000" b="1"/>
            </a:lvl4pPr>
            <a:lvl5pPr lvl="4" rtl="0">
              <a:spcBef>
                <a:spcPts val="1600"/>
              </a:spcBef>
              <a:spcAft>
                <a:spcPts val="0"/>
              </a:spcAft>
              <a:buSzPts val="2000"/>
              <a:buNone/>
              <a:defRPr sz="2000" b="1"/>
            </a:lvl5pPr>
            <a:lvl6pPr lvl="5" rtl="0">
              <a:spcBef>
                <a:spcPts val="1600"/>
              </a:spcBef>
              <a:spcAft>
                <a:spcPts val="0"/>
              </a:spcAft>
              <a:buSzPts val="2000"/>
              <a:buNone/>
              <a:defRPr sz="2000" b="1"/>
            </a:lvl6pPr>
            <a:lvl7pPr lvl="6" rtl="0">
              <a:spcBef>
                <a:spcPts val="1600"/>
              </a:spcBef>
              <a:spcAft>
                <a:spcPts val="0"/>
              </a:spcAft>
              <a:buSzPts val="2000"/>
              <a:buNone/>
              <a:defRPr sz="2000" b="1"/>
            </a:lvl7pPr>
            <a:lvl8pPr lvl="7" rtl="0">
              <a:spcBef>
                <a:spcPts val="1600"/>
              </a:spcBef>
              <a:spcAft>
                <a:spcPts val="0"/>
              </a:spcAft>
              <a:buSzPts val="2000"/>
              <a:buNone/>
              <a:defRPr sz="2000" b="1"/>
            </a:lvl8pPr>
            <a:lvl9pPr lvl="8" rtl="0">
              <a:spcBef>
                <a:spcPts val="1600"/>
              </a:spcBef>
              <a:spcAft>
                <a:spcPts val="1600"/>
              </a:spcAft>
              <a:buSzPts val="2000"/>
              <a:buNone/>
              <a:defRPr sz="2000" b="1"/>
            </a:lvl9pPr>
          </a:lstStyle>
          <a:p>
            <a:endParaRPr/>
          </a:p>
        </p:txBody>
      </p:sp>
      <p:sp>
        <p:nvSpPr>
          <p:cNvPr id="1115" name="Google Shape;1115;p18"/>
          <p:cNvSpPr txBox="1">
            <a:spLocks noGrp="1"/>
          </p:cNvSpPr>
          <p:nvPr>
            <p:ph type="subTitle" idx="8"/>
          </p:nvPr>
        </p:nvSpPr>
        <p:spPr>
          <a:xfrm>
            <a:off x="3534300" y="3716675"/>
            <a:ext cx="2075400" cy="6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6" name="Google Shape;1116;p18"/>
          <p:cNvSpPr txBox="1">
            <a:spLocks noGrp="1"/>
          </p:cNvSpPr>
          <p:nvPr>
            <p:ph type="subTitle" idx="9"/>
          </p:nvPr>
        </p:nvSpPr>
        <p:spPr>
          <a:xfrm>
            <a:off x="6344175" y="3263877"/>
            <a:ext cx="20754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b="1"/>
            </a:lvl1pPr>
            <a:lvl2pPr lvl="1" rtl="0">
              <a:spcBef>
                <a:spcPts val="1600"/>
              </a:spcBef>
              <a:spcAft>
                <a:spcPts val="0"/>
              </a:spcAft>
              <a:buSzPts val="2000"/>
              <a:buNone/>
              <a:defRPr sz="2000" b="1"/>
            </a:lvl2pPr>
            <a:lvl3pPr lvl="2" rtl="0">
              <a:spcBef>
                <a:spcPts val="1600"/>
              </a:spcBef>
              <a:spcAft>
                <a:spcPts val="0"/>
              </a:spcAft>
              <a:buSzPts val="2000"/>
              <a:buNone/>
              <a:defRPr sz="2000" b="1"/>
            </a:lvl3pPr>
            <a:lvl4pPr lvl="3" rtl="0">
              <a:spcBef>
                <a:spcPts val="1600"/>
              </a:spcBef>
              <a:spcAft>
                <a:spcPts val="0"/>
              </a:spcAft>
              <a:buSzPts val="2000"/>
              <a:buNone/>
              <a:defRPr sz="2000" b="1"/>
            </a:lvl4pPr>
            <a:lvl5pPr lvl="4" rtl="0">
              <a:spcBef>
                <a:spcPts val="1600"/>
              </a:spcBef>
              <a:spcAft>
                <a:spcPts val="0"/>
              </a:spcAft>
              <a:buSzPts val="2000"/>
              <a:buNone/>
              <a:defRPr sz="2000" b="1"/>
            </a:lvl5pPr>
            <a:lvl6pPr lvl="5" rtl="0">
              <a:spcBef>
                <a:spcPts val="1600"/>
              </a:spcBef>
              <a:spcAft>
                <a:spcPts val="0"/>
              </a:spcAft>
              <a:buSzPts val="2000"/>
              <a:buNone/>
              <a:defRPr sz="2000" b="1"/>
            </a:lvl6pPr>
            <a:lvl7pPr lvl="6" rtl="0">
              <a:spcBef>
                <a:spcPts val="1600"/>
              </a:spcBef>
              <a:spcAft>
                <a:spcPts val="0"/>
              </a:spcAft>
              <a:buSzPts val="2000"/>
              <a:buNone/>
              <a:defRPr sz="2000" b="1"/>
            </a:lvl7pPr>
            <a:lvl8pPr lvl="7" rtl="0">
              <a:spcBef>
                <a:spcPts val="1600"/>
              </a:spcBef>
              <a:spcAft>
                <a:spcPts val="0"/>
              </a:spcAft>
              <a:buSzPts val="2000"/>
              <a:buNone/>
              <a:defRPr sz="2000" b="1"/>
            </a:lvl8pPr>
            <a:lvl9pPr lvl="8" rtl="0">
              <a:spcBef>
                <a:spcPts val="1600"/>
              </a:spcBef>
              <a:spcAft>
                <a:spcPts val="1600"/>
              </a:spcAft>
              <a:buSzPts val="2000"/>
              <a:buNone/>
              <a:defRPr sz="2000" b="1"/>
            </a:lvl9pPr>
          </a:lstStyle>
          <a:p>
            <a:endParaRPr/>
          </a:p>
        </p:txBody>
      </p:sp>
      <p:sp>
        <p:nvSpPr>
          <p:cNvPr id="1117" name="Google Shape;1117;p18"/>
          <p:cNvSpPr txBox="1">
            <a:spLocks noGrp="1"/>
          </p:cNvSpPr>
          <p:nvPr>
            <p:ph type="subTitle" idx="13"/>
          </p:nvPr>
        </p:nvSpPr>
        <p:spPr>
          <a:xfrm>
            <a:off x="6344175" y="3716675"/>
            <a:ext cx="2075400" cy="6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8" name="Google Shape;1118;p18"/>
          <p:cNvSpPr txBox="1">
            <a:spLocks noGrp="1"/>
          </p:cNvSpPr>
          <p:nvPr>
            <p:ph type="subTitle" idx="14"/>
          </p:nvPr>
        </p:nvSpPr>
        <p:spPr>
          <a:xfrm>
            <a:off x="776650" y="3269950"/>
            <a:ext cx="20754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b="1"/>
            </a:lvl1pPr>
            <a:lvl2pPr lvl="1" rtl="0">
              <a:spcBef>
                <a:spcPts val="1600"/>
              </a:spcBef>
              <a:spcAft>
                <a:spcPts val="0"/>
              </a:spcAft>
              <a:buSzPts val="2000"/>
              <a:buNone/>
              <a:defRPr sz="2000" b="1"/>
            </a:lvl2pPr>
            <a:lvl3pPr lvl="2" rtl="0">
              <a:spcBef>
                <a:spcPts val="1600"/>
              </a:spcBef>
              <a:spcAft>
                <a:spcPts val="0"/>
              </a:spcAft>
              <a:buSzPts val="2000"/>
              <a:buNone/>
              <a:defRPr sz="2000" b="1"/>
            </a:lvl3pPr>
            <a:lvl4pPr lvl="3" rtl="0">
              <a:spcBef>
                <a:spcPts val="1600"/>
              </a:spcBef>
              <a:spcAft>
                <a:spcPts val="0"/>
              </a:spcAft>
              <a:buSzPts val="2000"/>
              <a:buNone/>
              <a:defRPr sz="2000" b="1"/>
            </a:lvl4pPr>
            <a:lvl5pPr lvl="4" rtl="0">
              <a:spcBef>
                <a:spcPts val="1600"/>
              </a:spcBef>
              <a:spcAft>
                <a:spcPts val="0"/>
              </a:spcAft>
              <a:buSzPts val="2000"/>
              <a:buNone/>
              <a:defRPr sz="2000" b="1"/>
            </a:lvl5pPr>
            <a:lvl6pPr lvl="5" rtl="0">
              <a:spcBef>
                <a:spcPts val="1600"/>
              </a:spcBef>
              <a:spcAft>
                <a:spcPts val="0"/>
              </a:spcAft>
              <a:buSzPts val="2000"/>
              <a:buNone/>
              <a:defRPr sz="2000" b="1"/>
            </a:lvl6pPr>
            <a:lvl7pPr lvl="6" rtl="0">
              <a:spcBef>
                <a:spcPts val="1600"/>
              </a:spcBef>
              <a:spcAft>
                <a:spcPts val="0"/>
              </a:spcAft>
              <a:buSzPts val="2000"/>
              <a:buNone/>
              <a:defRPr sz="2000" b="1"/>
            </a:lvl7pPr>
            <a:lvl8pPr lvl="7" rtl="0">
              <a:spcBef>
                <a:spcPts val="1600"/>
              </a:spcBef>
              <a:spcAft>
                <a:spcPts val="0"/>
              </a:spcAft>
              <a:buSzPts val="2000"/>
              <a:buNone/>
              <a:defRPr sz="2000" b="1"/>
            </a:lvl8pPr>
            <a:lvl9pPr lvl="8" rtl="0">
              <a:spcBef>
                <a:spcPts val="1600"/>
              </a:spcBef>
              <a:spcAft>
                <a:spcPts val="1600"/>
              </a:spcAft>
              <a:buSzPts val="2000"/>
              <a:buNone/>
              <a:defRPr sz="2000" b="1"/>
            </a:lvl9pPr>
          </a:lstStyle>
          <a:p>
            <a:endParaRPr/>
          </a:p>
        </p:txBody>
      </p:sp>
      <p:sp>
        <p:nvSpPr>
          <p:cNvPr id="1119" name="Google Shape;1119;p18"/>
          <p:cNvSpPr txBox="1">
            <a:spLocks noGrp="1"/>
          </p:cNvSpPr>
          <p:nvPr>
            <p:ph type="subTitle" idx="15"/>
          </p:nvPr>
        </p:nvSpPr>
        <p:spPr>
          <a:xfrm>
            <a:off x="776650" y="3716675"/>
            <a:ext cx="2075400" cy="65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20" name="Google Shape;1120;p18"/>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21" name="Google Shape;1121;p18"/>
          <p:cNvGrpSpPr/>
          <p:nvPr/>
        </p:nvGrpSpPr>
        <p:grpSpPr>
          <a:xfrm>
            <a:off x="536000" y="740125"/>
            <a:ext cx="669400" cy="464675"/>
            <a:chOff x="4778575" y="2609075"/>
            <a:chExt cx="669400" cy="464675"/>
          </a:xfrm>
        </p:grpSpPr>
        <p:sp>
          <p:nvSpPr>
            <p:cNvPr id="1122" name="Google Shape;1122;p18"/>
            <p:cNvSpPr/>
            <p:nvPr/>
          </p:nvSpPr>
          <p:spPr>
            <a:xfrm>
              <a:off x="4801950" y="2657675"/>
              <a:ext cx="636825" cy="408350"/>
            </a:xfrm>
            <a:custGeom>
              <a:avLst/>
              <a:gdLst/>
              <a:ahLst/>
              <a:cxnLst/>
              <a:rect l="l" t="t" r="r" b="b"/>
              <a:pathLst>
                <a:path w="25473" h="16334" extrusionOk="0">
                  <a:moveTo>
                    <a:pt x="15395" y="1"/>
                  </a:moveTo>
                  <a:cubicBezTo>
                    <a:pt x="14674" y="1"/>
                    <a:pt x="13974" y="368"/>
                    <a:pt x="13503" y="1234"/>
                  </a:cubicBezTo>
                  <a:cubicBezTo>
                    <a:pt x="12925" y="2336"/>
                    <a:pt x="12637" y="3622"/>
                    <a:pt x="12269" y="4804"/>
                  </a:cubicBezTo>
                  <a:cubicBezTo>
                    <a:pt x="11849" y="6142"/>
                    <a:pt x="11429" y="7481"/>
                    <a:pt x="11088" y="8820"/>
                  </a:cubicBezTo>
                  <a:cubicBezTo>
                    <a:pt x="10747" y="10342"/>
                    <a:pt x="10195" y="11786"/>
                    <a:pt x="9460" y="13125"/>
                  </a:cubicBezTo>
                  <a:cubicBezTo>
                    <a:pt x="9109" y="13698"/>
                    <a:pt x="8444" y="14624"/>
                    <a:pt x="7807" y="14624"/>
                  </a:cubicBezTo>
                  <a:cubicBezTo>
                    <a:pt x="7540" y="14624"/>
                    <a:pt x="7278" y="14462"/>
                    <a:pt x="7046" y="14044"/>
                  </a:cubicBezTo>
                  <a:cubicBezTo>
                    <a:pt x="6521" y="13125"/>
                    <a:pt x="6626" y="11891"/>
                    <a:pt x="6416" y="10894"/>
                  </a:cubicBezTo>
                  <a:cubicBezTo>
                    <a:pt x="6258" y="9922"/>
                    <a:pt x="5681" y="9056"/>
                    <a:pt x="4867" y="8505"/>
                  </a:cubicBezTo>
                  <a:cubicBezTo>
                    <a:pt x="4522" y="8307"/>
                    <a:pt x="4178" y="8219"/>
                    <a:pt x="3843" y="8219"/>
                  </a:cubicBezTo>
                  <a:cubicBezTo>
                    <a:pt x="3156" y="8219"/>
                    <a:pt x="2509" y="8588"/>
                    <a:pt x="1979" y="9135"/>
                  </a:cubicBezTo>
                  <a:cubicBezTo>
                    <a:pt x="982" y="10185"/>
                    <a:pt x="667" y="11655"/>
                    <a:pt x="221" y="12994"/>
                  </a:cubicBezTo>
                  <a:cubicBezTo>
                    <a:pt x="1" y="13575"/>
                    <a:pt x="487" y="13959"/>
                    <a:pt x="986" y="13959"/>
                  </a:cubicBezTo>
                  <a:cubicBezTo>
                    <a:pt x="1319" y="13959"/>
                    <a:pt x="1659" y="13787"/>
                    <a:pt x="1796" y="13387"/>
                  </a:cubicBezTo>
                  <a:cubicBezTo>
                    <a:pt x="2189" y="12311"/>
                    <a:pt x="2373" y="10999"/>
                    <a:pt x="3239" y="10185"/>
                  </a:cubicBezTo>
                  <a:cubicBezTo>
                    <a:pt x="3464" y="9975"/>
                    <a:pt x="3629" y="9851"/>
                    <a:pt x="3802" y="9851"/>
                  </a:cubicBezTo>
                  <a:cubicBezTo>
                    <a:pt x="3932" y="9851"/>
                    <a:pt x="4068" y="9922"/>
                    <a:pt x="4237" y="10080"/>
                  </a:cubicBezTo>
                  <a:cubicBezTo>
                    <a:pt x="4499" y="10342"/>
                    <a:pt x="4709" y="10684"/>
                    <a:pt x="4788" y="11077"/>
                  </a:cubicBezTo>
                  <a:cubicBezTo>
                    <a:pt x="5208" y="12679"/>
                    <a:pt x="4919" y="14621"/>
                    <a:pt x="6389" y="15776"/>
                  </a:cubicBezTo>
                  <a:cubicBezTo>
                    <a:pt x="6890" y="16168"/>
                    <a:pt x="7374" y="16334"/>
                    <a:pt x="7833" y="16334"/>
                  </a:cubicBezTo>
                  <a:cubicBezTo>
                    <a:pt x="9684" y="16334"/>
                    <a:pt x="11145" y="13636"/>
                    <a:pt x="11797" y="12101"/>
                  </a:cubicBezTo>
                  <a:cubicBezTo>
                    <a:pt x="12505" y="10342"/>
                    <a:pt x="12820" y="8452"/>
                    <a:pt x="13398" y="6641"/>
                  </a:cubicBezTo>
                  <a:cubicBezTo>
                    <a:pt x="13818" y="5407"/>
                    <a:pt x="14185" y="4147"/>
                    <a:pt x="14605" y="2940"/>
                  </a:cubicBezTo>
                  <a:cubicBezTo>
                    <a:pt x="14710" y="2572"/>
                    <a:pt x="14868" y="1890"/>
                    <a:pt x="15209" y="1680"/>
                  </a:cubicBezTo>
                  <a:cubicBezTo>
                    <a:pt x="15290" y="1624"/>
                    <a:pt x="15376" y="1600"/>
                    <a:pt x="15463" y="1600"/>
                  </a:cubicBezTo>
                  <a:cubicBezTo>
                    <a:pt x="15740" y="1600"/>
                    <a:pt x="16027" y="1841"/>
                    <a:pt x="16207" y="2021"/>
                  </a:cubicBezTo>
                  <a:cubicBezTo>
                    <a:pt x="17388" y="3307"/>
                    <a:pt x="16574" y="5434"/>
                    <a:pt x="16154" y="6851"/>
                  </a:cubicBezTo>
                  <a:cubicBezTo>
                    <a:pt x="15760" y="8164"/>
                    <a:pt x="14920" y="10290"/>
                    <a:pt x="15787" y="11550"/>
                  </a:cubicBezTo>
                  <a:cubicBezTo>
                    <a:pt x="16174" y="12106"/>
                    <a:pt x="16842" y="12370"/>
                    <a:pt x="17514" y="12370"/>
                  </a:cubicBezTo>
                  <a:cubicBezTo>
                    <a:pt x="17890" y="12370"/>
                    <a:pt x="18266" y="12287"/>
                    <a:pt x="18595" y="12127"/>
                  </a:cubicBezTo>
                  <a:cubicBezTo>
                    <a:pt x="19593" y="11602"/>
                    <a:pt x="20354" y="10526"/>
                    <a:pt x="20931" y="9581"/>
                  </a:cubicBezTo>
                  <a:cubicBezTo>
                    <a:pt x="21535" y="8584"/>
                    <a:pt x="21929" y="7376"/>
                    <a:pt x="22664" y="6431"/>
                  </a:cubicBezTo>
                  <a:cubicBezTo>
                    <a:pt x="22813" y="6259"/>
                    <a:pt x="22948" y="6177"/>
                    <a:pt x="23076" y="6177"/>
                  </a:cubicBezTo>
                  <a:cubicBezTo>
                    <a:pt x="23240" y="6177"/>
                    <a:pt x="23394" y="6312"/>
                    <a:pt x="23556" y="6562"/>
                  </a:cubicBezTo>
                  <a:cubicBezTo>
                    <a:pt x="23793" y="7009"/>
                    <a:pt x="23845" y="7560"/>
                    <a:pt x="23714" y="8085"/>
                  </a:cubicBezTo>
                  <a:cubicBezTo>
                    <a:pt x="23589" y="8692"/>
                    <a:pt x="24101" y="9077"/>
                    <a:pt x="24583" y="9077"/>
                  </a:cubicBezTo>
                  <a:cubicBezTo>
                    <a:pt x="24913" y="9077"/>
                    <a:pt x="25230" y="8895"/>
                    <a:pt x="25315" y="8479"/>
                  </a:cubicBezTo>
                  <a:cubicBezTo>
                    <a:pt x="25473" y="7507"/>
                    <a:pt x="25473" y="6484"/>
                    <a:pt x="24921" y="5617"/>
                  </a:cubicBezTo>
                  <a:cubicBezTo>
                    <a:pt x="24494" y="4998"/>
                    <a:pt x="23753" y="4482"/>
                    <a:pt x="22983" y="4482"/>
                  </a:cubicBezTo>
                  <a:cubicBezTo>
                    <a:pt x="22807" y="4482"/>
                    <a:pt x="22629" y="4509"/>
                    <a:pt x="22454" y="4567"/>
                  </a:cubicBezTo>
                  <a:cubicBezTo>
                    <a:pt x="21535" y="4882"/>
                    <a:pt x="21036" y="5880"/>
                    <a:pt x="20616" y="6694"/>
                  </a:cubicBezTo>
                  <a:cubicBezTo>
                    <a:pt x="20039" y="7744"/>
                    <a:pt x="19566" y="8846"/>
                    <a:pt x="18779" y="9791"/>
                  </a:cubicBezTo>
                  <a:cubicBezTo>
                    <a:pt x="18507" y="10137"/>
                    <a:pt x="18025" y="10717"/>
                    <a:pt x="17531" y="10717"/>
                  </a:cubicBezTo>
                  <a:cubicBezTo>
                    <a:pt x="17501" y="10717"/>
                    <a:pt x="17471" y="10714"/>
                    <a:pt x="17440" y="10710"/>
                  </a:cubicBezTo>
                  <a:cubicBezTo>
                    <a:pt x="16889" y="10631"/>
                    <a:pt x="17073" y="10106"/>
                    <a:pt x="17125" y="9712"/>
                  </a:cubicBezTo>
                  <a:cubicBezTo>
                    <a:pt x="17283" y="8846"/>
                    <a:pt x="17493" y="7980"/>
                    <a:pt x="17755" y="7140"/>
                  </a:cubicBezTo>
                  <a:cubicBezTo>
                    <a:pt x="18280" y="5407"/>
                    <a:pt x="18805" y="3517"/>
                    <a:pt x="17965" y="1785"/>
                  </a:cubicBezTo>
                  <a:cubicBezTo>
                    <a:pt x="17445" y="715"/>
                    <a:pt x="16400" y="1"/>
                    <a:pt x="1539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8"/>
            <p:cNvSpPr/>
            <p:nvPr/>
          </p:nvSpPr>
          <p:spPr>
            <a:xfrm>
              <a:off x="4794975" y="2649775"/>
              <a:ext cx="653000" cy="423975"/>
            </a:xfrm>
            <a:custGeom>
              <a:avLst/>
              <a:gdLst/>
              <a:ahLst/>
              <a:cxnLst/>
              <a:rect l="l" t="t" r="r" b="b"/>
              <a:pathLst>
                <a:path w="26120" h="16959" extrusionOk="0">
                  <a:moveTo>
                    <a:pt x="15751" y="631"/>
                  </a:moveTo>
                  <a:cubicBezTo>
                    <a:pt x="16722" y="710"/>
                    <a:pt x="17562" y="1314"/>
                    <a:pt x="17982" y="2232"/>
                  </a:cubicBezTo>
                  <a:cubicBezTo>
                    <a:pt x="18769" y="3886"/>
                    <a:pt x="18218" y="5723"/>
                    <a:pt x="17746" y="7351"/>
                  </a:cubicBezTo>
                  <a:cubicBezTo>
                    <a:pt x="17457" y="8217"/>
                    <a:pt x="17247" y="9083"/>
                    <a:pt x="17089" y="9976"/>
                  </a:cubicBezTo>
                  <a:lnTo>
                    <a:pt x="17063" y="10107"/>
                  </a:lnTo>
                  <a:cubicBezTo>
                    <a:pt x="16958" y="10422"/>
                    <a:pt x="17011" y="10763"/>
                    <a:pt x="17168" y="11052"/>
                  </a:cubicBezTo>
                  <a:cubicBezTo>
                    <a:pt x="17273" y="11210"/>
                    <a:pt x="17457" y="11315"/>
                    <a:pt x="17667" y="11341"/>
                  </a:cubicBezTo>
                  <a:cubicBezTo>
                    <a:pt x="17715" y="11348"/>
                    <a:pt x="17762" y="11352"/>
                    <a:pt x="17809" y="11352"/>
                  </a:cubicBezTo>
                  <a:cubicBezTo>
                    <a:pt x="18432" y="11352"/>
                    <a:pt x="18975" y="10736"/>
                    <a:pt x="19268" y="10370"/>
                  </a:cubicBezTo>
                  <a:lnTo>
                    <a:pt x="19321" y="10317"/>
                  </a:lnTo>
                  <a:cubicBezTo>
                    <a:pt x="19898" y="9530"/>
                    <a:pt x="20423" y="8716"/>
                    <a:pt x="20817" y="7823"/>
                  </a:cubicBezTo>
                  <a:cubicBezTo>
                    <a:pt x="20948" y="7613"/>
                    <a:pt x="21053" y="7377"/>
                    <a:pt x="21184" y="7141"/>
                  </a:cubicBezTo>
                  <a:lnTo>
                    <a:pt x="21237" y="7036"/>
                  </a:lnTo>
                  <a:cubicBezTo>
                    <a:pt x="21630" y="6301"/>
                    <a:pt x="22077" y="5435"/>
                    <a:pt x="22864" y="5198"/>
                  </a:cubicBezTo>
                  <a:cubicBezTo>
                    <a:pt x="23006" y="5151"/>
                    <a:pt x="23150" y="5129"/>
                    <a:pt x="23292" y="5129"/>
                  </a:cubicBezTo>
                  <a:cubicBezTo>
                    <a:pt x="23941" y="5129"/>
                    <a:pt x="24567" y="5579"/>
                    <a:pt x="24912" y="6117"/>
                  </a:cubicBezTo>
                  <a:cubicBezTo>
                    <a:pt x="25332" y="6773"/>
                    <a:pt x="25437" y="7640"/>
                    <a:pt x="25253" y="8716"/>
                  </a:cubicBezTo>
                  <a:cubicBezTo>
                    <a:pt x="25230" y="8921"/>
                    <a:pt x="25048" y="9067"/>
                    <a:pt x="24846" y="9067"/>
                  </a:cubicBezTo>
                  <a:cubicBezTo>
                    <a:pt x="24816" y="9067"/>
                    <a:pt x="24785" y="9064"/>
                    <a:pt x="24754" y="9057"/>
                  </a:cubicBezTo>
                  <a:cubicBezTo>
                    <a:pt x="24465" y="9005"/>
                    <a:pt x="24255" y="8742"/>
                    <a:pt x="24308" y="8427"/>
                  </a:cubicBezTo>
                  <a:cubicBezTo>
                    <a:pt x="24439" y="7666"/>
                    <a:pt x="24360" y="7088"/>
                    <a:pt x="24098" y="6668"/>
                  </a:cubicBezTo>
                  <a:cubicBezTo>
                    <a:pt x="23940" y="6380"/>
                    <a:pt x="23678" y="6196"/>
                    <a:pt x="23363" y="6143"/>
                  </a:cubicBezTo>
                  <a:cubicBezTo>
                    <a:pt x="23074" y="6143"/>
                    <a:pt x="22812" y="6301"/>
                    <a:pt x="22680" y="6537"/>
                  </a:cubicBezTo>
                  <a:cubicBezTo>
                    <a:pt x="22208" y="7141"/>
                    <a:pt x="21840" y="7797"/>
                    <a:pt x="21525" y="8506"/>
                  </a:cubicBezTo>
                  <a:cubicBezTo>
                    <a:pt x="21315" y="8952"/>
                    <a:pt x="21132" y="9346"/>
                    <a:pt x="20895" y="9740"/>
                  </a:cubicBezTo>
                  <a:cubicBezTo>
                    <a:pt x="20370" y="10606"/>
                    <a:pt x="19662" y="11656"/>
                    <a:pt x="18691" y="12128"/>
                  </a:cubicBezTo>
                  <a:cubicBezTo>
                    <a:pt x="18417" y="12275"/>
                    <a:pt x="18088" y="12353"/>
                    <a:pt x="17757" y="12353"/>
                  </a:cubicBezTo>
                  <a:cubicBezTo>
                    <a:pt x="17202" y="12353"/>
                    <a:pt x="16641" y="12133"/>
                    <a:pt x="16328" y="11656"/>
                  </a:cubicBezTo>
                  <a:cubicBezTo>
                    <a:pt x="15646" y="10711"/>
                    <a:pt x="16171" y="8978"/>
                    <a:pt x="16564" y="7745"/>
                  </a:cubicBezTo>
                  <a:cubicBezTo>
                    <a:pt x="16617" y="7587"/>
                    <a:pt x="16669" y="7403"/>
                    <a:pt x="16722" y="7246"/>
                  </a:cubicBezTo>
                  <a:lnTo>
                    <a:pt x="16853" y="6852"/>
                  </a:lnTo>
                  <a:cubicBezTo>
                    <a:pt x="17299" y="5408"/>
                    <a:pt x="17929" y="3413"/>
                    <a:pt x="16722" y="2101"/>
                  </a:cubicBezTo>
                  <a:cubicBezTo>
                    <a:pt x="16439" y="1819"/>
                    <a:pt x="16062" y="1590"/>
                    <a:pt x="15707" y="1590"/>
                  </a:cubicBezTo>
                  <a:cubicBezTo>
                    <a:pt x="15567" y="1590"/>
                    <a:pt x="15430" y="1626"/>
                    <a:pt x="15304" y="1707"/>
                  </a:cubicBezTo>
                  <a:cubicBezTo>
                    <a:pt x="14937" y="1970"/>
                    <a:pt x="14753" y="2547"/>
                    <a:pt x="14622" y="2967"/>
                  </a:cubicBezTo>
                  <a:cubicBezTo>
                    <a:pt x="14596" y="3020"/>
                    <a:pt x="14569" y="3098"/>
                    <a:pt x="14569" y="3151"/>
                  </a:cubicBezTo>
                  <a:cubicBezTo>
                    <a:pt x="14307" y="3860"/>
                    <a:pt x="14097" y="4568"/>
                    <a:pt x="13887" y="5251"/>
                  </a:cubicBezTo>
                  <a:cubicBezTo>
                    <a:pt x="13703" y="5802"/>
                    <a:pt x="13546" y="6327"/>
                    <a:pt x="13362" y="6852"/>
                  </a:cubicBezTo>
                  <a:cubicBezTo>
                    <a:pt x="13099" y="7613"/>
                    <a:pt x="12889" y="8375"/>
                    <a:pt x="12706" y="9136"/>
                  </a:cubicBezTo>
                  <a:cubicBezTo>
                    <a:pt x="12469" y="10212"/>
                    <a:pt x="12128" y="11262"/>
                    <a:pt x="11734" y="12286"/>
                  </a:cubicBezTo>
                  <a:cubicBezTo>
                    <a:pt x="11026" y="13992"/>
                    <a:pt x="9818" y="15908"/>
                    <a:pt x="8506" y="16249"/>
                  </a:cubicBezTo>
                  <a:cubicBezTo>
                    <a:pt x="8358" y="16290"/>
                    <a:pt x="8207" y="16309"/>
                    <a:pt x="8056" y="16309"/>
                  </a:cubicBezTo>
                  <a:cubicBezTo>
                    <a:pt x="7617" y="16309"/>
                    <a:pt x="7178" y="16142"/>
                    <a:pt x="6826" y="15829"/>
                  </a:cubicBezTo>
                  <a:cubicBezTo>
                    <a:pt x="5907" y="15095"/>
                    <a:pt x="5750" y="13992"/>
                    <a:pt x="5592" y="12811"/>
                  </a:cubicBezTo>
                  <a:cubicBezTo>
                    <a:pt x="5566" y="12312"/>
                    <a:pt x="5461" y="11813"/>
                    <a:pt x="5356" y="11315"/>
                  </a:cubicBezTo>
                  <a:cubicBezTo>
                    <a:pt x="5251" y="10868"/>
                    <a:pt x="5015" y="10475"/>
                    <a:pt x="4726" y="10186"/>
                  </a:cubicBezTo>
                  <a:cubicBezTo>
                    <a:pt x="4542" y="9976"/>
                    <a:pt x="4306" y="9871"/>
                    <a:pt x="4070" y="9845"/>
                  </a:cubicBezTo>
                  <a:cubicBezTo>
                    <a:pt x="3755" y="9871"/>
                    <a:pt x="3492" y="10028"/>
                    <a:pt x="3308" y="10265"/>
                  </a:cubicBezTo>
                  <a:cubicBezTo>
                    <a:pt x="2573" y="10921"/>
                    <a:pt x="2285" y="11918"/>
                    <a:pt x="2022" y="12811"/>
                  </a:cubicBezTo>
                  <a:cubicBezTo>
                    <a:pt x="1943" y="13073"/>
                    <a:pt x="1865" y="13336"/>
                    <a:pt x="1786" y="13572"/>
                  </a:cubicBezTo>
                  <a:cubicBezTo>
                    <a:pt x="1733" y="13756"/>
                    <a:pt x="1576" y="13887"/>
                    <a:pt x="1392" y="13913"/>
                  </a:cubicBezTo>
                  <a:cubicBezTo>
                    <a:pt x="1357" y="13918"/>
                    <a:pt x="1323" y="13920"/>
                    <a:pt x="1289" y="13920"/>
                  </a:cubicBezTo>
                  <a:cubicBezTo>
                    <a:pt x="1122" y="13920"/>
                    <a:pt x="972" y="13865"/>
                    <a:pt x="841" y="13756"/>
                  </a:cubicBezTo>
                  <a:cubicBezTo>
                    <a:pt x="762" y="13651"/>
                    <a:pt x="762" y="13493"/>
                    <a:pt x="815" y="13388"/>
                  </a:cubicBezTo>
                  <a:cubicBezTo>
                    <a:pt x="920" y="13100"/>
                    <a:pt x="998" y="12837"/>
                    <a:pt x="1077" y="12548"/>
                  </a:cubicBezTo>
                  <a:cubicBezTo>
                    <a:pt x="1418" y="11498"/>
                    <a:pt x="1760" y="10422"/>
                    <a:pt x="2495" y="9661"/>
                  </a:cubicBezTo>
                  <a:cubicBezTo>
                    <a:pt x="2765" y="9371"/>
                    <a:pt x="3375" y="8841"/>
                    <a:pt x="4128" y="8841"/>
                  </a:cubicBezTo>
                  <a:cubicBezTo>
                    <a:pt x="4400" y="8841"/>
                    <a:pt x="4689" y="8910"/>
                    <a:pt x="4988" y="9083"/>
                  </a:cubicBezTo>
                  <a:cubicBezTo>
                    <a:pt x="5723" y="9582"/>
                    <a:pt x="6248" y="10370"/>
                    <a:pt x="6380" y="11236"/>
                  </a:cubicBezTo>
                  <a:cubicBezTo>
                    <a:pt x="6458" y="11551"/>
                    <a:pt x="6485" y="11892"/>
                    <a:pt x="6511" y="12260"/>
                  </a:cubicBezTo>
                  <a:cubicBezTo>
                    <a:pt x="6537" y="13021"/>
                    <a:pt x="6721" y="13808"/>
                    <a:pt x="7036" y="14491"/>
                  </a:cubicBezTo>
                  <a:cubicBezTo>
                    <a:pt x="7220" y="14911"/>
                    <a:pt x="7613" y="15200"/>
                    <a:pt x="8059" y="15252"/>
                  </a:cubicBezTo>
                  <a:lnTo>
                    <a:pt x="8086" y="15252"/>
                  </a:lnTo>
                  <a:cubicBezTo>
                    <a:pt x="8847" y="15252"/>
                    <a:pt x="9556" y="14333"/>
                    <a:pt x="10028" y="13572"/>
                  </a:cubicBezTo>
                  <a:cubicBezTo>
                    <a:pt x="10789" y="12207"/>
                    <a:pt x="11367" y="10737"/>
                    <a:pt x="11708" y="9215"/>
                  </a:cubicBezTo>
                  <a:cubicBezTo>
                    <a:pt x="12049" y="7902"/>
                    <a:pt x="12443" y="6616"/>
                    <a:pt x="12863" y="5277"/>
                  </a:cubicBezTo>
                  <a:lnTo>
                    <a:pt x="12889" y="5198"/>
                  </a:lnTo>
                  <a:cubicBezTo>
                    <a:pt x="12994" y="4910"/>
                    <a:pt x="13073" y="4595"/>
                    <a:pt x="13178" y="4253"/>
                  </a:cubicBezTo>
                  <a:cubicBezTo>
                    <a:pt x="13388" y="3387"/>
                    <a:pt x="13703" y="2521"/>
                    <a:pt x="14097" y="1707"/>
                  </a:cubicBezTo>
                  <a:cubicBezTo>
                    <a:pt x="14386" y="1051"/>
                    <a:pt x="15016" y="631"/>
                    <a:pt x="15751" y="631"/>
                  </a:cubicBezTo>
                  <a:close/>
                  <a:moveTo>
                    <a:pt x="15684" y="0"/>
                  </a:moveTo>
                  <a:cubicBezTo>
                    <a:pt x="14739" y="0"/>
                    <a:pt x="13877" y="546"/>
                    <a:pt x="13467" y="1392"/>
                  </a:cubicBezTo>
                  <a:cubicBezTo>
                    <a:pt x="13047" y="2258"/>
                    <a:pt x="12706" y="3151"/>
                    <a:pt x="12469" y="4096"/>
                  </a:cubicBezTo>
                  <a:cubicBezTo>
                    <a:pt x="12391" y="4411"/>
                    <a:pt x="12312" y="4726"/>
                    <a:pt x="12207" y="5015"/>
                  </a:cubicBezTo>
                  <a:lnTo>
                    <a:pt x="12181" y="5093"/>
                  </a:lnTo>
                  <a:cubicBezTo>
                    <a:pt x="11787" y="6380"/>
                    <a:pt x="11341" y="7718"/>
                    <a:pt x="11026" y="9057"/>
                  </a:cubicBezTo>
                  <a:cubicBezTo>
                    <a:pt x="10684" y="10527"/>
                    <a:pt x="10159" y="11945"/>
                    <a:pt x="9398" y="13257"/>
                  </a:cubicBezTo>
                  <a:cubicBezTo>
                    <a:pt x="8899" y="14097"/>
                    <a:pt x="8348" y="14596"/>
                    <a:pt x="8033" y="14596"/>
                  </a:cubicBezTo>
                  <a:cubicBezTo>
                    <a:pt x="7876" y="14596"/>
                    <a:pt x="7718" y="14465"/>
                    <a:pt x="7561" y="14202"/>
                  </a:cubicBezTo>
                  <a:cubicBezTo>
                    <a:pt x="7298" y="13572"/>
                    <a:pt x="7141" y="12890"/>
                    <a:pt x="7115" y="12207"/>
                  </a:cubicBezTo>
                  <a:cubicBezTo>
                    <a:pt x="7088" y="11840"/>
                    <a:pt x="7036" y="11472"/>
                    <a:pt x="6983" y="11131"/>
                  </a:cubicBezTo>
                  <a:cubicBezTo>
                    <a:pt x="6800" y="10055"/>
                    <a:pt x="6170" y="9110"/>
                    <a:pt x="5277" y="8532"/>
                  </a:cubicBezTo>
                  <a:cubicBezTo>
                    <a:pt x="4889" y="8305"/>
                    <a:pt x="4480" y="8194"/>
                    <a:pt x="4070" y="8194"/>
                  </a:cubicBezTo>
                  <a:cubicBezTo>
                    <a:pt x="3342" y="8194"/>
                    <a:pt x="2607" y="8543"/>
                    <a:pt x="1970" y="9215"/>
                  </a:cubicBezTo>
                  <a:cubicBezTo>
                    <a:pt x="1130" y="10107"/>
                    <a:pt x="762" y="11262"/>
                    <a:pt x="421" y="12365"/>
                  </a:cubicBezTo>
                  <a:cubicBezTo>
                    <a:pt x="316" y="12653"/>
                    <a:pt x="237" y="12916"/>
                    <a:pt x="132" y="13178"/>
                  </a:cubicBezTo>
                  <a:cubicBezTo>
                    <a:pt x="1" y="13520"/>
                    <a:pt x="80" y="13913"/>
                    <a:pt x="290" y="14202"/>
                  </a:cubicBezTo>
                  <a:cubicBezTo>
                    <a:pt x="545" y="14457"/>
                    <a:pt x="869" y="14592"/>
                    <a:pt x="1206" y="14592"/>
                  </a:cubicBezTo>
                  <a:cubicBezTo>
                    <a:pt x="1285" y="14592"/>
                    <a:pt x="1365" y="14584"/>
                    <a:pt x="1445" y="14570"/>
                  </a:cubicBezTo>
                  <a:cubicBezTo>
                    <a:pt x="1865" y="14491"/>
                    <a:pt x="2206" y="14202"/>
                    <a:pt x="2337" y="13808"/>
                  </a:cubicBezTo>
                  <a:cubicBezTo>
                    <a:pt x="2442" y="13546"/>
                    <a:pt x="2521" y="13283"/>
                    <a:pt x="2600" y="12995"/>
                  </a:cubicBezTo>
                  <a:cubicBezTo>
                    <a:pt x="2836" y="12155"/>
                    <a:pt x="3098" y="11288"/>
                    <a:pt x="3702" y="10737"/>
                  </a:cubicBezTo>
                  <a:cubicBezTo>
                    <a:pt x="3886" y="10567"/>
                    <a:pt x="3971" y="10496"/>
                    <a:pt x="4043" y="10496"/>
                  </a:cubicBezTo>
                  <a:cubicBezTo>
                    <a:pt x="4105" y="10496"/>
                    <a:pt x="4157" y="10548"/>
                    <a:pt x="4253" y="10632"/>
                  </a:cubicBezTo>
                  <a:cubicBezTo>
                    <a:pt x="4490" y="10868"/>
                    <a:pt x="4647" y="11157"/>
                    <a:pt x="4726" y="11446"/>
                  </a:cubicBezTo>
                  <a:cubicBezTo>
                    <a:pt x="4831" y="11918"/>
                    <a:pt x="4910" y="12391"/>
                    <a:pt x="4962" y="12863"/>
                  </a:cubicBezTo>
                  <a:cubicBezTo>
                    <a:pt x="5120" y="14123"/>
                    <a:pt x="5303" y="15436"/>
                    <a:pt x="6432" y="16328"/>
                  </a:cubicBezTo>
                  <a:cubicBezTo>
                    <a:pt x="6905" y="16722"/>
                    <a:pt x="7482" y="16932"/>
                    <a:pt x="8086" y="16958"/>
                  </a:cubicBezTo>
                  <a:cubicBezTo>
                    <a:pt x="8296" y="16958"/>
                    <a:pt x="8506" y="16932"/>
                    <a:pt x="8716" y="16879"/>
                  </a:cubicBezTo>
                  <a:cubicBezTo>
                    <a:pt x="10606" y="16381"/>
                    <a:pt x="11892" y="13677"/>
                    <a:pt x="12364" y="12548"/>
                  </a:cubicBezTo>
                  <a:cubicBezTo>
                    <a:pt x="12784" y="11472"/>
                    <a:pt x="13126" y="10396"/>
                    <a:pt x="13388" y="9293"/>
                  </a:cubicBezTo>
                  <a:cubicBezTo>
                    <a:pt x="13572" y="8558"/>
                    <a:pt x="13756" y="7797"/>
                    <a:pt x="13992" y="7062"/>
                  </a:cubicBezTo>
                  <a:cubicBezTo>
                    <a:pt x="14176" y="6511"/>
                    <a:pt x="14359" y="5986"/>
                    <a:pt x="14517" y="5461"/>
                  </a:cubicBezTo>
                  <a:cubicBezTo>
                    <a:pt x="14727" y="4752"/>
                    <a:pt x="14963" y="4043"/>
                    <a:pt x="15199" y="3361"/>
                  </a:cubicBezTo>
                  <a:lnTo>
                    <a:pt x="15252" y="3151"/>
                  </a:lnTo>
                  <a:cubicBezTo>
                    <a:pt x="15357" y="2888"/>
                    <a:pt x="15488" y="2363"/>
                    <a:pt x="15672" y="2258"/>
                  </a:cubicBezTo>
                  <a:cubicBezTo>
                    <a:pt x="15688" y="2251"/>
                    <a:pt x="15707" y="2247"/>
                    <a:pt x="15729" y="2247"/>
                  </a:cubicBezTo>
                  <a:cubicBezTo>
                    <a:pt x="15854" y="2247"/>
                    <a:pt x="16071" y="2369"/>
                    <a:pt x="16249" y="2547"/>
                  </a:cubicBezTo>
                  <a:cubicBezTo>
                    <a:pt x="17194" y="3597"/>
                    <a:pt x="16669" y="5303"/>
                    <a:pt x="16249" y="6668"/>
                  </a:cubicBezTo>
                  <a:cubicBezTo>
                    <a:pt x="16197" y="6800"/>
                    <a:pt x="16144" y="6931"/>
                    <a:pt x="16118" y="7088"/>
                  </a:cubicBezTo>
                  <a:cubicBezTo>
                    <a:pt x="16066" y="7246"/>
                    <a:pt x="16013" y="7403"/>
                    <a:pt x="15961" y="7561"/>
                  </a:cubicBezTo>
                  <a:cubicBezTo>
                    <a:pt x="15541" y="8926"/>
                    <a:pt x="14937" y="10816"/>
                    <a:pt x="15803" y="12050"/>
                  </a:cubicBezTo>
                  <a:cubicBezTo>
                    <a:pt x="16270" y="12716"/>
                    <a:pt x="17043" y="13012"/>
                    <a:pt x="17801" y="13012"/>
                  </a:cubicBezTo>
                  <a:cubicBezTo>
                    <a:pt x="18237" y="13012"/>
                    <a:pt x="18667" y="12914"/>
                    <a:pt x="19032" y="12732"/>
                  </a:cubicBezTo>
                  <a:cubicBezTo>
                    <a:pt x="20134" y="12181"/>
                    <a:pt x="20922" y="11026"/>
                    <a:pt x="21473" y="10081"/>
                  </a:cubicBezTo>
                  <a:cubicBezTo>
                    <a:pt x="21709" y="9687"/>
                    <a:pt x="21919" y="9241"/>
                    <a:pt x="22129" y="8795"/>
                  </a:cubicBezTo>
                  <a:cubicBezTo>
                    <a:pt x="22418" y="8165"/>
                    <a:pt x="22759" y="7535"/>
                    <a:pt x="23179" y="6957"/>
                  </a:cubicBezTo>
                  <a:cubicBezTo>
                    <a:pt x="23232" y="6905"/>
                    <a:pt x="23284" y="6852"/>
                    <a:pt x="23337" y="6826"/>
                  </a:cubicBezTo>
                  <a:cubicBezTo>
                    <a:pt x="23363" y="6826"/>
                    <a:pt x="23415" y="6852"/>
                    <a:pt x="23547" y="7062"/>
                  </a:cubicBezTo>
                  <a:cubicBezTo>
                    <a:pt x="23730" y="7325"/>
                    <a:pt x="23783" y="7745"/>
                    <a:pt x="23652" y="8348"/>
                  </a:cubicBezTo>
                  <a:cubicBezTo>
                    <a:pt x="23547" y="9005"/>
                    <a:pt x="23993" y="9608"/>
                    <a:pt x="24649" y="9713"/>
                  </a:cubicBezTo>
                  <a:cubicBezTo>
                    <a:pt x="24724" y="9730"/>
                    <a:pt x="24799" y="9739"/>
                    <a:pt x="24873" y="9739"/>
                  </a:cubicBezTo>
                  <a:cubicBezTo>
                    <a:pt x="25369" y="9739"/>
                    <a:pt x="25818" y="9372"/>
                    <a:pt x="25909" y="8847"/>
                  </a:cubicBezTo>
                  <a:cubicBezTo>
                    <a:pt x="26119" y="7587"/>
                    <a:pt x="25988" y="6590"/>
                    <a:pt x="25463" y="5776"/>
                  </a:cubicBezTo>
                  <a:cubicBezTo>
                    <a:pt x="24989" y="5066"/>
                    <a:pt x="24145" y="4479"/>
                    <a:pt x="23249" y="4479"/>
                  </a:cubicBezTo>
                  <a:cubicBezTo>
                    <a:pt x="23052" y="4479"/>
                    <a:pt x="22853" y="4507"/>
                    <a:pt x="22654" y="4568"/>
                  </a:cubicBezTo>
                  <a:cubicBezTo>
                    <a:pt x="21630" y="4910"/>
                    <a:pt x="21079" y="5933"/>
                    <a:pt x="20659" y="6747"/>
                  </a:cubicBezTo>
                  <a:lnTo>
                    <a:pt x="20607" y="6852"/>
                  </a:lnTo>
                  <a:cubicBezTo>
                    <a:pt x="20475" y="7088"/>
                    <a:pt x="20344" y="7325"/>
                    <a:pt x="20239" y="7561"/>
                  </a:cubicBezTo>
                  <a:cubicBezTo>
                    <a:pt x="19845" y="8375"/>
                    <a:pt x="19373" y="9162"/>
                    <a:pt x="18822" y="9897"/>
                  </a:cubicBezTo>
                  <a:lnTo>
                    <a:pt x="18769" y="9950"/>
                  </a:lnTo>
                  <a:cubicBezTo>
                    <a:pt x="18520" y="10249"/>
                    <a:pt x="18128" y="10715"/>
                    <a:pt x="17796" y="10715"/>
                  </a:cubicBezTo>
                  <a:cubicBezTo>
                    <a:pt x="17779" y="10715"/>
                    <a:pt x="17762" y="10713"/>
                    <a:pt x="17746" y="10711"/>
                  </a:cubicBezTo>
                  <a:cubicBezTo>
                    <a:pt x="17719" y="10711"/>
                    <a:pt x="17719" y="10711"/>
                    <a:pt x="17693" y="10685"/>
                  </a:cubicBezTo>
                  <a:cubicBezTo>
                    <a:pt x="17667" y="10527"/>
                    <a:pt x="17667" y="10370"/>
                    <a:pt x="17719" y="10238"/>
                  </a:cubicBezTo>
                  <a:lnTo>
                    <a:pt x="17719" y="10107"/>
                  </a:lnTo>
                  <a:cubicBezTo>
                    <a:pt x="17877" y="9241"/>
                    <a:pt x="18087" y="8401"/>
                    <a:pt x="18349" y="7561"/>
                  </a:cubicBezTo>
                  <a:cubicBezTo>
                    <a:pt x="18848" y="5907"/>
                    <a:pt x="19452" y="3860"/>
                    <a:pt x="18533" y="1970"/>
                  </a:cubicBezTo>
                  <a:cubicBezTo>
                    <a:pt x="17982" y="815"/>
                    <a:pt x="16853" y="27"/>
                    <a:pt x="15751" y="1"/>
                  </a:cubicBezTo>
                  <a:cubicBezTo>
                    <a:pt x="15728" y="0"/>
                    <a:pt x="15706" y="0"/>
                    <a:pt x="1568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8"/>
            <p:cNvSpPr/>
            <p:nvPr/>
          </p:nvSpPr>
          <p:spPr>
            <a:xfrm>
              <a:off x="4785575" y="2616475"/>
              <a:ext cx="636800" cy="408275"/>
            </a:xfrm>
            <a:custGeom>
              <a:avLst/>
              <a:gdLst/>
              <a:ahLst/>
              <a:cxnLst/>
              <a:rect l="l" t="t" r="r" b="b"/>
              <a:pathLst>
                <a:path w="25472" h="16331" extrusionOk="0">
                  <a:moveTo>
                    <a:pt x="15405" y="0"/>
                  </a:moveTo>
                  <a:cubicBezTo>
                    <a:pt x="14680" y="0"/>
                    <a:pt x="13975" y="373"/>
                    <a:pt x="13502" y="1254"/>
                  </a:cubicBezTo>
                  <a:cubicBezTo>
                    <a:pt x="12924" y="2357"/>
                    <a:pt x="12635" y="3643"/>
                    <a:pt x="12268" y="4824"/>
                  </a:cubicBezTo>
                  <a:cubicBezTo>
                    <a:pt x="11848" y="6163"/>
                    <a:pt x="11428" y="7475"/>
                    <a:pt x="11087" y="8840"/>
                  </a:cubicBezTo>
                  <a:cubicBezTo>
                    <a:pt x="10745" y="10337"/>
                    <a:pt x="10194" y="11780"/>
                    <a:pt x="9459" y="13119"/>
                  </a:cubicBezTo>
                  <a:cubicBezTo>
                    <a:pt x="9106" y="13695"/>
                    <a:pt x="8438" y="14639"/>
                    <a:pt x="7798" y="14639"/>
                  </a:cubicBezTo>
                  <a:cubicBezTo>
                    <a:pt x="7534" y="14639"/>
                    <a:pt x="7274" y="14478"/>
                    <a:pt x="7044" y="14064"/>
                  </a:cubicBezTo>
                  <a:cubicBezTo>
                    <a:pt x="6519" y="13145"/>
                    <a:pt x="6624" y="11912"/>
                    <a:pt x="6414" y="10888"/>
                  </a:cubicBezTo>
                  <a:cubicBezTo>
                    <a:pt x="6257" y="9917"/>
                    <a:pt x="5679" y="9050"/>
                    <a:pt x="4866" y="8499"/>
                  </a:cubicBezTo>
                  <a:cubicBezTo>
                    <a:pt x="4523" y="8302"/>
                    <a:pt x="4180" y="8214"/>
                    <a:pt x="3847" y="8214"/>
                  </a:cubicBezTo>
                  <a:cubicBezTo>
                    <a:pt x="3158" y="8214"/>
                    <a:pt x="2509" y="8589"/>
                    <a:pt x="1978" y="9155"/>
                  </a:cubicBezTo>
                  <a:cubicBezTo>
                    <a:pt x="981" y="10205"/>
                    <a:pt x="666" y="11675"/>
                    <a:pt x="219" y="12988"/>
                  </a:cubicBezTo>
                  <a:cubicBezTo>
                    <a:pt x="1" y="13581"/>
                    <a:pt x="479" y="13961"/>
                    <a:pt x="975" y="13961"/>
                  </a:cubicBezTo>
                  <a:cubicBezTo>
                    <a:pt x="1312" y="13961"/>
                    <a:pt x="1656" y="13785"/>
                    <a:pt x="1794" y="13382"/>
                  </a:cubicBezTo>
                  <a:cubicBezTo>
                    <a:pt x="2188" y="12332"/>
                    <a:pt x="2372" y="11019"/>
                    <a:pt x="3238" y="10205"/>
                  </a:cubicBezTo>
                  <a:cubicBezTo>
                    <a:pt x="3463" y="9996"/>
                    <a:pt x="3627" y="9872"/>
                    <a:pt x="3800" y="9872"/>
                  </a:cubicBezTo>
                  <a:cubicBezTo>
                    <a:pt x="3931" y="9872"/>
                    <a:pt x="4066" y="9942"/>
                    <a:pt x="4236" y="10100"/>
                  </a:cubicBezTo>
                  <a:cubicBezTo>
                    <a:pt x="4498" y="10363"/>
                    <a:pt x="4708" y="10704"/>
                    <a:pt x="4787" y="11072"/>
                  </a:cubicBezTo>
                  <a:cubicBezTo>
                    <a:pt x="5207" y="12699"/>
                    <a:pt x="4918" y="14615"/>
                    <a:pt x="6388" y="15770"/>
                  </a:cubicBezTo>
                  <a:cubicBezTo>
                    <a:pt x="6891" y="16164"/>
                    <a:pt x="7377" y="16331"/>
                    <a:pt x="7838" y="16331"/>
                  </a:cubicBezTo>
                  <a:cubicBezTo>
                    <a:pt x="9686" y="16331"/>
                    <a:pt x="11144" y="13650"/>
                    <a:pt x="11795" y="12095"/>
                  </a:cubicBezTo>
                  <a:cubicBezTo>
                    <a:pt x="12504" y="10337"/>
                    <a:pt x="12819" y="8447"/>
                    <a:pt x="13397" y="6635"/>
                  </a:cubicBezTo>
                  <a:cubicBezTo>
                    <a:pt x="13817" y="5402"/>
                    <a:pt x="14184" y="4168"/>
                    <a:pt x="14604" y="2934"/>
                  </a:cubicBezTo>
                  <a:cubicBezTo>
                    <a:pt x="14709" y="2593"/>
                    <a:pt x="14867" y="1884"/>
                    <a:pt x="15208" y="1674"/>
                  </a:cubicBezTo>
                  <a:cubicBezTo>
                    <a:pt x="15287" y="1626"/>
                    <a:pt x="15369" y="1605"/>
                    <a:pt x="15453" y="1605"/>
                  </a:cubicBezTo>
                  <a:cubicBezTo>
                    <a:pt x="15733" y="1605"/>
                    <a:pt x="16024" y="1834"/>
                    <a:pt x="16205" y="2016"/>
                  </a:cubicBezTo>
                  <a:cubicBezTo>
                    <a:pt x="17387" y="3328"/>
                    <a:pt x="16573" y="5428"/>
                    <a:pt x="16153" y="6872"/>
                  </a:cubicBezTo>
                  <a:cubicBezTo>
                    <a:pt x="15759" y="8184"/>
                    <a:pt x="14919" y="10310"/>
                    <a:pt x="15785" y="11544"/>
                  </a:cubicBezTo>
                  <a:cubicBezTo>
                    <a:pt x="16173" y="12101"/>
                    <a:pt x="16843" y="12376"/>
                    <a:pt x="17516" y="12376"/>
                  </a:cubicBezTo>
                  <a:cubicBezTo>
                    <a:pt x="17890" y="12376"/>
                    <a:pt x="18266" y="12290"/>
                    <a:pt x="18594" y="12122"/>
                  </a:cubicBezTo>
                  <a:cubicBezTo>
                    <a:pt x="19592" y="11623"/>
                    <a:pt x="20353" y="10547"/>
                    <a:pt x="20930" y="9602"/>
                  </a:cubicBezTo>
                  <a:cubicBezTo>
                    <a:pt x="21534" y="8604"/>
                    <a:pt x="21928" y="7370"/>
                    <a:pt x="22663" y="6452"/>
                  </a:cubicBezTo>
                  <a:cubicBezTo>
                    <a:pt x="22817" y="6273"/>
                    <a:pt x="22956" y="6186"/>
                    <a:pt x="23088" y="6186"/>
                  </a:cubicBezTo>
                  <a:cubicBezTo>
                    <a:pt x="23247" y="6186"/>
                    <a:pt x="23397" y="6313"/>
                    <a:pt x="23555" y="6557"/>
                  </a:cubicBezTo>
                  <a:cubicBezTo>
                    <a:pt x="23791" y="7029"/>
                    <a:pt x="23844" y="7580"/>
                    <a:pt x="23713" y="8079"/>
                  </a:cubicBezTo>
                  <a:cubicBezTo>
                    <a:pt x="23588" y="8688"/>
                    <a:pt x="24103" y="9083"/>
                    <a:pt x="24585" y="9083"/>
                  </a:cubicBezTo>
                  <a:cubicBezTo>
                    <a:pt x="24915" y="9083"/>
                    <a:pt x="25229" y="8899"/>
                    <a:pt x="25314" y="8473"/>
                  </a:cubicBezTo>
                  <a:cubicBezTo>
                    <a:pt x="25471" y="7502"/>
                    <a:pt x="25471" y="6478"/>
                    <a:pt x="24920" y="5638"/>
                  </a:cubicBezTo>
                  <a:cubicBezTo>
                    <a:pt x="24489" y="4991"/>
                    <a:pt x="23739" y="4486"/>
                    <a:pt x="22962" y="4486"/>
                  </a:cubicBezTo>
                  <a:cubicBezTo>
                    <a:pt x="22792" y="4486"/>
                    <a:pt x="22622" y="4510"/>
                    <a:pt x="22453" y="4562"/>
                  </a:cubicBezTo>
                  <a:cubicBezTo>
                    <a:pt x="21534" y="4877"/>
                    <a:pt x="21035" y="5874"/>
                    <a:pt x="20615" y="6688"/>
                  </a:cubicBezTo>
                  <a:cubicBezTo>
                    <a:pt x="20038" y="7738"/>
                    <a:pt x="19565" y="8867"/>
                    <a:pt x="18778" y="9785"/>
                  </a:cubicBezTo>
                  <a:cubicBezTo>
                    <a:pt x="18510" y="10126"/>
                    <a:pt x="18039" y="10715"/>
                    <a:pt x="17553" y="10715"/>
                  </a:cubicBezTo>
                  <a:cubicBezTo>
                    <a:pt x="17515" y="10715"/>
                    <a:pt x="17477" y="10712"/>
                    <a:pt x="17439" y="10704"/>
                  </a:cubicBezTo>
                  <a:cubicBezTo>
                    <a:pt x="16888" y="10625"/>
                    <a:pt x="17072" y="10127"/>
                    <a:pt x="17124" y="9733"/>
                  </a:cubicBezTo>
                  <a:cubicBezTo>
                    <a:pt x="17282" y="8867"/>
                    <a:pt x="17492" y="8000"/>
                    <a:pt x="17754" y="7160"/>
                  </a:cubicBezTo>
                  <a:cubicBezTo>
                    <a:pt x="18279" y="5428"/>
                    <a:pt x="18804" y="3538"/>
                    <a:pt x="17964" y="1779"/>
                  </a:cubicBezTo>
                  <a:cubicBezTo>
                    <a:pt x="17446" y="713"/>
                    <a:pt x="16407" y="0"/>
                    <a:pt x="15405"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8"/>
            <p:cNvSpPr/>
            <p:nvPr/>
          </p:nvSpPr>
          <p:spPr>
            <a:xfrm>
              <a:off x="4778575" y="2609075"/>
              <a:ext cx="652975" cy="423575"/>
            </a:xfrm>
            <a:custGeom>
              <a:avLst/>
              <a:gdLst/>
              <a:ahLst/>
              <a:cxnLst/>
              <a:rect l="l" t="t" r="r" b="b"/>
              <a:pathLst>
                <a:path w="26119" h="16943" extrusionOk="0">
                  <a:moveTo>
                    <a:pt x="15750" y="605"/>
                  </a:moveTo>
                  <a:cubicBezTo>
                    <a:pt x="16722" y="710"/>
                    <a:pt x="17562" y="1314"/>
                    <a:pt x="17982" y="2207"/>
                  </a:cubicBezTo>
                  <a:cubicBezTo>
                    <a:pt x="18769" y="3860"/>
                    <a:pt x="18218" y="5698"/>
                    <a:pt x="17745" y="7351"/>
                  </a:cubicBezTo>
                  <a:cubicBezTo>
                    <a:pt x="17457" y="8191"/>
                    <a:pt x="17247" y="9084"/>
                    <a:pt x="17089" y="9976"/>
                  </a:cubicBezTo>
                  <a:lnTo>
                    <a:pt x="17063" y="10081"/>
                  </a:lnTo>
                  <a:cubicBezTo>
                    <a:pt x="16958" y="10396"/>
                    <a:pt x="17010" y="10764"/>
                    <a:pt x="17168" y="11053"/>
                  </a:cubicBezTo>
                  <a:cubicBezTo>
                    <a:pt x="17273" y="11210"/>
                    <a:pt x="17457" y="11315"/>
                    <a:pt x="17667" y="11341"/>
                  </a:cubicBezTo>
                  <a:cubicBezTo>
                    <a:pt x="17714" y="11349"/>
                    <a:pt x="17762" y="11352"/>
                    <a:pt x="17808" y="11352"/>
                  </a:cubicBezTo>
                  <a:cubicBezTo>
                    <a:pt x="18432" y="11352"/>
                    <a:pt x="18975" y="10734"/>
                    <a:pt x="19268" y="10344"/>
                  </a:cubicBezTo>
                  <a:lnTo>
                    <a:pt x="19320" y="10291"/>
                  </a:lnTo>
                  <a:cubicBezTo>
                    <a:pt x="19898" y="9530"/>
                    <a:pt x="20423" y="8690"/>
                    <a:pt x="20816" y="7824"/>
                  </a:cubicBezTo>
                  <a:cubicBezTo>
                    <a:pt x="20948" y="7588"/>
                    <a:pt x="21053" y="7351"/>
                    <a:pt x="21184" y="7141"/>
                  </a:cubicBezTo>
                  <a:lnTo>
                    <a:pt x="21236" y="7036"/>
                  </a:lnTo>
                  <a:cubicBezTo>
                    <a:pt x="21630" y="6275"/>
                    <a:pt x="22076" y="5435"/>
                    <a:pt x="22864" y="5173"/>
                  </a:cubicBezTo>
                  <a:cubicBezTo>
                    <a:pt x="23005" y="5126"/>
                    <a:pt x="23148" y="5104"/>
                    <a:pt x="23290" y="5104"/>
                  </a:cubicBezTo>
                  <a:cubicBezTo>
                    <a:pt x="23940" y="5104"/>
                    <a:pt x="24567" y="5558"/>
                    <a:pt x="24911" y="6118"/>
                  </a:cubicBezTo>
                  <a:cubicBezTo>
                    <a:pt x="25331" y="6774"/>
                    <a:pt x="25436" y="7614"/>
                    <a:pt x="25253" y="8716"/>
                  </a:cubicBezTo>
                  <a:cubicBezTo>
                    <a:pt x="25231" y="8911"/>
                    <a:pt x="25067" y="9052"/>
                    <a:pt x="24878" y="9052"/>
                  </a:cubicBezTo>
                  <a:cubicBezTo>
                    <a:pt x="24838" y="9052"/>
                    <a:pt x="24796" y="9045"/>
                    <a:pt x="24754" y="9031"/>
                  </a:cubicBezTo>
                  <a:cubicBezTo>
                    <a:pt x="24465" y="9005"/>
                    <a:pt x="24255" y="8716"/>
                    <a:pt x="24308" y="8428"/>
                  </a:cubicBezTo>
                  <a:cubicBezTo>
                    <a:pt x="24439" y="7666"/>
                    <a:pt x="24360" y="7089"/>
                    <a:pt x="24098" y="6669"/>
                  </a:cubicBezTo>
                  <a:cubicBezTo>
                    <a:pt x="23940" y="6380"/>
                    <a:pt x="23678" y="6196"/>
                    <a:pt x="23363" y="6144"/>
                  </a:cubicBezTo>
                  <a:cubicBezTo>
                    <a:pt x="23074" y="6144"/>
                    <a:pt x="22811" y="6275"/>
                    <a:pt x="22680" y="6538"/>
                  </a:cubicBezTo>
                  <a:cubicBezTo>
                    <a:pt x="22208" y="7141"/>
                    <a:pt x="21840" y="7798"/>
                    <a:pt x="21525" y="8506"/>
                  </a:cubicBezTo>
                  <a:cubicBezTo>
                    <a:pt x="21315" y="8926"/>
                    <a:pt x="21131" y="9346"/>
                    <a:pt x="20895" y="9714"/>
                  </a:cubicBezTo>
                  <a:cubicBezTo>
                    <a:pt x="20370" y="10580"/>
                    <a:pt x="19662" y="11630"/>
                    <a:pt x="18690" y="12129"/>
                  </a:cubicBezTo>
                  <a:cubicBezTo>
                    <a:pt x="18421" y="12264"/>
                    <a:pt x="18099" y="12335"/>
                    <a:pt x="17774" y="12335"/>
                  </a:cubicBezTo>
                  <a:cubicBezTo>
                    <a:pt x="17213" y="12335"/>
                    <a:pt x="16644" y="12122"/>
                    <a:pt x="16328" y="11656"/>
                  </a:cubicBezTo>
                  <a:cubicBezTo>
                    <a:pt x="15645" y="10685"/>
                    <a:pt x="16170" y="8979"/>
                    <a:pt x="16564" y="7745"/>
                  </a:cubicBezTo>
                  <a:cubicBezTo>
                    <a:pt x="16617" y="7561"/>
                    <a:pt x="16669" y="7404"/>
                    <a:pt x="16722" y="7246"/>
                  </a:cubicBezTo>
                  <a:lnTo>
                    <a:pt x="16853" y="6853"/>
                  </a:lnTo>
                  <a:cubicBezTo>
                    <a:pt x="17299" y="5409"/>
                    <a:pt x="17929" y="3414"/>
                    <a:pt x="16722" y="2102"/>
                  </a:cubicBezTo>
                  <a:cubicBezTo>
                    <a:pt x="16439" y="1819"/>
                    <a:pt x="16062" y="1591"/>
                    <a:pt x="15707" y="1591"/>
                  </a:cubicBezTo>
                  <a:cubicBezTo>
                    <a:pt x="15567" y="1591"/>
                    <a:pt x="15430" y="1626"/>
                    <a:pt x="15304" y="1708"/>
                  </a:cubicBezTo>
                  <a:cubicBezTo>
                    <a:pt x="14937" y="1970"/>
                    <a:pt x="14753" y="2522"/>
                    <a:pt x="14622" y="2942"/>
                  </a:cubicBezTo>
                  <a:cubicBezTo>
                    <a:pt x="14595" y="3020"/>
                    <a:pt x="14569" y="3073"/>
                    <a:pt x="14569" y="3125"/>
                  </a:cubicBezTo>
                  <a:cubicBezTo>
                    <a:pt x="14307" y="3834"/>
                    <a:pt x="14097" y="4543"/>
                    <a:pt x="13887" y="5251"/>
                  </a:cubicBezTo>
                  <a:cubicBezTo>
                    <a:pt x="13703" y="5776"/>
                    <a:pt x="13545" y="6301"/>
                    <a:pt x="13362" y="6853"/>
                  </a:cubicBezTo>
                  <a:cubicBezTo>
                    <a:pt x="13099" y="7588"/>
                    <a:pt x="12889" y="8375"/>
                    <a:pt x="12705" y="9110"/>
                  </a:cubicBezTo>
                  <a:cubicBezTo>
                    <a:pt x="12469" y="10186"/>
                    <a:pt x="12128" y="11263"/>
                    <a:pt x="11734" y="12286"/>
                  </a:cubicBezTo>
                  <a:cubicBezTo>
                    <a:pt x="11025" y="13966"/>
                    <a:pt x="9818" y="15909"/>
                    <a:pt x="8506" y="16250"/>
                  </a:cubicBezTo>
                  <a:cubicBezTo>
                    <a:pt x="8371" y="16280"/>
                    <a:pt x="8235" y="16295"/>
                    <a:pt x="8097" y="16295"/>
                  </a:cubicBezTo>
                  <a:cubicBezTo>
                    <a:pt x="7644" y="16295"/>
                    <a:pt x="7188" y="16132"/>
                    <a:pt x="6826" y="15830"/>
                  </a:cubicBezTo>
                  <a:cubicBezTo>
                    <a:pt x="5907" y="15095"/>
                    <a:pt x="5749" y="13966"/>
                    <a:pt x="5592" y="12785"/>
                  </a:cubicBezTo>
                  <a:cubicBezTo>
                    <a:pt x="5566" y="12286"/>
                    <a:pt x="5461" y="11788"/>
                    <a:pt x="5356" y="11289"/>
                  </a:cubicBezTo>
                  <a:cubicBezTo>
                    <a:pt x="5251" y="10869"/>
                    <a:pt x="5014" y="10475"/>
                    <a:pt x="4726" y="10160"/>
                  </a:cubicBezTo>
                  <a:cubicBezTo>
                    <a:pt x="4542" y="9976"/>
                    <a:pt x="4306" y="9845"/>
                    <a:pt x="4069" y="9845"/>
                  </a:cubicBezTo>
                  <a:cubicBezTo>
                    <a:pt x="3754" y="9871"/>
                    <a:pt x="3492" y="10003"/>
                    <a:pt x="3308" y="10239"/>
                  </a:cubicBezTo>
                  <a:cubicBezTo>
                    <a:pt x="2573" y="10921"/>
                    <a:pt x="2284" y="11919"/>
                    <a:pt x="2022" y="12785"/>
                  </a:cubicBezTo>
                  <a:cubicBezTo>
                    <a:pt x="1943" y="13048"/>
                    <a:pt x="1864" y="13310"/>
                    <a:pt x="1786" y="13546"/>
                  </a:cubicBezTo>
                  <a:cubicBezTo>
                    <a:pt x="1733" y="13730"/>
                    <a:pt x="1576" y="13861"/>
                    <a:pt x="1392" y="13888"/>
                  </a:cubicBezTo>
                  <a:cubicBezTo>
                    <a:pt x="1339" y="13901"/>
                    <a:pt x="1289" y="13907"/>
                    <a:pt x="1239" y="13907"/>
                  </a:cubicBezTo>
                  <a:cubicBezTo>
                    <a:pt x="1092" y="13907"/>
                    <a:pt x="959" y="13848"/>
                    <a:pt x="841" y="13730"/>
                  </a:cubicBezTo>
                  <a:cubicBezTo>
                    <a:pt x="762" y="13625"/>
                    <a:pt x="762" y="13494"/>
                    <a:pt x="814" y="13363"/>
                  </a:cubicBezTo>
                  <a:cubicBezTo>
                    <a:pt x="919" y="13100"/>
                    <a:pt x="998" y="12811"/>
                    <a:pt x="1077" y="12523"/>
                  </a:cubicBezTo>
                  <a:cubicBezTo>
                    <a:pt x="1418" y="11499"/>
                    <a:pt x="1759" y="10423"/>
                    <a:pt x="2494" y="9635"/>
                  </a:cubicBezTo>
                  <a:cubicBezTo>
                    <a:pt x="2765" y="9346"/>
                    <a:pt x="3375" y="8815"/>
                    <a:pt x="4128" y="8815"/>
                  </a:cubicBezTo>
                  <a:cubicBezTo>
                    <a:pt x="4399" y="8815"/>
                    <a:pt x="4689" y="8884"/>
                    <a:pt x="4988" y="9058"/>
                  </a:cubicBezTo>
                  <a:cubicBezTo>
                    <a:pt x="5723" y="9556"/>
                    <a:pt x="6248" y="10344"/>
                    <a:pt x="6379" y="11236"/>
                  </a:cubicBezTo>
                  <a:cubicBezTo>
                    <a:pt x="6458" y="11551"/>
                    <a:pt x="6484" y="11893"/>
                    <a:pt x="6511" y="12234"/>
                  </a:cubicBezTo>
                  <a:cubicBezTo>
                    <a:pt x="6537" y="13021"/>
                    <a:pt x="6721" y="13783"/>
                    <a:pt x="7036" y="14491"/>
                  </a:cubicBezTo>
                  <a:cubicBezTo>
                    <a:pt x="7219" y="14911"/>
                    <a:pt x="7613" y="15200"/>
                    <a:pt x="8059" y="15226"/>
                  </a:cubicBezTo>
                  <a:lnTo>
                    <a:pt x="8086" y="15226"/>
                  </a:lnTo>
                  <a:cubicBezTo>
                    <a:pt x="8847" y="15226"/>
                    <a:pt x="9555" y="14334"/>
                    <a:pt x="10028" y="13573"/>
                  </a:cubicBezTo>
                  <a:cubicBezTo>
                    <a:pt x="10789" y="12208"/>
                    <a:pt x="11367" y="10738"/>
                    <a:pt x="11708" y="9189"/>
                  </a:cubicBezTo>
                  <a:cubicBezTo>
                    <a:pt x="12049" y="7876"/>
                    <a:pt x="12443" y="6590"/>
                    <a:pt x="12863" y="5251"/>
                  </a:cubicBezTo>
                  <a:lnTo>
                    <a:pt x="12889" y="5199"/>
                  </a:lnTo>
                  <a:cubicBezTo>
                    <a:pt x="12994" y="4884"/>
                    <a:pt x="13073" y="4569"/>
                    <a:pt x="13178" y="4254"/>
                  </a:cubicBezTo>
                  <a:cubicBezTo>
                    <a:pt x="13388" y="3361"/>
                    <a:pt x="13703" y="2495"/>
                    <a:pt x="14097" y="1682"/>
                  </a:cubicBezTo>
                  <a:cubicBezTo>
                    <a:pt x="14385" y="1025"/>
                    <a:pt x="15015" y="605"/>
                    <a:pt x="15750" y="605"/>
                  </a:cubicBezTo>
                  <a:close/>
                  <a:moveTo>
                    <a:pt x="15681" y="1"/>
                  </a:moveTo>
                  <a:cubicBezTo>
                    <a:pt x="14737" y="1"/>
                    <a:pt x="13877" y="522"/>
                    <a:pt x="13467" y="1393"/>
                  </a:cubicBezTo>
                  <a:cubicBezTo>
                    <a:pt x="13047" y="2233"/>
                    <a:pt x="12705" y="3152"/>
                    <a:pt x="12495" y="4070"/>
                  </a:cubicBezTo>
                  <a:cubicBezTo>
                    <a:pt x="12390" y="4385"/>
                    <a:pt x="12312" y="4700"/>
                    <a:pt x="12207" y="5015"/>
                  </a:cubicBezTo>
                  <a:lnTo>
                    <a:pt x="12180" y="5068"/>
                  </a:lnTo>
                  <a:cubicBezTo>
                    <a:pt x="11787" y="6354"/>
                    <a:pt x="11340" y="7693"/>
                    <a:pt x="11025" y="9058"/>
                  </a:cubicBezTo>
                  <a:cubicBezTo>
                    <a:pt x="10684" y="10528"/>
                    <a:pt x="10159" y="11945"/>
                    <a:pt x="9398" y="13258"/>
                  </a:cubicBezTo>
                  <a:cubicBezTo>
                    <a:pt x="8899" y="14071"/>
                    <a:pt x="8374" y="14596"/>
                    <a:pt x="8033" y="14596"/>
                  </a:cubicBezTo>
                  <a:cubicBezTo>
                    <a:pt x="7876" y="14596"/>
                    <a:pt x="7718" y="14465"/>
                    <a:pt x="7561" y="14176"/>
                  </a:cubicBezTo>
                  <a:cubicBezTo>
                    <a:pt x="7298" y="13546"/>
                    <a:pt x="7141" y="12890"/>
                    <a:pt x="7114" y="12208"/>
                  </a:cubicBezTo>
                  <a:cubicBezTo>
                    <a:pt x="7088" y="11840"/>
                    <a:pt x="7036" y="11473"/>
                    <a:pt x="6983" y="11131"/>
                  </a:cubicBezTo>
                  <a:cubicBezTo>
                    <a:pt x="6799" y="10055"/>
                    <a:pt x="6169" y="9110"/>
                    <a:pt x="5277" y="8506"/>
                  </a:cubicBezTo>
                  <a:cubicBezTo>
                    <a:pt x="4890" y="8289"/>
                    <a:pt x="4483" y="8181"/>
                    <a:pt x="4074" y="8181"/>
                  </a:cubicBezTo>
                  <a:cubicBezTo>
                    <a:pt x="3344" y="8181"/>
                    <a:pt x="2608" y="8526"/>
                    <a:pt x="1969" y="9215"/>
                  </a:cubicBezTo>
                  <a:cubicBezTo>
                    <a:pt x="1129" y="10108"/>
                    <a:pt x="762" y="11236"/>
                    <a:pt x="421" y="12339"/>
                  </a:cubicBezTo>
                  <a:cubicBezTo>
                    <a:pt x="316" y="12628"/>
                    <a:pt x="237" y="12916"/>
                    <a:pt x="132" y="13179"/>
                  </a:cubicBezTo>
                  <a:cubicBezTo>
                    <a:pt x="1" y="13520"/>
                    <a:pt x="79" y="13914"/>
                    <a:pt x="289" y="14176"/>
                  </a:cubicBezTo>
                  <a:cubicBezTo>
                    <a:pt x="550" y="14437"/>
                    <a:pt x="883" y="14590"/>
                    <a:pt x="1229" y="14590"/>
                  </a:cubicBezTo>
                  <a:cubicBezTo>
                    <a:pt x="1300" y="14590"/>
                    <a:pt x="1372" y="14584"/>
                    <a:pt x="1444" y="14570"/>
                  </a:cubicBezTo>
                  <a:cubicBezTo>
                    <a:pt x="1864" y="14491"/>
                    <a:pt x="2206" y="14176"/>
                    <a:pt x="2337" y="13783"/>
                  </a:cubicBezTo>
                  <a:cubicBezTo>
                    <a:pt x="2442" y="13520"/>
                    <a:pt x="2521" y="13258"/>
                    <a:pt x="2599" y="12995"/>
                  </a:cubicBezTo>
                  <a:cubicBezTo>
                    <a:pt x="2836" y="12155"/>
                    <a:pt x="3098" y="11289"/>
                    <a:pt x="3702" y="10738"/>
                  </a:cubicBezTo>
                  <a:cubicBezTo>
                    <a:pt x="3895" y="10559"/>
                    <a:pt x="3979" y="10482"/>
                    <a:pt x="4054" y="10482"/>
                  </a:cubicBezTo>
                  <a:cubicBezTo>
                    <a:pt x="4111" y="10482"/>
                    <a:pt x="4162" y="10527"/>
                    <a:pt x="4253" y="10606"/>
                  </a:cubicBezTo>
                  <a:cubicBezTo>
                    <a:pt x="4489" y="10843"/>
                    <a:pt x="4647" y="11131"/>
                    <a:pt x="4726" y="11446"/>
                  </a:cubicBezTo>
                  <a:cubicBezTo>
                    <a:pt x="4831" y="11919"/>
                    <a:pt x="4909" y="12391"/>
                    <a:pt x="4962" y="12864"/>
                  </a:cubicBezTo>
                  <a:cubicBezTo>
                    <a:pt x="5119" y="14124"/>
                    <a:pt x="5303" y="15410"/>
                    <a:pt x="6432" y="16329"/>
                  </a:cubicBezTo>
                  <a:cubicBezTo>
                    <a:pt x="6904" y="16696"/>
                    <a:pt x="7482" y="16933"/>
                    <a:pt x="8086" y="16933"/>
                  </a:cubicBezTo>
                  <a:cubicBezTo>
                    <a:pt x="8142" y="16940"/>
                    <a:pt x="8198" y="16943"/>
                    <a:pt x="8254" y="16943"/>
                  </a:cubicBezTo>
                  <a:cubicBezTo>
                    <a:pt x="8408" y="16943"/>
                    <a:pt x="8562" y="16918"/>
                    <a:pt x="8715" y="16880"/>
                  </a:cubicBezTo>
                  <a:cubicBezTo>
                    <a:pt x="10605" y="16381"/>
                    <a:pt x="11892" y="13678"/>
                    <a:pt x="12364" y="12523"/>
                  </a:cubicBezTo>
                  <a:cubicBezTo>
                    <a:pt x="12784" y="11473"/>
                    <a:pt x="13125" y="10370"/>
                    <a:pt x="13388" y="9268"/>
                  </a:cubicBezTo>
                  <a:cubicBezTo>
                    <a:pt x="13572" y="8533"/>
                    <a:pt x="13755" y="7771"/>
                    <a:pt x="13992" y="7036"/>
                  </a:cubicBezTo>
                  <a:cubicBezTo>
                    <a:pt x="14175" y="6511"/>
                    <a:pt x="14359" y="5960"/>
                    <a:pt x="14517" y="5435"/>
                  </a:cubicBezTo>
                  <a:cubicBezTo>
                    <a:pt x="14727" y="4753"/>
                    <a:pt x="14963" y="4044"/>
                    <a:pt x="15199" y="3335"/>
                  </a:cubicBezTo>
                  <a:lnTo>
                    <a:pt x="15252" y="3125"/>
                  </a:lnTo>
                  <a:cubicBezTo>
                    <a:pt x="15357" y="2863"/>
                    <a:pt x="15488" y="2364"/>
                    <a:pt x="15672" y="2259"/>
                  </a:cubicBezTo>
                  <a:cubicBezTo>
                    <a:pt x="15690" y="2245"/>
                    <a:pt x="15714" y="2238"/>
                    <a:pt x="15742" y="2238"/>
                  </a:cubicBezTo>
                  <a:cubicBezTo>
                    <a:pt x="15869" y="2238"/>
                    <a:pt x="16077" y="2375"/>
                    <a:pt x="16249" y="2548"/>
                  </a:cubicBezTo>
                  <a:cubicBezTo>
                    <a:pt x="17194" y="3571"/>
                    <a:pt x="16669" y="5278"/>
                    <a:pt x="16249" y="6643"/>
                  </a:cubicBezTo>
                  <a:cubicBezTo>
                    <a:pt x="16197" y="6800"/>
                    <a:pt x="16144" y="6905"/>
                    <a:pt x="16118" y="7063"/>
                  </a:cubicBezTo>
                  <a:cubicBezTo>
                    <a:pt x="16065" y="7220"/>
                    <a:pt x="16013" y="7378"/>
                    <a:pt x="15960" y="7561"/>
                  </a:cubicBezTo>
                  <a:cubicBezTo>
                    <a:pt x="15540" y="8926"/>
                    <a:pt x="14937" y="10790"/>
                    <a:pt x="15803" y="12024"/>
                  </a:cubicBezTo>
                  <a:cubicBezTo>
                    <a:pt x="16271" y="12709"/>
                    <a:pt x="17048" y="13012"/>
                    <a:pt x="17809" y="13012"/>
                  </a:cubicBezTo>
                  <a:cubicBezTo>
                    <a:pt x="18242" y="13012"/>
                    <a:pt x="18670" y="12914"/>
                    <a:pt x="19032" y="12733"/>
                  </a:cubicBezTo>
                  <a:cubicBezTo>
                    <a:pt x="20134" y="12155"/>
                    <a:pt x="20921" y="11000"/>
                    <a:pt x="21473" y="10081"/>
                  </a:cubicBezTo>
                  <a:cubicBezTo>
                    <a:pt x="21709" y="9661"/>
                    <a:pt x="21919" y="9215"/>
                    <a:pt x="22129" y="8795"/>
                  </a:cubicBezTo>
                  <a:cubicBezTo>
                    <a:pt x="22418" y="8139"/>
                    <a:pt x="22759" y="7535"/>
                    <a:pt x="23179" y="6958"/>
                  </a:cubicBezTo>
                  <a:cubicBezTo>
                    <a:pt x="23231" y="6905"/>
                    <a:pt x="23284" y="6853"/>
                    <a:pt x="23336" y="6800"/>
                  </a:cubicBezTo>
                  <a:cubicBezTo>
                    <a:pt x="23363" y="6800"/>
                    <a:pt x="23415" y="6853"/>
                    <a:pt x="23546" y="7036"/>
                  </a:cubicBezTo>
                  <a:cubicBezTo>
                    <a:pt x="23730" y="7325"/>
                    <a:pt x="23783" y="7745"/>
                    <a:pt x="23651" y="8323"/>
                  </a:cubicBezTo>
                  <a:cubicBezTo>
                    <a:pt x="23546" y="8979"/>
                    <a:pt x="23993" y="9609"/>
                    <a:pt x="24649" y="9688"/>
                  </a:cubicBezTo>
                  <a:cubicBezTo>
                    <a:pt x="24735" y="9711"/>
                    <a:pt x="24822" y="9722"/>
                    <a:pt x="24907" y="9722"/>
                  </a:cubicBezTo>
                  <a:cubicBezTo>
                    <a:pt x="25389" y="9722"/>
                    <a:pt x="25820" y="9361"/>
                    <a:pt x="25909" y="8848"/>
                  </a:cubicBezTo>
                  <a:cubicBezTo>
                    <a:pt x="26119" y="7588"/>
                    <a:pt x="25988" y="6564"/>
                    <a:pt x="25463" y="5776"/>
                  </a:cubicBezTo>
                  <a:cubicBezTo>
                    <a:pt x="24994" y="5053"/>
                    <a:pt x="24164" y="4467"/>
                    <a:pt x="23279" y="4467"/>
                  </a:cubicBezTo>
                  <a:cubicBezTo>
                    <a:pt x="23072" y="4467"/>
                    <a:pt x="22863" y="4499"/>
                    <a:pt x="22654" y="4569"/>
                  </a:cubicBezTo>
                  <a:cubicBezTo>
                    <a:pt x="21630" y="4910"/>
                    <a:pt x="21079" y="5934"/>
                    <a:pt x="20659" y="6748"/>
                  </a:cubicBezTo>
                  <a:lnTo>
                    <a:pt x="20606" y="6853"/>
                  </a:lnTo>
                  <a:cubicBezTo>
                    <a:pt x="20475" y="7063"/>
                    <a:pt x="20344" y="7299"/>
                    <a:pt x="20239" y="7535"/>
                  </a:cubicBezTo>
                  <a:cubicBezTo>
                    <a:pt x="19845" y="8375"/>
                    <a:pt x="19373" y="9163"/>
                    <a:pt x="18822" y="9898"/>
                  </a:cubicBezTo>
                  <a:lnTo>
                    <a:pt x="18769" y="9950"/>
                  </a:lnTo>
                  <a:cubicBezTo>
                    <a:pt x="18519" y="10250"/>
                    <a:pt x="18128" y="10715"/>
                    <a:pt x="17796" y="10715"/>
                  </a:cubicBezTo>
                  <a:cubicBezTo>
                    <a:pt x="17779" y="10715"/>
                    <a:pt x="17762" y="10714"/>
                    <a:pt x="17745" y="10711"/>
                  </a:cubicBezTo>
                  <a:cubicBezTo>
                    <a:pt x="17719" y="10711"/>
                    <a:pt x="17719" y="10685"/>
                    <a:pt x="17693" y="10685"/>
                  </a:cubicBezTo>
                  <a:cubicBezTo>
                    <a:pt x="17667" y="10528"/>
                    <a:pt x="17667" y="10370"/>
                    <a:pt x="17719" y="10213"/>
                  </a:cubicBezTo>
                  <a:lnTo>
                    <a:pt x="17719" y="10081"/>
                  </a:lnTo>
                  <a:cubicBezTo>
                    <a:pt x="17877" y="9241"/>
                    <a:pt x="18087" y="8375"/>
                    <a:pt x="18349" y="7561"/>
                  </a:cubicBezTo>
                  <a:cubicBezTo>
                    <a:pt x="18848" y="5908"/>
                    <a:pt x="19452" y="3834"/>
                    <a:pt x="18533" y="1970"/>
                  </a:cubicBezTo>
                  <a:cubicBezTo>
                    <a:pt x="17982" y="815"/>
                    <a:pt x="16853" y="2"/>
                    <a:pt x="15750" y="2"/>
                  </a:cubicBezTo>
                  <a:cubicBezTo>
                    <a:pt x="15727" y="1"/>
                    <a:pt x="15704" y="1"/>
                    <a:pt x="1568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8"/>
          <p:cNvGrpSpPr/>
          <p:nvPr/>
        </p:nvGrpSpPr>
        <p:grpSpPr>
          <a:xfrm>
            <a:off x="8935925" y="2187600"/>
            <a:ext cx="235600" cy="273275"/>
            <a:chOff x="2725875" y="2419850"/>
            <a:chExt cx="235600" cy="273275"/>
          </a:xfrm>
        </p:grpSpPr>
        <p:sp>
          <p:nvSpPr>
            <p:cNvPr id="1127" name="Google Shape;1127;p1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18"/>
          <p:cNvGrpSpPr/>
          <p:nvPr/>
        </p:nvGrpSpPr>
        <p:grpSpPr>
          <a:xfrm>
            <a:off x="11425" y="3263863"/>
            <a:ext cx="235600" cy="273275"/>
            <a:chOff x="2725875" y="2419850"/>
            <a:chExt cx="235600" cy="273275"/>
          </a:xfrm>
        </p:grpSpPr>
        <p:sp>
          <p:nvSpPr>
            <p:cNvPr id="1132" name="Google Shape;1132;p1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136"/>
        <p:cNvGrpSpPr/>
        <p:nvPr/>
      </p:nvGrpSpPr>
      <p:grpSpPr>
        <a:xfrm>
          <a:off x="0" y="0"/>
          <a:ext cx="0" cy="0"/>
          <a:chOff x="0" y="0"/>
          <a:chExt cx="0" cy="0"/>
        </a:xfrm>
      </p:grpSpPr>
      <p:sp>
        <p:nvSpPr>
          <p:cNvPr id="1137" name="Google Shape;1137;p19"/>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38" name="Google Shape;1138;p19"/>
          <p:cNvGrpSpPr/>
          <p:nvPr/>
        </p:nvGrpSpPr>
        <p:grpSpPr>
          <a:xfrm>
            <a:off x="-147600" y="1320313"/>
            <a:ext cx="754700" cy="568750"/>
            <a:chOff x="1704100" y="1951775"/>
            <a:chExt cx="754700" cy="568750"/>
          </a:xfrm>
        </p:grpSpPr>
        <p:sp>
          <p:nvSpPr>
            <p:cNvPr id="1139" name="Google Shape;1139;p19"/>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9"/>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9"/>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9"/>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19"/>
          <p:cNvGrpSpPr/>
          <p:nvPr/>
        </p:nvGrpSpPr>
        <p:grpSpPr>
          <a:xfrm>
            <a:off x="4476350" y="4756150"/>
            <a:ext cx="235600" cy="273275"/>
            <a:chOff x="2725875" y="2419850"/>
            <a:chExt cx="235600" cy="273275"/>
          </a:xfrm>
        </p:grpSpPr>
        <p:sp>
          <p:nvSpPr>
            <p:cNvPr id="1144" name="Google Shape;1144;p19"/>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9"/>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9"/>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9"/>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19"/>
          <p:cNvGrpSpPr/>
          <p:nvPr/>
        </p:nvGrpSpPr>
        <p:grpSpPr>
          <a:xfrm>
            <a:off x="182325" y="2382425"/>
            <a:ext cx="364900" cy="313875"/>
            <a:chOff x="3683975" y="4697775"/>
            <a:chExt cx="364900" cy="313875"/>
          </a:xfrm>
        </p:grpSpPr>
        <p:sp>
          <p:nvSpPr>
            <p:cNvPr id="1149" name="Google Shape;1149;p19"/>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9"/>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9"/>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9"/>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19"/>
          <p:cNvGrpSpPr/>
          <p:nvPr/>
        </p:nvGrpSpPr>
        <p:grpSpPr>
          <a:xfrm>
            <a:off x="5269050" y="4841613"/>
            <a:ext cx="504000" cy="617525"/>
            <a:chOff x="1702150" y="2499125"/>
            <a:chExt cx="504000" cy="617525"/>
          </a:xfrm>
        </p:grpSpPr>
        <p:sp>
          <p:nvSpPr>
            <p:cNvPr id="1154" name="Google Shape;1154;p19"/>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9"/>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9"/>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9"/>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19"/>
          <p:cNvGrpSpPr/>
          <p:nvPr/>
        </p:nvGrpSpPr>
        <p:grpSpPr>
          <a:xfrm>
            <a:off x="8505575" y="2119138"/>
            <a:ext cx="235600" cy="273275"/>
            <a:chOff x="2725875" y="2419850"/>
            <a:chExt cx="235600" cy="273275"/>
          </a:xfrm>
        </p:grpSpPr>
        <p:sp>
          <p:nvSpPr>
            <p:cNvPr id="1159" name="Google Shape;1159;p19"/>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9"/>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9"/>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9"/>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19"/>
          <p:cNvGrpSpPr/>
          <p:nvPr/>
        </p:nvGrpSpPr>
        <p:grpSpPr>
          <a:xfrm rot="5400000">
            <a:off x="8879569" y="3202488"/>
            <a:ext cx="570147" cy="588639"/>
            <a:chOff x="291250" y="2584825"/>
            <a:chExt cx="830150" cy="857075"/>
          </a:xfrm>
        </p:grpSpPr>
        <p:sp>
          <p:nvSpPr>
            <p:cNvPr id="1164" name="Google Shape;1164;p19"/>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9"/>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9"/>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9"/>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19"/>
          <p:cNvGrpSpPr/>
          <p:nvPr/>
        </p:nvGrpSpPr>
        <p:grpSpPr>
          <a:xfrm>
            <a:off x="-251800" y="4371125"/>
            <a:ext cx="669400" cy="464675"/>
            <a:chOff x="4778575" y="2609075"/>
            <a:chExt cx="669400" cy="464675"/>
          </a:xfrm>
        </p:grpSpPr>
        <p:sp>
          <p:nvSpPr>
            <p:cNvPr id="1169" name="Google Shape;1169;p19"/>
            <p:cNvSpPr/>
            <p:nvPr/>
          </p:nvSpPr>
          <p:spPr>
            <a:xfrm>
              <a:off x="4801950" y="2657675"/>
              <a:ext cx="636825" cy="408350"/>
            </a:xfrm>
            <a:custGeom>
              <a:avLst/>
              <a:gdLst/>
              <a:ahLst/>
              <a:cxnLst/>
              <a:rect l="l" t="t" r="r" b="b"/>
              <a:pathLst>
                <a:path w="25473" h="16334" extrusionOk="0">
                  <a:moveTo>
                    <a:pt x="15395" y="1"/>
                  </a:moveTo>
                  <a:cubicBezTo>
                    <a:pt x="14674" y="1"/>
                    <a:pt x="13974" y="368"/>
                    <a:pt x="13503" y="1234"/>
                  </a:cubicBezTo>
                  <a:cubicBezTo>
                    <a:pt x="12925" y="2336"/>
                    <a:pt x="12637" y="3622"/>
                    <a:pt x="12269" y="4804"/>
                  </a:cubicBezTo>
                  <a:cubicBezTo>
                    <a:pt x="11849" y="6142"/>
                    <a:pt x="11429" y="7481"/>
                    <a:pt x="11088" y="8820"/>
                  </a:cubicBezTo>
                  <a:cubicBezTo>
                    <a:pt x="10747" y="10342"/>
                    <a:pt x="10195" y="11786"/>
                    <a:pt x="9460" y="13125"/>
                  </a:cubicBezTo>
                  <a:cubicBezTo>
                    <a:pt x="9109" y="13698"/>
                    <a:pt x="8444" y="14624"/>
                    <a:pt x="7807" y="14624"/>
                  </a:cubicBezTo>
                  <a:cubicBezTo>
                    <a:pt x="7540" y="14624"/>
                    <a:pt x="7278" y="14462"/>
                    <a:pt x="7046" y="14044"/>
                  </a:cubicBezTo>
                  <a:cubicBezTo>
                    <a:pt x="6521" y="13125"/>
                    <a:pt x="6626" y="11891"/>
                    <a:pt x="6416" y="10894"/>
                  </a:cubicBezTo>
                  <a:cubicBezTo>
                    <a:pt x="6258" y="9922"/>
                    <a:pt x="5681" y="9056"/>
                    <a:pt x="4867" y="8505"/>
                  </a:cubicBezTo>
                  <a:cubicBezTo>
                    <a:pt x="4522" y="8307"/>
                    <a:pt x="4178" y="8219"/>
                    <a:pt x="3843" y="8219"/>
                  </a:cubicBezTo>
                  <a:cubicBezTo>
                    <a:pt x="3156" y="8219"/>
                    <a:pt x="2509" y="8588"/>
                    <a:pt x="1979" y="9135"/>
                  </a:cubicBezTo>
                  <a:cubicBezTo>
                    <a:pt x="982" y="10185"/>
                    <a:pt x="667" y="11655"/>
                    <a:pt x="221" y="12994"/>
                  </a:cubicBezTo>
                  <a:cubicBezTo>
                    <a:pt x="1" y="13575"/>
                    <a:pt x="487" y="13959"/>
                    <a:pt x="986" y="13959"/>
                  </a:cubicBezTo>
                  <a:cubicBezTo>
                    <a:pt x="1319" y="13959"/>
                    <a:pt x="1659" y="13787"/>
                    <a:pt x="1796" y="13387"/>
                  </a:cubicBezTo>
                  <a:cubicBezTo>
                    <a:pt x="2189" y="12311"/>
                    <a:pt x="2373" y="10999"/>
                    <a:pt x="3239" y="10185"/>
                  </a:cubicBezTo>
                  <a:cubicBezTo>
                    <a:pt x="3464" y="9975"/>
                    <a:pt x="3629" y="9851"/>
                    <a:pt x="3802" y="9851"/>
                  </a:cubicBezTo>
                  <a:cubicBezTo>
                    <a:pt x="3932" y="9851"/>
                    <a:pt x="4068" y="9922"/>
                    <a:pt x="4237" y="10080"/>
                  </a:cubicBezTo>
                  <a:cubicBezTo>
                    <a:pt x="4499" y="10342"/>
                    <a:pt x="4709" y="10684"/>
                    <a:pt x="4788" y="11077"/>
                  </a:cubicBezTo>
                  <a:cubicBezTo>
                    <a:pt x="5208" y="12679"/>
                    <a:pt x="4919" y="14621"/>
                    <a:pt x="6389" y="15776"/>
                  </a:cubicBezTo>
                  <a:cubicBezTo>
                    <a:pt x="6890" y="16168"/>
                    <a:pt x="7374" y="16334"/>
                    <a:pt x="7833" y="16334"/>
                  </a:cubicBezTo>
                  <a:cubicBezTo>
                    <a:pt x="9684" y="16334"/>
                    <a:pt x="11145" y="13636"/>
                    <a:pt x="11797" y="12101"/>
                  </a:cubicBezTo>
                  <a:cubicBezTo>
                    <a:pt x="12505" y="10342"/>
                    <a:pt x="12820" y="8452"/>
                    <a:pt x="13398" y="6641"/>
                  </a:cubicBezTo>
                  <a:cubicBezTo>
                    <a:pt x="13818" y="5407"/>
                    <a:pt x="14185" y="4147"/>
                    <a:pt x="14605" y="2940"/>
                  </a:cubicBezTo>
                  <a:cubicBezTo>
                    <a:pt x="14710" y="2572"/>
                    <a:pt x="14868" y="1890"/>
                    <a:pt x="15209" y="1680"/>
                  </a:cubicBezTo>
                  <a:cubicBezTo>
                    <a:pt x="15290" y="1624"/>
                    <a:pt x="15376" y="1600"/>
                    <a:pt x="15463" y="1600"/>
                  </a:cubicBezTo>
                  <a:cubicBezTo>
                    <a:pt x="15740" y="1600"/>
                    <a:pt x="16027" y="1841"/>
                    <a:pt x="16207" y="2021"/>
                  </a:cubicBezTo>
                  <a:cubicBezTo>
                    <a:pt x="17388" y="3307"/>
                    <a:pt x="16574" y="5434"/>
                    <a:pt x="16154" y="6851"/>
                  </a:cubicBezTo>
                  <a:cubicBezTo>
                    <a:pt x="15760" y="8164"/>
                    <a:pt x="14920" y="10290"/>
                    <a:pt x="15787" y="11550"/>
                  </a:cubicBezTo>
                  <a:cubicBezTo>
                    <a:pt x="16174" y="12106"/>
                    <a:pt x="16842" y="12370"/>
                    <a:pt x="17514" y="12370"/>
                  </a:cubicBezTo>
                  <a:cubicBezTo>
                    <a:pt x="17890" y="12370"/>
                    <a:pt x="18266" y="12287"/>
                    <a:pt x="18595" y="12127"/>
                  </a:cubicBezTo>
                  <a:cubicBezTo>
                    <a:pt x="19593" y="11602"/>
                    <a:pt x="20354" y="10526"/>
                    <a:pt x="20931" y="9581"/>
                  </a:cubicBezTo>
                  <a:cubicBezTo>
                    <a:pt x="21535" y="8584"/>
                    <a:pt x="21929" y="7376"/>
                    <a:pt x="22664" y="6431"/>
                  </a:cubicBezTo>
                  <a:cubicBezTo>
                    <a:pt x="22813" y="6259"/>
                    <a:pt x="22948" y="6177"/>
                    <a:pt x="23076" y="6177"/>
                  </a:cubicBezTo>
                  <a:cubicBezTo>
                    <a:pt x="23240" y="6177"/>
                    <a:pt x="23394" y="6312"/>
                    <a:pt x="23556" y="6562"/>
                  </a:cubicBezTo>
                  <a:cubicBezTo>
                    <a:pt x="23793" y="7009"/>
                    <a:pt x="23845" y="7560"/>
                    <a:pt x="23714" y="8085"/>
                  </a:cubicBezTo>
                  <a:cubicBezTo>
                    <a:pt x="23589" y="8692"/>
                    <a:pt x="24101" y="9077"/>
                    <a:pt x="24583" y="9077"/>
                  </a:cubicBezTo>
                  <a:cubicBezTo>
                    <a:pt x="24913" y="9077"/>
                    <a:pt x="25230" y="8895"/>
                    <a:pt x="25315" y="8479"/>
                  </a:cubicBezTo>
                  <a:cubicBezTo>
                    <a:pt x="25473" y="7507"/>
                    <a:pt x="25473" y="6484"/>
                    <a:pt x="24921" y="5617"/>
                  </a:cubicBezTo>
                  <a:cubicBezTo>
                    <a:pt x="24494" y="4998"/>
                    <a:pt x="23753" y="4482"/>
                    <a:pt x="22983" y="4482"/>
                  </a:cubicBezTo>
                  <a:cubicBezTo>
                    <a:pt x="22807" y="4482"/>
                    <a:pt x="22629" y="4509"/>
                    <a:pt x="22454" y="4567"/>
                  </a:cubicBezTo>
                  <a:cubicBezTo>
                    <a:pt x="21535" y="4882"/>
                    <a:pt x="21036" y="5880"/>
                    <a:pt x="20616" y="6694"/>
                  </a:cubicBezTo>
                  <a:cubicBezTo>
                    <a:pt x="20039" y="7744"/>
                    <a:pt x="19566" y="8846"/>
                    <a:pt x="18779" y="9791"/>
                  </a:cubicBezTo>
                  <a:cubicBezTo>
                    <a:pt x="18507" y="10137"/>
                    <a:pt x="18025" y="10717"/>
                    <a:pt x="17531" y="10717"/>
                  </a:cubicBezTo>
                  <a:cubicBezTo>
                    <a:pt x="17501" y="10717"/>
                    <a:pt x="17471" y="10714"/>
                    <a:pt x="17440" y="10710"/>
                  </a:cubicBezTo>
                  <a:cubicBezTo>
                    <a:pt x="16889" y="10631"/>
                    <a:pt x="17073" y="10106"/>
                    <a:pt x="17125" y="9712"/>
                  </a:cubicBezTo>
                  <a:cubicBezTo>
                    <a:pt x="17283" y="8846"/>
                    <a:pt x="17493" y="7980"/>
                    <a:pt x="17755" y="7140"/>
                  </a:cubicBezTo>
                  <a:cubicBezTo>
                    <a:pt x="18280" y="5407"/>
                    <a:pt x="18805" y="3517"/>
                    <a:pt x="17965" y="1785"/>
                  </a:cubicBezTo>
                  <a:cubicBezTo>
                    <a:pt x="17445" y="715"/>
                    <a:pt x="16400" y="1"/>
                    <a:pt x="1539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9"/>
            <p:cNvSpPr/>
            <p:nvPr/>
          </p:nvSpPr>
          <p:spPr>
            <a:xfrm>
              <a:off x="4794975" y="2649775"/>
              <a:ext cx="653000" cy="423975"/>
            </a:xfrm>
            <a:custGeom>
              <a:avLst/>
              <a:gdLst/>
              <a:ahLst/>
              <a:cxnLst/>
              <a:rect l="l" t="t" r="r" b="b"/>
              <a:pathLst>
                <a:path w="26120" h="16959" extrusionOk="0">
                  <a:moveTo>
                    <a:pt x="15751" y="631"/>
                  </a:moveTo>
                  <a:cubicBezTo>
                    <a:pt x="16722" y="710"/>
                    <a:pt x="17562" y="1314"/>
                    <a:pt x="17982" y="2232"/>
                  </a:cubicBezTo>
                  <a:cubicBezTo>
                    <a:pt x="18769" y="3886"/>
                    <a:pt x="18218" y="5723"/>
                    <a:pt x="17746" y="7351"/>
                  </a:cubicBezTo>
                  <a:cubicBezTo>
                    <a:pt x="17457" y="8217"/>
                    <a:pt x="17247" y="9083"/>
                    <a:pt x="17089" y="9976"/>
                  </a:cubicBezTo>
                  <a:lnTo>
                    <a:pt x="17063" y="10107"/>
                  </a:lnTo>
                  <a:cubicBezTo>
                    <a:pt x="16958" y="10422"/>
                    <a:pt x="17011" y="10763"/>
                    <a:pt x="17168" y="11052"/>
                  </a:cubicBezTo>
                  <a:cubicBezTo>
                    <a:pt x="17273" y="11210"/>
                    <a:pt x="17457" y="11315"/>
                    <a:pt x="17667" y="11341"/>
                  </a:cubicBezTo>
                  <a:cubicBezTo>
                    <a:pt x="17715" y="11348"/>
                    <a:pt x="17762" y="11352"/>
                    <a:pt x="17809" y="11352"/>
                  </a:cubicBezTo>
                  <a:cubicBezTo>
                    <a:pt x="18432" y="11352"/>
                    <a:pt x="18975" y="10736"/>
                    <a:pt x="19268" y="10370"/>
                  </a:cubicBezTo>
                  <a:lnTo>
                    <a:pt x="19321" y="10317"/>
                  </a:lnTo>
                  <a:cubicBezTo>
                    <a:pt x="19898" y="9530"/>
                    <a:pt x="20423" y="8716"/>
                    <a:pt x="20817" y="7823"/>
                  </a:cubicBezTo>
                  <a:cubicBezTo>
                    <a:pt x="20948" y="7613"/>
                    <a:pt x="21053" y="7377"/>
                    <a:pt x="21184" y="7141"/>
                  </a:cubicBezTo>
                  <a:lnTo>
                    <a:pt x="21237" y="7036"/>
                  </a:lnTo>
                  <a:cubicBezTo>
                    <a:pt x="21630" y="6301"/>
                    <a:pt x="22077" y="5435"/>
                    <a:pt x="22864" y="5198"/>
                  </a:cubicBezTo>
                  <a:cubicBezTo>
                    <a:pt x="23006" y="5151"/>
                    <a:pt x="23150" y="5129"/>
                    <a:pt x="23292" y="5129"/>
                  </a:cubicBezTo>
                  <a:cubicBezTo>
                    <a:pt x="23941" y="5129"/>
                    <a:pt x="24567" y="5579"/>
                    <a:pt x="24912" y="6117"/>
                  </a:cubicBezTo>
                  <a:cubicBezTo>
                    <a:pt x="25332" y="6773"/>
                    <a:pt x="25437" y="7640"/>
                    <a:pt x="25253" y="8716"/>
                  </a:cubicBezTo>
                  <a:cubicBezTo>
                    <a:pt x="25230" y="8921"/>
                    <a:pt x="25048" y="9067"/>
                    <a:pt x="24846" y="9067"/>
                  </a:cubicBezTo>
                  <a:cubicBezTo>
                    <a:pt x="24816" y="9067"/>
                    <a:pt x="24785" y="9064"/>
                    <a:pt x="24754" y="9057"/>
                  </a:cubicBezTo>
                  <a:cubicBezTo>
                    <a:pt x="24465" y="9005"/>
                    <a:pt x="24255" y="8742"/>
                    <a:pt x="24308" y="8427"/>
                  </a:cubicBezTo>
                  <a:cubicBezTo>
                    <a:pt x="24439" y="7666"/>
                    <a:pt x="24360" y="7088"/>
                    <a:pt x="24098" y="6668"/>
                  </a:cubicBezTo>
                  <a:cubicBezTo>
                    <a:pt x="23940" y="6380"/>
                    <a:pt x="23678" y="6196"/>
                    <a:pt x="23363" y="6143"/>
                  </a:cubicBezTo>
                  <a:cubicBezTo>
                    <a:pt x="23074" y="6143"/>
                    <a:pt x="22812" y="6301"/>
                    <a:pt x="22680" y="6537"/>
                  </a:cubicBezTo>
                  <a:cubicBezTo>
                    <a:pt x="22208" y="7141"/>
                    <a:pt x="21840" y="7797"/>
                    <a:pt x="21525" y="8506"/>
                  </a:cubicBezTo>
                  <a:cubicBezTo>
                    <a:pt x="21315" y="8952"/>
                    <a:pt x="21132" y="9346"/>
                    <a:pt x="20895" y="9740"/>
                  </a:cubicBezTo>
                  <a:cubicBezTo>
                    <a:pt x="20370" y="10606"/>
                    <a:pt x="19662" y="11656"/>
                    <a:pt x="18691" y="12128"/>
                  </a:cubicBezTo>
                  <a:cubicBezTo>
                    <a:pt x="18417" y="12275"/>
                    <a:pt x="18088" y="12353"/>
                    <a:pt x="17757" y="12353"/>
                  </a:cubicBezTo>
                  <a:cubicBezTo>
                    <a:pt x="17202" y="12353"/>
                    <a:pt x="16641" y="12133"/>
                    <a:pt x="16328" y="11656"/>
                  </a:cubicBezTo>
                  <a:cubicBezTo>
                    <a:pt x="15646" y="10711"/>
                    <a:pt x="16171" y="8978"/>
                    <a:pt x="16564" y="7745"/>
                  </a:cubicBezTo>
                  <a:cubicBezTo>
                    <a:pt x="16617" y="7587"/>
                    <a:pt x="16669" y="7403"/>
                    <a:pt x="16722" y="7246"/>
                  </a:cubicBezTo>
                  <a:lnTo>
                    <a:pt x="16853" y="6852"/>
                  </a:lnTo>
                  <a:cubicBezTo>
                    <a:pt x="17299" y="5408"/>
                    <a:pt x="17929" y="3413"/>
                    <a:pt x="16722" y="2101"/>
                  </a:cubicBezTo>
                  <a:cubicBezTo>
                    <a:pt x="16439" y="1819"/>
                    <a:pt x="16062" y="1590"/>
                    <a:pt x="15707" y="1590"/>
                  </a:cubicBezTo>
                  <a:cubicBezTo>
                    <a:pt x="15567" y="1590"/>
                    <a:pt x="15430" y="1626"/>
                    <a:pt x="15304" y="1707"/>
                  </a:cubicBezTo>
                  <a:cubicBezTo>
                    <a:pt x="14937" y="1970"/>
                    <a:pt x="14753" y="2547"/>
                    <a:pt x="14622" y="2967"/>
                  </a:cubicBezTo>
                  <a:cubicBezTo>
                    <a:pt x="14596" y="3020"/>
                    <a:pt x="14569" y="3098"/>
                    <a:pt x="14569" y="3151"/>
                  </a:cubicBezTo>
                  <a:cubicBezTo>
                    <a:pt x="14307" y="3860"/>
                    <a:pt x="14097" y="4568"/>
                    <a:pt x="13887" y="5251"/>
                  </a:cubicBezTo>
                  <a:cubicBezTo>
                    <a:pt x="13703" y="5802"/>
                    <a:pt x="13546" y="6327"/>
                    <a:pt x="13362" y="6852"/>
                  </a:cubicBezTo>
                  <a:cubicBezTo>
                    <a:pt x="13099" y="7613"/>
                    <a:pt x="12889" y="8375"/>
                    <a:pt x="12706" y="9136"/>
                  </a:cubicBezTo>
                  <a:cubicBezTo>
                    <a:pt x="12469" y="10212"/>
                    <a:pt x="12128" y="11262"/>
                    <a:pt x="11734" y="12286"/>
                  </a:cubicBezTo>
                  <a:cubicBezTo>
                    <a:pt x="11026" y="13992"/>
                    <a:pt x="9818" y="15908"/>
                    <a:pt x="8506" y="16249"/>
                  </a:cubicBezTo>
                  <a:cubicBezTo>
                    <a:pt x="8358" y="16290"/>
                    <a:pt x="8207" y="16309"/>
                    <a:pt x="8056" y="16309"/>
                  </a:cubicBezTo>
                  <a:cubicBezTo>
                    <a:pt x="7617" y="16309"/>
                    <a:pt x="7178" y="16142"/>
                    <a:pt x="6826" y="15829"/>
                  </a:cubicBezTo>
                  <a:cubicBezTo>
                    <a:pt x="5907" y="15095"/>
                    <a:pt x="5750" y="13992"/>
                    <a:pt x="5592" y="12811"/>
                  </a:cubicBezTo>
                  <a:cubicBezTo>
                    <a:pt x="5566" y="12312"/>
                    <a:pt x="5461" y="11813"/>
                    <a:pt x="5356" y="11315"/>
                  </a:cubicBezTo>
                  <a:cubicBezTo>
                    <a:pt x="5251" y="10868"/>
                    <a:pt x="5015" y="10475"/>
                    <a:pt x="4726" y="10186"/>
                  </a:cubicBezTo>
                  <a:cubicBezTo>
                    <a:pt x="4542" y="9976"/>
                    <a:pt x="4306" y="9871"/>
                    <a:pt x="4070" y="9845"/>
                  </a:cubicBezTo>
                  <a:cubicBezTo>
                    <a:pt x="3755" y="9871"/>
                    <a:pt x="3492" y="10028"/>
                    <a:pt x="3308" y="10265"/>
                  </a:cubicBezTo>
                  <a:cubicBezTo>
                    <a:pt x="2573" y="10921"/>
                    <a:pt x="2285" y="11918"/>
                    <a:pt x="2022" y="12811"/>
                  </a:cubicBezTo>
                  <a:cubicBezTo>
                    <a:pt x="1943" y="13073"/>
                    <a:pt x="1865" y="13336"/>
                    <a:pt x="1786" y="13572"/>
                  </a:cubicBezTo>
                  <a:cubicBezTo>
                    <a:pt x="1733" y="13756"/>
                    <a:pt x="1576" y="13887"/>
                    <a:pt x="1392" y="13913"/>
                  </a:cubicBezTo>
                  <a:cubicBezTo>
                    <a:pt x="1357" y="13918"/>
                    <a:pt x="1323" y="13920"/>
                    <a:pt x="1289" y="13920"/>
                  </a:cubicBezTo>
                  <a:cubicBezTo>
                    <a:pt x="1122" y="13920"/>
                    <a:pt x="972" y="13865"/>
                    <a:pt x="841" y="13756"/>
                  </a:cubicBezTo>
                  <a:cubicBezTo>
                    <a:pt x="762" y="13651"/>
                    <a:pt x="762" y="13493"/>
                    <a:pt x="815" y="13388"/>
                  </a:cubicBezTo>
                  <a:cubicBezTo>
                    <a:pt x="920" y="13100"/>
                    <a:pt x="998" y="12837"/>
                    <a:pt x="1077" y="12548"/>
                  </a:cubicBezTo>
                  <a:cubicBezTo>
                    <a:pt x="1418" y="11498"/>
                    <a:pt x="1760" y="10422"/>
                    <a:pt x="2495" y="9661"/>
                  </a:cubicBezTo>
                  <a:cubicBezTo>
                    <a:pt x="2765" y="9371"/>
                    <a:pt x="3375" y="8841"/>
                    <a:pt x="4128" y="8841"/>
                  </a:cubicBezTo>
                  <a:cubicBezTo>
                    <a:pt x="4400" y="8841"/>
                    <a:pt x="4689" y="8910"/>
                    <a:pt x="4988" y="9083"/>
                  </a:cubicBezTo>
                  <a:cubicBezTo>
                    <a:pt x="5723" y="9582"/>
                    <a:pt x="6248" y="10370"/>
                    <a:pt x="6380" y="11236"/>
                  </a:cubicBezTo>
                  <a:cubicBezTo>
                    <a:pt x="6458" y="11551"/>
                    <a:pt x="6485" y="11892"/>
                    <a:pt x="6511" y="12260"/>
                  </a:cubicBezTo>
                  <a:cubicBezTo>
                    <a:pt x="6537" y="13021"/>
                    <a:pt x="6721" y="13808"/>
                    <a:pt x="7036" y="14491"/>
                  </a:cubicBezTo>
                  <a:cubicBezTo>
                    <a:pt x="7220" y="14911"/>
                    <a:pt x="7613" y="15200"/>
                    <a:pt x="8059" y="15252"/>
                  </a:cubicBezTo>
                  <a:lnTo>
                    <a:pt x="8086" y="15252"/>
                  </a:lnTo>
                  <a:cubicBezTo>
                    <a:pt x="8847" y="15252"/>
                    <a:pt x="9556" y="14333"/>
                    <a:pt x="10028" y="13572"/>
                  </a:cubicBezTo>
                  <a:cubicBezTo>
                    <a:pt x="10789" y="12207"/>
                    <a:pt x="11367" y="10737"/>
                    <a:pt x="11708" y="9215"/>
                  </a:cubicBezTo>
                  <a:cubicBezTo>
                    <a:pt x="12049" y="7902"/>
                    <a:pt x="12443" y="6616"/>
                    <a:pt x="12863" y="5277"/>
                  </a:cubicBezTo>
                  <a:lnTo>
                    <a:pt x="12889" y="5198"/>
                  </a:lnTo>
                  <a:cubicBezTo>
                    <a:pt x="12994" y="4910"/>
                    <a:pt x="13073" y="4595"/>
                    <a:pt x="13178" y="4253"/>
                  </a:cubicBezTo>
                  <a:cubicBezTo>
                    <a:pt x="13388" y="3387"/>
                    <a:pt x="13703" y="2521"/>
                    <a:pt x="14097" y="1707"/>
                  </a:cubicBezTo>
                  <a:cubicBezTo>
                    <a:pt x="14386" y="1051"/>
                    <a:pt x="15016" y="631"/>
                    <a:pt x="15751" y="631"/>
                  </a:cubicBezTo>
                  <a:close/>
                  <a:moveTo>
                    <a:pt x="15684" y="0"/>
                  </a:moveTo>
                  <a:cubicBezTo>
                    <a:pt x="14739" y="0"/>
                    <a:pt x="13877" y="546"/>
                    <a:pt x="13467" y="1392"/>
                  </a:cubicBezTo>
                  <a:cubicBezTo>
                    <a:pt x="13047" y="2258"/>
                    <a:pt x="12706" y="3151"/>
                    <a:pt x="12469" y="4096"/>
                  </a:cubicBezTo>
                  <a:cubicBezTo>
                    <a:pt x="12391" y="4411"/>
                    <a:pt x="12312" y="4726"/>
                    <a:pt x="12207" y="5015"/>
                  </a:cubicBezTo>
                  <a:lnTo>
                    <a:pt x="12181" y="5093"/>
                  </a:lnTo>
                  <a:cubicBezTo>
                    <a:pt x="11787" y="6380"/>
                    <a:pt x="11341" y="7718"/>
                    <a:pt x="11026" y="9057"/>
                  </a:cubicBezTo>
                  <a:cubicBezTo>
                    <a:pt x="10684" y="10527"/>
                    <a:pt x="10159" y="11945"/>
                    <a:pt x="9398" y="13257"/>
                  </a:cubicBezTo>
                  <a:cubicBezTo>
                    <a:pt x="8899" y="14097"/>
                    <a:pt x="8348" y="14596"/>
                    <a:pt x="8033" y="14596"/>
                  </a:cubicBezTo>
                  <a:cubicBezTo>
                    <a:pt x="7876" y="14596"/>
                    <a:pt x="7718" y="14465"/>
                    <a:pt x="7561" y="14202"/>
                  </a:cubicBezTo>
                  <a:cubicBezTo>
                    <a:pt x="7298" y="13572"/>
                    <a:pt x="7141" y="12890"/>
                    <a:pt x="7115" y="12207"/>
                  </a:cubicBezTo>
                  <a:cubicBezTo>
                    <a:pt x="7088" y="11840"/>
                    <a:pt x="7036" y="11472"/>
                    <a:pt x="6983" y="11131"/>
                  </a:cubicBezTo>
                  <a:cubicBezTo>
                    <a:pt x="6800" y="10055"/>
                    <a:pt x="6170" y="9110"/>
                    <a:pt x="5277" y="8532"/>
                  </a:cubicBezTo>
                  <a:cubicBezTo>
                    <a:pt x="4889" y="8305"/>
                    <a:pt x="4480" y="8194"/>
                    <a:pt x="4070" y="8194"/>
                  </a:cubicBezTo>
                  <a:cubicBezTo>
                    <a:pt x="3342" y="8194"/>
                    <a:pt x="2607" y="8543"/>
                    <a:pt x="1970" y="9215"/>
                  </a:cubicBezTo>
                  <a:cubicBezTo>
                    <a:pt x="1130" y="10107"/>
                    <a:pt x="762" y="11262"/>
                    <a:pt x="421" y="12365"/>
                  </a:cubicBezTo>
                  <a:cubicBezTo>
                    <a:pt x="316" y="12653"/>
                    <a:pt x="237" y="12916"/>
                    <a:pt x="132" y="13178"/>
                  </a:cubicBezTo>
                  <a:cubicBezTo>
                    <a:pt x="1" y="13520"/>
                    <a:pt x="80" y="13913"/>
                    <a:pt x="290" y="14202"/>
                  </a:cubicBezTo>
                  <a:cubicBezTo>
                    <a:pt x="545" y="14457"/>
                    <a:pt x="869" y="14592"/>
                    <a:pt x="1206" y="14592"/>
                  </a:cubicBezTo>
                  <a:cubicBezTo>
                    <a:pt x="1285" y="14592"/>
                    <a:pt x="1365" y="14584"/>
                    <a:pt x="1445" y="14570"/>
                  </a:cubicBezTo>
                  <a:cubicBezTo>
                    <a:pt x="1865" y="14491"/>
                    <a:pt x="2206" y="14202"/>
                    <a:pt x="2337" y="13808"/>
                  </a:cubicBezTo>
                  <a:cubicBezTo>
                    <a:pt x="2442" y="13546"/>
                    <a:pt x="2521" y="13283"/>
                    <a:pt x="2600" y="12995"/>
                  </a:cubicBezTo>
                  <a:cubicBezTo>
                    <a:pt x="2836" y="12155"/>
                    <a:pt x="3098" y="11288"/>
                    <a:pt x="3702" y="10737"/>
                  </a:cubicBezTo>
                  <a:cubicBezTo>
                    <a:pt x="3886" y="10567"/>
                    <a:pt x="3971" y="10496"/>
                    <a:pt x="4043" y="10496"/>
                  </a:cubicBezTo>
                  <a:cubicBezTo>
                    <a:pt x="4105" y="10496"/>
                    <a:pt x="4157" y="10548"/>
                    <a:pt x="4253" y="10632"/>
                  </a:cubicBezTo>
                  <a:cubicBezTo>
                    <a:pt x="4490" y="10868"/>
                    <a:pt x="4647" y="11157"/>
                    <a:pt x="4726" y="11446"/>
                  </a:cubicBezTo>
                  <a:cubicBezTo>
                    <a:pt x="4831" y="11918"/>
                    <a:pt x="4910" y="12391"/>
                    <a:pt x="4962" y="12863"/>
                  </a:cubicBezTo>
                  <a:cubicBezTo>
                    <a:pt x="5120" y="14123"/>
                    <a:pt x="5303" y="15436"/>
                    <a:pt x="6432" y="16328"/>
                  </a:cubicBezTo>
                  <a:cubicBezTo>
                    <a:pt x="6905" y="16722"/>
                    <a:pt x="7482" y="16932"/>
                    <a:pt x="8086" y="16958"/>
                  </a:cubicBezTo>
                  <a:cubicBezTo>
                    <a:pt x="8296" y="16958"/>
                    <a:pt x="8506" y="16932"/>
                    <a:pt x="8716" y="16879"/>
                  </a:cubicBezTo>
                  <a:cubicBezTo>
                    <a:pt x="10606" y="16381"/>
                    <a:pt x="11892" y="13677"/>
                    <a:pt x="12364" y="12548"/>
                  </a:cubicBezTo>
                  <a:cubicBezTo>
                    <a:pt x="12784" y="11472"/>
                    <a:pt x="13126" y="10396"/>
                    <a:pt x="13388" y="9293"/>
                  </a:cubicBezTo>
                  <a:cubicBezTo>
                    <a:pt x="13572" y="8558"/>
                    <a:pt x="13756" y="7797"/>
                    <a:pt x="13992" y="7062"/>
                  </a:cubicBezTo>
                  <a:cubicBezTo>
                    <a:pt x="14176" y="6511"/>
                    <a:pt x="14359" y="5986"/>
                    <a:pt x="14517" y="5461"/>
                  </a:cubicBezTo>
                  <a:cubicBezTo>
                    <a:pt x="14727" y="4752"/>
                    <a:pt x="14963" y="4043"/>
                    <a:pt x="15199" y="3361"/>
                  </a:cubicBezTo>
                  <a:lnTo>
                    <a:pt x="15252" y="3151"/>
                  </a:lnTo>
                  <a:cubicBezTo>
                    <a:pt x="15357" y="2888"/>
                    <a:pt x="15488" y="2363"/>
                    <a:pt x="15672" y="2258"/>
                  </a:cubicBezTo>
                  <a:cubicBezTo>
                    <a:pt x="15688" y="2251"/>
                    <a:pt x="15707" y="2247"/>
                    <a:pt x="15729" y="2247"/>
                  </a:cubicBezTo>
                  <a:cubicBezTo>
                    <a:pt x="15854" y="2247"/>
                    <a:pt x="16071" y="2369"/>
                    <a:pt x="16249" y="2547"/>
                  </a:cubicBezTo>
                  <a:cubicBezTo>
                    <a:pt x="17194" y="3597"/>
                    <a:pt x="16669" y="5303"/>
                    <a:pt x="16249" y="6668"/>
                  </a:cubicBezTo>
                  <a:cubicBezTo>
                    <a:pt x="16197" y="6800"/>
                    <a:pt x="16144" y="6931"/>
                    <a:pt x="16118" y="7088"/>
                  </a:cubicBezTo>
                  <a:cubicBezTo>
                    <a:pt x="16066" y="7246"/>
                    <a:pt x="16013" y="7403"/>
                    <a:pt x="15961" y="7561"/>
                  </a:cubicBezTo>
                  <a:cubicBezTo>
                    <a:pt x="15541" y="8926"/>
                    <a:pt x="14937" y="10816"/>
                    <a:pt x="15803" y="12050"/>
                  </a:cubicBezTo>
                  <a:cubicBezTo>
                    <a:pt x="16270" y="12716"/>
                    <a:pt x="17043" y="13012"/>
                    <a:pt x="17801" y="13012"/>
                  </a:cubicBezTo>
                  <a:cubicBezTo>
                    <a:pt x="18237" y="13012"/>
                    <a:pt x="18667" y="12914"/>
                    <a:pt x="19032" y="12732"/>
                  </a:cubicBezTo>
                  <a:cubicBezTo>
                    <a:pt x="20134" y="12181"/>
                    <a:pt x="20922" y="11026"/>
                    <a:pt x="21473" y="10081"/>
                  </a:cubicBezTo>
                  <a:cubicBezTo>
                    <a:pt x="21709" y="9687"/>
                    <a:pt x="21919" y="9241"/>
                    <a:pt x="22129" y="8795"/>
                  </a:cubicBezTo>
                  <a:cubicBezTo>
                    <a:pt x="22418" y="8165"/>
                    <a:pt x="22759" y="7535"/>
                    <a:pt x="23179" y="6957"/>
                  </a:cubicBezTo>
                  <a:cubicBezTo>
                    <a:pt x="23232" y="6905"/>
                    <a:pt x="23284" y="6852"/>
                    <a:pt x="23337" y="6826"/>
                  </a:cubicBezTo>
                  <a:cubicBezTo>
                    <a:pt x="23363" y="6826"/>
                    <a:pt x="23415" y="6852"/>
                    <a:pt x="23547" y="7062"/>
                  </a:cubicBezTo>
                  <a:cubicBezTo>
                    <a:pt x="23730" y="7325"/>
                    <a:pt x="23783" y="7745"/>
                    <a:pt x="23652" y="8348"/>
                  </a:cubicBezTo>
                  <a:cubicBezTo>
                    <a:pt x="23547" y="9005"/>
                    <a:pt x="23993" y="9608"/>
                    <a:pt x="24649" y="9713"/>
                  </a:cubicBezTo>
                  <a:cubicBezTo>
                    <a:pt x="24724" y="9730"/>
                    <a:pt x="24799" y="9739"/>
                    <a:pt x="24873" y="9739"/>
                  </a:cubicBezTo>
                  <a:cubicBezTo>
                    <a:pt x="25369" y="9739"/>
                    <a:pt x="25818" y="9372"/>
                    <a:pt x="25909" y="8847"/>
                  </a:cubicBezTo>
                  <a:cubicBezTo>
                    <a:pt x="26119" y="7587"/>
                    <a:pt x="25988" y="6590"/>
                    <a:pt x="25463" y="5776"/>
                  </a:cubicBezTo>
                  <a:cubicBezTo>
                    <a:pt x="24989" y="5066"/>
                    <a:pt x="24145" y="4479"/>
                    <a:pt x="23249" y="4479"/>
                  </a:cubicBezTo>
                  <a:cubicBezTo>
                    <a:pt x="23052" y="4479"/>
                    <a:pt x="22853" y="4507"/>
                    <a:pt x="22654" y="4568"/>
                  </a:cubicBezTo>
                  <a:cubicBezTo>
                    <a:pt x="21630" y="4910"/>
                    <a:pt x="21079" y="5933"/>
                    <a:pt x="20659" y="6747"/>
                  </a:cubicBezTo>
                  <a:lnTo>
                    <a:pt x="20607" y="6852"/>
                  </a:lnTo>
                  <a:cubicBezTo>
                    <a:pt x="20475" y="7088"/>
                    <a:pt x="20344" y="7325"/>
                    <a:pt x="20239" y="7561"/>
                  </a:cubicBezTo>
                  <a:cubicBezTo>
                    <a:pt x="19845" y="8375"/>
                    <a:pt x="19373" y="9162"/>
                    <a:pt x="18822" y="9897"/>
                  </a:cubicBezTo>
                  <a:lnTo>
                    <a:pt x="18769" y="9950"/>
                  </a:lnTo>
                  <a:cubicBezTo>
                    <a:pt x="18520" y="10249"/>
                    <a:pt x="18128" y="10715"/>
                    <a:pt x="17796" y="10715"/>
                  </a:cubicBezTo>
                  <a:cubicBezTo>
                    <a:pt x="17779" y="10715"/>
                    <a:pt x="17762" y="10713"/>
                    <a:pt x="17746" y="10711"/>
                  </a:cubicBezTo>
                  <a:cubicBezTo>
                    <a:pt x="17719" y="10711"/>
                    <a:pt x="17719" y="10711"/>
                    <a:pt x="17693" y="10685"/>
                  </a:cubicBezTo>
                  <a:cubicBezTo>
                    <a:pt x="17667" y="10527"/>
                    <a:pt x="17667" y="10370"/>
                    <a:pt x="17719" y="10238"/>
                  </a:cubicBezTo>
                  <a:lnTo>
                    <a:pt x="17719" y="10107"/>
                  </a:lnTo>
                  <a:cubicBezTo>
                    <a:pt x="17877" y="9241"/>
                    <a:pt x="18087" y="8401"/>
                    <a:pt x="18349" y="7561"/>
                  </a:cubicBezTo>
                  <a:cubicBezTo>
                    <a:pt x="18848" y="5907"/>
                    <a:pt x="19452" y="3860"/>
                    <a:pt x="18533" y="1970"/>
                  </a:cubicBezTo>
                  <a:cubicBezTo>
                    <a:pt x="17982" y="815"/>
                    <a:pt x="16853" y="27"/>
                    <a:pt x="15751" y="1"/>
                  </a:cubicBezTo>
                  <a:cubicBezTo>
                    <a:pt x="15728" y="0"/>
                    <a:pt x="15706" y="0"/>
                    <a:pt x="1568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9"/>
            <p:cNvSpPr/>
            <p:nvPr/>
          </p:nvSpPr>
          <p:spPr>
            <a:xfrm>
              <a:off x="4785575" y="2616475"/>
              <a:ext cx="636800" cy="408275"/>
            </a:xfrm>
            <a:custGeom>
              <a:avLst/>
              <a:gdLst/>
              <a:ahLst/>
              <a:cxnLst/>
              <a:rect l="l" t="t" r="r" b="b"/>
              <a:pathLst>
                <a:path w="25472" h="16331" extrusionOk="0">
                  <a:moveTo>
                    <a:pt x="15405" y="0"/>
                  </a:moveTo>
                  <a:cubicBezTo>
                    <a:pt x="14680" y="0"/>
                    <a:pt x="13975" y="373"/>
                    <a:pt x="13502" y="1254"/>
                  </a:cubicBezTo>
                  <a:cubicBezTo>
                    <a:pt x="12924" y="2357"/>
                    <a:pt x="12635" y="3643"/>
                    <a:pt x="12268" y="4824"/>
                  </a:cubicBezTo>
                  <a:cubicBezTo>
                    <a:pt x="11848" y="6163"/>
                    <a:pt x="11428" y="7475"/>
                    <a:pt x="11087" y="8840"/>
                  </a:cubicBezTo>
                  <a:cubicBezTo>
                    <a:pt x="10745" y="10337"/>
                    <a:pt x="10194" y="11780"/>
                    <a:pt x="9459" y="13119"/>
                  </a:cubicBezTo>
                  <a:cubicBezTo>
                    <a:pt x="9106" y="13695"/>
                    <a:pt x="8438" y="14639"/>
                    <a:pt x="7798" y="14639"/>
                  </a:cubicBezTo>
                  <a:cubicBezTo>
                    <a:pt x="7534" y="14639"/>
                    <a:pt x="7274" y="14478"/>
                    <a:pt x="7044" y="14064"/>
                  </a:cubicBezTo>
                  <a:cubicBezTo>
                    <a:pt x="6519" y="13145"/>
                    <a:pt x="6624" y="11912"/>
                    <a:pt x="6414" y="10888"/>
                  </a:cubicBezTo>
                  <a:cubicBezTo>
                    <a:pt x="6257" y="9917"/>
                    <a:pt x="5679" y="9050"/>
                    <a:pt x="4866" y="8499"/>
                  </a:cubicBezTo>
                  <a:cubicBezTo>
                    <a:pt x="4523" y="8302"/>
                    <a:pt x="4180" y="8214"/>
                    <a:pt x="3847" y="8214"/>
                  </a:cubicBezTo>
                  <a:cubicBezTo>
                    <a:pt x="3158" y="8214"/>
                    <a:pt x="2509" y="8589"/>
                    <a:pt x="1978" y="9155"/>
                  </a:cubicBezTo>
                  <a:cubicBezTo>
                    <a:pt x="981" y="10205"/>
                    <a:pt x="666" y="11675"/>
                    <a:pt x="219" y="12988"/>
                  </a:cubicBezTo>
                  <a:cubicBezTo>
                    <a:pt x="1" y="13581"/>
                    <a:pt x="479" y="13961"/>
                    <a:pt x="975" y="13961"/>
                  </a:cubicBezTo>
                  <a:cubicBezTo>
                    <a:pt x="1312" y="13961"/>
                    <a:pt x="1656" y="13785"/>
                    <a:pt x="1794" y="13382"/>
                  </a:cubicBezTo>
                  <a:cubicBezTo>
                    <a:pt x="2188" y="12332"/>
                    <a:pt x="2372" y="11019"/>
                    <a:pt x="3238" y="10205"/>
                  </a:cubicBezTo>
                  <a:cubicBezTo>
                    <a:pt x="3463" y="9996"/>
                    <a:pt x="3627" y="9872"/>
                    <a:pt x="3800" y="9872"/>
                  </a:cubicBezTo>
                  <a:cubicBezTo>
                    <a:pt x="3931" y="9872"/>
                    <a:pt x="4066" y="9942"/>
                    <a:pt x="4236" y="10100"/>
                  </a:cubicBezTo>
                  <a:cubicBezTo>
                    <a:pt x="4498" y="10363"/>
                    <a:pt x="4708" y="10704"/>
                    <a:pt x="4787" y="11072"/>
                  </a:cubicBezTo>
                  <a:cubicBezTo>
                    <a:pt x="5207" y="12699"/>
                    <a:pt x="4918" y="14615"/>
                    <a:pt x="6388" y="15770"/>
                  </a:cubicBezTo>
                  <a:cubicBezTo>
                    <a:pt x="6891" y="16164"/>
                    <a:pt x="7377" y="16331"/>
                    <a:pt x="7838" y="16331"/>
                  </a:cubicBezTo>
                  <a:cubicBezTo>
                    <a:pt x="9686" y="16331"/>
                    <a:pt x="11144" y="13650"/>
                    <a:pt x="11795" y="12095"/>
                  </a:cubicBezTo>
                  <a:cubicBezTo>
                    <a:pt x="12504" y="10337"/>
                    <a:pt x="12819" y="8447"/>
                    <a:pt x="13397" y="6635"/>
                  </a:cubicBezTo>
                  <a:cubicBezTo>
                    <a:pt x="13817" y="5402"/>
                    <a:pt x="14184" y="4168"/>
                    <a:pt x="14604" y="2934"/>
                  </a:cubicBezTo>
                  <a:cubicBezTo>
                    <a:pt x="14709" y="2593"/>
                    <a:pt x="14867" y="1884"/>
                    <a:pt x="15208" y="1674"/>
                  </a:cubicBezTo>
                  <a:cubicBezTo>
                    <a:pt x="15287" y="1626"/>
                    <a:pt x="15369" y="1605"/>
                    <a:pt x="15453" y="1605"/>
                  </a:cubicBezTo>
                  <a:cubicBezTo>
                    <a:pt x="15733" y="1605"/>
                    <a:pt x="16024" y="1834"/>
                    <a:pt x="16205" y="2016"/>
                  </a:cubicBezTo>
                  <a:cubicBezTo>
                    <a:pt x="17387" y="3328"/>
                    <a:pt x="16573" y="5428"/>
                    <a:pt x="16153" y="6872"/>
                  </a:cubicBezTo>
                  <a:cubicBezTo>
                    <a:pt x="15759" y="8184"/>
                    <a:pt x="14919" y="10310"/>
                    <a:pt x="15785" y="11544"/>
                  </a:cubicBezTo>
                  <a:cubicBezTo>
                    <a:pt x="16173" y="12101"/>
                    <a:pt x="16843" y="12376"/>
                    <a:pt x="17516" y="12376"/>
                  </a:cubicBezTo>
                  <a:cubicBezTo>
                    <a:pt x="17890" y="12376"/>
                    <a:pt x="18266" y="12290"/>
                    <a:pt x="18594" y="12122"/>
                  </a:cubicBezTo>
                  <a:cubicBezTo>
                    <a:pt x="19592" y="11623"/>
                    <a:pt x="20353" y="10547"/>
                    <a:pt x="20930" y="9602"/>
                  </a:cubicBezTo>
                  <a:cubicBezTo>
                    <a:pt x="21534" y="8604"/>
                    <a:pt x="21928" y="7370"/>
                    <a:pt x="22663" y="6452"/>
                  </a:cubicBezTo>
                  <a:cubicBezTo>
                    <a:pt x="22817" y="6273"/>
                    <a:pt x="22956" y="6186"/>
                    <a:pt x="23088" y="6186"/>
                  </a:cubicBezTo>
                  <a:cubicBezTo>
                    <a:pt x="23247" y="6186"/>
                    <a:pt x="23397" y="6313"/>
                    <a:pt x="23555" y="6557"/>
                  </a:cubicBezTo>
                  <a:cubicBezTo>
                    <a:pt x="23791" y="7029"/>
                    <a:pt x="23844" y="7580"/>
                    <a:pt x="23713" y="8079"/>
                  </a:cubicBezTo>
                  <a:cubicBezTo>
                    <a:pt x="23588" y="8688"/>
                    <a:pt x="24103" y="9083"/>
                    <a:pt x="24585" y="9083"/>
                  </a:cubicBezTo>
                  <a:cubicBezTo>
                    <a:pt x="24915" y="9083"/>
                    <a:pt x="25229" y="8899"/>
                    <a:pt x="25314" y="8473"/>
                  </a:cubicBezTo>
                  <a:cubicBezTo>
                    <a:pt x="25471" y="7502"/>
                    <a:pt x="25471" y="6478"/>
                    <a:pt x="24920" y="5638"/>
                  </a:cubicBezTo>
                  <a:cubicBezTo>
                    <a:pt x="24489" y="4991"/>
                    <a:pt x="23739" y="4486"/>
                    <a:pt x="22962" y="4486"/>
                  </a:cubicBezTo>
                  <a:cubicBezTo>
                    <a:pt x="22792" y="4486"/>
                    <a:pt x="22622" y="4510"/>
                    <a:pt x="22453" y="4562"/>
                  </a:cubicBezTo>
                  <a:cubicBezTo>
                    <a:pt x="21534" y="4877"/>
                    <a:pt x="21035" y="5874"/>
                    <a:pt x="20615" y="6688"/>
                  </a:cubicBezTo>
                  <a:cubicBezTo>
                    <a:pt x="20038" y="7738"/>
                    <a:pt x="19565" y="8867"/>
                    <a:pt x="18778" y="9785"/>
                  </a:cubicBezTo>
                  <a:cubicBezTo>
                    <a:pt x="18510" y="10126"/>
                    <a:pt x="18039" y="10715"/>
                    <a:pt x="17553" y="10715"/>
                  </a:cubicBezTo>
                  <a:cubicBezTo>
                    <a:pt x="17515" y="10715"/>
                    <a:pt x="17477" y="10712"/>
                    <a:pt x="17439" y="10704"/>
                  </a:cubicBezTo>
                  <a:cubicBezTo>
                    <a:pt x="16888" y="10625"/>
                    <a:pt x="17072" y="10127"/>
                    <a:pt x="17124" y="9733"/>
                  </a:cubicBezTo>
                  <a:cubicBezTo>
                    <a:pt x="17282" y="8867"/>
                    <a:pt x="17492" y="8000"/>
                    <a:pt x="17754" y="7160"/>
                  </a:cubicBezTo>
                  <a:cubicBezTo>
                    <a:pt x="18279" y="5428"/>
                    <a:pt x="18804" y="3538"/>
                    <a:pt x="17964" y="1779"/>
                  </a:cubicBezTo>
                  <a:cubicBezTo>
                    <a:pt x="17446" y="713"/>
                    <a:pt x="16407" y="0"/>
                    <a:pt x="15405"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9"/>
            <p:cNvSpPr/>
            <p:nvPr/>
          </p:nvSpPr>
          <p:spPr>
            <a:xfrm>
              <a:off x="4778575" y="2609075"/>
              <a:ext cx="652975" cy="423575"/>
            </a:xfrm>
            <a:custGeom>
              <a:avLst/>
              <a:gdLst/>
              <a:ahLst/>
              <a:cxnLst/>
              <a:rect l="l" t="t" r="r" b="b"/>
              <a:pathLst>
                <a:path w="26119" h="16943" extrusionOk="0">
                  <a:moveTo>
                    <a:pt x="15750" y="605"/>
                  </a:moveTo>
                  <a:cubicBezTo>
                    <a:pt x="16722" y="710"/>
                    <a:pt x="17562" y="1314"/>
                    <a:pt x="17982" y="2207"/>
                  </a:cubicBezTo>
                  <a:cubicBezTo>
                    <a:pt x="18769" y="3860"/>
                    <a:pt x="18218" y="5698"/>
                    <a:pt x="17745" y="7351"/>
                  </a:cubicBezTo>
                  <a:cubicBezTo>
                    <a:pt x="17457" y="8191"/>
                    <a:pt x="17247" y="9084"/>
                    <a:pt x="17089" y="9976"/>
                  </a:cubicBezTo>
                  <a:lnTo>
                    <a:pt x="17063" y="10081"/>
                  </a:lnTo>
                  <a:cubicBezTo>
                    <a:pt x="16958" y="10396"/>
                    <a:pt x="17010" y="10764"/>
                    <a:pt x="17168" y="11053"/>
                  </a:cubicBezTo>
                  <a:cubicBezTo>
                    <a:pt x="17273" y="11210"/>
                    <a:pt x="17457" y="11315"/>
                    <a:pt x="17667" y="11341"/>
                  </a:cubicBezTo>
                  <a:cubicBezTo>
                    <a:pt x="17714" y="11349"/>
                    <a:pt x="17762" y="11352"/>
                    <a:pt x="17808" y="11352"/>
                  </a:cubicBezTo>
                  <a:cubicBezTo>
                    <a:pt x="18432" y="11352"/>
                    <a:pt x="18975" y="10734"/>
                    <a:pt x="19268" y="10344"/>
                  </a:cubicBezTo>
                  <a:lnTo>
                    <a:pt x="19320" y="10291"/>
                  </a:lnTo>
                  <a:cubicBezTo>
                    <a:pt x="19898" y="9530"/>
                    <a:pt x="20423" y="8690"/>
                    <a:pt x="20816" y="7824"/>
                  </a:cubicBezTo>
                  <a:cubicBezTo>
                    <a:pt x="20948" y="7588"/>
                    <a:pt x="21053" y="7351"/>
                    <a:pt x="21184" y="7141"/>
                  </a:cubicBezTo>
                  <a:lnTo>
                    <a:pt x="21236" y="7036"/>
                  </a:lnTo>
                  <a:cubicBezTo>
                    <a:pt x="21630" y="6275"/>
                    <a:pt x="22076" y="5435"/>
                    <a:pt x="22864" y="5173"/>
                  </a:cubicBezTo>
                  <a:cubicBezTo>
                    <a:pt x="23005" y="5126"/>
                    <a:pt x="23148" y="5104"/>
                    <a:pt x="23290" y="5104"/>
                  </a:cubicBezTo>
                  <a:cubicBezTo>
                    <a:pt x="23940" y="5104"/>
                    <a:pt x="24567" y="5558"/>
                    <a:pt x="24911" y="6118"/>
                  </a:cubicBezTo>
                  <a:cubicBezTo>
                    <a:pt x="25331" y="6774"/>
                    <a:pt x="25436" y="7614"/>
                    <a:pt x="25253" y="8716"/>
                  </a:cubicBezTo>
                  <a:cubicBezTo>
                    <a:pt x="25231" y="8911"/>
                    <a:pt x="25067" y="9052"/>
                    <a:pt x="24878" y="9052"/>
                  </a:cubicBezTo>
                  <a:cubicBezTo>
                    <a:pt x="24838" y="9052"/>
                    <a:pt x="24796" y="9045"/>
                    <a:pt x="24754" y="9031"/>
                  </a:cubicBezTo>
                  <a:cubicBezTo>
                    <a:pt x="24465" y="9005"/>
                    <a:pt x="24255" y="8716"/>
                    <a:pt x="24308" y="8428"/>
                  </a:cubicBezTo>
                  <a:cubicBezTo>
                    <a:pt x="24439" y="7666"/>
                    <a:pt x="24360" y="7089"/>
                    <a:pt x="24098" y="6669"/>
                  </a:cubicBezTo>
                  <a:cubicBezTo>
                    <a:pt x="23940" y="6380"/>
                    <a:pt x="23678" y="6196"/>
                    <a:pt x="23363" y="6144"/>
                  </a:cubicBezTo>
                  <a:cubicBezTo>
                    <a:pt x="23074" y="6144"/>
                    <a:pt x="22811" y="6275"/>
                    <a:pt x="22680" y="6538"/>
                  </a:cubicBezTo>
                  <a:cubicBezTo>
                    <a:pt x="22208" y="7141"/>
                    <a:pt x="21840" y="7798"/>
                    <a:pt x="21525" y="8506"/>
                  </a:cubicBezTo>
                  <a:cubicBezTo>
                    <a:pt x="21315" y="8926"/>
                    <a:pt x="21131" y="9346"/>
                    <a:pt x="20895" y="9714"/>
                  </a:cubicBezTo>
                  <a:cubicBezTo>
                    <a:pt x="20370" y="10580"/>
                    <a:pt x="19662" y="11630"/>
                    <a:pt x="18690" y="12129"/>
                  </a:cubicBezTo>
                  <a:cubicBezTo>
                    <a:pt x="18421" y="12264"/>
                    <a:pt x="18099" y="12335"/>
                    <a:pt x="17774" y="12335"/>
                  </a:cubicBezTo>
                  <a:cubicBezTo>
                    <a:pt x="17213" y="12335"/>
                    <a:pt x="16644" y="12122"/>
                    <a:pt x="16328" y="11656"/>
                  </a:cubicBezTo>
                  <a:cubicBezTo>
                    <a:pt x="15645" y="10685"/>
                    <a:pt x="16170" y="8979"/>
                    <a:pt x="16564" y="7745"/>
                  </a:cubicBezTo>
                  <a:cubicBezTo>
                    <a:pt x="16617" y="7561"/>
                    <a:pt x="16669" y="7404"/>
                    <a:pt x="16722" y="7246"/>
                  </a:cubicBezTo>
                  <a:lnTo>
                    <a:pt x="16853" y="6853"/>
                  </a:lnTo>
                  <a:cubicBezTo>
                    <a:pt x="17299" y="5409"/>
                    <a:pt x="17929" y="3414"/>
                    <a:pt x="16722" y="2102"/>
                  </a:cubicBezTo>
                  <a:cubicBezTo>
                    <a:pt x="16439" y="1819"/>
                    <a:pt x="16062" y="1591"/>
                    <a:pt x="15707" y="1591"/>
                  </a:cubicBezTo>
                  <a:cubicBezTo>
                    <a:pt x="15567" y="1591"/>
                    <a:pt x="15430" y="1626"/>
                    <a:pt x="15304" y="1708"/>
                  </a:cubicBezTo>
                  <a:cubicBezTo>
                    <a:pt x="14937" y="1970"/>
                    <a:pt x="14753" y="2522"/>
                    <a:pt x="14622" y="2942"/>
                  </a:cubicBezTo>
                  <a:cubicBezTo>
                    <a:pt x="14595" y="3020"/>
                    <a:pt x="14569" y="3073"/>
                    <a:pt x="14569" y="3125"/>
                  </a:cubicBezTo>
                  <a:cubicBezTo>
                    <a:pt x="14307" y="3834"/>
                    <a:pt x="14097" y="4543"/>
                    <a:pt x="13887" y="5251"/>
                  </a:cubicBezTo>
                  <a:cubicBezTo>
                    <a:pt x="13703" y="5776"/>
                    <a:pt x="13545" y="6301"/>
                    <a:pt x="13362" y="6853"/>
                  </a:cubicBezTo>
                  <a:cubicBezTo>
                    <a:pt x="13099" y="7588"/>
                    <a:pt x="12889" y="8375"/>
                    <a:pt x="12705" y="9110"/>
                  </a:cubicBezTo>
                  <a:cubicBezTo>
                    <a:pt x="12469" y="10186"/>
                    <a:pt x="12128" y="11263"/>
                    <a:pt x="11734" y="12286"/>
                  </a:cubicBezTo>
                  <a:cubicBezTo>
                    <a:pt x="11025" y="13966"/>
                    <a:pt x="9818" y="15909"/>
                    <a:pt x="8506" y="16250"/>
                  </a:cubicBezTo>
                  <a:cubicBezTo>
                    <a:pt x="8371" y="16280"/>
                    <a:pt x="8235" y="16295"/>
                    <a:pt x="8097" y="16295"/>
                  </a:cubicBezTo>
                  <a:cubicBezTo>
                    <a:pt x="7644" y="16295"/>
                    <a:pt x="7188" y="16132"/>
                    <a:pt x="6826" y="15830"/>
                  </a:cubicBezTo>
                  <a:cubicBezTo>
                    <a:pt x="5907" y="15095"/>
                    <a:pt x="5749" y="13966"/>
                    <a:pt x="5592" y="12785"/>
                  </a:cubicBezTo>
                  <a:cubicBezTo>
                    <a:pt x="5566" y="12286"/>
                    <a:pt x="5461" y="11788"/>
                    <a:pt x="5356" y="11289"/>
                  </a:cubicBezTo>
                  <a:cubicBezTo>
                    <a:pt x="5251" y="10869"/>
                    <a:pt x="5014" y="10475"/>
                    <a:pt x="4726" y="10160"/>
                  </a:cubicBezTo>
                  <a:cubicBezTo>
                    <a:pt x="4542" y="9976"/>
                    <a:pt x="4306" y="9845"/>
                    <a:pt x="4069" y="9845"/>
                  </a:cubicBezTo>
                  <a:cubicBezTo>
                    <a:pt x="3754" y="9871"/>
                    <a:pt x="3492" y="10003"/>
                    <a:pt x="3308" y="10239"/>
                  </a:cubicBezTo>
                  <a:cubicBezTo>
                    <a:pt x="2573" y="10921"/>
                    <a:pt x="2284" y="11919"/>
                    <a:pt x="2022" y="12785"/>
                  </a:cubicBezTo>
                  <a:cubicBezTo>
                    <a:pt x="1943" y="13048"/>
                    <a:pt x="1864" y="13310"/>
                    <a:pt x="1786" y="13546"/>
                  </a:cubicBezTo>
                  <a:cubicBezTo>
                    <a:pt x="1733" y="13730"/>
                    <a:pt x="1576" y="13861"/>
                    <a:pt x="1392" y="13888"/>
                  </a:cubicBezTo>
                  <a:cubicBezTo>
                    <a:pt x="1339" y="13901"/>
                    <a:pt x="1289" y="13907"/>
                    <a:pt x="1239" y="13907"/>
                  </a:cubicBezTo>
                  <a:cubicBezTo>
                    <a:pt x="1092" y="13907"/>
                    <a:pt x="959" y="13848"/>
                    <a:pt x="841" y="13730"/>
                  </a:cubicBezTo>
                  <a:cubicBezTo>
                    <a:pt x="762" y="13625"/>
                    <a:pt x="762" y="13494"/>
                    <a:pt x="814" y="13363"/>
                  </a:cubicBezTo>
                  <a:cubicBezTo>
                    <a:pt x="919" y="13100"/>
                    <a:pt x="998" y="12811"/>
                    <a:pt x="1077" y="12523"/>
                  </a:cubicBezTo>
                  <a:cubicBezTo>
                    <a:pt x="1418" y="11499"/>
                    <a:pt x="1759" y="10423"/>
                    <a:pt x="2494" y="9635"/>
                  </a:cubicBezTo>
                  <a:cubicBezTo>
                    <a:pt x="2765" y="9346"/>
                    <a:pt x="3375" y="8815"/>
                    <a:pt x="4128" y="8815"/>
                  </a:cubicBezTo>
                  <a:cubicBezTo>
                    <a:pt x="4399" y="8815"/>
                    <a:pt x="4689" y="8884"/>
                    <a:pt x="4988" y="9058"/>
                  </a:cubicBezTo>
                  <a:cubicBezTo>
                    <a:pt x="5723" y="9556"/>
                    <a:pt x="6248" y="10344"/>
                    <a:pt x="6379" y="11236"/>
                  </a:cubicBezTo>
                  <a:cubicBezTo>
                    <a:pt x="6458" y="11551"/>
                    <a:pt x="6484" y="11893"/>
                    <a:pt x="6511" y="12234"/>
                  </a:cubicBezTo>
                  <a:cubicBezTo>
                    <a:pt x="6537" y="13021"/>
                    <a:pt x="6721" y="13783"/>
                    <a:pt x="7036" y="14491"/>
                  </a:cubicBezTo>
                  <a:cubicBezTo>
                    <a:pt x="7219" y="14911"/>
                    <a:pt x="7613" y="15200"/>
                    <a:pt x="8059" y="15226"/>
                  </a:cubicBezTo>
                  <a:lnTo>
                    <a:pt x="8086" y="15226"/>
                  </a:lnTo>
                  <a:cubicBezTo>
                    <a:pt x="8847" y="15226"/>
                    <a:pt x="9555" y="14334"/>
                    <a:pt x="10028" y="13573"/>
                  </a:cubicBezTo>
                  <a:cubicBezTo>
                    <a:pt x="10789" y="12208"/>
                    <a:pt x="11367" y="10738"/>
                    <a:pt x="11708" y="9189"/>
                  </a:cubicBezTo>
                  <a:cubicBezTo>
                    <a:pt x="12049" y="7876"/>
                    <a:pt x="12443" y="6590"/>
                    <a:pt x="12863" y="5251"/>
                  </a:cubicBezTo>
                  <a:lnTo>
                    <a:pt x="12889" y="5199"/>
                  </a:lnTo>
                  <a:cubicBezTo>
                    <a:pt x="12994" y="4884"/>
                    <a:pt x="13073" y="4569"/>
                    <a:pt x="13178" y="4254"/>
                  </a:cubicBezTo>
                  <a:cubicBezTo>
                    <a:pt x="13388" y="3361"/>
                    <a:pt x="13703" y="2495"/>
                    <a:pt x="14097" y="1682"/>
                  </a:cubicBezTo>
                  <a:cubicBezTo>
                    <a:pt x="14385" y="1025"/>
                    <a:pt x="15015" y="605"/>
                    <a:pt x="15750" y="605"/>
                  </a:cubicBezTo>
                  <a:close/>
                  <a:moveTo>
                    <a:pt x="15681" y="1"/>
                  </a:moveTo>
                  <a:cubicBezTo>
                    <a:pt x="14737" y="1"/>
                    <a:pt x="13877" y="522"/>
                    <a:pt x="13467" y="1393"/>
                  </a:cubicBezTo>
                  <a:cubicBezTo>
                    <a:pt x="13047" y="2233"/>
                    <a:pt x="12705" y="3152"/>
                    <a:pt x="12495" y="4070"/>
                  </a:cubicBezTo>
                  <a:cubicBezTo>
                    <a:pt x="12390" y="4385"/>
                    <a:pt x="12312" y="4700"/>
                    <a:pt x="12207" y="5015"/>
                  </a:cubicBezTo>
                  <a:lnTo>
                    <a:pt x="12180" y="5068"/>
                  </a:lnTo>
                  <a:cubicBezTo>
                    <a:pt x="11787" y="6354"/>
                    <a:pt x="11340" y="7693"/>
                    <a:pt x="11025" y="9058"/>
                  </a:cubicBezTo>
                  <a:cubicBezTo>
                    <a:pt x="10684" y="10528"/>
                    <a:pt x="10159" y="11945"/>
                    <a:pt x="9398" y="13258"/>
                  </a:cubicBezTo>
                  <a:cubicBezTo>
                    <a:pt x="8899" y="14071"/>
                    <a:pt x="8374" y="14596"/>
                    <a:pt x="8033" y="14596"/>
                  </a:cubicBezTo>
                  <a:cubicBezTo>
                    <a:pt x="7876" y="14596"/>
                    <a:pt x="7718" y="14465"/>
                    <a:pt x="7561" y="14176"/>
                  </a:cubicBezTo>
                  <a:cubicBezTo>
                    <a:pt x="7298" y="13546"/>
                    <a:pt x="7141" y="12890"/>
                    <a:pt x="7114" y="12208"/>
                  </a:cubicBezTo>
                  <a:cubicBezTo>
                    <a:pt x="7088" y="11840"/>
                    <a:pt x="7036" y="11473"/>
                    <a:pt x="6983" y="11131"/>
                  </a:cubicBezTo>
                  <a:cubicBezTo>
                    <a:pt x="6799" y="10055"/>
                    <a:pt x="6169" y="9110"/>
                    <a:pt x="5277" y="8506"/>
                  </a:cubicBezTo>
                  <a:cubicBezTo>
                    <a:pt x="4890" y="8289"/>
                    <a:pt x="4483" y="8181"/>
                    <a:pt x="4074" y="8181"/>
                  </a:cubicBezTo>
                  <a:cubicBezTo>
                    <a:pt x="3344" y="8181"/>
                    <a:pt x="2608" y="8526"/>
                    <a:pt x="1969" y="9215"/>
                  </a:cubicBezTo>
                  <a:cubicBezTo>
                    <a:pt x="1129" y="10108"/>
                    <a:pt x="762" y="11236"/>
                    <a:pt x="421" y="12339"/>
                  </a:cubicBezTo>
                  <a:cubicBezTo>
                    <a:pt x="316" y="12628"/>
                    <a:pt x="237" y="12916"/>
                    <a:pt x="132" y="13179"/>
                  </a:cubicBezTo>
                  <a:cubicBezTo>
                    <a:pt x="1" y="13520"/>
                    <a:pt x="79" y="13914"/>
                    <a:pt x="289" y="14176"/>
                  </a:cubicBezTo>
                  <a:cubicBezTo>
                    <a:pt x="550" y="14437"/>
                    <a:pt x="883" y="14590"/>
                    <a:pt x="1229" y="14590"/>
                  </a:cubicBezTo>
                  <a:cubicBezTo>
                    <a:pt x="1300" y="14590"/>
                    <a:pt x="1372" y="14584"/>
                    <a:pt x="1444" y="14570"/>
                  </a:cubicBezTo>
                  <a:cubicBezTo>
                    <a:pt x="1864" y="14491"/>
                    <a:pt x="2206" y="14176"/>
                    <a:pt x="2337" y="13783"/>
                  </a:cubicBezTo>
                  <a:cubicBezTo>
                    <a:pt x="2442" y="13520"/>
                    <a:pt x="2521" y="13258"/>
                    <a:pt x="2599" y="12995"/>
                  </a:cubicBezTo>
                  <a:cubicBezTo>
                    <a:pt x="2836" y="12155"/>
                    <a:pt x="3098" y="11289"/>
                    <a:pt x="3702" y="10738"/>
                  </a:cubicBezTo>
                  <a:cubicBezTo>
                    <a:pt x="3895" y="10559"/>
                    <a:pt x="3979" y="10482"/>
                    <a:pt x="4054" y="10482"/>
                  </a:cubicBezTo>
                  <a:cubicBezTo>
                    <a:pt x="4111" y="10482"/>
                    <a:pt x="4162" y="10527"/>
                    <a:pt x="4253" y="10606"/>
                  </a:cubicBezTo>
                  <a:cubicBezTo>
                    <a:pt x="4489" y="10843"/>
                    <a:pt x="4647" y="11131"/>
                    <a:pt x="4726" y="11446"/>
                  </a:cubicBezTo>
                  <a:cubicBezTo>
                    <a:pt x="4831" y="11919"/>
                    <a:pt x="4909" y="12391"/>
                    <a:pt x="4962" y="12864"/>
                  </a:cubicBezTo>
                  <a:cubicBezTo>
                    <a:pt x="5119" y="14124"/>
                    <a:pt x="5303" y="15410"/>
                    <a:pt x="6432" y="16329"/>
                  </a:cubicBezTo>
                  <a:cubicBezTo>
                    <a:pt x="6904" y="16696"/>
                    <a:pt x="7482" y="16933"/>
                    <a:pt x="8086" y="16933"/>
                  </a:cubicBezTo>
                  <a:cubicBezTo>
                    <a:pt x="8142" y="16940"/>
                    <a:pt x="8198" y="16943"/>
                    <a:pt x="8254" y="16943"/>
                  </a:cubicBezTo>
                  <a:cubicBezTo>
                    <a:pt x="8408" y="16943"/>
                    <a:pt x="8562" y="16918"/>
                    <a:pt x="8715" y="16880"/>
                  </a:cubicBezTo>
                  <a:cubicBezTo>
                    <a:pt x="10605" y="16381"/>
                    <a:pt x="11892" y="13678"/>
                    <a:pt x="12364" y="12523"/>
                  </a:cubicBezTo>
                  <a:cubicBezTo>
                    <a:pt x="12784" y="11473"/>
                    <a:pt x="13125" y="10370"/>
                    <a:pt x="13388" y="9268"/>
                  </a:cubicBezTo>
                  <a:cubicBezTo>
                    <a:pt x="13572" y="8533"/>
                    <a:pt x="13755" y="7771"/>
                    <a:pt x="13992" y="7036"/>
                  </a:cubicBezTo>
                  <a:cubicBezTo>
                    <a:pt x="14175" y="6511"/>
                    <a:pt x="14359" y="5960"/>
                    <a:pt x="14517" y="5435"/>
                  </a:cubicBezTo>
                  <a:cubicBezTo>
                    <a:pt x="14727" y="4753"/>
                    <a:pt x="14963" y="4044"/>
                    <a:pt x="15199" y="3335"/>
                  </a:cubicBezTo>
                  <a:lnTo>
                    <a:pt x="15252" y="3125"/>
                  </a:lnTo>
                  <a:cubicBezTo>
                    <a:pt x="15357" y="2863"/>
                    <a:pt x="15488" y="2364"/>
                    <a:pt x="15672" y="2259"/>
                  </a:cubicBezTo>
                  <a:cubicBezTo>
                    <a:pt x="15690" y="2245"/>
                    <a:pt x="15714" y="2238"/>
                    <a:pt x="15742" y="2238"/>
                  </a:cubicBezTo>
                  <a:cubicBezTo>
                    <a:pt x="15869" y="2238"/>
                    <a:pt x="16077" y="2375"/>
                    <a:pt x="16249" y="2548"/>
                  </a:cubicBezTo>
                  <a:cubicBezTo>
                    <a:pt x="17194" y="3571"/>
                    <a:pt x="16669" y="5278"/>
                    <a:pt x="16249" y="6643"/>
                  </a:cubicBezTo>
                  <a:cubicBezTo>
                    <a:pt x="16197" y="6800"/>
                    <a:pt x="16144" y="6905"/>
                    <a:pt x="16118" y="7063"/>
                  </a:cubicBezTo>
                  <a:cubicBezTo>
                    <a:pt x="16065" y="7220"/>
                    <a:pt x="16013" y="7378"/>
                    <a:pt x="15960" y="7561"/>
                  </a:cubicBezTo>
                  <a:cubicBezTo>
                    <a:pt x="15540" y="8926"/>
                    <a:pt x="14937" y="10790"/>
                    <a:pt x="15803" y="12024"/>
                  </a:cubicBezTo>
                  <a:cubicBezTo>
                    <a:pt x="16271" y="12709"/>
                    <a:pt x="17048" y="13012"/>
                    <a:pt x="17809" y="13012"/>
                  </a:cubicBezTo>
                  <a:cubicBezTo>
                    <a:pt x="18242" y="13012"/>
                    <a:pt x="18670" y="12914"/>
                    <a:pt x="19032" y="12733"/>
                  </a:cubicBezTo>
                  <a:cubicBezTo>
                    <a:pt x="20134" y="12155"/>
                    <a:pt x="20921" y="11000"/>
                    <a:pt x="21473" y="10081"/>
                  </a:cubicBezTo>
                  <a:cubicBezTo>
                    <a:pt x="21709" y="9661"/>
                    <a:pt x="21919" y="9215"/>
                    <a:pt x="22129" y="8795"/>
                  </a:cubicBezTo>
                  <a:cubicBezTo>
                    <a:pt x="22418" y="8139"/>
                    <a:pt x="22759" y="7535"/>
                    <a:pt x="23179" y="6958"/>
                  </a:cubicBezTo>
                  <a:cubicBezTo>
                    <a:pt x="23231" y="6905"/>
                    <a:pt x="23284" y="6853"/>
                    <a:pt x="23336" y="6800"/>
                  </a:cubicBezTo>
                  <a:cubicBezTo>
                    <a:pt x="23363" y="6800"/>
                    <a:pt x="23415" y="6853"/>
                    <a:pt x="23546" y="7036"/>
                  </a:cubicBezTo>
                  <a:cubicBezTo>
                    <a:pt x="23730" y="7325"/>
                    <a:pt x="23783" y="7745"/>
                    <a:pt x="23651" y="8323"/>
                  </a:cubicBezTo>
                  <a:cubicBezTo>
                    <a:pt x="23546" y="8979"/>
                    <a:pt x="23993" y="9609"/>
                    <a:pt x="24649" y="9688"/>
                  </a:cubicBezTo>
                  <a:cubicBezTo>
                    <a:pt x="24735" y="9711"/>
                    <a:pt x="24822" y="9722"/>
                    <a:pt x="24907" y="9722"/>
                  </a:cubicBezTo>
                  <a:cubicBezTo>
                    <a:pt x="25389" y="9722"/>
                    <a:pt x="25820" y="9361"/>
                    <a:pt x="25909" y="8848"/>
                  </a:cubicBezTo>
                  <a:cubicBezTo>
                    <a:pt x="26119" y="7588"/>
                    <a:pt x="25988" y="6564"/>
                    <a:pt x="25463" y="5776"/>
                  </a:cubicBezTo>
                  <a:cubicBezTo>
                    <a:pt x="24994" y="5053"/>
                    <a:pt x="24164" y="4467"/>
                    <a:pt x="23279" y="4467"/>
                  </a:cubicBezTo>
                  <a:cubicBezTo>
                    <a:pt x="23072" y="4467"/>
                    <a:pt x="22863" y="4499"/>
                    <a:pt x="22654" y="4569"/>
                  </a:cubicBezTo>
                  <a:cubicBezTo>
                    <a:pt x="21630" y="4910"/>
                    <a:pt x="21079" y="5934"/>
                    <a:pt x="20659" y="6748"/>
                  </a:cubicBezTo>
                  <a:lnTo>
                    <a:pt x="20606" y="6853"/>
                  </a:lnTo>
                  <a:cubicBezTo>
                    <a:pt x="20475" y="7063"/>
                    <a:pt x="20344" y="7299"/>
                    <a:pt x="20239" y="7535"/>
                  </a:cubicBezTo>
                  <a:cubicBezTo>
                    <a:pt x="19845" y="8375"/>
                    <a:pt x="19373" y="9163"/>
                    <a:pt x="18822" y="9898"/>
                  </a:cubicBezTo>
                  <a:lnTo>
                    <a:pt x="18769" y="9950"/>
                  </a:lnTo>
                  <a:cubicBezTo>
                    <a:pt x="18519" y="10250"/>
                    <a:pt x="18128" y="10715"/>
                    <a:pt x="17796" y="10715"/>
                  </a:cubicBezTo>
                  <a:cubicBezTo>
                    <a:pt x="17779" y="10715"/>
                    <a:pt x="17762" y="10714"/>
                    <a:pt x="17745" y="10711"/>
                  </a:cubicBezTo>
                  <a:cubicBezTo>
                    <a:pt x="17719" y="10711"/>
                    <a:pt x="17719" y="10685"/>
                    <a:pt x="17693" y="10685"/>
                  </a:cubicBezTo>
                  <a:cubicBezTo>
                    <a:pt x="17667" y="10528"/>
                    <a:pt x="17667" y="10370"/>
                    <a:pt x="17719" y="10213"/>
                  </a:cubicBezTo>
                  <a:lnTo>
                    <a:pt x="17719" y="10081"/>
                  </a:lnTo>
                  <a:cubicBezTo>
                    <a:pt x="17877" y="9241"/>
                    <a:pt x="18087" y="8375"/>
                    <a:pt x="18349" y="7561"/>
                  </a:cubicBezTo>
                  <a:cubicBezTo>
                    <a:pt x="18848" y="5908"/>
                    <a:pt x="19452" y="3834"/>
                    <a:pt x="18533" y="1970"/>
                  </a:cubicBezTo>
                  <a:cubicBezTo>
                    <a:pt x="17982" y="815"/>
                    <a:pt x="16853" y="2"/>
                    <a:pt x="15750" y="2"/>
                  </a:cubicBezTo>
                  <a:cubicBezTo>
                    <a:pt x="15727" y="1"/>
                    <a:pt x="15704" y="1"/>
                    <a:pt x="1568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19"/>
          <p:cNvGrpSpPr/>
          <p:nvPr/>
        </p:nvGrpSpPr>
        <p:grpSpPr>
          <a:xfrm>
            <a:off x="8755457" y="423158"/>
            <a:ext cx="818373" cy="1135544"/>
            <a:chOff x="6640132" y="4449433"/>
            <a:chExt cx="818373" cy="1135544"/>
          </a:xfrm>
        </p:grpSpPr>
        <p:grpSp>
          <p:nvGrpSpPr>
            <p:cNvPr id="1174" name="Google Shape;1174;p19"/>
            <p:cNvGrpSpPr/>
            <p:nvPr/>
          </p:nvGrpSpPr>
          <p:grpSpPr>
            <a:xfrm rot="1671549">
              <a:off x="6871793" y="4485029"/>
              <a:ext cx="355050" cy="1079551"/>
              <a:chOff x="1324800" y="3903850"/>
              <a:chExt cx="355050" cy="1079550"/>
            </a:xfrm>
          </p:grpSpPr>
          <p:sp>
            <p:nvSpPr>
              <p:cNvPr id="1175" name="Google Shape;1175;p19"/>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9"/>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9"/>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178;p19"/>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1179"/>
        <p:cNvGrpSpPr/>
        <p:nvPr/>
      </p:nvGrpSpPr>
      <p:grpSpPr>
        <a:xfrm>
          <a:off x="0" y="0"/>
          <a:ext cx="0" cy="0"/>
          <a:chOff x="0" y="0"/>
          <a:chExt cx="0" cy="0"/>
        </a:xfrm>
      </p:grpSpPr>
      <p:sp>
        <p:nvSpPr>
          <p:cNvPr id="1180" name="Google Shape;1180;p20"/>
          <p:cNvSpPr txBox="1">
            <a:spLocks noGrp="1"/>
          </p:cNvSpPr>
          <p:nvPr>
            <p:ph type="title"/>
          </p:nvPr>
        </p:nvSpPr>
        <p:spPr>
          <a:xfrm>
            <a:off x="724425" y="296450"/>
            <a:ext cx="3901800" cy="133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2">
    <p:spTree>
      <p:nvGrpSpPr>
        <p:cNvPr id="1" name="Shape 1181"/>
        <p:cNvGrpSpPr/>
        <p:nvPr/>
      </p:nvGrpSpPr>
      <p:grpSpPr>
        <a:xfrm>
          <a:off x="0" y="0"/>
          <a:ext cx="0" cy="0"/>
          <a:chOff x="0" y="0"/>
          <a:chExt cx="0" cy="0"/>
        </a:xfrm>
      </p:grpSpPr>
      <p:sp>
        <p:nvSpPr>
          <p:cNvPr id="1182" name="Google Shape;1182;p21"/>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grpSp>
        <p:nvGrpSpPr>
          <p:cNvPr id="101" name="Google Shape;101;p3"/>
          <p:cNvGrpSpPr/>
          <p:nvPr/>
        </p:nvGrpSpPr>
        <p:grpSpPr>
          <a:xfrm rot="5400000">
            <a:off x="5860094" y="3642488"/>
            <a:ext cx="570147" cy="588639"/>
            <a:chOff x="291250" y="2584825"/>
            <a:chExt cx="830150" cy="857075"/>
          </a:xfrm>
        </p:grpSpPr>
        <p:sp>
          <p:nvSpPr>
            <p:cNvPr id="102" name="Google Shape;102;p3"/>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565175" y="4314763"/>
            <a:ext cx="754700" cy="568750"/>
            <a:chOff x="1704100" y="1951775"/>
            <a:chExt cx="754700" cy="568750"/>
          </a:xfrm>
        </p:grpSpPr>
        <p:sp>
          <p:nvSpPr>
            <p:cNvPr id="107" name="Google Shape;107;p3"/>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3"/>
          <p:cNvGrpSpPr/>
          <p:nvPr/>
        </p:nvGrpSpPr>
        <p:grpSpPr>
          <a:xfrm>
            <a:off x="2472300" y="4504325"/>
            <a:ext cx="1005375" cy="1025775"/>
            <a:chOff x="551775" y="1255225"/>
            <a:chExt cx="1005375" cy="1025775"/>
          </a:xfrm>
        </p:grpSpPr>
        <p:sp>
          <p:nvSpPr>
            <p:cNvPr id="112" name="Google Shape;112;p3"/>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3085257" y="-198679"/>
            <a:ext cx="818373" cy="1135544"/>
            <a:chOff x="8640932" y="2527283"/>
            <a:chExt cx="818373" cy="1135544"/>
          </a:xfrm>
        </p:grpSpPr>
        <p:grpSp>
          <p:nvGrpSpPr>
            <p:cNvPr id="117" name="Google Shape;117;p3"/>
            <p:cNvGrpSpPr/>
            <p:nvPr/>
          </p:nvGrpSpPr>
          <p:grpSpPr>
            <a:xfrm rot="1671549">
              <a:off x="8872593" y="2562879"/>
              <a:ext cx="355050" cy="1079551"/>
              <a:chOff x="1324800" y="3903850"/>
              <a:chExt cx="355050" cy="1079550"/>
            </a:xfrm>
          </p:grpSpPr>
          <p:sp>
            <p:nvSpPr>
              <p:cNvPr id="118" name="Google Shape;118;p3"/>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3"/>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3"/>
          <p:cNvGrpSpPr/>
          <p:nvPr/>
        </p:nvGrpSpPr>
        <p:grpSpPr>
          <a:xfrm>
            <a:off x="8232250" y="1221725"/>
            <a:ext cx="754700" cy="568750"/>
            <a:chOff x="1704100" y="1951775"/>
            <a:chExt cx="754700" cy="568750"/>
          </a:xfrm>
        </p:grpSpPr>
        <p:sp>
          <p:nvSpPr>
            <p:cNvPr id="123" name="Google Shape;123;p3"/>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3"/>
          <p:cNvGrpSpPr/>
          <p:nvPr/>
        </p:nvGrpSpPr>
        <p:grpSpPr>
          <a:xfrm>
            <a:off x="8541700" y="4086463"/>
            <a:ext cx="504000" cy="617525"/>
            <a:chOff x="1702150" y="2499125"/>
            <a:chExt cx="504000" cy="617525"/>
          </a:xfrm>
        </p:grpSpPr>
        <p:sp>
          <p:nvSpPr>
            <p:cNvPr id="128" name="Google Shape;128;p3"/>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3"/>
          <p:cNvGrpSpPr/>
          <p:nvPr/>
        </p:nvGrpSpPr>
        <p:grpSpPr>
          <a:xfrm rot="-540216">
            <a:off x="1251106" y="364113"/>
            <a:ext cx="469885" cy="466610"/>
            <a:chOff x="1036725" y="560325"/>
            <a:chExt cx="469875" cy="466600"/>
          </a:xfrm>
        </p:grpSpPr>
        <p:sp>
          <p:nvSpPr>
            <p:cNvPr id="133" name="Google Shape;133;p3"/>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3"/>
          <p:cNvGrpSpPr/>
          <p:nvPr/>
        </p:nvGrpSpPr>
        <p:grpSpPr>
          <a:xfrm>
            <a:off x="7228575" y="3101425"/>
            <a:ext cx="677900" cy="657575"/>
            <a:chOff x="1654250" y="887800"/>
            <a:chExt cx="677900" cy="657575"/>
          </a:xfrm>
        </p:grpSpPr>
        <p:sp>
          <p:nvSpPr>
            <p:cNvPr id="138" name="Google Shape;138;p3"/>
            <p:cNvSpPr/>
            <p:nvPr/>
          </p:nvSpPr>
          <p:spPr>
            <a:xfrm>
              <a:off x="1682450" y="973100"/>
              <a:ext cx="649700" cy="563925"/>
            </a:xfrm>
            <a:custGeom>
              <a:avLst/>
              <a:gdLst/>
              <a:ahLst/>
              <a:cxnLst/>
              <a:rect l="l" t="t" r="r" b="b"/>
              <a:pathLst>
                <a:path w="25988" h="22557" extrusionOk="0">
                  <a:moveTo>
                    <a:pt x="21132" y="0"/>
                  </a:moveTo>
                  <a:lnTo>
                    <a:pt x="16827" y="3570"/>
                  </a:lnTo>
                  <a:cubicBezTo>
                    <a:pt x="19714" y="7035"/>
                    <a:pt x="19268" y="12207"/>
                    <a:pt x="15803" y="15094"/>
                  </a:cubicBezTo>
                  <a:cubicBezTo>
                    <a:pt x="14266" y="16365"/>
                    <a:pt x="12408" y="16985"/>
                    <a:pt x="10564" y="16985"/>
                  </a:cubicBezTo>
                  <a:cubicBezTo>
                    <a:pt x="8219" y="16985"/>
                    <a:pt x="5896" y="15983"/>
                    <a:pt x="4279" y="14044"/>
                  </a:cubicBezTo>
                  <a:lnTo>
                    <a:pt x="1" y="17614"/>
                  </a:lnTo>
                  <a:cubicBezTo>
                    <a:pt x="2717" y="20874"/>
                    <a:pt x="6633" y="22556"/>
                    <a:pt x="10576" y="22556"/>
                  </a:cubicBezTo>
                  <a:cubicBezTo>
                    <a:pt x="13682" y="22556"/>
                    <a:pt x="16805" y="21512"/>
                    <a:pt x="19373" y="19373"/>
                  </a:cubicBezTo>
                  <a:cubicBezTo>
                    <a:pt x="25200" y="14516"/>
                    <a:pt x="25988" y="5828"/>
                    <a:pt x="2113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670650" y="961275"/>
              <a:ext cx="652325" cy="584100"/>
            </a:xfrm>
            <a:custGeom>
              <a:avLst/>
              <a:gdLst/>
              <a:ahLst/>
              <a:cxnLst/>
              <a:rect l="l" t="t" r="r" b="b"/>
              <a:pathLst>
                <a:path w="26093" h="23364" extrusionOk="0">
                  <a:moveTo>
                    <a:pt x="21551" y="946"/>
                  </a:moveTo>
                  <a:lnTo>
                    <a:pt x="21551" y="946"/>
                  </a:lnTo>
                  <a:cubicBezTo>
                    <a:pt x="26066" y="6642"/>
                    <a:pt x="25200" y="14911"/>
                    <a:pt x="19609" y="19583"/>
                  </a:cubicBezTo>
                  <a:cubicBezTo>
                    <a:pt x="17099" y="21668"/>
                    <a:pt x="14051" y="22691"/>
                    <a:pt x="11018" y="22691"/>
                  </a:cubicBezTo>
                  <a:cubicBezTo>
                    <a:pt x="7293" y="22691"/>
                    <a:pt x="3593" y="21149"/>
                    <a:pt x="945" y="18139"/>
                  </a:cubicBezTo>
                  <a:lnTo>
                    <a:pt x="4699" y="14963"/>
                  </a:lnTo>
                  <a:cubicBezTo>
                    <a:pt x="6386" y="16838"/>
                    <a:pt x="8716" y="17802"/>
                    <a:pt x="11056" y="17802"/>
                  </a:cubicBezTo>
                  <a:cubicBezTo>
                    <a:pt x="12975" y="17802"/>
                    <a:pt x="14900" y="17154"/>
                    <a:pt x="16485" y="15829"/>
                  </a:cubicBezTo>
                  <a:cubicBezTo>
                    <a:pt x="20002" y="12890"/>
                    <a:pt x="20580" y="7692"/>
                    <a:pt x="17771" y="4096"/>
                  </a:cubicBezTo>
                  <a:lnTo>
                    <a:pt x="21551" y="946"/>
                  </a:lnTo>
                  <a:close/>
                  <a:moveTo>
                    <a:pt x="21630" y="1"/>
                  </a:moveTo>
                  <a:lnTo>
                    <a:pt x="16852" y="3991"/>
                  </a:lnTo>
                  <a:lnTo>
                    <a:pt x="17062" y="4253"/>
                  </a:lnTo>
                  <a:cubicBezTo>
                    <a:pt x="19819" y="7587"/>
                    <a:pt x="19372" y="12522"/>
                    <a:pt x="16065" y="15304"/>
                  </a:cubicBezTo>
                  <a:cubicBezTo>
                    <a:pt x="14594" y="16532"/>
                    <a:pt x="12807" y="17131"/>
                    <a:pt x="11029" y="17131"/>
                  </a:cubicBezTo>
                  <a:cubicBezTo>
                    <a:pt x="8778" y="17131"/>
                    <a:pt x="6543" y="16170"/>
                    <a:pt x="4988" y="14307"/>
                  </a:cubicBezTo>
                  <a:lnTo>
                    <a:pt x="4778" y="14071"/>
                  </a:lnTo>
                  <a:lnTo>
                    <a:pt x="0" y="18061"/>
                  </a:lnTo>
                  <a:lnTo>
                    <a:pt x="210" y="18297"/>
                  </a:lnTo>
                  <a:cubicBezTo>
                    <a:pt x="2888" y="21526"/>
                    <a:pt x="6851" y="23363"/>
                    <a:pt x="11051" y="23363"/>
                  </a:cubicBezTo>
                  <a:cubicBezTo>
                    <a:pt x="16511" y="23363"/>
                    <a:pt x="21472" y="20187"/>
                    <a:pt x="23782" y="15252"/>
                  </a:cubicBezTo>
                  <a:cubicBezTo>
                    <a:pt x="26092" y="10291"/>
                    <a:pt x="25331" y="4463"/>
                    <a:pt x="21840" y="263"/>
                  </a:cubicBezTo>
                  <a:lnTo>
                    <a:pt x="2163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1666050" y="898950"/>
              <a:ext cx="649700" cy="564450"/>
            </a:xfrm>
            <a:custGeom>
              <a:avLst/>
              <a:gdLst/>
              <a:ahLst/>
              <a:cxnLst/>
              <a:rect l="l" t="t" r="r" b="b"/>
              <a:pathLst>
                <a:path w="25988" h="22578" extrusionOk="0">
                  <a:moveTo>
                    <a:pt x="21131" y="0"/>
                  </a:moveTo>
                  <a:lnTo>
                    <a:pt x="16826" y="3596"/>
                  </a:lnTo>
                  <a:cubicBezTo>
                    <a:pt x="19714" y="7061"/>
                    <a:pt x="19268" y="12206"/>
                    <a:pt x="15803" y="15094"/>
                  </a:cubicBezTo>
                  <a:cubicBezTo>
                    <a:pt x="14261" y="16380"/>
                    <a:pt x="12397" y="17007"/>
                    <a:pt x="10547" y="17007"/>
                  </a:cubicBezTo>
                  <a:cubicBezTo>
                    <a:pt x="8208" y="17007"/>
                    <a:pt x="5892" y="16005"/>
                    <a:pt x="4279" y="14070"/>
                  </a:cubicBezTo>
                  <a:lnTo>
                    <a:pt x="1" y="17640"/>
                  </a:lnTo>
                  <a:cubicBezTo>
                    <a:pt x="2713" y="20895"/>
                    <a:pt x="6622" y="22578"/>
                    <a:pt x="10560" y="22578"/>
                  </a:cubicBezTo>
                  <a:cubicBezTo>
                    <a:pt x="13671" y="22578"/>
                    <a:pt x="16801" y="21527"/>
                    <a:pt x="19373" y="19372"/>
                  </a:cubicBezTo>
                  <a:cubicBezTo>
                    <a:pt x="25200" y="14516"/>
                    <a:pt x="25988" y="5854"/>
                    <a:pt x="21131"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654250" y="887800"/>
              <a:ext cx="652325" cy="583425"/>
            </a:xfrm>
            <a:custGeom>
              <a:avLst/>
              <a:gdLst/>
              <a:ahLst/>
              <a:cxnLst/>
              <a:rect l="l" t="t" r="r" b="b"/>
              <a:pathLst>
                <a:path w="26093" h="23337" extrusionOk="0">
                  <a:moveTo>
                    <a:pt x="21551" y="919"/>
                  </a:moveTo>
                  <a:cubicBezTo>
                    <a:pt x="26066" y="6615"/>
                    <a:pt x="25200" y="14884"/>
                    <a:pt x="19608" y="19556"/>
                  </a:cubicBezTo>
                  <a:cubicBezTo>
                    <a:pt x="17102" y="21651"/>
                    <a:pt x="14057" y="22674"/>
                    <a:pt x="11028" y="22674"/>
                  </a:cubicBezTo>
                  <a:cubicBezTo>
                    <a:pt x="7300" y="22674"/>
                    <a:pt x="3595" y="21124"/>
                    <a:pt x="945" y="18112"/>
                  </a:cubicBezTo>
                  <a:lnTo>
                    <a:pt x="4699" y="14962"/>
                  </a:lnTo>
                  <a:cubicBezTo>
                    <a:pt x="6386" y="16837"/>
                    <a:pt x="8716" y="17801"/>
                    <a:pt x="11056" y="17801"/>
                  </a:cubicBezTo>
                  <a:cubicBezTo>
                    <a:pt x="12974" y="17801"/>
                    <a:pt x="14900" y="17153"/>
                    <a:pt x="16485" y="15829"/>
                  </a:cubicBezTo>
                  <a:cubicBezTo>
                    <a:pt x="20002" y="12889"/>
                    <a:pt x="20580" y="7691"/>
                    <a:pt x="17771" y="4069"/>
                  </a:cubicBezTo>
                  <a:lnTo>
                    <a:pt x="21551" y="919"/>
                  </a:lnTo>
                  <a:close/>
                  <a:moveTo>
                    <a:pt x="21630" y="0"/>
                  </a:moveTo>
                  <a:lnTo>
                    <a:pt x="16852" y="3990"/>
                  </a:lnTo>
                  <a:lnTo>
                    <a:pt x="17062" y="4252"/>
                  </a:lnTo>
                  <a:cubicBezTo>
                    <a:pt x="19818" y="7560"/>
                    <a:pt x="19372" y="12521"/>
                    <a:pt x="16065" y="15304"/>
                  </a:cubicBezTo>
                  <a:cubicBezTo>
                    <a:pt x="14596" y="16518"/>
                    <a:pt x="12811" y="17111"/>
                    <a:pt x="11035" y="17111"/>
                  </a:cubicBezTo>
                  <a:cubicBezTo>
                    <a:pt x="8782" y="17111"/>
                    <a:pt x="6544" y="16156"/>
                    <a:pt x="4987" y="14306"/>
                  </a:cubicBezTo>
                  <a:lnTo>
                    <a:pt x="4777" y="14044"/>
                  </a:lnTo>
                  <a:lnTo>
                    <a:pt x="0" y="18033"/>
                  </a:lnTo>
                  <a:lnTo>
                    <a:pt x="210" y="18296"/>
                  </a:lnTo>
                  <a:cubicBezTo>
                    <a:pt x="2869" y="21476"/>
                    <a:pt x="6796" y="23336"/>
                    <a:pt x="10964" y="23336"/>
                  </a:cubicBezTo>
                  <a:cubicBezTo>
                    <a:pt x="10993" y="23336"/>
                    <a:pt x="11022" y="23336"/>
                    <a:pt x="11051" y="23336"/>
                  </a:cubicBezTo>
                  <a:cubicBezTo>
                    <a:pt x="16511" y="23336"/>
                    <a:pt x="21472" y="20186"/>
                    <a:pt x="23782" y="15225"/>
                  </a:cubicBezTo>
                  <a:cubicBezTo>
                    <a:pt x="26092" y="10290"/>
                    <a:pt x="25331" y="4436"/>
                    <a:pt x="21840" y="236"/>
                  </a:cubicBezTo>
                  <a:lnTo>
                    <a:pt x="2163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3"/>
          <p:cNvGrpSpPr/>
          <p:nvPr/>
        </p:nvGrpSpPr>
        <p:grpSpPr>
          <a:xfrm>
            <a:off x="8464575" y="2500938"/>
            <a:ext cx="522375" cy="600475"/>
            <a:chOff x="570150" y="3736525"/>
            <a:chExt cx="522375" cy="600475"/>
          </a:xfrm>
        </p:grpSpPr>
        <p:sp>
          <p:nvSpPr>
            <p:cNvPr id="143" name="Google Shape;143;p3"/>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3"/>
          <p:cNvGrpSpPr/>
          <p:nvPr/>
        </p:nvGrpSpPr>
        <p:grpSpPr>
          <a:xfrm rot="5400000">
            <a:off x="5166107" y="245713"/>
            <a:ext cx="570147" cy="588639"/>
            <a:chOff x="291250" y="2584825"/>
            <a:chExt cx="830150" cy="857075"/>
          </a:xfrm>
        </p:grpSpPr>
        <p:sp>
          <p:nvSpPr>
            <p:cNvPr id="148" name="Google Shape;148;p3"/>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a:off x="1094663" y="2187138"/>
            <a:ext cx="522375" cy="600475"/>
            <a:chOff x="570150" y="3736525"/>
            <a:chExt cx="522375" cy="600475"/>
          </a:xfrm>
        </p:grpSpPr>
        <p:sp>
          <p:nvSpPr>
            <p:cNvPr id="153" name="Google Shape;153;p3"/>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3"/>
          <p:cNvGrpSpPr/>
          <p:nvPr/>
        </p:nvGrpSpPr>
        <p:grpSpPr>
          <a:xfrm>
            <a:off x="8745325" y="-163187"/>
            <a:ext cx="588675" cy="617400"/>
            <a:chOff x="1150250" y="3165075"/>
            <a:chExt cx="588675" cy="617400"/>
          </a:xfrm>
        </p:grpSpPr>
        <p:sp>
          <p:nvSpPr>
            <p:cNvPr id="158" name="Google Shape;158;p3"/>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3"/>
          <p:cNvGrpSpPr/>
          <p:nvPr/>
        </p:nvGrpSpPr>
        <p:grpSpPr>
          <a:xfrm>
            <a:off x="13" y="1107800"/>
            <a:ext cx="754700" cy="568750"/>
            <a:chOff x="1704100" y="1951775"/>
            <a:chExt cx="754700" cy="568750"/>
          </a:xfrm>
        </p:grpSpPr>
        <p:sp>
          <p:nvSpPr>
            <p:cNvPr id="163" name="Google Shape;163;p3"/>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3"/>
          <p:cNvGrpSpPr/>
          <p:nvPr/>
        </p:nvGrpSpPr>
        <p:grpSpPr>
          <a:xfrm>
            <a:off x="249725" y="3034313"/>
            <a:ext cx="588675" cy="617400"/>
            <a:chOff x="1150250" y="3165075"/>
            <a:chExt cx="588675" cy="617400"/>
          </a:xfrm>
        </p:grpSpPr>
        <p:sp>
          <p:nvSpPr>
            <p:cNvPr id="168" name="Google Shape;168;p3"/>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rot="5400000">
            <a:off x="763957" y="4100913"/>
            <a:ext cx="570147" cy="588639"/>
            <a:chOff x="291250" y="2584825"/>
            <a:chExt cx="830150" cy="857075"/>
          </a:xfrm>
        </p:grpSpPr>
        <p:sp>
          <p:nvSpPr>
            <p:cNvPr id="173" name="Google Shape;173;p3"/>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3"/>
          <p:cNvSpPr/>
          <p:nvPr/>
        </p:nvSpPr>
        <p:spPr>
          <a:xfrm>
            <a:off x="2165325" y="1375196"/>
            <a:ext cx="4889700" cy="268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3"/>
          <p:cNvGrpSpPr/>
          <p:nvPr/>
        </p:nvGrpSpPr>
        <p:grpSpPr>
          <a:xfrm>
            <a:off x="6380875" y="231250"/>
            <a:ext cx="504000" cy="617525"/>
            <a:chOff x="1702150" y="2499125"/>
            <a:chExt cx="504000" cy="617525"/>
          </a:xfrm>
        </p:grpSpPr>
        <p:sp>
          <p:nvSpPr>
            <p:cNvPr id="179" name="Google Shape;179;p3"/>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
          <p:cNvGrpSpPr/>
          <p:nvPr/>
        </p:nvGrpSpPr>
        <p:grpSpPr>
          <a:xfrm>
            <a:off x="6640132" y="4449433"/>
            <a:ext cx="818373" cy="1135544"/>
            <a:chOff x="6640132" y="4449433"/>
            <a:chExt cx="818373" cy="1135544"/>
          </a:xfrm>
        </p:grpSpPr>
        <p:grpSp>
          <p:nvGrpSpPr>
            <p:cNvPr id="184" name="Google Shape;184;p3"/>
            <p:cNvGrpSpPr/>
            <p:nvPr/>
          </p:nvGrpSpPr>
          <p:grpSpPr>
            <a:xfrm rot="1671549">
              <a:off x="6871793" y="4485029"/>
              <a:ext cx="355050" cy="1079551"/>
              <a:chOff x="1324800" y="3903850"/>
              <a:chExt cx="355050" cy="1079550"/>
            </a:xfrm>
          </p:grpSpPr>
          <p:sp>
            <p:nvSpPr>
              <p:cNvPr id="185" name="Google Shape;185;p3"/>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3"/>
          <p:cNvGrpSpPr/>
          <p:nvPr/>
        </p:nvGrpSpPr>
        <p:grpSpPr>
          <a:xfrm rot="5400000">
            <a:off x="-200518" y="-324437"/>
            <a:ext cx="570147" cy="588639"/>
            <a:chOff x="291250" y="2584825"/>
            <a:chExt cx="830150" cy="857075"/>
          </a:xfrm>
        </p:grpSpPr>
        <p:sp>
          <p:nvSpPr>
            <p:cNvPr id="190" name="Google Shape;190;p3"/>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3"/>
          <p:cNvSpPr/>
          <p:nvPr/>
        </p:nvSpPr>
        <p:spPr>
          <a:xfrm>
            <a:off x="2119800" y="1180650"/>
            <a:ext cx="4889700" cy="28290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txBox="1">
            <a:spLocks noGrp="1"/>
          </p:cNvSpPr>
          <p:nvPr>
            <p:ph type="title"/>
          </p:nvPr>
        </p:nvSpPr>
        <p:spPr>
          <a:xfrm>
            <a:off x="2832000" y="2261275"/>
            <a:ext cx="3480000" cy="65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6" name="Google Shape;196;p3"/>
          <p:cNvSpPr txBox="1">
            <a:spLocks noGrp="1"/>
          </p:cNvSpPr>
          <p:nvPr>
            <p:ph type="title" idx="2" hasCustomPrompt="1"/>
          </p:nvPr>
        </p:nvSpPr>
        <p:spPr>
          <a:xfrm>
            <a:off x="3987150" y="1314625"/>
            <a:ext cx="1169700" cy="90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5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7" name="Google Shape;197;p3"/>
          <p:cNvSpPr txBox="1">
            <a:spLocks noGrp="1"/>
          </p:cNvSpPr>
          <p:nvPr>
            <p:ph type="subTitle" idx="1"/>
          </p:nvPr>
        </p:nvSpPr>
        <p:spPr>
          <a:xfrm>
            <a:off x="2832000" y="2952507"/>
            <a:ext cx="3480000" cy="85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1">
  <p:cSld name="CUSTOM_5">
    <p:spTree>
      <p:nvGrpSpPr>
        <p:cNvPr id="1" name="Shape 1183"/>
        <p:cNvGrpSpPr/>
        <p:nvPr/>
      </p:nvGrpSpPr>
      <p:grpSpPr>
        <a:xfrm>
          <a:off x="0" y="0"/>
          <a:ext cx="0" cy="0"/>
          <a:chOff x="0" y="0"/>
          <a:chExt cx="0" cy="0"/>
        </a:xfrm>
      </p:grpSpPr>
      <p:grpSp>
        <p:nvGrpSpPr>
          <p:cNvPr id="1184" name="Google Shape;1184;p22"/>
          <p:cNvGrpSpPr/>
          <p:nvPr/>
        </p:nvGrpSpPr>
        <p:grpSpPr>
          <a:xfrm rot="5400000">
            <a:off x="4135113" y="4569941"/>
            <a:ext cx="388178" cy="400768"/>
            <a:chOff x="291250" y="2584825"/>
            <a:chExt cx="830150" cy="857075"/>
          </a:xfrm>
        </p:grpSpPr>
        <p:sp>
          <p:nvSpPr>
            <p:cNvPr id="1185" name="Google Shape;1185;p22"/>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2"/>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2"/>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2"/>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9" name="Google Shape;1189;p22"/>
          <p:cNvGrpSpPr/>
          <p:nvPr/>
        </p:nvGrpSpPr>
        <p:grpSpPr>
          <a:xfrm>
            <a:off x="105698" y="1634717"/>
            <a:ext cx="536667" cy="404495"/>
            <a:chOff x="1704100" y="1951775"/>
            <a:chExt cx="754700" cy="568750"/>
          </a:xfrm>
        </p:grpSpPr>
        <p:sp>
          <p:nvSpPr>
            <p:cNvPr id="1190" name="Google Shape;1190;p22"/>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2"/>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2"/>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2"/>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22"/>
          <p:cNvGrpSpPr/>
          <p:nvPr/>
        </p:nvGrpSpPr>
        <p:grpSpPr>
          <a:xfrm>
            <a:off x="2957632" y="4508983"/>
            <a:ext cx="818373" cy="1135544"/>
            <a:chOff x="6640132" y="4449433"/>
            <a:chExt cx="818373" cy="1135544"/>
          </a:xfrm>
        </p:grpSpPr>
        <p:grpSp>
          <p:nvGrpSpPr>
            <p:cNvPr id="1195" name="Google Shape;1195;p22"/>
            <p:cNvGrpSpPr/>
            <p:nvPr/>
          </p:nvGrpSpPr>
          <p:grpSpPr>
            <a:xfrm rot="1671549">
              <a:off x="6871793" y="4485029"/>
              <a:ext cx="355050" cy="1079551"/>
              <a:chOff x="1324800" y="3903850"/>
              <a:chExt cx="355050" cy="1079550"/>
            </a:xfrm>
          </p:grpSpPr>
          <p:sp>
            <p:nvSpPr>
              <p:cNvPr id="1196" name="Google Shape;1196;p22"/>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2"/>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2"/>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22"/>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22"/>
          <p:cNvGrpSpPr/>
          <p:nvPr/>
        </p:nvGrpSpPr>
        <p:grpSpPr>
          <a:xfrm>
            <a:off x="4736800" y="4786788"/>
            <a:ext cx="235600" cy="273275"/>
            <a:chOff x="2725875" y="2419850"/>
            <a:chExt cx="235600" cy="273275"/>
          </a:xfrm>
        </p:grpSpPr>
        <p:sp>
          <p:nvSpPr>
            <p:cNvPr id="1201" name="Google Shape;1201;p22"/>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2"/>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2"/>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2"/>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22"/>
          <p:cNvGrpSpPr/>
          <p:nvPr/>
        </p:nvGrpSpPr>
        <p:grpSpPr>
          <a:xfrm>
            <a:off x="203063" y="2447925"/>
            <a:ext cx="341925" cy="514950"/>
            <a:chOff x="5245825" y="3639625"/>
            <a:chExt cx="341925" cy="514950"/>
          </a:xfrm>
        </p:grpSpPr>
        <p:sp>
          <p:nvSpPr>
            <p:cNvPr id="1206" name="Google Shape;1206;p22"/>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2"/>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2"/>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2"/>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22"/>
          <p:cNvGrpSpPr/>
          <p:nvPr/>
        </p:nvGrpSpPr>
        <p:grpSpPr>
          <a:xfrm>
            <a:off x="8701188" y="3509913"/>
            <a:ext cx="364900" cy="313875"/>
            <a:chOff x="3683975" y="4697775"/>
            <a:chExt cx="364900" cy="313875"/>
          </a:xfrm>
        </p:grpSpPr>
        <p:sp>
          <p:nvSpPr>
            <p:cNvPr id="1211" name="Google Shape;1211;p22"/>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2"/>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2"/>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2"/>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22"/>
          <p:cNvGrpSpPr/>
          <p:nvPr/>
        </p:nvGrpSpPr>
        <p:grpSpPr>
          <a:xfrm>
            <a:off x="8584863" y="4190125"/>
            <a:ext cx="235600" cy="273275"/>
            <a:chOff x="2725875" y="2419850"/>
            <a:chExt cx="235600" cy="273275"/>
          </a:xfrm>
        </p:grpSpPr>
        <p:sp>
          <p:nvSpPr>
            <p:cNvPr id="1216" name="Google Shape;1216;p22"/>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2"/>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2"/>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2"/>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22"/>
          <p:cNvSpPr txBox="1">
            <a:spLocks noGrp="1"/>
          </p:cNvSpPr>
          <p:nvPr>
            <p:ph type="subTitle" idx="1"/>
          </p:nvPr>
        </p:nvSpPr>
        <p:spPr>
          <a:xfrm>
            <a:off x="1705350" y="166280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2"/>
          <p:cNvSpPr txBox="1">
            <a:spLocks noGrp="1"/>
          </p:cNvSpPr>
          <p:nvPr>
            <p:ph type="title" hasCustomPrompt="1"/>
          </p:nvPr>
        </p:nvSpPr>
        <p:spPr>
          <a:xfrm>
            <a:off x="958675" y="1585250"/>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22" name="Google Shape;1222;p22"/>
          <p:cNvSpPr txBox="1">
            <a:spLocks noGrp="1"/>
          </p:cNvSpPr>
          <p:nvPr>
            <p:ph type="subTitle" idx="2"/>
          </p:nvPr>
        </p:nvSpPr>
        <p:spPr>
          <a:xfrm>
            <a:off x="1705350" y="2830225"/>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2"/>
          <p:cNvSpPr txBox="1">
            <a:spLocks noGrp="1"/>
          </p:cNvSpPr>
          <p:nvPr>
            <p:ph type="title" idx="3" hasCustomPrompt="1"/>
          </p:nvPr>
        </p:nvSpPr>
        <p:spPr>
          <a:xfrm>
            <a:off x="958675" y="2752675"/>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24" name="Google Shape;1224;p22"/>
          <p:cNvSpPr txBox="1">
            <a:spLocks noGrp="1"/>
          </p:cNvSpPr>
          <p:nvPr>
            <p:ph type="subTitle" idx="4"/>
          </p:nvPr>
        </p:nvSpPr>
        <p:spPr>
          <a:xfrm>
            <a:off x="1705350" y="399765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5" name="Google Shape;1225;p22"/>
          <p:cNvSpPr txBox="1">
            <a:spLocks noGrp="1"/>
          </p:cNvSpPr>
          <p:nvPr>
            <p:ph type="title" idx="5" hasCustomPrompt="1"/>
          </p:nvPr>
        </p:nvSpPr>
        <p:spPr>
          <a:xfrm>
            <a:off x="958675" y="3920100"/>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26" name="Google Shape;1226;p22"/>
          <p:cNvSpPr txBox="1">
            <a:spLocks noGrp="1"/>
          </p:cNvSpPr>
          <p:nvPr>
            <p:ph type="subTitle" idx="6"/>
          </p:nvPr>
        </p:nvSpPr>
        <p:spPr>
          <a:xfrm>
            <a:off x="5955450" y="166280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7" name="Google Shape;1227;p22"/>
          <p:cNvSpPr txBox="1">
            <a:spLocks noGrp="1"/>
          </p:cNvSpPr>
          <p:nvPr>
            <p:ph type="title" idx="7" hasCustomPrompt="1"/>
          </p:nvPr>
        </p:nvSpPr>
        <p:spPr>
          <a:xfrm>
            <a:off x="5188850" y="1585250"/>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28" name="Google Shape;1228;p22"/>
          <p:cNvSpPr txBox="1">
            <a:spLocks noGrp="1"/>
          </p:cNvSpPr>
          <p:nvPr>
            <p:ph type="subTitle" idx="8"/>
          </p:nvPr>
        </p:nvSpPr>
        <p:spPr>
          <a:xfrm>
            <a:off x="5955450" y="2830225"/>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9" name="Google Shape;1229;p22"/>
          <p:cNvSpPr txBox="1">
            <a:spLocks noGrp="1"/>
          </p:cNvSpPr>
          <p:nvPr>
            <p:ph type="title" idx="9" hasCustomPrompt="1"/>
          </p:nvPr>
        </p:nvSpPr>
        <p:spPr>
          <a:xfrm>
            <a:off x="5188850" y="2752675"/>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30" name="Google Shape;1230;p22"/>
          <p:cNvSpPr txBox="1">
            <a:spLocks noGrp="1"/>
          </p:cNvSpPr>
          <p:nvPr>
            <p:ph type="subTitle" idx="13"/>
          </p:nvPr>
        </p:nvSpPr>
        <p:spPr>
          <a:xfrm>
            <a:off x="5955450" y="399765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1" name="Google Shape;1231;p22"/>
          <p:cNvSpPr txBox="1">
            <a:spLocks noGrp="1"/>
          </p:cNvSpPr>
          <p:nvPr>
            <p:ph type="title" idx="14" hasCustomPrompt="1"/>
          </p:nvPr>
        </p:nvSpPr>
        <p:spPr>
          <a:xfrm>
            <a:off x="5188850" y="3920100"/>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32" name="Google Shape;1232;p22"/>
          <p:cNvSpPr txBox="1">
            <a:spLocks noGrp="1"/>
          </p:cNvSpPr>
          <p:nvPr>
            <p:ph type="title" idx="15"/>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2">
  <p:cSld name="CUSTOM_2_2">
    <p:spTree>
      <p:nvGrpSpPr>
        <p:cNvPr id="1" name="Shape 1233"/>
        <p:cNvGrpSpPr/>
        <p:nvPr/>
      </p:nvGrpSpPr>
      <p:grpSpPr>
        <a:xfrm>
          <a:off x="0" y="0"/>
          <a:ext cx="0" cy="0"/>
          <a:chOff x="0" y="0"/>
          <a:chExt cx="0" cy="0"/>
        </a:xfrm>
      </p:grpSpPr>
      <p:grpSp>
        <p:nvGrpSpPr>
          <p:cNvPr id="1234" name="Google Shape;1234;p23"/>
          <p:cNvGrpSpPr/>
          <p:nvPr/>
        </p:nvGrpSpPr>
        <p:grpSpPr>
          <a:xfrm rot="5400000">
            <a:off x="4135113" y="4569941"/>
            <a:ext cx="388178" cy="400768"/>
            <a:chOff x="291250" y="2584825"/>
            <a:chExt cx="830150" cy="857075"/>
          </a:xfrm>
        </p:grpSpPr>
        <p:sp>
          <p:nvSpPr>
            <p:cNvPr id="1235" name="Google Shape;1235;p23"/>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23"/>
          <p:cNvGrpSpPr/>
          <p:nvPr/>
        </p:nvGrpSpPr>
        <p:grpSpPr>
          <a:xfrm>
            <a:off x="105698" y="1634717"/>
            <a:ext cx="536667" cy="404495"/>
            <a:chOff x="1704100" y="1951775"/>
            <a:chExt cx="754700" cy="568750"/>
          </a:xfrm>
        </p:grpSpPr>
        <p:sp>
          <p:nvSpPr>
            <p:cNvPr id="1240" name="Google Shape;1240;p23"/>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3"/>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3"/>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3"/>
          <p:cNvGrpSpPr/>
          <p:nvPr/>
        </p:nvGrpSpPr>
        <p:grpSpPr>
          <a:xfrm>
            <a:off x="2957632" y="4508983"/>
            <a:ext cx="818373" cy="1135544"/>
            <a:chOff x="6640132" y="4449433"/>
            <a:chExt cx="818373" cy="1135544"/>
          </a:xfrm>
        </p:grpSpPr>
        <p:grpSp>
          <p:nvGrpSpPr>
            <p:cNvPr id="1245" name="Google Shape;1245;p23"/>
            <p:cNvGrpSpPr/>
            <p:nvPr/>
          </p:nvGrpSpPr>
          <p:grpSpPr>
            <a:xfrm rot="1671549">
              <a:off x="6871793" y="4485029"/>
              <a:ext cx="355050" cy="1079551"/>
              <a:chOff x="1324800" y="3903850"/>
              <a:chExt cx="355050" cy="1079550"/>
            </a:xfrm>
          </p:grpSpPr>
          <p:sp>
            <p:nvSpPr>
              <p:cNvPr id="1246" name="Google Shape;1246;p23"/>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3"/>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3"/>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23"/>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23"/>
          <p:cNvGrpSpPr/>
          <p:nvPr/>
        </p:nvGrpSpPr>
        <p:grpSpPr>
          <a:xfrm>
            <a:off x="4736800" y="4786788"/>
            <a:ext cx="235600" cy="273275"/>
            <a:chOff x="2725875" y="2419850"/>
            <a:chExt cx="235600" cy="273275"/>
          </a:xfrm>
        </p:grpSpPr>
        <p:sp>
          <p:nvSpPr>
            <p:cNvPr id="1251" name="Google Shape;1251;p23"/>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3"/>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3"/>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3"/>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23"/>
          <p:cNvGrpSpPr/>
          <p:nvPr/>
        </p:nvGrpSpPr>
        <p:grpSpPr>
          <a:xfrm>
            <a:off x="203063" y="2447925"/>
            <a:ext cx="341925" cy="514950"/>
            <a:chOff x="5245825" y="3639625"/>
            <a:chExt cx="341925" cy="514950"/>
          </a:xfrm>
        </p:grpSpPr>
        <p:sp>
          <p:nvSpPr>
            <p:cNvPr id="1256" name="Google Shape;1256;p23"/>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3"/>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3"/>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3"/>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3"/>
          <p:cNvGrpSpPr/>
          <p:nvPr/>
        </p:nvGrpSpPr>
        <p:grpSpPr>
          <a:xfrm>
            <a:off x="8701188" y="3509913"/>
            <a:ext cx="364900" cy="313875"/>
            <a:chOff x="3683975" y="4697775"/>
            <a:chExt cx="364900" cy="313875"/>
          </a:xfrm>
        </p:grpSpPr>
        <p:sp>
          <p:nvSpPr>
            <p:cNvPr id="1261" name="Google Shape;1261;p23"/>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3"/>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3"/>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3"/>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23"/>
          <p:cNvGrpSpPr/>
          <p:nvPr/>
        </p:nvGrpSpPr>
        <p:grpSpPr>
          <a:xfrm>
            <a:off x="8584863" y="4190125"/>
            <a:ext cx="235600" cy="273275"/>
            <a:chOff x="2725875" y="2419850"/>
            <a:chExt cx="235600" cy="273275"/>
          </a:xfrm>
        </p:grpSpPr>
        <p:sp>
          <p:nvSpPr>
            <p:cNvPr id="1266" name="Google Shape;1266;p23"/>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3"/>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3"/>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3"/>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23"/>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71" name="Google Shape;1271;p23"/>
          <p:cNvSpPr txBox="1">
            <a:spLocks noGrp="1"/>
          </p:cNvSpPr>
          <p:nvPr>
            <p:ph type="subTitle" idx="1"/>
          </p:nvPr>
        </p:nvSpPr>
        <p:spPr>
          <a:xfrm>
            <a:off x="1705350" y="149005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2" name="Google Shape;1272;p23"/>
          <p:cNvSpPr txBox="1">
            <a:spLocks noGrp="1"/>
          </p:cNvSpPr>
          <p:nvPr>
            <p:ph type="title" idx="2" hasCustomPrompt="1"/>
          </p:nvPr>
        </p:nvSpPr>
        <p:spPr>
          <a:xfrm>
            <a:off x="958675" y="1585250"/>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73" name="Google Shape;1273;p23"/>
          <p:cNvSpPr txBox="1">
            <a:spLocks noGrp="1"/>
          </p:cNvSpPr>
          <p:nvPr>
            <p:ph type="subTitle" idx="3"/>
          </p:nvPr>
        </p:nvSpPr>
        <p:spPr>
          <a:xfrm>
            <a:off x="1705350" y="1803675"/>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4" name="Google Shape;1274;p23"/>
          <p:cNvSpPr txBox="1">
            <a:spLocks noGrp="1"/>
          </p:cNvSpPr>
          <p:nvPr>
            <p:ph type="subTitle" idx="4"/>
          </p:nvPr>
        </p:nvSpPr>
        <p:spPr>
          <a:xfrm>
            <a:off x="1705350" y="2657475"/>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5" name="Google Shape;1275;p23"/>
          <p:cNvSpPr txBox="1">
            <a:spLocks noGrp="1"/>
          </p:cNvSpPr>
          <p:nvPr>
            <p:ph type="title" idx="5" hasCustomPrompt="1"/>
          </p:nvPr>
        </p:nvSpPr>
        <p:spPr>
          <a:xfrm>
            <a:off x="958675" y="2752675"/>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76" name="Google Shape;1276;p23"/>
          <p:cNvSpPr txBox="1">
            <a:spLocks noGrp="1"/>
          </p:cNvSpPr>
          <p:nvPr>
            <p:ph type="subTitle" idx="6"/>
          </p:nvPr>
        </p:nvSpPr>
        <p:spPr>
          <a:xfrm>
            <a:off x="1705350" y="297110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7" name="Google Shape;1277;p23"/>
          <p:cNvSpPr txBox="1">
            <a:spLocks noGrp="1"/>
          </p:cNvSpPr>
          <p:nvPr>
            <p:ph type="subTitle" idx="7"/>
          </p:nvPr>
        </p:nvSpPr>
        <p:spPr>
          <a:xfrm>
            <a:off x="1705350" y="382490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8" name="Google Shape;1278;p23"/>
          <p:cNvSpPr txBox="1">
            <a:spLocks noGrp="1"/>
          </p:cNvSpPr>
          <p:nvPr>
            <p:ph type="title" idx="8" hasCustomPrompt="1"/>
          </p:nvPr>
        </p:nvSpPr>
        <p:spPr>
          <a:xfrm>
            <a:off x="958675" y="3920100"/>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79" name="Google Shape;1279;p23"/>
          <p:cNvSpPr txBox="1">
            <a:spLocks noGrp="1"/>
          </p:cNvSpPr>
          <p:nvPr>
            <p:ph type="subTitle" idx="9"/>
          </p:nvPr>
        </p:nvSpPr>
        <p:spPr>
          <a:xfrm>
            <a:off x="1705350" y="4138525"/>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0" name="Google Shape;1280;p23"/>
          <p:cNvSpPr txBox="1">
            <a:spLocks noGrp="1"/>
          </p:cNvSpPr>
          <p:nvPr>
            <p:ph type="subTitle" idx="13"/>
          </p:nvPr>
        </p:nvSpPr>
        <p:spPr>
          <a:xfrm>
            <a:off x="5955450" y="149005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1" name="Google Shape;1281;p23"/>
          <p:cNvSpPr txBox="1">
            <a:spLocks noGrp="1"/>
          </p:cNvSpPr>
          <p:nvPr>
            <p:ph type="title" idx="14" hasCustomPrompt="1"/>
          </p:nvPr>
        </p:nvSpPr>
        <p:spPr>
          <a:xfrm>
            <a:off x="5188850" y="1585250"/>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82" name="Google Shape;1282;p23"/>
          <p:cNvSpPr txBox="1">
            <a:spLocks noGrp="1"/>
          </p:cNvSpPr>
          <p:nvPr>
            <p:ph type="subTitle" idx="15"/>
          </p:nvPr>
        </p:nvSpPr>
        <p:spPr>
          <a:xfrm>
            <a:off x="5955450" y="1803675"/>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3"/>
          <p:cNvSpPr txBox="1">
            <a:spLocks noGrp="1"/>
          </p:cNvSpPr>
          <p:nvPr>
            <p:ph type="subTitle" idx="16"/>
          </p:nvPr>
        </p:nvSpPr>
        <p:spPr>
          <a:xfrm>
            <a:off x="5955450" y="2657475"/>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4" name="Google Shape;1284;p23"/>
          <p:cNvSpPr txBox="1">
            <a:spLocks noGrp="1"/>
          </p:cNvSpPr>
          <p:nvPr>
            <p:ph type="title" idx="17" hasCustomPrompt="1"/>
          </p:nvPr>
        </p:nvSpPr>
        <p:spPr>
          <a:xfrm>
            <a:off x="5188850" y="2752675"/>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85" name="Google Shape;1285;p23"/>
          <p:cNvSpPr txBox="1">
            <a:spLocks noGrp="1"/>
          </p:cNvSpPr>
          <p:nvPr>
            <p:ph type="subTitle" idx="18"/>
          </p:nvPr>
        </p:nvSpPr>
        <p:spPr>
          <a:xfrm>
            <a:off x="5955450" y="297110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6" name="Google Shape;1286;p23"/>
          <p:cNvSpPr txBox="1">
            <a:spLocks noGrp="1"/>
          </p:cNvSpPr>
          <p:nvPr>
            <p:ph type="subTitle" idx="19"/>
          </p:nvPr>
        </p:nvSpPr>
        <p:spPr>
          <a:xfrm>
            <a:off x="5955450" y="3824900"/>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7" name="Google Shape;1287;p23"/>
          <p:cNvSpPr txBox="1">
            <a:spLocks noGrp="1"/>
          </p:cNvSpPr>
          <p:nvPr>
            <p:ph type="title" idx="20" hasCustomPrompt="1"/>
          </p:nvPr>
        </p:nvSpPr>
        <p:spPr>
          <a:xfrm>
            <a:off x="5188850" y="3920100"/>
            <a:ext cx="536700" cy="5433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dk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288" name="Google Shape;1288;p23"/>
          <p:cNvSpPr txBox="1">
            <a:spLocks noGrp="1"/>
          </p:cNvSpPr>
          <p:nvPr>
            <p:ph type="subTitle" idx="21"/>
          </p:nvPr>
        </p:nvSpPr>
        <p:spPr>
          <a:xfrm>
            <a:off x="5955450" y="4138525"/>
            <a:ext cx="27267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
  <p:cSld name="CUSTOM_2_1">
    <p:spTree>
      <p:nvGrpSpPr>
        <p:cNvPr id="1" name="Shape 1289"/>
        <p:cNvGrpSpPr/>
        <p:nvPr/>
      </p:nvGrpSpPr>
      <p:grpSpPr>
        <a:xfrm>
          <a:off x="0" y="0"/>
          <a:ext cx="0" cy="0"/>
          <a:chOff x="0" y="0"/>
          <a:chExt cx="0" cy="0"/>
        </a:xfrm>
      </p:grpSpPr>
      <p:grpSp>
        <p:nvGrpSpPr>
          <p:cNvPr id="1290" name="Google Shape;1290;p24"/>
          <p:cNvGrpSpPr/>
          <p:nvPr/>
        </p:nvGrpSpPr>
        <p:grpSpPr>
          <a:xfrm rot="5400000">
            <a:off x="352344" y="1947600"/>
            <a:ext cx="570147" cy="588639"/>
            <a:chOff x="291250" y="2584825"/>
            <a:chExt cx="830150" cy="857075"/>
          </a:xfrm>
        </p:grpSpPr>
        <p:sp>
          <p:nvSpPr>
            <p:cNvPr id="1291" name="Google Shape;1291;p24"/>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24"/>
          <p:cNvSpPr/>
          <p:nvPr/>
        </p:nvSpPr>
        <p:spPr>
          <a:xfrm>
            <a:off x="931725" y="1192400"/>
            <a:ext cx="3541800" cy="158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861150" y="1150050"/>
            <a:ext cx="3541800" cy="15876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931725" y="2938300"/>
            <a:ext cx="3541800" cy="158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8" name="Google Shape;1298;p24"/>
          <p:cNvGrpSpPr/>
          <p:nvPr/>
        </p:nvGrpSpPr>
        <p:grpSpPr>
          <a:xfrm>
            <a:off x="8125238" y="1256175"/>
            <a:ext cx="588675" cy="617400"/>
            <a:chOff x="1150250" y="3165075"/>
            <a:chExt cx="588675" cy="617400"/>
          </a:xfrm>
        </p:grpSpPr>
        <p:sp>
          <p:nvSpPr>
            <p:cNvPr id="1299" name="Google Shape;1299;p24"/>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4"/>
          <p:cNvGrpSpPr/>
          <p:nvPr/>
        </p:nvGrpSpPr>
        <p:grpSpPr>
          <a:xfrm>
            <a:off x="7172175" y="4380988"/>
            <a:ext cx="504000" cy="617525"/>
            <a:chOff x="1702150" y="2499125"/>
            <a:chExt cx="504000" cy="617525"/>
          </a:xfrm>
        </p:grpSpPr>
        <p:sp>
          <p:nvSpPr>
            <p:cNvPr id="1304" name="Google Shape;1304;p24"/>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4"/>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8" name="Google Shape;1308;p24"/>
          <p:cNvSpPr/>
          <p:nvPr/>
        </p:nvSpPr>
        <p:spPr>
          <a:xfrm>
            <a:off x="4745650" y="1192400"/>
            <a:ext cx="3541800" cy="158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4"/>
          <p:cNvSpPr/>
          <p:nvPr/>
        </p:nvSpPr>
        <p:spPr>
          <a:xfrm>
            <a:off x="4675075" y="1150050"/>
            <a:ext cx="3541800" cy="15876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a:off x="861150" y="2895950"/>
            <a:ext cx="3541800" cy="15876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a:off x="4738800" y="2959475"/>
            <a:ext cx="3541800" cy="158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a:off x="4668225" y="2917125"/>
            <a:ext cx="3541800" cy="15876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14" name="Google Shape;1314;p24"/>
          <p:cNvSpPr txBox="1">
            <a:spLocks noGrp="1"/>
          </p:cNvSpPr>
          <p:nvPr>
            <p:ph type="subTitle" idx="1"/>
          </p:nvPr>
        </p:nvSpPr>
        <p:spPr>
          <a:xfrm>
            <a:off x="1633550" y="1297575"/>
            <a:ext cx="2228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5" name="Google Shape;1315;p24"/>
          <p:cNvSpPr txBox="1">
            <a:spLocks noGrp="1"/>
          </p:cNvSpPr>
          <p:nvPr>
            <p:ph type="title" idx="2" hasCustomPrompt="1"/>
          </p:nvPr>
        </p:nvSpPr>
        <p:spPr>
          <a:xfrm>
            <a:off x="1135750" y="1253388"/>
            <a:ext cx="794400" cy="543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16" name="Google Shape;1316;p24"/>
          <p:cNvSpPr txBox="1">
            <a:spLocks noGrp="1"/>
          </p:cNvSpPr>
          <p:nvPr>
            <p:ph type="subTitle" idx="3"/>
          </p:nvPr>
        </p:nvSpPr>
        <p:spPr>
          <a:xfrm>
            <a:off x="5447475" y="1297575"/>
            <a:ext cx="2228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7" name="Google Shape;1317;p24"/>
          <p:cNvSpPr txBox="1">
            <a:spLocks noGrp="1"/>
          </p:cNvSpPr>
          <p:nvPr>
            <p:ph type="title" idx="4" hasCustomPrompt="1"/>
          </p:nvPr>
        </p:nvSpPr>
        <p:spPr>
          <a:xfrm>
            <a:off x="4949675" y="1253388"/>
            <a:ext cx="794400" cy="543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18" name="Google Shape;1318;p24"/>
          <p:cNvSpPr txBox="1">
            <a:spLocks noGrp="1"/>
          </p:cNvSpPr>
          <p:nvPr>
            <p:ph type="subTitle" idx="5"/>
          </p:nvPr>
        </p:nvSpPr>
        <p:spPr>
          <a:xfrm>
            <a:off x="1633550" y="3056750"/>
            <a:ext cx="2228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9" name="Google Shape;1319;p24"/>
          <p:cNvSpPr txBox="1">
            <a:spLocks noGrp="1"/>
          </p:cNvSpPr>
          <p:nvPr>
            <p:ph type="title" idx="6" hasCustomPrompt="1"/>
          </p:nvPr>
        </p:nvSpPr>
        <p:spPr>
          <a:xfrm>
            <a:off x="1135750" y="3012563"/>
            <a:ext cx="794400" cy="543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20" name="Google Shape;1320;p24"/>
          <p:cNvSpPr txBox="1">
            <a:spLocks noGrp="1"/>
          </p:cNvSpPr>
          <p:nvPr>
            <p:ph type="subTitle" idx="7"/>
          </p:nvPr>
        </p:nvSpPr>
        <p:spPr>
          <a:xfrm>
            <a:off x="5440625" y="3054063"/>
            <a:ext cx="2228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1" name="Google Shape;1321;p24"/>
          <p:cNvSpPr txBox="1">
            <a:spLocks noGrp="1"/>
          </p:cNvSpPr>
          <p:nvPr>
            <p:ph type="title" idx="8" hasCustomPrompt="1"/>
          </p:nvPr>
        </p:nvSpPr>
        <p:spPr>
          <a:xfrm>
            <a:off x="4942825" y="3009875"/>
            <a:ext cx="794400" cy="543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grpSp>
        <p:nvGrpSpPr>
          <p:cNvPr id="1322" name="Google Shape;1322;p24"/>
          <p:cNvGrpSpPr/>
          <p:nvPr/>
        </p:nvGrpSpPr>
        <p:grpSpPr>
          <a:xfrm>
            <a:off x="2251100" y="4657588"/>
            <a:ext cx="754700" cy="568750"/>
            <a:chOff x="1704100" y="1951775"/>
            <a:chExt cx="754700" cy="568750"/>
          </a:xfrm>
        </p:grpSpPr>
        <p:sp>
          <p:nvSpPr>
            <p:cNvPr id="1323" name="Google Shape;1323;p24"/>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24"/>
          <p:cNvGrpSpPr/>
          <p:nvPr/>
        </p:nvGrpSpPr>
        <p:grpSpPr>
          <a:xfrm>
            <a:off x="-125125" y="3323525"/>
            <a:ext cx="504000" cy="617525"/>
            <a:chOff x="1702150" y="2499125"/>
            <a:chExt cx="504000" cy="617525"/>
          </a:xfrm>
        </p:grpSpPr>
        <p:sp>
          <p:nvSpPr>
            <p:cNvPr id="1328" name="Google Shape;1328;p24"/>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24"/>
          <p:cNvGrpSpPr/>
          <p:nvPr/>
        </p:nvGrpSpPr>
        <p:grpSpPr>
          <a:xfrm>
            <a:off x="5018000" y="4726550"/>
            <a:ext cx="364900" cy="313875"/>
            <a:chOff x="3683975" y="4697775"/>
            <a:chExt cx="364900" cy="313875"/>
          </a:xfrm>
        </p:grpSpPr>
        <p:sp>
          <p:nvSpPr>
            <p:cNvPr id="1333" name="Google Shape;1333;p24"/>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4"/>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24"/>
          <p:cNvGrpSpPr/>
          <p:nvPr/>
        </p:nvGrpSpPr>
        <p:grpSpPr>
          <a:xfrm>
            <a:off x="8713925" y="2511813"/>
            <a:ext cx="235600" cy="273275"/>
            <a:chOff x="2725875" y="2419850"/>
            <a:chExt cx="235600" cy="273275"/>
          </a:xfrm>
        </p:grpSpPr>
        <p:sp>
          <p:nvSpPr>
            <p:cNvPr id="1338" name="Google Shape;1338;p24"/>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4"/>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4"/>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4"/>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24"/>
          <p:cNvGrpSpPr/>
          <p:nvPr/>
        </p:nvGrpSpPr>
        <p:grpSpPr>
          <a:xfrm>
            <a:off x="8580213" y="3374813"/>
            <a:ext cx="341925" cy="514950"/>
            <a:chOff x="5245825" y="3639625"/>
            <a:chExt cx="341925" cy="514950"/>
          </a:xfrm>
        </p:grpSpPr>
        <p:sp>
          <p:nvSpPr>
            <p:cNvPr id="1343" name="Google Shape;1343;p24"/>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4"/>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4"/>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4"/>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CUSTOM_2_1_1">
    <p:spTree>
      <p:nvGrpSpPr>
        <p:cNvPr id="1" name="Shape 1347"/>
        <p:cNvGrpSpPr/>
        <p:nvPr/>
      </p:nvGrpSpPr>
      <p:grpSpPr>
        <a:xfrm>
          <a:off x="0" y="0"/>
          <a:ext cx="0" cy="0"/>
          <a:chOff x="0" y="0"/>
          <a:chExt cx="0" cy="0"/>
        </a:xfrm>
      </p:grpSpPr>
      <p:grpSp>
        <p:nvGrpSpPr>
          <p:cNvPr id="1348" name="Google Shape;1348;p25"/>
          <p:cNvGrpSpPr/>
          <p:nvPr/>
        </p:nvGrpSpPr>
        <p:grpSpPr>
          <a:xfrm>
            <a:off x="8125238" y="1256175"/>
            <a:ext cx="588675" cy="617400"/>
            <a:chOff x="1150250" y="3165075"/>
            <a:chExt cx="588675" cy="617400"/>
          </a:xfrm>
        </p:grpSpPr>
        <p:sp>
          <p:nvSpPr>
            <p:cNvPr id="1349" name="Google Shape;1349;p25"/>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25"/>
          <p:cNvGrpSpPr/>
          <p:nvPr/>
        </p:nvGrpSpPr>
        <p:grpSpPr>
          <a:xfrm rot="5400000">
            <a:off x="352344" y="1947600"/>
            <a:ext cx="570147" cy="588639"/>
            <a:chOff x="291250" y="2584825"/>
            <a:chExt cx="830150" cy="857075"/>
          </a:xfrm>
        </p:grpSpPr>
        <p:sp>
          <p:nvSpPr>
            <p:cNvPr id="1354" name="Google Shape;1354;p25"/>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25"/>
          <p:cNvGrpSpPr/>
          <p:nvPr/>
        </p:nvGrpSpPr>
        <p:grpSpPr>
          <a:xfrm>
            <a:off x="7172175" y="4380988"/>
            <a:ext cx="504000" cy="617525"/>
            <a:chOff x="1702150" y="2499125"/>
            <a:chExt cx="504000" cy="617525"/>
          </a:xfrm>
        </p:grpSpPr>
        <p:sp>
          <p:nvSpPr>
            <p:cNvPr id="1359" name="Google Shape;1359;p25"/>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25"/>
          <p:cNvSpPr/>
          <p:nvPr/>
        </p:nvSpPr>
        <p:spPr>
          <a:xfrm>
            <a:off x="931725" y="1192400"/>
            <a:ext cx="3541800" cy="158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861150" y="1150050"/>
            <a:ext cx="3541800" cy="15876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5"/>
          <p:cNvSpPr/>
          <p:nvPr/>
        </p:nvSpPr>
        <p:spPr>
          <a:xfrm>
            <a:off x="4745650" y="1192400"/>
            <a:ext cx="3541800" cy="158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5"/>
          <p:cNvSpPr/>
          <p:nvPr/>
        </p:nvSpPr>
        <p:spPr>
          <a:xfrm>
            <a:off x="4675075" y="1150050"/>
            <a:ext cx="3541800" cy="15876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5"/>
          <p:cNvSpPr/>
          <p:nvPr/>
        </p:nvSpPr>
        <p:spPr>
          <a:xfrm>
            <a:off x="931725" y="2938300"/>
            <a:ext cx="3541800" cy="158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5"/>
          <p:cNvSpPr/>
          <p:nvPr/>
        </p:nvSpPr>
        <p:spPr>
          <a:xfrm>
            <a:off x="861150" y="2895950"/>
            <a:ext cx="3541800" cy="15876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5"/>
          <p:cNvSpPr/>
          <p:nvPr/>
        </p:nvSpPr>
        <p:spPr>
          <a:xfrm>
            <a:off x="4738800" y="2959475"/>
            <a:ext cx="3541800" cy="1587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4668225" y="2917125"/>
            <a:ext cx="3541800" cy="15876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72" name="Google Shape;1372;p25"/>
          <p:cNvSpPr txBox="1">
            <a:spLocks noGrp="1"/>
          </p:cNvSpPr>
          <p:nvPr>
            <p:ph type="subTitle" idx="1"/>
          </p:nvPr>
        </p:nvSpPr>
        <p:spPr>
          <a:xfrm>
            <a:off x="1633550" y="1297575"/>
            <a:ext cx="2228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3" name="Google Shape;1373;p25"/>
          <p:cNvSpPr txBox="1">
            <a:spLocks noGrp="1"/>
          </p:cNvSpPr>
          <p:nvPr>
            <p:ph type="title" idx="2" hasCustomPrompt="1"/>
          </p:nvPr>
        </p:nvSpPr>
        <p:spPr>
          <a:xfrm>
            <a:off x="1135750" y="1253388"/>
            <a:ext cx="794400" cy="543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74" name="Google Shape;1374;p25"/>
          <p:cNvSpPr txBox="1">
            <a:spLocks noGrp="1"/>
          </p:cNvSpPr>
          <p:nvPr>
            <p:ph type="subTitle" idx="3"/>
          </p:nvPr>
        </p:nvSpPr>
        <p:spPr>
          <a:xfrm>
            <a:off x="1633550" y="1972025"/>
            <a:ext cx="2228700" cy="54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375" name="Google Shape;1375;p25"/>
          <p:cNvSpPr txBox="1">
            <a:spLocks noGrp="1"/>
          </p:cNvSpPr>
          <p:nvPr>
            <p:ph type="subTitle" idx="4"/>
          </p:nvPr>
        </p:nvSpPr>
        <p:spPr>
          <a:xfrm>
            <a:off x="5447475" y="1297575"/>
            <a:ext cx="2228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6" name="Google Shape;1376;p25"/>
          <p:cNvSpPr txBox="1">
            <a:spLocks noGrp="1"/>
          </p:cNvSpPr>
          <p:nvPr>
            <p:ph type="title" idx="5" hasCustomPrompt="1"/>
          </p:nvPr>
        </p:nvSpPr>
        <p:spPr>
          <a:xfrm>
            <a:off x="4949675" y="1253388"/>
            <a:ext cx="794400" cy="543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77" name="Google Shape;1377;p25"/>
          <p:cNvSpPr txBox="1">
            <a:spLocks noGrp="1"/>
          </p:cNvSpPr>
          <p:nvPr>
            <p:ph type="subTitle" idx="6"/>
          </p:nvPr>
        </p:nvSpPr>
        <p:spPr>
          <a:xfrm>
            <a:off x="5447475" y="1972025"/>
            <a:ext cx="2228700" cy="54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378" name="Google Shape;1378;p25"/>
          <p:cNvSpPr txBox="1">
            <a:spLocks noGrp="1"/>
          </p:cNvSpPr>
          <p:nvPr>
            <p:ph type="subTitle" idx="7"/>
          </p:nvPr>
        </p:nvSpPr>
        <p:spPr>
          <a:xfrm>
            <a:off x="1633550" y="3056750"/>
            <a:ext cx="2228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9" name="Google Shape;1379;p25"/>
          <p:cNvSpPr txBox="1">
            <a:spLocks noGrp="1"/>
          </p:cNvSpPr>
          <p:nvPr>
            <p:ph type="title" idx="8" hasCustomPrompt="1"/>
          </p:nvPr>
        </p:nvSpPr>
        <p:spPr>
          <a:xfrm>
            <a:off x="1135750" y="3012563"/>
            <a:ext cx="794400" cy="543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80" name="Google Shape;1380;p25"/>
          <p:cNvSpPr txBox="1">
            <a:spLocks noGrp="1"/>
          </p:cNvSpPr>
          <p:nvPr>
            <p:ph type="subTitle" idx="9"/>
          </p:nvPr>
        </p:nvSpPr>
        <p:spPr>
          <a:xfrm>
            <a:off x="1633550" y="3731200"/>
            <a:ext cx="2228700" cy="54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381" name="Google Shape;1381;p25"/>
          <p:cNvSpPr txBox="1">
            <a:spLocks noGrp="1"/>
          </p:cNvSpPr>
          <p:nvPr>
            <p:ph type="subTitle" idx="13"/>
          </p:nvPr>
        </p:nvSpPr>
        <p:spPr>
          <a:xfrm>
            <a:off x="5440625" y="3054063"/>
            <a:ext cx="2228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2" name="Google Shape;1382;p25"/>
          <p:cNvSpPr txBox="1">
            <a:spLocks noGrp="1"/>
          </p:cNvSpPr>
          <p:nvPr>
            <p:ph type="title" idx="14" hasCustomPrompt="1"/>
          </p:nvPr>
        </p:nvSpPr>
        <p:spPr>
          <a:xfrm>
            <a:off x="4942825" y="3009875"/>
            <a:ext cx="794400" cy="543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383" name="Google Shape;1383;p25"/>
          <p:cNvSpPr txBox="1">
            <a:spLocks noGrp="1"/>
          </p:cNvSpPr>
          <p:nvPr>
            <p:ph type="subTitle" idx="15"/>
          </p:nvPr>
        </p:nvSpPr>
        <p:spPr>
          <a:xfrm>
            <a:off x="5440625" y="3728513"/>
            <a:ext cx="2228700" cy="54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grpSp>
        <p:nvGrpSpPr>
          <p:cNvPr id="1384" name="Google Shape;1384;p25"/>
          <p:cNvGrpSpPr/>
          <p:nvPr/>
        </p:nvGrpSpPr>
        <p:grpSpPr>
          <a:xfrm>
            <a:off x="2251100" y="4657588"/>
            <a:ext cx="754700" cy="568750"/>
            <a:chOff x="1704100" y="1951775"/>
            <a:chExt cx="754700" cy="568750"/>
          </a:xfrm>
        </p:grpSpPr>
        <p:sp>
          <p:nvSpPr>
            <p:cNvPr id="1385" name="Google Shape;1385;p25"/>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5"/>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5"/>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5"/>
          <p:cNvGrpSpPr/>
          <p:nvPr/>
        </p:nvGrpSpPr>
        <p:grpSpPr>
          <a:xfrm>
            <a:off x="5018000" y="4726550"/>
            <a:ext cx="364900" cy="313875"/>
            <a:chOff x="3683975" y="4697775"/>
            <a:chExt cx="364900" cy="313875"/>
          </a:xfrm>
        </p:grpSpPr>
        <p:sp>
          <p:nvSpPr>
            <p:cNvPr id="1390" name="Google Shape;1390;p25"/>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5"/>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5"/>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25"/>
          <p:cNvGrpSpPr/>
          <p:nvPr/>
        </p:nvGrpSpPr>
        <p:grpSpPr>
          <a:xfrm>
            <a:off x="8713925" y="2511813"/>
            <a:ext cx="235600" cy="273275"/>
            <a:chOff x="2725875" y="2419850"/>
            <a:chExt cx="235600" cy="273275"/>
          </a:xfrm>
        </p:grpSpPr>
        <p:sp>
          <p:nvSpPr>
            <p:cNvPr id="1395" name="Google Shape;1395;p25"/>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5"/>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5"/>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5"/>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25"/>
          <p:cNvGrpSpPr/>
          <p:nvPr/>
        </p:nvGrpSpPr>
        <p:grpSpPr>
          <a:xfrm>
            <a:off x="8580213" y="3374813"/>
            <a:ext cx="341925" cy="514950"/>
            <a:chOff x="5245825" y="3639625"/>
            <a:chExt cx="341925" cy="514950"/>
          </a:xfrm>
        </p:grpSpPr>
        <p:sp>
          <p:nvSpPr>
            <p:cNvPr id="1400" name="Google Shape;1400;p25"/>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5"/>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5"/>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5"/>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25"/>
          <p:cNvGrpSpPr/>
          <p:nvPr/>
        </p:nvGrpSpPr>
        <p:grpSpPr>
          <a:xfrm>
            <a:off x="-125125" y="3323525"/>
            <a:ext cx="504000" cy="617525"/>
            <a:chOff x="1702150" y="2499125"/>
            <a:chExt cx="504000" cy="617525"/>
          </a:xfrm>
        </p:grpSpPr>
        <p:sp>
          <p:nvSpPr>
            <p:cNvPr id="1405" name="Google Shape;1405;p25"/>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5"/>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5"/>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5"/>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2_1">
    <p:spTree>
      <p:nvGrpSpPr>
        <p:cNvPr id="1" name="Shape 1409"/>
        <p:cNvGrpSpPr/>
        <p:nvPr/>
      </p:nvGrpSpPr>
      <p:grpSpPr>
        <a:xfrm>
          <a:off x="0" y="0"/>
          <a:ext cx="0" cy="0"/>
          <a:chOff x="0" y="0"/>
          <a:chExt cx="0" cy="0"/>
        </a:xfrm>
      </p:grpSpPr>
      <p:sp>
        <p:nvSpPr>
          <p:cNvPr id="1410" name="Google Shape;1410;p26"/>
          <p:cNvSpPr txBox="1">
            <a:spLocks noGrp="1"/>
          </p:cNvSpPr>
          <p:nvPr>
            <p:ph type="title" hasCustomPrompt="1"/>
          </p:nvPr>
        </p:nvSpPr>
        <p:spPr>
          <a:xfrm>
            <a:off x="3242490" y="2121025"/>
            <a:ext cx="26706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11" name="Google Shape;1411;p26"/>
          <p:cNvSpPr/>
          <p:nvPr/>
        </p:nvSpPr>
        <p:spPr>
          <a:xfrm>
            <a:off x="3285909" y="756008"/>
            <a:ext cx="2660100" cy="3691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3245376" y="722242"/>
            <a:ext cx="2660100" cy="36918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6"/>
          <p:cNvSpPr txBox="1">
            <a:spLocks noGrp="1"/>
          </p:cNvSpPr>
          <p:nvPr>
            <p:ph type="subTitle" idx="1"/>
          </p:nvPr>
        </p:nvSpPr>
        <p:spPr>
          <a:xfrm>
            <a:off x="3300990" y="2623500"/>
            <a:ext cx="25536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14" name="Google Shape;1414;p26"/>
          <p:cNvSpPr txBox="1">
            <a:spLocks noGrp="1"/>
          </p:cNvSpPr>
          <p:nvPr>
            <p:ph type="title" idx="2" hasCustomPrompt="1"/>
          </p:nvPr>
        </p:nvSpPr>
        <p:spPr>
          <a:xfrm>
            <a:off x="3242490" y="3228075"/>
            <a:ext cx="26706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15" name="Google Shape;1415;p26"/>
          <p:cNvSpPr txBox="1">
            <a:spLocks noGrp="1"/>
          </p:cNvSpPr>
          <p:nvPr>
            <p:ph type="subTitle" idx="3"/>
          </p:nvPr>
        </p:nvSpPr>
        <p:spPr>
          <a:xfrm>
            <a:off x="3300990" y="3730550"/>
            <a:ext cx="25536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16" name="Google Shape;1416;p26"/>
          <p:cNvSpPr txBox="1">
            <a:spLocks noGrp="1"/>
          </p:cNvSpPr>
          <p:nvPr>
            <p:ph type="title" idx="4" hasCustomPrompt="1"/>
          </p:nvPr>
        </p:nvSpPr>
        <p:spPr>
          <a:xfrm>
            <a:off x="3300988" y="949338"/>
            <a:ext cx="25536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17" name="Google Shape;1417;p26"/>
          <p:cNvSpPr txBox="1">
            <a:spLocks noGrp="1"/>
          </p:cNvSpPr>
          <p:nvPr>
            <p:ph type="subTitle" idx="5"/>
          </p:nvPr>
        </p:nvSpPr>
        <p:spPr>
          <a:xfrm>
            <a:off x="3300990" y="1512775"/>
            <a:ext cx="25536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418" name="Google Shape;1418;p26"/>
          <p:cNvGrpSpPr/>
          <p:nvPr/>
        </p:nvGrpSpPr>
        <p:grpSpPr>
          <a:xfrm>
            <a:off x="286750" y="1476588"/>
            <a:ext cx="754700" cy="568750"/>
            <a:chOff x="1704100" y="1951775"/>
            <a:chExt cx="754700" cy="568750"/>
          </a:xfrm>
        </p:grpSpPr>
        <p:sp>
          <p:nvSpPr>
            <p:cNvPr id="1419" name="Google Shape;1419;p26"/>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6"/>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6"/>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6"/>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26"/>
          <p:cNvGrpSpPr/>
          <p:nvPr/>
        </p:nvGrpSpPr>
        <p:grpSpPr>
          <a:xfrm>
            <a:off x="7318000" y="4816500"/>
            <a:ext cx="754700" cy="568750"/>
            <a:chOff x="1704100" y="1951775"/>
            <a:chExt cx="754700" cy="568750"/>
          </a:xfrm>
        </p:grpSpPr>
        <p:sp>
          <p:nvSpPr>
            <p:cNvPr id="1424" name="Google Shape;1424;p26"/>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6"/>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6"/>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6"/>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6"/>
          <p:cNvGrpSpPr/>
          <p:nvPr/>
        </p:nvGrpSpPr>
        <p:grpSpPr>
          <a:xfrm>
            <a:off x="3689300" y="4374450"/>
            <a:ext cx="522375" cy="600475"/>
            <a:chOff x="570150" y="3736525"/>
            <a:chExt cx="522375" cy="600475"/>
          </a:xfrm>
        </p:grpSpPr>
        <p:sp>
          <p:nvSpPr>
            <p:cNvPr id="1429" name="Google Shape;1429;p26"/>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6"/>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6"/>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6"/>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6"/>
          <p:cNvGrpSpPr/>
          <p:nvPr/>
        </p:nvGrpSpPr>
        <p:grpSpPr>
          <a:xfrm>
            <a:off x="1133563" y="2649663"/>
            <a:ext cx="522375" cy="600475"/>
            <a:chOff x="570150" y="3736525"/>
            <a:chExt cx="522375" cy="600475"/>
          </a:xfrm>
        </p:grpSpPr>
        <p:sp>
          <p:nvSpPr>
            <p:cNvPr id="1434" name="Google Shape;1434;p26"/>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6"/>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6"/>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6"/>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26"/>
          <p:cNvGrpSpPr/>
          <p:nvPr/>
        </p:nvGrpSpPr>
        <p:grpSpPr>
          <a:xfrm>
            <a:off x="7826363" y="373313"/>
            <a:ext cx="588675" cy="617400"/>
            <a:chOff x="1150250" y="3165075"/>
            <a:chExt cx="588675" cy="617400"/>
          </a:xfrm>
        </p:grpSpPr>
        <p:sp>
          <p:nvSpPr>
            <p:cNvPr id="1439" name="Google Shape;1439;p26"/>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6"/>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6"/>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6"/>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26"/>
          <p:cNvGrpSpPr/>
          <p:nvPr/>
        </p:nvGrpSpPr>
        <p:grpSpPr>
          <a:xfrm>
            <a:off x="-125125" y="3323525"/>
            <a:ext cx="504000" cy="617525"/>
            <a:chOff x="1702150" y="2499125"/>
            <a:chExt cx="504000" cy="617525"/>
          </a:xfrm>
        </p:grpSpPr>
        <p:sp>
          <p:nvSpPr>
            <p:cNvPr id="1444" name="Google Shape;1444;p26"/>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6"/>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6"/>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6"/>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6"/>
          <p:cNvGrpSpPr/>
          <p:nvPr/>
        </p:nvGrpSpPr>
        <p:grpSpPr>
          <a:xfrm>
            <a:off x="2635332" y="-200717"/>
            <a:ext cx="818373" cy="1135544"/>
            <a:chOff x="6640132" y="4449433"/>
            <a:chExt cx="818373" cy="1135544"/>
          </a:xfrm>
        </p:grpSpPr>
        <p:grpSp>
          <p:nvGrpSpPr>
            <p:cNvPr id="1449" name="Google Shape;1449;p26"/>
            <p:cNvGrpSpPr/>
            <p:nvPr/>
          </p:nvGrpSpPr>
          <p:grpSpPr>
            <a:xfrm rot="1671549">
              <a:off x="6871793" y="4485029"/>
              <a:ext cx="355050" cy="1079551"/>
              <a:chOff x="1324800" y="3903850"/>
              <a:chExt cx="355050" cy="1079550"/>
            </a:xfrm>
          </p:grpSpPr>
          <p:sp>
            <p:nvSpPr>
              <p:cNvPr id="1450" name="Google Shape;1450;p26"/>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6"/>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6"/>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26"/>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26"/>
          <p:cNvGrpSpPr/>
          <p:nvPr/>
        </p:nvGrpSpPr>
        <p:grpSpPr>
          <a:xfrm rot="5400000">
            <a:off x="4273982" y="180263"/>
            <a:ext cx="570147" cy="588639"/>
            <a:chOff x="291250" y="2584825"/>
            <a:chExt cx="830150" cy="857075"/>
          </a:xfrm>
        </p:grpSpPr>
        <p:sp>
          <p:nvSpPr>
            <p:cNvPr id="1455" name="Google Shape;1455;p26"/>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6"/>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6"/>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26"/>
          <p:cNvGrpSpPr/>
          <p:nvPr/>
        </p:nvGrpSpPr>
        <p:grpSpPr>
          <a:xfrm>
            <a:off x="182325" y="283075"/>
            <a:ext cx="532900" cy="628700"/>
            <a:chOff x="3458225" y="3644650"/>
            <a:chExt cx="532900" cy="628700"/>
          </a:xfrm>
        </p:grpSpPr>
        <p:sp>
          <p:nvSpPr>
            <p:cNvPr id="1460" name="Google Shape;1460;p26"/>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6"/>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6"/>
          <p:cNvGrpSpPr/>
          <p:nvPr/>
        </p:nvGrpSpPr>
        <p:grpSpPr>
          <a:xfrm>
            <a:off x="7872425" y="2086613"/>
            <a:ext cx="364900" cy="313875"/>
            <a:chOff x="3683975" y="4697775"/>
            <a:chExt cx="364900" cy="313875"/>
          </a:xfrm>
        </p:grpSpPr>
        <p:sp>
          <p:nvSpPr>
            <p:cNvPr id="1465" name="Google Shape;1465;p26"/>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6"/>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26"/>
          <p:cNvGrpSpPr/>
          <p:nvPr/>
        </p:nvGrpSpPr>
        <p:grpSpPr>
          <a:xfrm>
            <a:off x="897975" y="3941050"/>
            <a:ext cx="235600" cy="273275"/>
            <a:chOff x="2725875" y="2419850"/>
            <a:chExt cx="235600" cy="273275"/>
          </a:xfrm>
        </p:grpSpPr>
        <p:sp>
          <p:nvSpPr>
            <p:cNvPr id="1470" name="Google Shape;1470;p26"/>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6"/>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26"/>
          <p:cNvGrpSpPr/>
          <p:nvPr/>
        </p:nvGrpSpPr>
        <p:grpSpPr>
          <a:xfrm>
            <a:off x="2163700" y="1703425"/>
            <a:ext cx="341925" cy="514950"/>
            <a:chOff x="5245825" y="3639625"/>
            <a:chExt cx="341925" cy="514950"/>
          </a:xfrm>
        </p:grpSpPr>
        <p:sp>
          <p:nvSpPr>
            <p:cNvPr id="1475" name="Google Shape;1475;p26"/>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26"/>
          <p:cNvGrpSpPr/>
          <p:nvPr/>
        </p:nvGrpSpPr>
        <p:grpSpPr>
          <a:xfrm>
            <a:off x="182325" y="2382425"/>
            <a:ext cx="364900" cy="313875"/>
            <a:chOff x="3683975" y="4697775"/>
            <a:chExt cx="364900" cy="313875"/>
          </a:xfrm>
        </p:grpSpPr>
        <p:sp>
          <p:nvSpPr>
            <p:cNvPr id="1480" name="Google Shape;1480;p26"/>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6"/>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6"/>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26"/>
          <p:cNvGrpSpPr/>
          <p:nvPr/>
        </p:nvGrpSpPr>
        <p:grpSpPr>
          <a:xfrm>
            <a:off x="6404525" y="4349738"/>
            <a:ext cx="235600" cy="273275"/>
            <a:chOff x="2725875" y="2419850"/>
            <a:chExt cx="235600" cy="273275"/>
          </a:xfrm>
        </p:grpSpPr>
        <p:sp>
          <p:nvSpPr>
            <p:cNvPr id="1485" name="Google Shape;1485;p26"/>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6"/>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6"/>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26"/>
          <p:cNvGrpSpPr/>
          <p:nvPr/>
        </p:nvGrpSpPr>
        <p:grpSpPr>
          <a:xfrm>
            <a:off x="1659700" y="165800"/>
            <a:ext cx="504000" cy="617525"/>
            <a:chOff x="1702150" y="2499125"/>
            <a:chExt cx="504000" cy="617525"/>
          </a:xfrm>
        </p:grpSpPr>
        <p:sp>
          <p:nvSpPr>
            <p:cNvPr id="1490" name="Google Shape;1490;p26"/>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6"/>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6"/>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4" name="Google Shape;1494;p26"/>
          <p:cNvGrpSpPr/>
          <p:nvPr/>
        </p:nvGrpSpPr>
        <p:grpSpPr>
          <a:xfrm>
            <a:off x="7949738" y="3074375"/>
            <a:ext cx="341925" cy="514950"/>
            <a:chOff x="5245825" y="3639625"/>
            <a:chExt cx="341925" cy="514950"/>
          </a:xfrm>
        </p:grpSpPr>
        <p:sp>
          <p:nvSpPr>
            <p:cNvPr id="1495" name="Google Shape;1495;p26"/>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6"/>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6"/>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6"/>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26"/>
          <p:cNvGrpSpPr/>
          <p:nvPr/>
        </p:nvGrpSpPr>
        <p:grpSpPr>
          <a:xfrm>
            <a:off x="5161575" y="4431425"/>
            <a:ext cx="504000" cy="617525"/>
            <a:chOff x="1702150" y="2499125"/>
            <a:chExt cx="504000" cy="617525"/>
          </a:xfrm>
        </p:grpSpPr>
        <p:sp>
          <p:nvSpPr>
            <p:cNvPr id="1500" name="Google Shape;1500;p26"/>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6"/>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6"/>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6"/>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26"/>
          <p:cNvGrpSpPr/>
          <p:nvPr/>
        </p:nvGrpSpPr>
        <p:grpSpPr>
          <a:xfrm>
            <a:off x="378875" y="4703988"/>
            <a:ext cx="754700" cy="568750"/>
            <a:chOff x="1704100" y="1951775"/>
            <a:chExt cx="754700" cy="568750"/>
          </a:xfrm>
        </p:grpSpPr>
        <p:sp>
          <p:nvSpPr>
            <p:cNvPr id="1505" name="Google Shape;1505;p26"/>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6"/>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6"/>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6"/>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26"/>
          <p:cNvGrpSpPr/>
          <p:nvPr/>
        </p:nvGrpSpPr>
        <p:grpSpPr>
          <a:xfrm rot="5400000">
            <a:off x="6492607" y="2732275"/>
            <a:ext cx="570147" cy="588639"/>
            <a:chOff x="291250" y="2584825"/>
            <a:chExt cx="830150" cy="857075"/>
          </a:xfrm>
        </p:grpSpPr>
        <p:sp>
          <p:nvSpPr>
            <p:cNvPr id="1510" name="Google Shape;1510;p26"/>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6"/>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6"/>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6"/>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 name="Google Shape;1514;p26"/>
          <p:cNvGrpSpPr/>
          <p:nvPr/>
        </p:nvGrpSpPr>
        <p:grpSpPr>
          <a:xfrm>
            <a:off x="1699000" y="3559625"/>
            <a:ext cx="588675" cy="617400"/>
            <a:chOff x="1150250" y="3165075"/>
            <a:chExt cx="588675" cy="617400"/>
          </a:xfrm>
        </p:grpSpPr>
        <p:sp>
          <p:nvSpPr>
            <p:cNvPr id="1515" name="Google Shape;1515;p26"/>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6"/>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6"/>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6"/>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26"/>
          <p:cNvGrpSpPr/>
          <p:nvPr/>
        </p:nvGrpSpPr>
        <p:grpSpPr>
          <a:xfrm>
            <a:off x="6488575" y="863363"/>
            <a:ext cx="754700" cy="568750"/>
            <a:chOff x="1704100" y="1951775"/>
            <a:chExt cx="754700" cy="568750"/>
          </a:xfrm>
        </p:grpSpPr>
        <p:sp>
          <p:nvSpPr>
            <p:cNvPr id="1520" name="Google Shape;1520;p26"/>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6"/>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6"/>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6"/>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524"/>
        <p:cNvGrpSpPr/>
        <p:nvPr/>
      </p:nvGrpSpPr>
      <p:grpSpPr>
        <a:xfrm>
          <a:off x="0" y="0"/>
          <a:ext cx="0" cy="0"/>
          <a:chOff x="0" y="0"/>
          <a:chExt cx="0" cy="0"/>
        </a:xfrm>
      </p:grpSpPr>
      <p:grpSp>
        <p:nvGrpSpPr>
          <p:cNvPr id="1525" name="Google Shape;1525;p27"/>
          <p:cNvGrpSpPr/>
          <p:nvPr/>
        </p:nvGrpSpPr>
        <p:grpSpPr>
          <a:xfrm flipH="1">
            <a:off x="7715905" y="679013"/>
            <a:ext cx="754700" cy="568750"/>
            <a:chOff x="1704100" y="1951775"/>
            <a:chExt cx="754700" cy="568750"/>
          </a:xfrm>
        </p:grpSpPr>
        <p:sp>
          <p:nvSpPr>
            <p:cNvPr id="1526" name="Google Shape;1526;p27"/>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7"/>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7"/>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7"/>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0" name="Google Shape;1530;p27"/>
          <p:cNvSpPr/>
          <p:nvPr/>
        </p:nvSpPr>
        <p:spPr>
          <a:xfrm>
            <a:off x="4910446" y="1634125"/>
            <a:ext cx="2379600" cy="236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7"/>
          <p:cNvSpPr/>
          <p:nvPr/>
        </p:nvSpPr>
        <p:spPr>
          <a:xfrm>
            <a:off x="4864850" y="1554125"/>
            <a:ext cx="2379600" cy="24027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7"/>
          <p:cNvSpPr/>
          <p:nvPr/>
        </p:nvSpPr>
        <p:spPr>
          <a:xfrm>
            <a:off x="1915825" y="1634125"/>
            <a:ext cx="2408700" cy="236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7"/>
          <p:cNvSpPr/>
          <p:nvPr/>
        </p:nvSpPr>
        <p:spPr>
          <a:xfrm>
            <a:off x="1870225" y="1554125"/>
            <a:ext cx="2408700" cy="24027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7"/>
          <p:cNvSpPr txBox="1">
            <a:spLocks noGrp="1"/>
          </p:cNvSpPr>
          <p:nvPr>
            <p:ph type="subTitle" idx="1"/>
          </p:nvPr>
        </p:nvSpPr>
        <p:spPr>
          <a:xfrm>
            <a:off x="4960550" y="2738138"/>
            <a:ext cx="2188200" cy="35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2000" b="1"/>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535" name="Google Shape;1535;p27"/>
          <p:cNvSpPr txBox="1">
            <a:spLocks noGrp="1"/>
          </p:cNvSpPr>
          <p:nvPr>
            <p:ph type="subTitle" idx="2"/>
          </p:nvPr>
        </p:nvSpPr>
        <p:spPr>
          <a:xfrm>
            <a:off x="4960550" y="3190275"/>
            <a:ext cx="2188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536" name="Google Shape;1536;p27"/>
          <p:cNvSpPr txBox="1">
            <a:spLocks noGrp="1"/>
          </p:cNvSpPr>
          <p:nvPr>
            <p:ph type="subTitle" idx="3"/>
          </p:nvPr>
        </p:nvSpPr>
        <p:spPr>
          <a:xfrm>
            <a:off x="1980475" y="2738138"/>
            <a:ext cx="2188200" cy="35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2000" b="1"/>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537" name="Google Shape;1537;p27"/>
          <p:cNvSpPr txBox="1">
            <a:spLocks noGrp="1"/>
          </p:cNvSpPr>
          <p:nvPr>
            <p:ph type="subTitle" idx="4"/>
          </p:nvPr>
        </p:nvSpPr>
        <p:spPr>
          <a:xfrm>
            <a:off x="1980475" y="3190278"/>
            <a:ext cx="2188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538" name="Google Shape;1538;p27"/>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539" name="Google Shape;1539;p27"/>
          <p:cNvGrpSpPr/>
          <p:nvPr/>
        </p:nvGrpSpPr>
        <p:grpSpPr>
          <a:xfrm flipH="1">
            <a:off x="8703555" y="3323525"/>
            <a:ext cx="504000" cy="617525"/>
            <a:chOff x="1702150" y="2499125"/>
            <a:chExt cx="504000" cy="617525"/>
          </a:xfrm>
        </p:grpSpPr>
        <p:sp>
          <p:nvSpPr>
            <p:cNvPr id="1540" name="Google Shape;1540;p27"/>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7"/>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7"/>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7"/>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7"/>
          <p:cNvGrpSpPr/>
          <p:nvPr/>
        </p:nvGrpSpPr>
        <p:grpSpPr>
          <a:xfrm>
            <a:off x="638812" y="679033"/>
            <a:ext cx="818373" cy="1135544"/>
            <a:chOff x="6640132" y="4449433"/>
            <a:chExt cx="818373" cy="1135544"/>
          </a:xfrm>
        </p:grpSpPr>
        <p:grpSp>
          <p:nvGrpSpPr>
            <p:cNvPr id="1545" name="Google Shape;1545;p27"/>
            <p:cNvGrpSpPr/>
            <p:nvPr/>
          </p:nvGrpSpPr>
          <p:grpSpPr>
            <a:xfrm rot="1671549">
              <a:off x="6871793" y="4485029"/>
              <a:ext cx="355050" cy="1079551"/>
              <a:chOff x="1324800" y="3903850"/>
              <a:chExt cx="355050" cy="1079550"/>
            </a:xfrm>
          </p:grpSpPr>
          <p:sp>
            <p:nvSpPr>
              <p:cNvPr id="1546" name="Google Shape;1546;p27"/>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7"/>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7"/>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9" name="Google Shape;1549;p27"/>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27"/>
          <p:cNvGrpSpPr/>
          <p:nvPr/>
        </p:nvGrpSpPr>
        <p:grpSpPr>
          <a:xfrm flipH="1">
            <a:off x="457980" y="4189525"/>
            <a:ext cx="532900" cy="628700"/>
            <a:chOff x="3458225" y="3644650"/>
            <a:chExt cx="532900" cy="628700"/>
          </a:xfrm>
        </p:grpSpPr>
        <p:sp>
          <p:nvSpPr>
            <p:cNvPr id="1551" name="Google Shape;1551;p27"/>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7"/>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7"/>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7"/>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27"/>
          <p:cNvGrpSpPr/>
          <p:nvPr/>
        </p:nvGrpSpPr>
        <p:grpSpPr>
          <a:xfrm flipH="1">
            <a:off x="91980" y="2115925"/>
            <a:ext cx="235600" cy="273275"/>
            <a:chOff x="2725875" y="2419850"/>
            <a:chExt cx="235600" cy="273275"/>
          </a:xfrm>
        </p:grpSpPr>
        <p:sp>
          <p:nvSpPr>
            <p:cNvPr id="1556" name="Google Shape;1556;p27"/>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7"/>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7"/>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7"/>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27"/>
          <p:cNvGrpSpPr/>
          <p:nvPr/>
        </p:nvGrpSpPr>
        <p:grpSpPr>
          <a:xfrm flipH="1">
            <a:off x="8221930" y="2095613"/>
            <a:ext cx="364900" cy="313875"/>
            <a:chOff x="3683975" y="4697775"/>
            <a:chExt cx="364900" cy="313875"/>
          </a:xfrm>
        </p:grpSpPr>
        <p:sp>
          <p:nvSpPr>
            <p:cNvPr id="1561" name="Google Shape;1561;p27"/>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7"/>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7"/>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7"/>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27"/>
          <p:cNvGrpSpPr/>
          <p:nvPr/>
        </p:nvGrpSpPr>
        <p:grpSpPr>
          <a:xfrm flipH="1">
            <a:off x="760192" y="2808575"/>
            <a:ext cx="341925" cy="514950"/>
            <a:chOff x="5245825" y="3639625"/>
            <a:chExt cx="341925" cy="514950"/>
          </a:xfrm>
        </p:grpSpPr>
        <p:sp>
          <p:nvSpPr>
            <p:cNvPr id="1566" name="Google Shape;1566;p27"/>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7"/>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7"/>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7"/>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27"/>
          <p:cNvGrpSpPr/>
          <p:nvPr/>
        </p:nvGrpSpPr>
        <p:grpSpPr>
          <a:xfrm>
            <a:off x="7832050" y="4134138"/>
            <a:ext cx="522375" cy="600475"/>
            <a:chOff x="570150" y="3736525"/>
            <a:chExt cx="522375" cy="600475"/>
          </a:xfrm>
        </p:grpSpPr>
        <p:sp>
          <p:nvSpPr>
            <p:cNvPr id="1571" name="Google Shape;1571;p27"/>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7"/>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7"/>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7"/>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
  <p:cSld name="BLANK_1_2_1_1">
    <p:spTree>
      <p:nvGrpSpPr>
        <p:cNvPr id="1" name="Shape 1575"/>
        <p:cNvGrpSpPr/>
        <p:nvPr/>
      </p:nvGrpSpPr>
      <p:grpSpPr>
        <a:xfrm>
          <a:off x="0" y="0"/>
          <a:ext cx="0" cy="0"/>
          <a:chOff x="0" y="0"/>
          <a:chExt cx="0" cy="0"/>
        </a:xfrm>
      </p:grpSpPr>
      <p:grpSp>
        <p:nvGrpSpPr>
          <p:cNvPr id="1576" name="Google Shape;1576;p28"/>
          <p:cNvGrpSpPr/>
          <p:nvPr/>
        </p:nvGrpSpPr>
        <p:grpSpPr>
          <a:xfrm flipH="1">
            <a:off x="-355008" y="2363063"/>
            <a:ext cx="754700" cy="568750"/>
            <a:chOff x="1704100" y="1951775"/>
            <a:chExt cx="754700" cy="568750"/>
          </a:xfrm>
        </p:grpSpPr>
        <p:sp>
          <p:nvSpPr>
            <p:cNvPr id="1577" name="Google Shape;1577;p28"/>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8"/>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8"/>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8"/>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1581;p28"/>
          <p:cNvGrpSpPr/>
          <p:nvPr/>
        </p:nvGrpSpPr>
        <p:grpSpPr>
          <a:xfrm flipH="1">
            <a:off x="1679238" y="4413296"/>
            <a:ext cx="818373" cy="1135544"/>
            <a:chOff x="8640932" y="2527283"/>
            <a:chExt cx="818373" cy="1135544"/>
          </a:xfrm>
        </p:grpSpPr>
        <p:grpSp>
          <p:nvGrpSpPr>
            <p:cNvPr id="1582" name="Google Shape;1582;p28"/>
            <p:cNvGrpSpPr/>
            <p:nvPr/>
          </p:nvGrpSpPr>
          <p:grpSpPr>
            <a:xfrm rot="1671549">
              <a:off x="8872593" y="2562879"/>
              <a:ext cx="355050" cy="1079551"/>
              <a:chOff x="1324800" y="3903850"/>
              <a:chExt cx="355050" cy="1079550"/>
            </a:xfrm>
          </p:grpSpPr>
          <p:sp>
            <p:nvSpPr>
              <p:cNvPr id="1583" name="Google Shape;1583;p28"/>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8"/>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8"/>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6" name="Google Shape;1586;p28"/>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8"/>
          <p:cNvGrpSpPr/>
          <p:nvPr/>
        </p:nvGrpSpPr>
        <p:grpSpPr>
          <a:xfrm flipH="1">
            <a:off x="3247930" y="438325"/>
            <a:ext cx="588675" cy="617400"/>
            <a:chOff x="1150250" y="3165075"/>
            <a:chExt cx="588675" cy="617400"/>
          </a:xfrm>
        </p:grpSpPr>
        <p:sp>
          <p:nvSpPr>
            <p:cNvPr id="1588" name="Google Shape;1588;p28"/>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8"/>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8"/>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8"/>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2" name="Google Shape;1592;p28"/>
          <p:cNvGrpSpPr/>
          <p:nvPr/>
        </p:nvGrpSpPr>
        <p:grpSpPr>
          <a:xfrm rot="-5400000" flipH="1">
            <a:off x="5381251" y="4550550"/>
            <a:ext cx="570147" cy="588639"/>
            <a:chOff x="291250" y="2584825"/>
            <a:chExt cx="830150" cy="857075"/>
          </a:xfrm>
        </p:grpSpPr>
        <p:sp>
          <p:nvSpPr>
            <p:cNvPr id="1593" name="Google Shape;1593;p28"/>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8"/>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8"/>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8"/>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28"/>
          <p:cNvGrpSpPr/>
          <p:nvPr/>
        </p:nvGrpSpPr>
        <p:grpSpPr>
          <a:xfrm flipH="1">
            <a:off x="5960638" y="179246"/>
            <a:ext cx="818373" cy="1135544"/>
            <a:chOff x="6640132" y="4449433"/>
            <a:chExt cx="818373" cy="1135544"/>
          </a:xfrm>
        </p:grpSpPr>
        <p:grpSp>
          <p:nvGrpSpPr>
            <p:cNvPr id="1598" name="Google Shape;1598;p28"/>
            <p:cNvGrpSpPr/>
            <p:nvPr/>
          </p:nvGrpSpPr>
          <p:grpSpPr>
            <a:xfrm rot="1671549">
              <a:off x="6871793" y="4485029"/>
              <a:ext cx="355050" cy="1079551"/>
              <a:chOff x="1324800" y="3903850"/>
              <a:chExt cx="355050" cy="1079550"/>
            </a:xfrm>
          </p:grpSpPr>
          <p:sp>
            <p:nvSpPr>
              <p:cNvPr id="1599" name="Google Shape;1599;p28"/>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8"/>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8"/>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28"/>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28"/>
          <p:cNvGrpSpPr/>
          <p:nvPr/>
        </p:nvGrpSpPr>
        <p:grpSpPr>
          <a:xfrm flipH="1">
            <a:off x="8652867" y="-190387"/>
            <a:ext cx="532900" cy="628700"/>
            <a:chOff x="3458225" y="3644650"/>
            <a:chExt cx="532900" cy="628700"/>
          </a:xfrm>
        </p:grpSpPr>
        <p:sp>
          <p:nvSpPr>
            <p:cNvPr id="1604" name="Google Shape;1604;p28"/>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8"/>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8"/>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8"/>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28"/>
          <p:cNvGrpSpPr/>
          <p:nvPr/>
        </p:nvGrpSpPr>
        <p:grpSpPr>
          <a:xfrm flipH="1">
            <a:off x="288592" y="3185950"/>
            <a:ext cx="235600" cy="273275"/>
            <a:chOff x="2725875" y="2419850"/>
            <a:chExt cx="235600" cy="273275"/>
          </a:xfrm>
        </p:grpSpPr>
        <p:sp>
          <p:nvSpPr>
            <p:cNvPr id="1609" name="Google Shape;1609;p2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8"/>
          <p:cNvGrpSpPr/>
          <p:nvPr/>
        </p:nvGrpSpPr>
        <p:grpSpPr>
          <a:xfrm flipH="1">
            <a:off x="1982467" y="108538"/>
            <a:ext cx="341925" cy="514950"/>
            <a:chOff x="5245825" y="3639625"/>
            <a:chExt cx="341925" cy="514950"/>
          </a:xfrm>
        </p:grpSpPr>
        <p:sp>
          <p:nvSpPr>
            <p:cNvPr id="1614" name="Google Shape;1614;p28"/>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8"/>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8"/>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8"/>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28"/>
          <p:cNvGrpSpPr/>
          <p:nvPr/>
        </p:nvGrpSpPr>
        <p:grpSpPr>
          <a:xfrm flipH="1">
            <a:off x="8913342" y="2601038"/>
            <a:ext cx="364900" cy="313875"/>
            <a:chOff x="3683975" y="4697775"/>
            <a:chExt cx="364900" cy="313875"/>
          </a:xfrm>
        </p:grpSpPr>
        <p:sp>
          <p:nvSpPr>
            <p:cNvPr id="1619" name="Google Shape;1619;p28"/>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8"/>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8"/>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8"/>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8"/>
          <p:cNvGrpSpPr/>
          <p:nvPr/>
        </p:nvGrpSpPr>
        <p:grpSpPr>
          <a:xfrm flipH="1">
            <a:off x="4733005" y="4844438"/>
            <a:ext cx="235600" cy="273275"/>
            <a:chOff x="2725875" y="2419850"/>
            <a:chExt cx="235600" cy="273275"/>
          </a:xfrm>
        </p:grpSpPr>
        <p:sp>
          <p:nvSpPr>
            <p:cNvPr id="1624" name="Google Shape;1624;p2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8" name="Google Shape;1628;p28"/>
          <p:cNvSpPr/>
          <p:nvPr/>
        </p:nvSpPr>
        <p:spPr>
          <a:xfrm>
            <a:off x="664675" y="805275"/>
            <a:ext cx="7931400" cy="3672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8"/>
          <p:cNvSpPr/>
          <p:nvPr/>
        </p:nvSpPr>
        <p:spPr>
          <a:xfrm>
            <a:off x="618900" y="731000"/>
            <a:ext cx="7931400" cy="37011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0" name="Google Shape;1630;p28"/>
          <p:cNvGrpSpPr/>
          <p:nvPr/>
        </p:nvGrpSpPr>
        <p:grpSpPr>
          <a:xfrm flipH="1">
            <a:off x="8066517" y="4767550"/>
            <a:ext cx="754700" cy="568750"/>
            <a:chOff x="1704100" y="1951775"/>
            <a:chExt cx="754700" cy="568750"/>
          </a:xfrm>
        </p:grpSpPr>
        <p:sp>
          <p:nvSpPr>
            <p:cNvPr id="1631" name="Google Shape;1631;p28"/>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8"/>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8"/>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8"/>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5" name="Google Shape;1635;p28"/>
          <p:cNvSpPr txBox="1">
            <a:spLocks noGrp="1"/>
          </p:cNvSpPr>
          <p:nvPr>
            <p:ph type="title"/>
          </p:nvPr>
        </p:nvSpPr>
        <p:spPr>
          <a:xfrm flipH="1">
            <a:off x="946688" y="1445992"/>
            <a:ext cx="2889900" cy="105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6" name="Google Shape;1636;p28"/>
          <p:cNvSpPr txBox="1">
            <a:spLocks noGrp="1"/>
          </p:cNvSpPr>
          <p:nvPr>
            <p:ph type="subTitle" idx="1"/>
          </p:nvPr>
        </p:nvSpPr>
        <p:spPr>
          <a:xfrm>
            <a:off x="946688" y="2601054"/>
            <a:ext cx="2889900" cy="9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grpSp>
        <p:nvGrpSpPr>
          <p:cNvPr id="1637" name="Google Shape;1637;p28"/>
          <p:cNvGrpSpPr/>
          <p:nvPr/>
        </p:nvGrpSpPr>
        <p:grpSpPr>
          <a:xfrm flipH="1">
            <a:off x="724417" y="229375"/>
            <a:ext cx="235600" cy="273275"/>
            <a:chOff x="2725875" y="2419850"/>
            <a:chExt cx="235600" cy="273275"/>
          </a:xfrm>
        </p:grpSpPr>
        <p:sp>
          <p:nvSpPr>
            <p:cNvPr id="1638" name="Google Shape;1638;p2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BLANK_1_2_1_1_1">
    <p:spTree>
      <p:nvGrpSpPr>
        <p:cNvPr id="1" name="Shape 1642"/>
        <p:cNvGrpSpPr/>
        <p:nvPr/>
      </p:nvGrpSpPr>
      <p:grpSpPr>
        <a:xfrm>
          <a:off x="0" y="0"/>
          <a:ext cx="0" cy="0"/>
          <a:chOff x="0" y="0"/>
          <a:chExt cx="0" cy="0"/>
        </a:xfrm>
      </p:grpSpPr>
      <p:grpSp>
        <p:nvGrpSpPr>
          <p:cNvPr id="1643" name="Google Shape;1643;p29"/>
          <p:cNvGrpSpPr/>
          <p:nvPr/>
        </p:nvGrpSpPr>
        <p:grpSpPr>
          <a:xfrm flipH="1">
            <a:off x="1932655" y="4359750"/>
            <a:ext cx="504000" cy="617525"/>
            <a:chOff x="1702150" y="2499125"/>
            <a:chExt cx="504000" cy="617525"/>
          </a:xfrm>
        </p:grpSpPr>
        <p:sp>
          <p:nvSpPr>
            <p:cNvPr id="1644" name="Google Shape;1644;p29"/>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9"/>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9"/>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9"/>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8" name="Google Shape;1648;p29"/>
          <p:cNvGrpSpPr/>
          <p:nvPr/>
        </p:nvGrpSpPr>
        <p:grpSpPr>
          <a:xfrm flipH="1">
            <a:off x="6238755" y="4303225"/>
            <a:ext cx="522375" cy="600475"/>
            <a:chOff x="570150" y="3736525"/>
            <a:chExt cx="522375" cy="600475"/>
          </a:xfrm>
        </p:grpSpPr>
        <p:sp>
          <p:nvSpPr>
            <p:cNvPr id="1649" name="Google Shape;1649;p29"/>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9"/>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9"/>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9"/>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29"/>
          <p:cNvGrpSpPr/>
          <p:nvPr/>
        </p:nvGrpSpPr>
        <p:grpSpPr>
          <a:xfrm>
            <a:off x="128325" y="2997783"/>
            <a:ext cx="818373" cy="1135544"/>
            <a:chOff x="6640132" y="4449433"/>
            <a:chExt cx="818373" cy="1135544"/>
          </a:xfrm>
        </p:grpSpPr>
        <p:grpSp>
          <p:nvGrpSpPr>
            <p:cNvPr id="1654" name="Google Shape;1654;p29"/>
            <p:cNvGrpSpPr/>
            <p:nvPr/>
          </p:nvGrpSpPr>
          <p:grpSpPr>
            <a:xfrm rot="1671549">
              <a:off x="6871793" y="4485029"/>
              <a:ext cx="355050" cy="1079551"/>
              <a:chOff x="1324800" y="3903850"/>
              <a:chExt cx="355050" cy="1079550"/>
            </a:xfrm>
          </p:grpSpPr>
          <p:sp>
            <p:nvSpPr>
              <p:cNvPr id="1655" name="Google Shape;1655;p29"/>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9"/>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9"/>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8" name="Google Shape;1658;p29"/>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9" name="Google Shape;1659;p29"/>
          <p:cNvSpPr/>
          <p:nvPr/>
        </p:nvSpPr>
        <p:spPr>
          <a:xfrm>
            <a:off x="664675" y="805275"/>
            <a:ext cx="7931400" cy="3672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9"/>
          <p:cNvSpPr/>
          <p:nvPr/>
        </p:nvSpPr>
        <p:spPr>
          <a:xfrm>
            <a:off x="618900" y="731000"/>
            <a:ext cx="7931400" cy="37011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1" name="Google Shape;1661;p29"/>
          <p:cNvGrpSpPr/>
          <p:nvPr/>
        </p:nvGrpSpPr>
        <p:grpSpPr>
          <a:xfrm flipH="1">
            <a:off x="8703555" y="1286450"/>
            <a:ext cx="754700" cy="568750"/>
            <a:chOff x="1704100" y="1951775"/>
            <a:chExt cx="754700" cy="568750"/>
          </a:xfrm>
        </p:grpSpPr>
        <p:sp>
          <p:nvSpPr>
            <p:cNvPr id="1662" name="Google Shape;1662;p29"/>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9"/>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9"/>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9"/>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29"/>
          <p:cNvGrpSpPr/>
          <p:nvPr/>
        </p:nvGrpSpPr>
        <p:grpSpPr>
          <a:xfrm>
            <a:off x="7366087" y="-556692"/>
            <a:ext cx="818373" cy="1135544"/>
            <a:chOff x="8640932" y="2527283"/>
            <a:chExt cx="818373" cy="1135544"/>
          </a:xfrm>
        </p:grpSpPr>
        <p:grpSp>
          <p:nvGrpSpPr>
            <p:cNvPr id="1667" name="Google Shape;1667;p29"/>
            <p:cNvGrpSpPr/>
            <p:nvPr/>
          </p:nvGrpSpPr>
          <p:grpSpPr>
            <a:xfrm rot="1671549">
              <a:off x="8872593" y="2562879"/>
              <a:ext cx="355050" cy="1079551"/>
              <a:chOff x="1324800" y="3903850"/>
              <a:chExt cx="355050" cy="1079550"/>
            </a:xfrm>
          </p:grpSpPr>
          <p:sp>
            <p:nvSpPr>
              <p:cNvPr id="1668" name="Google Shape;1668;p29"/>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9"/>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9"/>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1" name="Google Shape;1671;p29"/>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29"/>
          <p:cNvGrpSpPr/>
          <p:nvPr/>
        </p:nvGrpSpPr>
        <p:grpSpPr>
          <a:xfrm flipH="1">
            <a:off x="4180305" y="-220950"/>
            <a:ext cx="588675" cy="617400"/>
            <a:chOff x="1150250" y="3165075"/>
            <a:chExt cx="588675" cy="617400"/>
          </a:xfrm>
        </p:grpSpPr>
        <p:sp>
          <p:nvSpPr>
            <p:cNvPr id="1673" name="Google Shape;1673;p29"/>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9"/>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9"/>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9"/>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29"/>
          <p:cNvGrpSpPr/>
          <p:nvPr/>
        </p:nvGrpSpPr>
        <p:grpSpPr>
          <a:xfrm flipH="1">
            <a:off x="8791330" y="3443225"/>
            <a:ext cx="504000" cy="617525"/>
            <a:chOff x="1702150" y="2499125"/>
            <a:chExt cx="504000" cy="617525"/>
          </a:xfrm>
        </p:grpSpPr>
        <p:sp>
          <p:nvSpPr>
            <p:cNvPr id="1678" name="Google Shape;1678;p29"/>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9"/>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9"/>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9"/>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2" name="Google Shape;1682;p29"/>
          <p:cNvGrpSpPr/>
          <p:nvPr/>
        </p:nvGrpSpPr>
        <p:grpSpPr>
          <a:xfrm flipH="1">
            <a:off x="62055" y="2571738"/>
            <a:ext cx="235600" cy="273275"/>
            <a:chOff x="2725875" y="2419850"/>
            <a:chExt cx="235600" cy="273275"/>
          </a:xfrm>
        </p:grpSpPr>
        <p:sp>
          <p:nvSpPr>
            <p:cNvPr id="1683" name="Google Shape;1683;p29"/>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9"/>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9"/>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9"/>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29"/>
          <p:cNvGrpSpPr/>
          <p:nvPr/>
        </p:nvGrpSpPr>
        <p:grpSpPr>
          <a:xfrm flipH="1">
            <a:off x="1899755" y="27600"/>
            <a:ext cx="341925" cy="514950"/>
            <a:chOff x="5245825" y="3639625"/>
            <a:chExt cx="341925" cy="514950"/>
          </a:xfrm>
        </p:grpSpPr>
        <p:sp>
          <p:nvSpPr>
            <p:cNvPr id="1688" name="Google Shape;1688;p29"/>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9"/>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9"/>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9"/>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29"/>
          <p:cNvGrpSpPr/>
          <p:nvPr/>
        </p:nvGrpSpPr>
        <p:grpSpPr>
          <a:xfrm flipH="1">
            <a:off x="3944692" y="4703988"/>
            <a:ext cx="235600" cy="273275"/>
            <a:chOff x="2725875" y="2419850"/>
            <a:chExt cx="235600" cy="273275"/>
          </a:xfrm>
        </p:grpSpPr>
        <p:sp>
          <p:nvSpPr>
            <p:cNvPr id="1693" name="Google Shape;1693;p29"/>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9"/>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9"/>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9"/>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29"/>
          <p:cNvGrpSpPr/>
          <p:nvPr/>
        </p:nvGrpSpPr>
        <p:grpSpPr>
          <a:xfrm flipH="1">
            <a:off x="-197495" y="730988"/>
            <a:ext cx="754700" cy="568750"/>
            <a:chOff x="1704100" y="1951775"/>
            <a:chExt cx="754700" cy="568750"/>
          </a:xfrm>
        </p:grpSpPr>
        <p:sp>
          <p:nvSpPr>
            <p:cNvPr id="1698" name="Google Shape;1698;p29"/>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9"/>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9"/>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9"/>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2" name="Google Shape;1702;p29"/>
          <p:cNvSpPr txBox="1">
            <a:spLocks noGrp="1"/>
          </p:cNvSpPr>
          <p:nvPr>
            <p:ph type="title"/>
          </p:nvPr>
        </p:nvSpPr>
        <p:spPr>
          <a:xfrm flipH="1">
            <a:off x="5307388" y="1445992"/>
            <a:ext cx="2889900" cy="105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3" name="Google Shape;1703;p29"/>
          <p:cNvSpPr txBox="1">
            <a:spLocks noGrp="1"/>
          </p:cNvSpPr>
          <p:nvPr>
            <p:ph type="subTitle" idx="1"/>
          </p:nvPr>
        </p:nvSpPr>
        <p:spPr>
          <a:xfrm>
            <a:off x="5307388" y="2601054"/>
            <a:ext cx="2889900" cy="9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grpSp>
        <p:nvGrpSpPr>
          <p:cNvPr id="1704" name="Google Shape;1704;p29"/>
          <p:cNvGrpSpPr/>
          <p:nvPr/>
        </p:nvGrpSpPr>
        <p:grpSpPr>
          <a:xfrm flipH="1">
            <a:off x="6525530" y="123163"/>
            <a:ext cx="235600" cy="273275"/>
            <a:chOff x="2725875" y="2419850"/>
            <a:chExt cx="235600" cy="273275"/>
          </a:xfrm>
        </p:grpSpPr>
        <p:sp>
          <p:nvSpPr>
            <p:cNvPr id="1705" name="Google Shape;1705;p29"/>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9"/>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9"/>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9"/>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
  <p:cSld name="BLANK_1_1">
    <p:spTree>
      <p:nvGrpSpPr>
        <p:cNvPr id="1" name="Shape 1709"/>
        <p:cNvGrpSpPr/>
        <p:nvPr/>
      </p:nvGrpSpPr>
      <p:grpSpPr>
        <a:xfrm>
          <a:off x="0" y="0"/>
          <a:ext cx="0" cy="0"/>
          <a:chOff x="0" y="0"/>
          <a:chExt cx="0" cy="0"/>
        </a:xfrm>
      </p:grpSpPr>
      <p:grpSp>
        <p:nvGrpSpPr>
          <p:cNvPr id="1710" name="Google Shape;1710;p30"/>
          <p:cNvGrpSpPr/>
          <p:nvPr/>
        </p:nvGrpSpPr>
        <p:grpSpPr>
          <a:xfrm flipH="1">
            <a:off x="1467963" y="-13862"/>
            <a:ext cx="588675" cy="617400"/>
            <a:chOff x="1150250" y="3165075"/>
            <a:chExt cx="588675" cy="617400"/>
          </a:xfrm>
        </p:grpSpPr>
        <p:sp>
          <p:nvSpPr>
            <p:cNvPr id="1711" name="Google Shape;1711;p30"/>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0"/>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0"/>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0"/>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5" name="Google Shape;1715;p30"/>
          <p:cNvGrpSpPr/>
          <p:nvPr/>
        </p:nvGrpSpPr>
        <p:grpSpPr>
          <a:xfrm rot="-1671549" flipH="1">
            <a:off x="1457930" y="1350467"/>
            <a:ext cx="364875" cy="1091351"/>
            <a:chOff x="1314975" y="3892050"/>
            <a:chExt cx="364875" cy="1091350"/>
          </a:xfrm>
        </p:grpSpPr>
        <p:sp>
          <p:nvSpPr>
            <p:cNvPr id="1716" name="Google Shape;1716;p30"/>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0"/>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0"/>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0"/>
            <p:cNvSpPr/>
            <p:nvPr/>
          </p:nvSpPr>
          <p:spPr>
            <a:xfrm>
              <a:off x="1314975" y="3892050"/>
              <a:ext cx="348475" cy="1017850"/>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30"/>
          <p:cNvGrpSpPr/>
          <p:nvPr/>
        </p:nvGrpSpPr>
        <p:grpSpPr>
          <a:xfrm flipH="1">
            <a:off x="7146013" y="2861825"/>
            <a:ext cx="522375" cy="600475"/>
            <a:chOff x="570150" y="3736525"/>
            <a:chExt cx="522375" cy="600475"/>
          </a:xfrm>
        </p:grpSpPr>
        <p:sp>
          <p:nvSpPr>
            <p:cNvPr id="1721" name="Google Shape;1721;p30"/>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0"/>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0"/>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0"/>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5" name="Google Shape;1725;p30"/>
          <p:cNvSpPr/>
          <p:nvPr/>
        </p:nvSpPr>
        <p:spPr>
          <a:xfrm>
            <a:off x="1861400" y="463625"/>
            <a:ext cx="5492400" cy="4359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0"/>
          <p:cNvSpPr/>
          <p:nvPr/>
        </p:nvSpPr>
        <p:spPr>
          <a:xfrm>
            <a:off x="1815500" y="340825"/>
            <a:ext cx="5492400" cy="44358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0"/>
          <p:cNvSpPr txBox="1">
            <a:spLocks noGrp="1"/>
          </p:cNvSpPr>
          <p:nvPr>
            <p:ph type="ctrTitle"/>
          </p:nvPr>
        </p:nvSpPr>
        <p:spPr>
          <a:xfrm>
            <a:off x="2072075" y="455000"/>
            <a:ext cx="4810200" cy="102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i="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28" name="Google Shape;1728;p30"/>
          <p:cNvSpPr txBox="1">
            <a:spLocks noGrp="1"/>
          </p:cNvSpPr>
          <p:nvPr>
            <p:ph type="subTitle" idx="1"/>
          </p:nvPr>
        </p:nvSpPr>
        <p:spPr>
          <a:xfrm>
            <a:off x="2839225" y="1621875"/>
            <a:ext cx="3465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29" name="Google Shape;1729;p30"/>
          <p:cNvSpPr txBox="1"/>
          <p:nvPr/>
        </p:nvSpPr>
        <p:spPr>
          <a:xfrm>
            <a:off x="2649025" y="3449863"/>
            <a:ext cx="3846000" cy="702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200">
                <a:solidFill>
                  <a:schemeClr val="dk2"/>
                </a:solidFill>
                <a:latin typeface="Montserrat"/>
                <a:ea typeface="Montserrat"/>
                <a:cs typeface="Montserrat"/>
                <a:sym typeface="Montserrat"/>
              </a:rPr>
              <a:t>CREDITS: This presentation template was created by </a:t>
            </a:r>
            <a:r>
              <a:rPr lang="en" sz="12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2"/>
                </a:solidFill>
                <a:latin typeface="Montserrat"/>
                <a:ea typeface="Montserrat"/>
                <a:cs typeface="Montserrat"/>
                <a:sym typeface="Montserrat"/>
              </a:rPr>
              <a:t>, including icons by </a:t>
            </a:r>
            <a:r>
              <a:rPr lang="en" sz="12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2"/>
                </a:solidFill>
                <a:latin typeface="Montserrat"/>
                <a:ea typeface="Montserrat"/>
                <a:cs typeface="Montserrat"/>
                <a:sym typeface="Montserrat"/>
              </a:rPr>
              <a:t>, and infographics &amp; images by </a:t>
            </a:r>
            <a:r>
              <a:rPr lang="en" sz="12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chemeClr val="dk2"/>
                </a:solidFill>
                <a:latin typeface="Montserrat"/>
                <a:ea typeface="Montserrat"/>
                <a:cs typeface="Montserrat"/>
                <a:sym typeface="Montserrat"/>
              </a:rPr>
              <a:t> </a:t>
            </a:r>
            <a:endParaRPr sz="1200">
              <a:solidFill>
                <a:schemeClr val="dk2"/>
              </a:solidFill>
              <a:latin typeface="Montserrat"/>
              <a:ea typeface="Montserrat"/>
              <a:cs typeface="Montserrat"/>
              <a:sym typeface="Montserrat"/>
            </a:endParaRPr>
          </a:p>
          <a:p>
            <a:pPr marL="0" marR="0" lvl="0" indent="0" algn="ctr" rtl="0">
              <a:lnSpc>
                <a:spcPct val="100000"/>
              </a:lnSpc>
              <a:spcBef>
                <a:spcPts val="1600"/>
              </a:spcBef>
              <a:spcAft>
                <a:spcPts val="1600"/>
              </a:spcAft>
              <a:buNone/>
            </a:pPr>
            <a:endParaRPr sz="1200" u="sng">
              <a:solidFill>
                <a:schemeClr val="dk2"/>
              </a:solidFill>
              <a:latin typeface="Montserrat"/>
              <a:ea typeface="Montserrat"/>
              <a:cs typeface="Montserrat"/>
              <a:sym typeface="Montserrat"/>
            </a:endParaRPr>
          </a:p>
        </p:txBody>
      </p:sp>
      <p:grpSp>
        <p:nvGrpSpPr>
          <p:cNvPr id="1730" name="Google Shape;1730;p30"/>
          <p:cNvGrpSpPr/>
          <p:nvPr/>
        </p:nvGrpSpPr>
        <p:grpSpPr>
          <a:xfrm rot="-5400000" flipH="1">
            <a:off x="203438" y="4390475"/>
            <a:ext cx="830150" cy="857075"/>
            <a:chOff x="291250" y="2584825"/>
            <a:chExt cx="830150" cy="857075"/>
          </a:xfrm>
        </p:grpSpPr>
        <p:sp>
          <p:nvSpPr>
            <p:cNvPr id="1731" name="Google Shape;1731;p30"/>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0"/>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0"/>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0"/>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30"/>
          <p:cNvGrpSpPr/>
          <p:nvPr/>
        </p:nvGrpSpPr>
        <p:grpSpPr>
          <a:xfrm rot="540216" flipH="1">
            <a:off x="33608" y="2169538"/>
            <a:ext cx="469885" cy="466610"/>
            <a:chOff x="1036725" y="560325"/>
            <a:chExt cx="469875" cy="466600"/>
          </a:xfrm>
        </p:grpSpPr>
        <p:sp>
          <p:nvSpPr>
            <p:cNvPr id="1736" name="Google Shape;1736;p30"/>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0"/>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0"/>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0"/>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30"/>
          <p:cNvGrpSpPr/>
          <p:nvPr/>
        </p:nvGrpSpPr>
        <p:grpSpPr>
          <a:xfrm rot="-2700000" flipH="1">
            <a:off x="638371" y="3144596"/>
            <a:ext cx="445596" cy="706968"/>
            <a:chOff x="1717250" y="4324325"/>
            <a:chExt cx="445600" cy="706975"/>
          </a:xfrm>
        </p:grpSpPr>
        <p:sp>
          <p:nvSpPr>
            <p:cNvPr id="1741" name="Google Shape;1741;p30"/>
            <p:cNvSpPr/>
            <p:nvPr/>
          </p:nvSpPr>
          <p:spPr>
            <a:xfrm>
              <a:off x="1733650" y="4373450"/>
              <a:ext cx="429200" cy="648800"/>
            </a:xfrm>
            <a:custGeom>
              <a:avLst/>
              <a:gdLst/>
              <a:ahLst/>
              <a:cxnLst/>
              <a:rect l="l" t="t" r="r" b="b"/>
              <a:pathLst>
                <a:path w="17168" h="25952" extrusionOk="0">
                  <a:moveTo>
                    <a:pt x="7732" y="1"/>
                  </a:moveTo>
                  <a:cubicBezTo>
                    <a:pt x="7142" y="1"/>
                    <a:pt x="6552" y="156"/>
                    <a:pt x="6011" y="379"/>
                  </a:cubicBezTo>
                  <a:cubicBezTo>
                    <a:pt x="5122" y="707"/>
                    <a:pt x="5590" y="1933"/>
                    <a:pt x="6372" y="1933"/>
                  </a:cubicBezTo>
                  <a:cubicBezTo>
                    <a:pt x="6466" y="1933"/>
                    <a:pt x="6566" y="1915"/>
                    <a:pt x="6668" y="1875"/>
                  </a:cubicBezTo>
                  <a:cubicBezTo>
                    <a:pt x="6959" y="1730"/>
                    <a:pt x="7279" y="1654"/>
                    <a:pt x="7599" y="1654"/>
                  </a:cubicBezTo>
                  <a:cubicBezTo>
                    <a:pt x="7799" y="1654"/>
                    <a:pt x="7998" y="1684"/>
                    <a:pt x="8190" y="1744"/>
                  </a:cubicBezTo>
                  <a:cubicBezTo>
                    <a:pt x="8689" y="1928"/>
                    <a:pt x="8794" y="2190"/>
                    <a:pt x="8479" y="2584"/>
                  </a:cubicBezTo>
                  <a:cubicBezTo>
                    <a:pt x="7691" y="3476"/>
                    <a:pt x="6589" y="4106"/>
                    <a:pt x="5696" y="4894"/>
                  </a:cubicBezTo>
                  <a:cubicBezTo>
                    <a:pt x="4883" y="5629"/>
                    <a:pt x="3990" y="6548"/>
                    <a:pt x="3675" y="7650"/>
                  </a:cubicBezTo>
                  <a:cubicBezTo>
                    <a:pt x="3386" y="8621"/>
                    <a:pt x="3806" y="9855"/>
                    <a:pt x="4778" y="10275"/>
                  </a:cubicBezTo>
                  <a:cubicBezTo>
                    <a:pt x="5038" y="10390"/>
                    <a:pt x="5319" y="10439"/>
                    <a:pt x="5612" y="10439"/>
                  </a:cubicBezTo>
                  <a:cubicBezTo>
                    <a:pt x="6857" y="10439"/>
                    <a:pt x="8315" y="9551"/>
                    <a:pt x="9293" y="9041"/>
                  </a:cubicBezTo>
                  <a:cubicBezTo>
                    <a:pt x="10287" y="8535"/>
                    <a:pt x="11600" y="7738"/>
                    <a:pt x="12822" y="7738"/>
                  </a:cubicBezTo>
                  <a:cubicBezTo>
                    <a:pt x="13246" y="7738"/>
                    <a:pt x="13659" y="7834"/>
                    <a:pt x="14044" y="8070"/>
                  </a:cubicBezTo>
                  <a:cubicBezTo>
                    <a:pt x="14332" y="8254"/>
                    <a:pt x="14700" y="8621"/>
                    <a:pt x="14569" y="8989"/>
                  </a:cubicBezTo>
                  <a:cubicBezTo>
                    <a:pt x="14437" y="9356"/>
                    <a:pt x="13781" y="9645"/>
                    <a:pt x="13440" y="9829"/>
                  </a:cubicBezTo>
                  <a:cubicBezTo>
                    <a:pt x="12311" y="10459"/>
                    <a:pt x="11156" y="11063"/>
                    <a:pt x="10028" y="11693"/>
                  </a:cubicBezTo>
                  <a:cubicBezTo>
                    <a:pt x="8374" y="12611"/>
                    <a:pt x="6589" y="13268"/>
                    <a:pt x="4988" y="14318"/>
                  </a:cubicBezTo>
                  <a:cubicBezTo>
                    <a:pt x="3255" y="15473"/>
                    <a:pt x="0" y="18202"/>
                    <a:pt x="2389" y="20302"/>
                  </a:cubicBezTo>
                  <a:cubicBezTo>
                    <a:pt x="3115" y="20934"/>
                    <a:pt x="3951" y="21070"/>
                    <a:pt x="4820" y="21070"/>
                  </a:cubicBezTo>
                  <a:cubicBezTo>
                    <a:pt x="5477" y="21070"/>
                    <a:pt x="6153" y="20993"/>
                    <a:pt x="6813" y="20993"/>
                  </a:cubicBezTo>
                  <a:cubicBezTo>
                    <a:pt x="6985" y="20993"/>
                    <a:pt x="7155" y="20998"/>
                    <a:pt x="7324" y="21011"/>
                  </a:cubicBezTo>
                  <a:cubicBezTo>
                    <a:pt x="7691" y="21011"/>
                    <a:pt x="8059" y="21116"/>
                    <a:pt x="8400" y="21326"/>
                  </a:cubicBezTo>
                  <a:cubicBezTo>
                    <a:pt x="8820" y="21641"/>
                    <a:pt x="8768" y="21877"/>
                    <a:pt x="8479" y="22350"/>
                  </a:cubicBezTo>
                  <a:cubicBezTo>
                    <a:pt x="7849" y="23321"/>
                    <a:pt x="6589" y="23767"/>
                    <a:pt x="5618" y="24345"/>
                  </a:cubicBezTo>
                  <a:cubicBezTo>
                    <a:pt x="4833" y="24793"/>
                    <a:pt x="5217" y="25951"/>
                    <a:pt x="5918" y="25951"/>
                  </a:cubicBezTo>
                  <a:cubicBezTo>
                    <a:pt x="6038" y="25951"/>
                    <a:pt x="6166" y="25917"/>
                    <a:pt x="6300" y="25841"/>
                  </a:cubicBezTo>
                  <a:cubicBezTo>
                    <a:pt x="7508" y="25132"/>
                    <a:pt x="8899" y="24555"/>
                    <a:pt x="9739" y="23374"/>
                  </a:cubicBezTo>
                  <a:cubicBezTo>
                    <a:pt x="10421" y="22455"/>
                    <a:pt x="10631" y="21326"/>
                    <a:pt x="9818" y="20434"/>
                  </a:cubicBezTo>
                  <a:cubicBezTo>
                    <a:pt x="9156" y="19747"/>
                    <a:pt x="8249" y="19356"/>
                    <a:pt x="7286" y="19356"/>
                  </a:cubicBezTo>
                  <a:cubicBezTo>
                    <a:pt x="7255" y="19356"/>
                    <a:pt x="7224" y="19357"/>
                    <a:pt x="7193" y="19357"/>
                  </a:cubicBezTo>
                  <a:cubicBezTo>
                    <a:pt x="6510" y="19357"/>
                    <a:pt x="5758" y="19497"/>
                    <a:pt x="5029" y="19497"/>
                  </a:cubicBezTo>
                  <a:cubicBezTo>
                    <a:pt x="4664" y="19497"/>
                    <a:pt x="4305" y="19462"/>
                    <a:pt x="3964" y="19357"/>
                  </a:cubicBezTo>
                  <a:cubicBezTo>
                    <a:pt x="2441" y="18859"/>
                    <a:pt x="3728" y="17441"/>
                    <a:pt x="4436" y="16811"/>
                  </a:cubicBezTo>
                  <a:cubicBezTo>
                    <a:pt x="5591" y="15814"/>
                    <a:pt x="6904" y="15000"/>
                    <a:pt x="8321" y="14370"/>
                  </a:cubicBezTo>
                  <a:cubicBezTo>
                    <a:pt x="9608" y="13766"/>
                    <a:pt x="10815" y="13110"/>
                    <a:pt x="12049" y="12454"/>
                  </a:cubicBezTo>
                  <a:cubicBezTo>
                    <a:pt x="13151" y="11876"/>
                    <a:pt x="14359" y="11351"/>
                    <a:pt x="15330" y="10564"/>
                  </a:cubicBezTo>
                  <a:cubicBezTo>
                    <a:pt x="17167" y="9068"/>
                    <a:pt x="15907" y="6836"/>
                    <a:pt x="13939" y="6285"/>
                  </a:cubicBezTo>
                  <a:cubicBezTo>
                    <a:pt x="13578" y="6193"/>
                    <a:pt x="13221" y="6151"/>
                    <a:pt x="12867" y="6151"/>
                  </a:cubicBezTo>
                  <a:cubicBezTo>
                    <a:pt x="11417" y="6151"/>
                    <a:pt x="10023" y="6844"/>
                    <a:pt x="8715" y="7519"/>
                  </a:cubicBezTo>
                  <a:cubicBezTo>
                    <a:pt x="7954" y="7939"/>
                    <a:pt x="7140" y="8306"/>
                    <a:pt x="6326" y="8621"/>
                  </a:cubicBezTo>
                  <a:cubicBezTo>
                    <a:pt x="6104" y="8695"/>
                    <a:pt x="5866" y="8820"/>
                    <a:pt x="5662" y="8820"/>
                  </a:cubicBezTo>
                  <a:cubicBezTo>
                    <a:pt x="5504" y="8820"/>
                    <a:pt x="5368" y="8745"/>
                    <a:pt x="5276" y="8516"/>
                  </a:cubicBezTo>
                  <a:cubicBezTo>
                    <a:pt x="5093" y="7991"/>
                    <a:pt x="5644" y="7388"/>
                    <a:pt x="5933" y="7020"/>
                  </a:cubicBezTo>
                  <a:cubicBezTo>
                    <a:pt x="6694" y="6075"/>
                    <a:pt x="7718" y="5393"/>
                    <a:pt x="8636" y="4631"/>
                  </a:cubicBezTo>
                  <a:cubicBezTo>
                    <a:pt x="9345" y="4054"/>
                    <a:pt x="10238" y="3398"/>
                    <a:pt x="10369" y="2400"/>
                  </a:cubicBezTo>
                  <a:cubicBezTo>
                    <a:pt x="10500" y="1429"/>
                    <a:pt x="9713" y="563"/>
                    <a:pt x="8873" y="222"/>
                  </a:cubicBezTo>
                  <a:cubicBezTo>
                    <a:pt x="8500" y="67"/>
                    <a:pt x="8116" y="1"/>
                    <a:pt x="773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0"/>
            <p:cNvSpPr/>
            <p:nvPr/>
          </p:nvSpPr>
          <p:spPr>
            <a:xfrm>
              <a:off x="1763825" y="4365075"/>
              <a:ext cx="386550" cy="666225"/>
            </a:xfrm>
            <a:custGeom>
              <a:avLst/>
              <a:gdLst/>
              <a:ahLst/>
              <a:cxnLst/>
              <a:rect l="l" t="t" r="r" b="b"/>
              <a:pathLst>
                <a:path w="15462" h="26649" extrusionOk="0">
                  <a:moveTo>
                    <a:pt x="6555" y="662"/>
                  </a:moveTo>
                  <a:cubicBezTo>
                    <a:pt x="6915" y="662"/>
                    <a:pt x="7250" y="723"/>
                    <a:pt x="7561" y="845"/>
                  </a:cubicBezTo>
                  <a:cubicBezTo>
                    <a:pt x="8296" y="1160"/>
                    <a:pt x="8978" y="1895"/>
                    <a:pt x="8873" y="2709"/>
                  </a:cubicBezTo>
                  <a:cubicBezTo>
                    <a:pt x="8768" y="3496"/>
                    <a:pt x="8007" y="4100"/>
                    <a:pt x="7351" y="4651"/>
                  </a:cubicBezTo>
                  <a:lnTo>
                    <a:pt x="7246" y="4704"/>
                  </a:lnTo>
                  <a:lnTo>
                    <a:pt x="6642" y="5203"/>
                  </a:lnTo>
                  <a:cubicBezTo>
                    <a:pt x="5854" y="5754"/>
                    <a:pt x="5146" y="6410"/>
                    <a:pt x="4516" y="7145"/>
                  </a:cubicBezTo>
                  <a:lnTo>
                    <a:pt x="4463" y="7198"/>
                  </a:lnTo>
                  <a:cubicBezTo>
                    <a:pt x="4122" y="7618"/>
                    <a:pt x="3571" y="8326"/>
                    <a:pt x="3807" y="8983"/>
                  </a:cubicBezTo>
                  <a:cubicBezTo>
                    <a:pt x="3859" y="9166"/>
                    <a:pt x="3991" y="9324"/>
                    <a:pt x="4174" y="9403"/>
                  </a:cubicBezTo>
                  <a:cubicBezTo>
                    <a:pt x="4300" y="9445"/>
                    <a:pt x="4431" y="9466"/>
                    <a:pt x="4562" y="9466"/>
                  </a:cubicBezTo>
                  <a:cubicBezTo>
                    <a:pt x="4758" y="9466"/>
                    <a:pt x="4957" y="9418"/>
                    <a:pt x="5146" y="9324"/>
                  </a:cubicBezTo>
                  <a:lnTo>
                    <a:pt x="5251" y="9271"/>
                  </a:lnTo>
                  <a:cubicBezTo>
                    <a:pt x="6091" y="8956"/>
                    <a:pt x="6904" y="8589"/>
                    <a:pt x="7692" y="8143"/>
                  </a:cubicBezTo>
                  <a:cubicBezTo>
                    <a:pt x="8908" y="7513"/>
                    <a:pt x="10242" y="6817"/>
                    <a:pt x="11640" y="6817"/>
                  </a:cubicBezTo>
                  <a:cubicBezTo>
                    <a:pt x="11991" y="6817"/>
                    <a:pt x="12347" y="6861"/>
                    <a:pt x="12705" y="6961"/>
                  </a:cubicBezTo>
                  <a:cubicBezTo>
                    <a:pt x="13650" y="7171"/>
                    <a:pt x="14412" y="7906"/>
                    <a:pt x="14674" y="8825"/>
                  </a:cubicBezTo>
                  <a:cubicBezTo>
                    <a:pt x="14832" y="9534"/>
                    <a:pt x="14543" y="10243"/>
                    <a:pt x="13939" y="10663"/>
                  </a:cubicBezTo>
                  <a:cubicBezTo>
                    <a:pt x="13204" y="11214"/>
                    <a:pt x="12417" y="11686"/>
                    <a:pt x="11603" y="12054"/>
                  </a:cubicBezTo>
                  <a:cubicBezTo>
                    <a:pt x="11314" y="12211"/>
                    <a:pt x="11026" y="12369"/>
                    <a:pt x="10737" y="12526"/>
                  </a:cubicBezTo>
                  <a:lnTo>
                    <a:pt x="10684" y="12526"/>
                  </a:lnTo>
                  <a:cubicBezTo>
                    <a:pt x="9451" y="13209"/>
                    <a:pt x="8269" y="13839"/>
                    <a:pt x="7036" y="14416"/>
                  </a:cubicBezTo>
                  <a:cubicBezTo>
                    <a:pt x="5592" y="15046"/>
                    <a:pt x="4253" y="15886"/>
                    <a:pt x="3046" y="16910"/>
                  </a:cubicBezTo>
                  <a:cubicBezTo>
                    <a:pt x="2389" y="17514"/>
                    <a:pt x="1628" y="18380"/>
                    <a:pt x="1786" y="19141"/>
                  </a:cubicBezTo>
                  <a:cubicBezTo>
                    <a:pt x="1891" y="19587"/>
                    <a:pt x="2258" y="19929"/>
                    <a:pt x="2704" y="20007"/>
                  </a:cubicBezTo>
                  <a:cubicBezTo>
                    <a:pt x="3178" y="20122"/>
                    <a:pt x="3652" y="20185"/>
                    <a:pt x="4132" y="20185"/>
                  </a:cubicBezTo>
                  <a:cubicBezTo>
                    <a:pt x="4424" y="20185"/>
                    <a:pt x="4717" y="20162"/>
                    <a:pt x="5014" y="20112"/>
                  </a:cubicBezTo>
                  <a:cubicBezTo>
                    <a:pt x="5356" y="20060"/>
                    <a:pt x="5697" y="20034"/>
                    <a:pt x="6012" y="20034"/>
                  </a:cubicBezTo>
                  <a:cubicBezTo>
                    <a:pt x="6042" y="20033"/>
                    <a:pt x="6072" y="20032"/>
                    <a:pt x="6102" y="20032"/>
                  </a:cubicBezTo>
                  <a:cubicBezTo>
                    <a:pt x="6962" y="20032"/>
                    <a:pt x="7792" y="20396"/>
                    <a:pt x="8401" y="21005"/>
                  </a:cubicBezTo>
                  <a:cubicBezTo>
                    <a:pt x="9267" y="21976"/>
                    <a:pt x="8637" y="23105"/>
                    <a:pt x="8322" y="23551"/>
                  </a:cubicBezTo>
                  <a:cubicBezTo>
                    <a:pt x="7692" y="24444"/>
                    <a:pt x="6694" y="24969"/>
                    <a:pt x="5749" y="25494"/>
                  </a:cubicBezTo>
                  <a:cubicBezTo>
                    <a:pt x="5487" y="25625"/>
                    <a:pt x="5224" y="25782"/>
                    <a:pt x="4962" y="25914"/>
                  </a:cubicBezTo>
                  <a:cubicBezTo>
                    <a:pt x="4901" y="25959"/>
                    <a:pt x="4831" y="25987"/>
                    <a:pt x="4757" y="25987"/>
                  </a:cubicBezTo>
                  <a:cubicBezTo>
                    <a:pt x="4704" y="25987"/>
                    <a:pt x="4649" y="25973"/>
                    <a:pt x="4594" y="25940"/>
                  </a:cubicBezTo>
                  <a:cubicBezTo>
                    <a:pt x="4437" y="25835"/>
                    <a:pt x="4332" y="25651"/>
                    <a:pt x="4332" y="25441"/>
                  </a:cubicBezTo>
                  <a:cubicBezTo>
                    <a:pt x="4332" y="25257"/>
                    <a:pt x="4437" y="25100"/>
                    <a:pt x="4594" y="24995"/>
                  </a:cubicBezTo>
                  <a:cubicBezTo>
                    <a:pt x="4831" y="24864"/>
                    <a:pt x="5067" y="24759"/>
                    <a:pt x="5303" y="24627"/>
                  </a:cubicBezTo>
                  <a:cubicBezTo>
                    <a:pt x="6117" y="24207"/>
                    <a:pt x="7036" y="23709"/>
                    <a:pt x="7587" y="22895"/>
                  </a:cubicBezTo>
                  <a:cubicBezTo>
                    <a:pt x="7849" y="22449"/>
                    <a:pt x="8112" y="21924"/>
                    <a:pt x="7403" y="21425"/>
                  </a:cubicBezTo>
                  <a:cubicBezTo>
                    <a:pt x="7036" y="21189"/>
                    <a:pt x="6616" y="21057"/>
                    <a:pt x="6169" y="21031"/>
                  </a:cubicBezTo>
                  <a:cubicBezTo>
                    <a:pt x="6012" y="21005"/>
                    <a:pt x="5881" y="21005"/>
                    <a:pt x="5723" y="21005"/>
                  </a:cubicBezTo>
                  <a:lnTo>
                    <a:pt x="5697" y="21005"/>
                  </a:lnTo>
                  <a:cubicBezTo>
                    <a:pt x="5356" y="21005"/>
                    <a:pt x="4988" y="21031"/>
                    <a:pt x="4673" y="21084"/>
                  </a:cubicBezTo>
                  <a:cubicBezTo>
                    <a:pt x="4317" y="21107"/>
                    <a:pt x="3966" y="21131"/>
                    <a:pt x="3624" y="21131"/>
                  </a:cubicBezTo>
                  <a:cubicBezTo>
                    <a:pt x="2833" y="21131"/>
                    <a:pt x="2094" y="21004"/>
                    <a:pt x="1471" y="20454"/>
                  </a:cubicBezTo>
                  <a:cubicBezTo>
                    <a:pt x="972" y="20086"/>
                    <a:pt x="683" y="19509"/>
                    <a:pt x="736" y="18879"/>
                  </a:cubicBezTo>
                  <a:cubicBezTo>
                    <a:pt x="814" y="17540"/>
                    <a:pt x="2468" y="15991"/>
                    <a:pt x="4017" y="14968"/>
                  </a:cubicBezTo>
                  <a:cubicBezTo>
                    <a:pt x="4936" y="14390"/>
                    <a:pt x="5933" y="13865"/>
                    <a:pt x="6931" y="13419"/>
                  </a:cubicBezTo>
                  <a:cubicBezTo>
                    <a:pt x="7639" y="13078"/>
                    <a:pt x="8348" y="12736"/>
                    <a:pt x="9057" y="12369"/>
                  </a:cubicBezTo>
                  <a:cubicBezTo>
                    <a:pt x="9529" y="12080"/>
                    <a:pt x="10028" y="11818"/>
                    <a:pt x="10527" y="11555"/>
                  </a:cubicBezTo>
                  <a:cubicBezTo>
                    <a:pt x="11131" y="11214"/>
                    <a:pt x="11787" y="10846"/>
                    <a:pt x="12443" y="10479"/>
                  </a:cubicBezTo>
                  <a:lnTo>
                    <a:pt x="12627" y="10400"/>
                  </a:lnTo>
                  <a:cubicBezTo>
                    <a:pt x="13020" y="10190"/>
                    <a:pt x="13545" y="9901"/>
                    <a:pt x="13729" y="9481"/>
                  </a:cubicBezTo>
                  <a:cubicBezTo>
                    <a:pt x="13913" y="8983"/>
                    <a:pt x="13545" y="8458"/>
                    <a:pt x="13073" y="8169"/>
                  </a:cubicBezTo>
                  <a:cubicBezTo>
                    <a:pt x="12623" y="7889"/>
                    <a:pt x="12145" y="7778"/>
                    <a:pt x="11661" y="7778"/>
                  </a:cubicBezTo>
                  <a:cubicBezTo>
                    <a:pt x="10508" y="7778"/>
                    <a:pt x="9317" y="8412"/>
                    <a:pt x="8374" y="8930"/>
                  </a:cubicBezTo>
                  <a:lnTo>
                    <a:pt x="7981" y="9114"/>
                  </a:lnTo>
                  <a:lnTo>
                    <a:pt x="7534" y="9350"/>
                  </a:lnTo>
                  <a:cubicBezTo>
                    <a:pt x="6615" y="9851"/>
                    <a:pt x="5447" y="10486"/>
                    <a:pt x="4465" y="10486"/>
                  </a:cubicBezTo>
                  <a:cubicBezTo>
                    <a:pt x="4214" y="10486"/>
                    <a:pt x="3974" y="10444"/>
                    <a:pt x="3754" y="10348"/>
                  </a:cubicBezTo>
                  <a:cubicBezTo>
                    <a:pt x="2914" y="9980"/>
                    <a:pt x="2599" y="8878"/>
                    <a:pt x="2836" y="8090"/>
                  </a:cubicBezTo>
                  <a:cubicBezTo>
                    <a:pt x="3124" y="7040"/>
                    <a:pt x="4017" y="6148"/>
                    <a:pt x="4778" y="5465"/>
                  </a:cubicBezTo>
                  <a:cubicBezTo>
                    <a:pt x="5093" y="5176"/>
                    <a:pt x="5461" y="4888"/>
                    <a:pt x="5854" y="4625"/>
                  </a:cubicBezTo>
                  <a:cubicBezTo>
                    <a:pt x="6484" y="4179"/>
                    <a:pt x="7036" y="3680"/>
                    <a:pt x="7561" y="3129"/>
                  </a:cubicBezTo>
                  <a:cubicBezTo>
                    <a:pt x="7771" y="2945"/>
                    <a:pt x="7849" y="2657"/>
                    <a:pt x="7823" y="2368"/>
                  </a:cubicBezTo>
                  <a:cubicBezTo>
                    <a:pt x="7718" y="2000"/>
                    <a:pt x="7298" y="1817"/>
                    <a:pt x="7167" y="1764"/>
                  </a:cubicBezTo>
                  <a:cubicBezTo>
                    <a:pt x="6974" y="1678"/>
                    <a:pt x="6763" y="1636"/>
                    <a:pt x="6532" y="1636"/>
                  </a:cubicBezTo>
                  <a:cubicBezTo>
                    <a:pt x="6196" y="1636"/>
                    <a:pt x="5817" y="1724"/>
                    <a:pt x="5382" y="1895"/>
                  </a:cubicBezTo>
                  <a:cubicBezTo>
                    <a:pt x="5329" y="1922"/>
                    <a:pt x="5271" y="1933"/>
                    <a:pt x="5212" y="1933"/>
                  </a:cubicBezTo>
                  <a:cubicBezTo>
                    <a:pt x="5093" y="1933"/>
                    <a:pt x="4971" y="1887"/>
                    <a:pt x="4883" y="1817"/>
                  </a:cubicBezTo>
                  <a:cubicBezTo>
                    <a:pt x="4726" y="1685"/>
                    <a:pt x="4647" y="1502"/>
                    <a:pt x="4673" y="1292"/>
                  </a:cubicBezTo>
                  <a:cubicBezTo>
                    <a:pt x="4699" y="1160"/>
                    <a:pt x="4778" y="1055"/>
                    <a:pt x="4936" y="1003"/>
                  </a:cubicBezTo>
                  <a:cubicBezTo>
                    <a:pt x="5526" y="776"/>
                    <a:pt x="6064" y="662"/>
                    <a:pt x="6555" y="662"/>
                  </a:cubicBezTo>
                  <a:close/>
                  <a:moveTo>
                    <a:pt x="6504" y="0"/>
                  </a:moveTo>
                  <a:cubicBezTo>
                    <a:pt x="5939" y="0"/>
                    <a:pt x="5326" y="133"/>
                    <a:pt x="4647" y="399"/>
                  </a:cubicBezTo>
                  <a:cubicBezTo>
                    <a:pt x="4306" y="530"/>
                    <a:pt x="4043" y="845"/>
                    <a:pt x="3991" y="1187"/>
                  </a:cubicBezTo>
                  <a:cubicBezTo>
                    <a:pt x="3938" y="1633"/>
                    <a:pt x="4122" y="2053"/>
                    <a:pt x="4463" y="2315"/>
                  </a:cubicBezTo>
                  <a:cubicBezTo>
                    <a:pt x="4669" y="2487"/>
                    <a:pt x="4931" y="2580"/>
                    <a:pt x="5190" y="2580"/>
                  </a:cubicBezTo>
                  <a:cubicBezTo>
                    <a:pt x="5328" y="2580"/>
                    <a:pt x="5464" y="2554"/>
                    <a:pt x="5592" y="2499"/>
                  </a:cubicBezTo>
                  <a:cubicBezTo>
                    <a:pt x="5841" y="2366"/>
                    <a:pt x="6122" y="2296"/>
                    <a:pt x="6401" y="2296"/>
                  </a:cubicBezTo>
                  <a:cubicBezTo>
                    <a:pt x="6563" y="2296"/>
                    <a:pt x="6724" y="2320"/>
                    <a:pt x="6878" y="2368"/>
                  </a:cubicBezTo>
                  <a:cubicBezTo>
                    <a:pt x="6983" y="2394"/>
                    <a:pt x="7062" y="2447"/>
                    <a:pt x="7141" y="2525"/>
                  </a:cubicBezTo>
                  <a:cubicBezTo>
                    <a:pt x="7114" y="2578"/>
                    <a:pt x="7088" y="2657"/>
                    <a:pt x="7036" y="2709"/>
                  </a:cubicBezTo>
                  <a:cubicBezTo>
                    <a:pt x="6537" y="3208"/>
                    <a:pt x="6012" y="3680"/>
                    <a:pt x="5434" y="4074"/>
                  </a:cubicBezTo>
                  <a:cubicBezTo>
                    <a:pt x="5041" y="4363"/>
                    <a:pt x="4647" y="4651"/>
                    <a:pt x="4306" y="4993"/>
                  </a:cubicBezTo>
                  <a:cubicBezTo>
                    <a:pt x="3466" y="5728"/>
                    <a:pt x="2521" y="6699"/>
                    <a:pt x="2153" y="7906"/>
                  </a:cubicBezTo>
                  <a:cubicBezTo>
                    <a:pt x="1864" y="8956"/>
                    <a:pt x="2258" y="10400"/>
                    <a:pt x="3439" y="10925"/>
                  </a:cubicBezTo>
                  <a:cubicBezTo>
                    <a:pt x="3757" y="11063"/>
                    <a:pt x="4093" y="11121"/>
                    <a:pt x="4436" y="11121"/>
                  </a:cubicBezTo>
                  <a:cubicBezTo>
                    <a:pt x="5597" y="11121"/>
                    <a:pt x="6851" y="10454"/>
                    <a:pt x="7823" y="9928"/>
                  </a:cubicBezTo>
                  <a:lnTo>
                    <a:pt x="8269" y="9691"/>
                  </a:lnTo>
                  <a:lnTo>
                    <a:pt x="8637" y="9481"/>
                  </a:lnTo>
                  <a:cubicBezTo>
                    <a:pt x="9561" y="8991"/>
                    <a:pt x="10635" y="8419"/>
                    <a:pt x="11605" y="8419"/>
                  </a:cubicBezTo>
                  <a:cubicBezTo>
                    <a:pt x="11984" y="8419"/>
                    <a:pt x="12347" y="8506"/>
                    <a:pt x="12679" y="8720"/>
                  </a:cubicBezTo>
                  <a:cubicBezTo>
                    <a:pt x="12915" y="8851"/>
                    <a:pt x="13125" y="9114"/>
                    <a:pt x="13073" y="9219"/>
                  </a:cubicBezTo>
                  <a:cubicBezTo>
                    <a:pt x="12994" y="9403"/>
                    <a:pt x="12548" y="9665"/>
                    <a:pt x="12285" y="9796"/>
                  </a:cubicBezTo>
                  <a:lnTo>
                    <a:pt x="12102" y="9901"/>
                  </a:lnTo>
                  <a:cubicBezTo>
                    <a:pt x="11472" y="10243"/>
                    <a:pt x="10816" y="10610"/>
                    <a:pt x="10186" y="10951"/>
                  </a:cubicBezTo>
                  <a:cubicBezTo>
                    <a:pt x="9687" y="11214"/>
                    <a:pt x="9188" y="11476"/>
                    <a:pt x="8689" y="11765"/>
                  </a:cubicBezTo>
                  <a:cubicBezTo>
                    <a:pt x="8007" y="12133"/>
                    <a:pt x="7298" y="12474"/>
                    <a:pt x="6616" y="12789"/>
                  </a:cubicBezTo>
                  <a:cubicBezTo>
                    <a:pt x="5592" y="13261"/>
                    <a:pt x="4568" y="13786"/>
                    <a:pt x="3623" y="14390"/>
                  </a:cubicBezTo>
                  <a:cubicBezTo>
                    <a:pt x="2573" y="15073"/>
                    <a:pt x="158" y="16858"/>
                    <a:pt x="27" y="18800"/>
                  </a:cubicBezTo>
                  <a:cubicBezTo>
                    <a:pt x="1" y="19640"/>
                    <a:pt x="342" y="20401"/>
                    <a:pt x="998" y="20900"/>
                  </a:cubicBezTo>
                  <a:cubicBezTo>
                    <a:pt x="1799" y="21605"/>
                    <a:pt x="2710" y="21757"/>
                    <a:pt x="3632" y="21757"/>
                  </a:cubicBezTo>
                  <a:cubicBezTo>
                    <a:pt x="3979" y="21757"/>
                    <a:pt x="4328" y="21735"/>
                    <a:pt x="4673" y="21714"/>
                  </a:cubicBezTo>
                  <a:cubicBezTo>
                    <a:pt x="4950" y="21683"/>
                    <a:pt x="5236" y="21670"/>
                    <a:pt x="5520" y="21670"/>
                  </a:cubicBezTo>
                  <a:cubicBezTo>
                    <a:pt x="5721" y="21670"/>
                    <a:pt x="5921" y="21677"/>
                    <a:pt x="6117" y="21687"/>
                  </a:cubicBezTo>
                  <a:cubicBezTo>
                    <a:pt x="6432" y="21687"/>
                    <a:pt x="6747" y="21792"/>
                    <a:pt x="7009" y="21976"/>
                  </a:cubicBezTo>
                  <a:cubicBezTo>
                    <a:pt x="7246" y="22134"/>
                    <a:pt x="7246" y="22134"/>
                    <a:pt x="7009" y="22527"/>
                  </a:cubicBezTo>
                  <a:cubicBezTo>
                    <a:pt x="6563" y="23210"/>
                    <a:pt x="5776" y="23630"/>
                    <a:pt x="4988" y="24050"/>
                  </a:cubicBezTo>
                  <a:cubicBezTo>
                    <a:pt x="4752" y="24181"/>
                    <a:pt x="4489" y="24312"/>
                    <a:pt x="4253" y="24444"/>
                  </a:cubicBezTo>
                  <a:cubicBezTo>
                    <a:pt x="3886" y="24654"/>
                    <a:pt x="3676" y="25047"/>
                    <a:pt x="3676" y="25467"/>
                  </a:cubicBezTo>
                  <a:cubicBezTo>
                    <a:pt x="3676" y="25887"/>
                    <a:pt x="3886" y="26281"/>
                    <a:pt x="4253" y="26517"/>
                  </a:cubicBezTo>
                  <a:cubicBezTo>
                    <a:pt x="4411" y="26596"/>
                    <a:pt x="4568" y="26649"/>
                    <a:pt x="4726" y="26649"/>
                  </a:cubicBezTo>
                  <a:cubicBezTo>
                    <a:pt x="4909" y="26649"/>
                    <a:pt x="5093" y="26596"/>
                    <a:pt x="5251" y="26491"/>
                  </a:cubicBezTo>
                  <a:cubicBezTo>
                    <a:pt x="5513" y="26360"/>
                    <a:pt x="5749" y="26202"/>
                    <a:pt x="6012" y="26071"/>
                  </a:cubicBezTo>
                  <a:cubicBezTo>
                    <a:pt x="7036" y="25520"/>
                    <a:pt x="8086" y="24916"/>
                    <a:pt x="8794" y="23945"/>
                  </a:cubicBezTo>
                  <a:cubicBezTo>
                    <a:pt x="9661" y="22764"/>
                    <a:pt x="9687" y="21504"/>
                    <a:pt x="8847" y="20559"/>
                  </a:cubicBezTo>
                  <a:cubicBezTo>
                    <a:pt x="8132" y="19819"/>
                    <a:pt x="7120" y="19376"/>
                    <a:pt x="6076" y="19376"/>
                  </a:cubicBezTo>
                  <a:cubicBezTo>
                    <a:pt x="6046" y="19376"/>
                    <a:pt x="6016" y="19377"/>
                    <a:pt x="5986" y="19377"/>
                  </a:cubicBezTo>
                  <a:cubicBezTo>
                    <a:pt x="5618" y="19377"/>
                    <a:pt x="5251" y="19430"/>
                    <a:pt x="4909" y="19456"/>
                  </a:cubicBezTo>
                  <a:cubicBezTo>
                    <a:pt x="4636" y="19498"/>
                    <a:pt x="4359" y="19519"/>
                    <a:pt x="4083" y="19519"/>
                  </a:cubicBezTo>
                  <a:cubicBezTo>
                    <a:pt x="3668" y="19519"/>
                    <a:pt x="3256" y="19472"/>
                    <a:pt x="2862" y="19377"/>
                  </a:cubicBezTo>
                  <a:cubicBezTo>
                    <a:pt x="2573" y="19299"/>
                    <a:pt x="2389" y="19167"/>
                    <a:pt x="2363" y="19010"/>
                  </a:cubicBezTo>
                  <a:cubicBezTo>
                    <a:pt x="2311" y="18669"/>
                    <a:pt x="2704" y="18065"/>
                    <a:pt x="3439" y="17409"/>
                  </a:cubicBezTo>
                  <a:cubicBezTo>
                    <a:pt x="4568" y="16438"/>
                    <a:pt x="5854" y="15624"/>
                    <a:pt x="7246" y="15020"/>
                  </a:cubicBezTo>
                  <a:cubicBezTo>
                    <a:pt x="8506" y="14443"/>
                    <a:pt x="9739" y="13786"/>
                    <a:pt x="10947" y="13130"/>
                  </a:cubicBezTo>
                  <a:lnTo>
                    <a:pt x="10973" y="13104"/>
                  </a:lnTo>
                  <a:cubicBezTo>
                    <a:pt x="11262" y="12946"/>
                    <a:pt x="11551" y="12789"/>
                    <a:pt x="11839" y="12658"/>
                  </a:cubicBezTo>
                  <a:cubicBezTo>
                    <a:pt x="12705" y="12238"/>
                    <a:pt x="13545" y="11739"/>
                    <a:pt x="14307" y="11161"/>
                  </a:cubicBezTo>
                  <a:cubicBezTo>
                    <a:pt x="15094" y="10610"/>
                    <a:pt x="15462" y="9639"/>
                    <a:pt x="15278" y="8694"/>
                  </a:cubicBezTo>
                  <a:cubicBezTo>
                    <a:pt x="15042" y="7618"/>
                    <a:pt x="14044" y="6646"/>
                    <a:pt x="12810" y="6305"/>
                  </a:cubicBezTo>
                  <a:cubicBezTo>
                    <a:pt x="12419" y="6203"/>
                    <a:pt x="12031" y="6159"/>
                    <a:pt x="11649" y="6159"/>
                  </a:cubicBezTo>
                  <a:cubicBezTo>
                    <a:pt x="10061" y="6159"/>
                    <a:pt x="8578" y="6930"/>
                    <a:pt x="7351" y="7565"/>
                  </a:cubicBezTo>
                  <a:cubicBezTo>
                    <a:pt x="6589" y="7985"/>
                    <a:pt x="5802" y="8353"/>
                    <a:pt x="4988" y="8641"/>
                  </a:cubicBezTo>
                  <a:lnTo>
                    <a:pt x="4857" y="8694"/>
                  </a:lnTo>
                  <a:cubicBezTo>
                    <a:pt x="4751" y="8736"/>
                    <a:pt x="4559" y="8813"/>
                    <a:pt x="4461" y="8813"/>
                  </a:cubicBezTo>
                  <a:cubicBezTo>
                    <a:pt x="4438" y="8813"/>
                    <a:pt x="4421" y="8809"/>
                    <a:pt x="4411" y="8799"/>
                  </a:cubicBezTo>
                  <a:cubicBezTo>
                    <a:pt x="4384" y="8799"/>
                    <a:pt x="4384" y="8773"/>
                    <a:pt x="4358" y="8746"/>
                  </a:cubicBezTo>
                  <a:cubicBezTo>
                    <a:pt x="4253" y="8431"/>
                    <a:pt x="4673" y="7906"/>
                    <a:pt x="4909" y="7618"/>
                  </a:cubicBezTo>
                  <a:lnTo>
                    <a:pt x="4962" y="7565"/>
                  </a:lnTo>
                  <a:cubicBezTo>
                    <a:pt x="5566" y="6856"/>
                    <a:pt x="6248" y="6253"/>
                    <a:pt x="7009" y="5701"/>
                  </a:cubicBezTo>
                  <a:cubicBezTo>
                    <a:pt x="7219" y="5544"/>
                    <a:pt x="7403" y="5386"/>
                    <a:pt x="7613" y="5229"/>
                  </a:cubicBezTo>
                  <a:lnTo>
                    <a:pt x="7692" y="5150"/>
                  </a:lnTo>
                  <a:cubicBezTo>
                    <a:pt x="8427" y="4573"/>
                    <a:pt x="9319" y="3838"/>
                    <a:pt x="9477" y="2788"/>
                  </a:cubicBezTo>
                  <a:cubicBezTo>
                    <a:pt x="9608" y="1633"/>
                    <a:pt x="8716" y="635"/>
                    <a:pt x="7744" y="242"/>
                  </a:cubicBezTo>
                  <a:cubicBezTo>
                    <a:pt x="7354" y="81"/>
                    <a:pt x="6943" y="0"/>
                    <a:pt x="650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0"/>
            <p:cNvSpPr/>
            <p:nvPr/>
          </p:nvSpPr>
          <p:spPr>
            <a:xfrm>
              <a:off x="1717250" y="4332600"/>
              <a:ext cx="429200" cy="648325"/>
            </a:xfrm>
            <a:custGeom>
              <a:avLst/>
              <a:gdLst/>
              <a:ahLst/>
              <a:cxnLst/>
              <a:rect l="l" t="t" r="r" b="b"/>
              <a:pathLst>
                <a:path w="17168" h="25933" extrusionOk="0">
                  <a:moveTo>
                    <a:pt x="7753" y="0"/>
                  </a:moveTo>
                  <a:cubicBezTo>
                    <a:pt x="7155" y="0"/>
                    <a:pt x="6558" y="150"/>
                    <a:pt x="6011" y="359"/>
                  </a:cubicBezTo>
                  <a:cubicBezTo>
                    <a:pt x="5123" y="710"/>
                    <a:pt x="5588" y="1914"/>
                    <a:pt x="6367" y="1914"/>
                  </a:cubicBezTo>
                  <a:cubicBezTo>
                    <a:pt x="6463" y="1914"/>
                    <a:pt x="6564" y="1896"/>
                    <a:pt x="6667" y="1856"/>
                  </a:cubicBezTo>
                  <a:cubicBezTo>
                    <a:pt x="6958" y="1710"/>
                    <a:pt x="7279" y="1634"/>
                    <a:pt x="7599" y="1634"/>
                  </a:cubicBezTo>
                  <a:cubicBezTo>
                    <a:pt x="7799" y="1634"/>
                    <a:pt x="7998" y="1664"/>
                    <a:pt x="8190" y="1724"/>
                  </a:cubicBezTo>
                  <a:cubicBezTo>
                    <a:pt x="8689" y="1934"/>
                    <a:pt x="8794" y="2197"/>
                    <a:pt x="8479" y="2591"/>
                  </a:cubicBezTo>
                  <a:cubicBezTo>
                    <a:pt x="7691" y="3457"/>
                    <a:pt x="6589" y="4087"/>
                    <a:pt x="5696" y="4874"/>
                  </a:cubicBezTo>
                  <a:cubicBezTo>
                    <a:pt x="4882" y="5609"/>
                    <a:pt x="3990" y="6554"/>
                    <a:pt x="3675" y="7630"/>
                  </a:cubicBezTo>
                  <a:cubicBezTo>
                    <a:pt x="3386" y="8602"/>
                    <a:pt x="3806" y="9835"/>
                    <a:pt x="4777" y="10255"/>
                  </a:cubicBezTo>
                  <a:cubicBezTo>
                    <a:pt x="5042" y="10378"/>
                    <a:pt x="5328" y="10430"/>
                    <a:pt x="5627" y="10430"/>
                  </a:cubicBezTo>
                  <a:cubicBezTo>
                    <a:pt x="6868" y="10430"/>
                    <a:pt x="8319" y="9529"/>
                    <a:pt x="9292" y="9022"/>
                  </a:cubicBezTo>
                  <a:cubicBezTo>
                    <a:pt x="10280" y="8518"/>
                    <a:pt x="11582" y="7729"/>
                    <a:pt x="12797" y="7729"/>
                  </a:cubicBezTo>
                  <a:cubicBezTo>
                    <a:pt x="13230" y="7729"/>
                    <a:pt x="13651" y="7829"/>
                    <a:pt x="14043" y="8077"/>
                  </a:cubicBezTo>
                  <a:cubicBezTo>
                    <a:pt x="14332" y="8234"/>
                    <a:pt x="14700" y="8602"/>
                    <a:pt x="14568" y="8969"/>
                  </a:cubicBezTo>
                  <a:cubicBezTo>
                    <a:pt x="14437" y="9337"/>
                    <a:pt x="13781" y="9625"/>
                    <a:pt x="13440" y="9809"/>
                  </a:cubicBezTo>
                  <a:cubicBezTo>
                    <a:pt x="12311" y="10465"/>
                    <a:pt x="11156" y="11043"/>
                    <a:pt x="10027" y="11673"/>
                  </a:cubicBezTo>
                  <a:cubicBezTo>
                    <a:pt x="8374" y="12618"/>
                    <a:pt x="6589" y="13248"/>
                    <a:pt x="4987" y="14298"/>
                  </a:cubicBezTo>
                  <a:cubicBezTo>
                    <a:pt x="3255" y="15453"/>
                    <a:pt x="0" y="18209"/>
                    <a:pt x="2389" y="20309"/>
                  </a:cubicBezTo>
                  <a:cubicBezTo>
                    <a:pt x="3106" y="20933"/>
                    <a:pt x="3930" y="21074"/>
                    <a:pt x="4788" y="21074"/>
                  </a:cubicBezTo>
                  <a:cubicBezTo>
                    <a:pt x="5489" y="21074"/>
                    <a:pt x="6213" y="20980"/>
                    <a:pt x="6917" y="20980"/>
                  </a:cubicBezTo>
                  <a:cubicBezTo>
                    <a:pt x="7053" y="20980"/>
                    <a:pt x="7189" y="20983"/>
                    <a:pt x="7324" y="20991"/>
                  </a:cubicBezTo>
                  <a:cubicBezTo>
                    <a:pt x="7691" y="20991"/>
                    <a:pt x="8059" y="21123"/>
                    <a:pt x="8400" y="21333"/>
                  </a:cubicBezTo>
                  <a:cubicBezTo>
                    <a:pt x="8820" y="21621"/>
                    <a:pt x="8767" y="21858"/>
                    <a:pt x="8479" y="22330"/>
                  </a:cubicBezTo>
                  <a:cubicBezTo>
                    <a:pt x="7849" y="23328"/>
                    <a:pt x="6589" y="23774"/>
                    <a:pt x="5617" y="24351"/>
                  </a:cubicBezTo>
                  <a:cubicBezTo>
                    <a:pt x="4834" y="24799"/>
                    <a:pt x="5215" y="25933"/>
                    <a:pt x="5913" y="25933"/>
                  </a:cubicBezTo>
                  <a:cubicBezTo>
                    <a:pt x="6034" y="25933"/>
                    <a:pt x="6164" y="25899"/>
                    <a:pt x="6300" y="25821"/>
                  </a:cubicBezTo>
                  <a:cubicBezTo>
                    <a:pt x="7507" y="25113"/>
                    <a:pt x="8899" y="24561"/>
                    <a:pt x="9739" y="23380"/>
                  </a:cubicBezTo>
                  <a:cubicBezTo>
                    <a:pt x="10421" y="22461"/>
                    <a:pt x="10631" y="21333"/>
                    <a:pt x="9817" y="20414"/>
                  </a:cubicBezTo>
                  <a:cubicBezTo>
                    <a:pt x="9135" y="19705"/>
                    <a:pt x="8190" y="19338"/>
                    <a:pt x="7192" y="19338"/>
                  </a:cubicBezTo>
                  <a:cubicBezTo>
                    <a:pt x="6510" y="19338"/>
                    <a:pt x="5757" y="19489"/>
                    <a:pt x="5028" y="19489"/>
                  </a:cubicBezTo>
                  <a:cubicBezTo>
                    <a:pt x="4664" y="19489"/>
                    <a:pt x="4305" y="19451"/>
                    <a:pt x="3964" y="19338"/>
                  </a:cubicBezTo>
                  <a:cubicBezTo>
                    <a:pt x="2441" y="18839"/>
                    <a:pt x="3727" y="17448"/>
                    <a:pt x="4436" y="16792"/>
                  </a:cubicBezTo>
                  <a:cubicBezTo>
                    <a:pt x="5591" y="15794"/>
                    <a:pt x="6904" y="14980"/>
                    <a:pt x="8321" y="14377"/>
                  </a:cubicBezTo>
                  <a:cubicBezTo>
                    <a:pt x="9607" y="13747"/>
                    <a:pt x="10815" y="13090"/>
                    <a:pt x="12049" y="12434"/>
                  </a:cubicBezTo>
                  <a:cubicBezTo>
                    <a:pt x="13151" y="11857"/>
                    <a:pt x="14358" y="11358"/>
                    <a:pt x="15330" y="10544"/>
                  </a:cubicBezTo>
                  <a:cubicBezTo>
                    <a:pt x="17167" y="9074"/>
                    <a:pt x="15907" y="6817"/>
                    <a:pt x="13938" y="6292"/>
                  </a:cubicBezTo>
                  <a:cubicBezTo>
                    <a:pt x="13571" y="6192"/>
                    <a:pt x="13207" y="6148"/>
                    <a:pt x="12846" y="6148"/>
                  </a:cubicBezTo>
                  <a:cubicBezTo>
                    <a:pt x="11403" y="6148"/>
                    <a:pt x="10017" y="6853"/>
                    <a:pt x="8715" y="7525"/>
                  </a:cubicBezTo>
                  <a:cubicBezTo>
                    <a:pt x="7954" y="7945"/>
                    <a:pt x="7140" y="8313"/>
                    <a:pt x="6326" y="8628"/>
                  </a:cubicBezTo>
                  <a:cubicBezTo>
                    <a:pt x="6104" y="8702"/>
                    <a:pt x="5865" y="8826"/>
                    <a:pt x="5662" y="8826"/>
                  </a:cubicBezTo>
                  <a:cubicBezTo>
                    <a:pt x="5504" y="8826"/>
                    <a:pt x="5368" y="8752"/>
                    <a:pt x="5276" y="8523"/>
                  </a:cubicBezTo>
                  <a:cubicBezTo>
                    <a:pt x="5092" y="7998"/>
                    <a:pt x="5644" y="7394"/>
                    <a:pt x="5932" y="7000"/>
                  </a:cubicBezTo>
                  <a:cubicBezTo>
                    <a:pt x="6694" y="6082"/>
                    <a:pt x="7717" y="5373"/>
                    <a:pt x="8636" y="4638"/>
                  </a:cubicBezTo>
                  <a:cubicBezTo>
                    <a:pt x="9345" y="4034"/>
                    <a:pt x="10237" y="3378"/>
                    <a:pt x="10369" y="2407"/>
                  </a:cubicBezTo>
                  <a:cubicBezTo>
                    <a:pt x="10500" y="1436"/>
                    <a:pt x="9712" y="569"/>
                    <a:pt x="8872" y="202"/>
                  </a:cubicBezTo>
                  <a:cubicBezTo>
                    <a:pt x="8507" y="60"/>
                    <a:pt x="8130" y="0"/>
                    <a:pt x="775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0"/>
            <p:cNvSpPr/>
            <p:nvPr/>
          </p:nvSpPr>
          <p:spPr>
            <a:xfrm>
              <a:off x="1747425" y="4324325"/>
              <a:ext cx="386550" cy="665625"/>
            </a:xfrm>
            <a:custGeom>
              <a:avLst/>
              <a:gdLst/>
              <a:ahLst/>
              <a:cxnLst/>
              <a:rect l="l" t="t" r="r" b="b"/>
              <a:pathLst>
                <a:path w="15462" h="26625" extrusionOk="0">
                  <a:moveTo>
                    <a:pt x="6525" y="656"/>
                  </a:moveTo>
                  <a:cubicBezTo>
                    <a:pt x="6897" y="656"/>
                    <a:pt x="7241" y="722"/>
                    <a:pt x="7560" y="848"/>
                  </a:cubicBezTo>
                  <a:cubicBezTo>
                    <a:pt x="8295" y="1137"/>
                    <a:pt x="8978" y="1898"/>
                    <a:pt x="8873" y="2685"/>
                  </a:cubicBezTo>
                  <a:cubicBezTo>
                    <a:pt x="8768" y="3499"/>
                    <a:pt x="8007" y="4103"/>
                    <a:pt x="7350" y="4628"/>
                  </a:cubicBezTo>
                  <a:lnTo>
                    <a:pt x="7245" y="4706"/>
                  </a:lnTo>
                  <a:lnTo>
                    <a:pt x="6642" y="5179"/>
                  </a:lnTo>
                  <a:cubicBezTo>
                    <a:pt x="5854" y="5756"/>
                    <a:pt x="5145" y="6413"/>
                    <a:pt x="4515" y="7121"/>
                  </a:cubicBezTo>
                  <a:lnTo>
                    <a:pt x="4463" y="7200"/>
                  </a:lnTo>
                  <a:cubicBezTo>
                    <a:pt x="4122" y="7594"/>
                    <a:pt x="3570" y="8303"/>
                    <a:pt x="3807" y="8959"/>
                  </a:cubicBezTo>
                  <a:cubicBezTo>
                    <a:pt x="3859" y="9143"/>
                    <a:pt x="3990" y="9300"/>
                    <a:pt x="4174" y="9405"/>
                  </a:cubicBezTo>
                  <a:cubicBezTo>
                    <a:pt x="4287" y="9433"/>
                    <a:pt x="4404" y="9448"/>
                    <a:pt x="4521" y="9448"/>
                  </a:cubicBezTo>
                  <a:cubicBezTo>
                    <a:pt x="4731" y="9448"/>
                    <a:pt x="4943" y="9401"/>
                    <a:pt x="5145" y="9300"/>
                  </a:cubicBezTo>
                  <a:lnTo>
                    <a:pt x="5250" y="9248"/>
                  </a:lnTo>
                  <a:cubicBezTo>
                    <a:pt x="6090" y="8933"/>
                    <a:pt x="6904" y="8565"/>
                    <a:pt x="7692" y="8145"/>
                  </a:cubicBezTo>
                  <a:cubicBezTo>
                    <a:pt x="8920" y="7510"/>
                    <a:pt x="10268" y="6806"/>
                    <a:pt x="11680" y="6806"/>
                  </a:cubicBezTo>
                  <a:cubicBezTo>
                    <a:pt x="12019" y="6806"/>
                    <a:pt x="12360" y="6846"/>
                    <a:pt x="12705" y="6938"/>
                  </a:cubicBezTo>
                  <a:cubicBezTo>
                    <a:pt x="13650" y="7148"/>
                    <a:pt x="14411" y="7883"/>
                    <a:pt x="14674" y="8828"/>
                  </a:cubicBezTo>
                  <a:cubicBezTo>
                    <a:pt x="14831" y="9536"/>
                    <a:pt x="14543" y="10245"/>
                    <a:pt x="13939" y="10639"/>
                  </a:cubicBezTo>
                  <a:cubicBezTo>
                    <a:pt x="13204" y="11190"/>
                    <a:pt x="12416" y="11663"/>
                    <a:pt x="11603" y="12056"/>
                  </a:cubicBezTo>
                  <a:cubicBezTo>
                    <a:pt x="11314" y="12188"/>
                    <a:pt x="11025" y="12345"/>
                    <a:pt x="10737" y="12503"/>
                  </a:cubicBezTo>
                  <a:lnTo>
                    <a:pt x="10684" y="12529"/>
                  </a:lnTo>
                  <a:cubicBezTo>
                    <a:pt x="9450" y="13211"/>
                    <a:pt x="8269" y="13841"/>
                    <a:pt x="7035" y="14419"/>
                  </a:cubicBezTo>
                  <a:cubicBezTo>
                    <a:pt x="5592" y="15049"/>
                    <a:pt x="4253" y="15889"/>
                    <a:pt x="3045" y="16913"/>
                  </a:cubicBezTo>
                  <a:cubicBezTo>
                    <a:pt x="2389" y="17490"/>
                    <a:pt x="1628" y="18383"/>
                    <a:pt x="1785" y="19144"/>
                  </a:cubicBezTo>
                  <a:cubicBezTo>
                    <a:pt x="1890" y="19564"/>
                    <a:pt x="2258" y="19905"/>
                    <a:pt x="2704" y="20010"/>
                  </a:cubicBezTo>
                  <a:cubicBezTo>
                    <a:pt x="3148" y="20117"/>
                    <a:pt x="3592" y="20171"/>
                    <a:pt x="4042" y="20171"/>
                  </a:cubicBezTo>
                  <a:cubicBezTo>
                    <a:pt x="4362" y="20171"/>
                    <a:pt x="4686" y="20143"/>
                    <a:pt x="5014" y="20089"/>
                  </a:cubicBezTo>
                  <a:cubicBezTo>
                    <a:pt x="5355" y="20062"/>
                    <a:pt x="5697" y="20036"/>
                    <a:pt x="6012" y="20036"/>
                  </a:cubicBezTo>
                  <a:cubicBezTo>
                    <a:pt x="6044" y="20035"/>
                    <a:pt x="6076" y="20035"/>
                    <a:pt x="6108" y="20035"/>
                  </a:cubicBezTo>
                  <a:cubicBezTo>
                    <a:pt x="6966" y="20035"/>
                    <a:pt x="7793" y="20374"/>
                    <a:pt x="8400" y="20981"/>
                  </a:cubicBezTo>
                  <a:cubicBezTo>
                    <a:pt x="9267" y="21979"/>
                    <a:pt x="8637" y="23107"/>
                    <a:pt x="8322" y="23554"/>
                  </a:cubicBezTo>
                  <a:cubicBezTo>
                    <a:pt x="7692" y="24420"/>
                    <a:pt x="6694" y="24971"/>
                    <a:pt x="5749" y="25470"/>
                  </a:cubicBezTo>
                  <a:cubicBezTo>
                    <a:pt x="5487" y="25627"/>
                    <a:pt x="5224" y="25759"/>
                    <a:pt x="4962" y="25916"/>
                  </a:cubicBezTo>
                  <a:cubicBezTo>
                    <a:pt x="4904" y="25959"/>
                    <a:pt x="4838" y="25979"/>
                    <a:pt x="4769" y="25979"/>
                  </a:cubicBezTo>
                  <a:cubicBezTo>
                    <a:pt x="4712" y="25979"/>
                    <a:pt x="4653" y="25966"/>
                    <a:pt x="4594" y="25942"/>
                  </a:cubicBezTo>
                  <a:cubicBezTo>
                    <a:pt x="4437" y="25837"/>
                    <a:pt x="4332" y="25654"/>
                    <a:pt x="4332" y="25444"/>
                  </a:cubicBezTo>
                  <a:cubicBezTo>
                    <a:pt x="4332" y="25260"/>
                    <a:pt x="4437" y="25076"/>
                    <a:pt x="4594" y="24997"/>
                  </a:cubicBezTo>
                  <a:cubicBezTo>
                    <a:pt x="4830" y="24866"/>
                    <a:pt x="5067" y="24735"/>
                    <a:pt x="5303" y="24604"/>
                  </a:cubicBezTo>
                  <a:cubicBezTo>
                    <a:pt x="6117" y="24184"/>
                    <a:pt x="7035" y="23711"/>
                    <a:pt x="7587" y="22871"/>
                  </a:cubicBezTo>
                  <a:cubicBezTo>
                    <a:pt x="7849" y="22425"/>
                    <a:pt x="8112" y="21926"/>
                    <a:pt x="7403" y="21427"/>
                  </a:cubicBezTo>
                  <a:cubicBezTo>
                    <a:pt x="7035" y="21165"/>
                    <a:pt x="6615" y="21034"/>
                    <a:pt x="6169" y="21007"/>
                  </a:cubicBezTo>
                  <a:lnTo>
                    <a:pt x="5697" y="21007"/>
                  </a:lnTo>
                  <a:cubicBezTo>
                    <a:pt x="5355" y="21007"/>
                    <a:pt x="4988" y="21034"/>
                    <a:pt x="4673" y="21086"/>
                  </a:cubicBezTo>
                  <a:cubicBezTo>
                    <a:pt x="4350" y="21101"/>
                    <a:pt x="4030" y="21117"/>
                    <a:pt x="3718" y="21117"/>
                  </a:cubicBezTo>
                  <a:cubicBezTo>
                    <a:pt x="2891" y="21117"/>
                    <a:pt x="2119" y="21002"/>
                    <a:pt x="1470" y="20430"/>
                  </a:cubicBezTo>
                  <a:cubicBezTo>
                    <a:pt x="972" y="20062"/>
                    <a:pt x="683" y="19485"/>
                    <a:pt x="735" y="18881"/>
                  </a:cubicBezTo>
                  <a:cubicBezTo>
                    <a:pt x="814" y="17516"/>
                    <a:pt x="2468" y="15968"/>
                    <a:pt x="4017" y="14970"/>
                  </a:cubicBezTo>
                  <a:cubicBezTo>
                    <a:pt x="4935" y="14393"/>
                    <a:pt x="5933" y="13868"/>
                    <a:pt x="6930" y="13421"/>
                  </a:cubicBezTo>
                  <a:cubicBezTo>
                    <a:pt x="7639" y="13080"/>
                    <a:pt x="8348" y="12739"/>
                    <a:pt x="9057" y="12345"/>
                  </a:cubicBezTo>
                  <a:cubicBezTo>
                    <a:pt x="9529" y="12083"/>
                    <a:pt x="10028" y="11820"/>
                    <a:pt x="10527" y="11558"/>
                  </a:cubicBezTo>
                  <a:cubicBezTo>
                    <a:pt x="11130" y="11190"/>
                    <a:pt x="11787" y="10849"/>
                    <a:pt x="12443" y="10481"/>
                  </a:cubicBezTo>
                  <a:lnTo>
                    <a:pt x="12626" y="10376"/>
                  </a:lnTo>
                  <a:cubicBezTo>
                    <a:pt x="13020" y="10166"/>
                    <a:pt x="13545" y="9878"/>
                    <a:pt x="13729" y="9484"/>
                  </a:cubicBezTo>
                  <a:cubicBezTo>
                    <a:pt x="13913" y="8959"/>
                    <a:pt x="13545" y="8460"/>
                    <a:pt x="13073" y="8171"/>
                  </a:cubicBezTo>
                  <a:cubicBezTo>
                    <a:pt x="12621" y="7891"/>
                    <a:pt x="12142" y="7779"/>
                    <a:pt x="11656" y="7779"/>
                  </a:cubicBezTo>
                  <a:cubicBezTo>
                    <a:pt x="10504" y="7779"/>
                    <a:pt x="9316" y="8408"/>
                    <a:pt x="8374" y="8906"/>
                  </a:cubicBezTo>
                  <a:lnTo>
                    <a:pt x="7980" y="9116"/>
                  </a:lnTo>
                  <a:lnTo>
                    <a:pt x="7534" y="9353"/>
                  </a:lnTo>
                  <a:cubicBezTo>
                    <a:pt x="6616" y="9833"/>
                    <a:pt x="5448" y="10462"/>
                    <a:pt x="4467" y="10462"/>
                  </a:cubicBezTo>
                  <a:cubicBezTo>
                    <a:pt x="4215" y="10462"/>
                    <a:pt x="3975" y="10421"/>
                    <a:pt x="3754" y="10324"/>
                  </a:cubicBezTo>
                  <a:cubicBezTo>
                    <a:pt x="2914" y="9956"/>
                    <a:pt x="2599" y="8880"/>
                    <a:pt x="2835" y="8093"/>
                  </a:cubicBezTo>
                  <a:cubicBezTo>
                    <a:pt x="3124" y="7043"/>
                    <a:pt x="4017" y="6124"/>
                    <a:pt x="4778" y="5468"/>
                  </a:cubicBezTo>
                  <a:cubicBezTo>
                    <a:pt x="5093" y="5153"/>
                    <a:pt x="5460" y="4890"/>
                    <a:pt x="5854" y="4602"/>
                  </a:cubicBezTo>
                  <a:cubicBezTo>
                    <a:pt x="6484" y="4182"/>
                    <a:pt x="7035" y="3683"/>
                    <a:pt x="7560" y="3105"/>
                  </a:cubicBezTo>
                  <a:cubicBezTo>
                    <a:pt x="7770" y="2922"/>
                    <a:pt x="7849" y="2633"/>
                    <a:pt x="7823" y="2370"/>
                  </a:cubicBezTo>
                  <a:cubicBezTo>
                    <a:pt x="7718" y="1977"/>
                    <a:pt x="7298" y="1793"/>
                    <a:pt x="7167" y="1740"/>
                  </a:cubicBezTo>
                  <a:cubicBezTo>
                    <a:pt x="6970" y="1664"/>
                    <a:pt x="6755" y="1624"/>
                    <a:pt x="6519" y="1624"/>
                  </a:cubicBezTo>
                  <a:cubicBezTo>
                    <a:pt x="6187" y="1624"/>
                    <a:pt x="5811" y="1703"/>
                    <a:pt x="5382" y="1872"/>
                  </a:cubicBezTo>
                  <a:cubicBezTo>
                    <a:pt x="5323" y="1901"/>
                    <a:pt x="5256" y="1916"/>
                    <a:pt x="5189" y="1916"/>
                  </a:cubicBezTo>
                  <a:cubicBezTo>
                    <a:pt x="5078" y="1916"/>
                    <a:pt x="4965" y="1875"/>
                    <a:pt x="4883" y="1793"/>
                  </a:cubicBezTo>
                  <a:cubicBezTo>
                    <a:pt x="4725" y="1688"/>
                    <a:pt x="4647" y="1478"/>
                    <a:pt x="4673" y="1294"/>
                  </a:cubicBezTo>
                  <a:cubicBezTo>
                    <a:pt x="4699" y="1163"/>
                    <a:pt x="4778" y="1032"/>
                    <a:pt x="4935" y="1005"/>
                  </a:cubicBezTo>
                  <a:cubicBezTo>
                    <a:pt x="5514" y="768"/>
                    <a:pt x="6042" y="656"/>
                    <a:pt x="6525" y="656"/>
                  </a:cubicBezTo>
                  <a:close/>
                  <a:moveTo>
                    <a:pt x="6485" y="1"/>
                  </a:moveTo>
                  <a:cubicBezTo>
                    <a:pt x="5925" y="1"/>
                    <a:pt x="5318" y="127"/>
                    <a:pt x="4647" y="375"/>
                  </a:cubicBezTo>
                  <a:cubicBezTo>
                    <a:pt x="4305" y="507"/>
                    <a:pt x="4043" y="822"/>
                    <a:pt x="3990" y="1189"/>
                  </a:cubicBezTo>
                  <a:cubicBezTo>
                    <a:pt x="3938" y="1609"/>
                    <a:pt x="4122" y="2055"/>
                    <a:pt x="4463" y="2318"/>
                  </a:cubicBezTo>
                  <a:cubicBezTo>
                    <a:pt x="4660" y="2482"/>
                    <a:pt x="4908" y="2564"/>
                    <a:pt x="5156" y="2564"/>
                  </a:cubicBezTo>
                  <a:cubicBezTo>
                    <a:pt x="5305" y="2564"/>
                    <a:pt x="5454" y="2534"/>
                    <a:pt x="5592" y="2475"/>
                  </a:cubicBezTo>
                  <a:cubicBezTo>
                    <a:pt x="5850" y="2355"/>
                    <a:pt x="6143" y="2291"/>
                    <a:pt x="6432" y="2291"/>
                  </a:cubicBezTo>
                  <a:cubicBezTo>
                    <a:pt x="6583" y="2291"/>
                    <a:pt x="6734" y="2308"/>
                    <a:pt x="6878" y="2344"/>
                  </a:cubicBezTo>
                  <a:cubicBezTo>
                    <a:pt x="6983" y="2397"/>
                    <a:pt x="7062" y="2449"/>
                    <a:pt x="7140" y="2502"/>
                  </a:cubicBezTo>
                  <a:cubicBezTo>
                    <a:pt x="7114" y="2580"/>
                    <a:pt x="7088" y="2633"/>
                    <a:pt x="7035" y="2685"/>
                  </a:cubicBezTo>
                  <a:cubicBezTo>
                    <a:pt x="6537" y="3210"/>
                    <a:pt x="6012" y="3683"/>
                    <a:pt x="5434" y="4077"/>
                  </a:cubicBezTo>
                  <a:cubicBezTo>
                    <a:pt x="5040" y="4365"/>
                    <a:pt x="4647" y="4654"/>
                    <a:pt x="4305" y="4969"/>
                  </a:cubicBezTo>
                  <a:cubicBezTo>
                    <a:pt x="3465" y="5704"/>
                    <a:pt x="2520" y="6701"/>
                    <a:pt x="2153" y="7883"/>
                  </a:cubicBezTo>
                  <a:cubicBezTo>
                    <a:pt x="1864" y="8959"/>
                    <a:pt x="2258" y="10403"/>
                    <a:pt x="3439" y="10928"/>
                  </a:cubicBezTo>
                  <a:cubicBezTo>
                    <a:pt x="3751" y="11063"/>
                    <a:pt x="4081" y="11121"/>
                    <a:pt x="4418" y="11121"/>
                  </a:cubicBezTo>
                  <a:cubicBezTo>
                    <a:pt x="5584" y="11121"/>
                    <a:pt x="6846" y="10433"/>
                    <a:pt x="7823" y="9904"/>
                  </a:cubicBezTo>
                  <a:lnTo>
                    <a:pt x="8269" y="9668"/>
                  </a:lnTo>
                  <a:lnTo>
                    <a:pt x="8637" y="9458"/>
                  </a:lnTo>
                  <a:cubicBezTo>
                    <a:pt x="9568" y="8982"/>
                    <a:pt x="10651" y="8411"/>
                    <a:pt x="11626" y="8411"/>
                  </a:cubicBezTo>
                  <a:cubicBezTo>
                    <a:pt x="11997" y="8411"/>
                    <a:pt x="12353" y="8494"/>
                    <a:pt x="12679" y="8696"/>
                  </a:cubicBezTo>
                  <a:cubicBezTo>
                    <a:pt x="12915" y="8854"/>
                    <a:pt x="13125" y="9090"/>
                    <a:pt x="13073" y="9195"/>
                  </a:cubicBezTo>
                  <a:cubicBezTo>
                    <a:pt x="12994" y="9405"/>
                    <a:pt x="12548" y="9641"/>
                    <a:pt x="12285" y="9773"/>
                  </a:cubicBezTo>
                  <a:lnTo>
                    <a:pt x="12102" y="9878"/>
                  </a:lnTo>
                  <a:cubicBezTo>
                    <a:pt x="11472" y="10245"/>
                    <a:pt x="10815" y="10613"/>
                    <a:pt x="10185" y="10928"/>
                  </a:cubicBezTo>
                  <a:cubicBezTo>
                    <a:pt x="9687" y="11216"/>
                    <a:pt x="9188" y="11479"/>
                    <a:pt x="8689" y="11741"/>
                  </a:cubicBezTo>
                  <a:cubicBezTo>
                    <a:pt x="8007" y="12135"/>
                    <a:pt x="7298" y="12450"/>
                    <a:pt x="6615" y="12791"/>
                  </a:cubicBezTo>
                  <a:cubicBezTo>
                    <a:pt x="5592" y="13238"/>
                    <a:pt x="4568" y="13789"/>
                    <a:pt x="3623" y="14393"/>
                  </a:cubicBezTo>
                  <a:cubicBezTo>
                    <a:pt x="2573" y="15075"/>
                    <a:pt x="158" y="16860"/>
                    <a:pt x="27" y="18802"/>
                  </a:cubicBezTo>
                  <a:cubicBezTo>
                    <a:pt x="1" y="19616"/>
                    <a:pt x="342" y="20404"/>
                    <a:pt x="998" y="20902"/>
                  </a:cubicBezTo>
                  <a:cubicBezTo>
                    <a:pt x="1778" y="21590"/>
                    <a:pt x="2664" y="21738"/>
                    <a:pt x="3562" y="21738"/>
                  </a:cubicBezTo>
                  <a:cubicBezTo>
                    <a:pt x="3932" y="21738"/>
                    <a:pt x="4305" y="21713"/>
                    <a:pt x="4673" y="21690"/>
                  </a:cubicBezTo>
                  <a:cubicBezTo>
                    <a:pt x="5007" y="21671"/>
                    <a:pt x="5354" y="21653"/>
                    <a:pt x="5696" y="21653"/>
                  </a:cubicBezTo>
                  <a:cubicBezTo>
                    <a:pt x="5838" y="21653"/>
                    <a:pt x="5978" y="21656"/>
                    <a:pt x="6117" y="21664"/>
                  </a:cubicBezTo>
                  <a:cubicBezTo>
                    <a:pt x="6432" y="21690"/>
                    <a:pt x="6747" y="21795"/>
                    <a:pt x="7009" y="21952"/>
                  </a:cubicBezTo>
                  <a:cubicBezTo>
                    <a:pt x="7245" y="22110"/>
                    <a:pt x="7245" y="22136"/>
                    <a:pt x="7009" y="22530"/>
                  </a:cubicBezTo>
                  <a:cubicBezTo>
                    <a:pt x="6563" y="23212"/>
                    <a:pt x="5775" y="23632"/>
                    <a:pt x="4988" y="24026"/>
                  </a:cubicBezTo>
                  <a:cubicBezTo>
                    <a:pt x="4752" y="24157"/>
                    <a:pt x="4489" y="24289"/>
                    <a:pt x="4253" y="24420"/>
                  </a:cubicBezTo>
                  <a:cubicBezTo>
                    <a:pt x="3885" y="24630"/>
                    <a:pt x="3675" y="25024"/>
                    <a:pt x="3675" y="25444"/>
                  </a:cubicBezTo>
                  <a:cubicBezTo>
                    <a:pt x="3675" y="25890"/>
                    <a:pt x="3885" y="26284"/>
                    <a:pt x="4253" y="26520"/>
                  </a:cubicBezTo>
                  <a:cubicBezTo>
                    <a:pt x="4410" y="26599"/>
                    <a:pt x="4568" y="26625"/>
                    <a:pt x="4725" y="26625"/>
                  </a:cubicBezTo>
                  <a:cubicBezTo>
                    <a:pt x="4909" y="26625"/>
                    <a:pt x="5093" y="26572"/>
                    <a:pt x="5250" y="26467"/>
                  </a:cubicBezTo>
                  <a:cubicBezTo>
                    <a:pt x="5487" y="26336"/>
                    <a:pt x="5749" y="26205"/>
                    <a:pt x="6012" y="26047"/>
                  </a:cubicBezTo>
                  <a:cubicBezTo>
                    <a:pt x="7035" y="25496"/>
                    <a:pt x="8085" y="24919"/>
                    <a:pt x="8794" y="23921"/>
                  </a:cubicBezTo>
                  <a:cubicBezTo>
                    <a:pt x="9634" y="22740"/>
                    <a:pt x="9660" y="21480"/>
                    <a:pt x="8847" y="20561"/>
                  </a:cubicBezTo>
                  <a:cubicBezTo>
                    <a:pt x="8108" y="19797"/>
                    <a:pt x="7122" y="19379"/>
                    <a:pt x="6056" y="19379"/>
                  </a:cubicBezTo>
                  <a:cubicBezTo>
                    <a:pt x="6024" y="19379"/>
                    <a:pt x="5992" y="19379"/>
                    <a:pt x="5959" y="19380"/>
                  </a:cubicBezTo>
                  <a:cubicBezTo>
                    <a:pt x="5618" y="19380"/>
                    <a:pt x="5250" y="19406"/>
                    <a:pt x="4909" y="19432"/>
                  </a:cubicBezTo>
                  <a:cubicBezTo>
                    <a:pt x="4614" y="19489"/>
                    <a:pt x="4314" y="19517"/>
                    <a:pt x="4016" y="19517"/>
                  </a:cubicBezTo>
                  <a:cubicBezTo>
                    <a:pt x="3624" y="19517"/>
                    <a:pt x="3234" y="19469"/>
                    <a:pt x="2862" y="19380"/>
                  </a:cubicBezTo>
                  <a:cubicBezTo>
                    <a:pt x="2573" y="19275"/>
                    <a:pt x="2389" y="19144"/>
                    <a:pt x="2363" y="19012"/>
                  </a:cubicBezTo>
                  <a:cubicBezTo>
                    <a:pt x="2310" y="18671"/>
                    <a:pt x="2704" y="18041"/>
                    <a:pt x="3439" y="17385"/>
                  </a:cubicBezTo>
                  <a:cubicBezTo>
                    <a:pt x="4568" y="16414"/>
                    <a:pt x="5854" y="15626"/>
                    <a:pt x="7245" y="15023"/>
                  </a:cubicBezTo>
                  <a:cubicBezTo>
                    <a:pt x="8505" y="14419"/>
                    <a:pt x="9739" y="13763"/>
                    <a:pt x="10947" y="13106"/>
                  </a:cubicBezTo>
                  <a:lnTo>
                    <a:pt x="10973" y="13080"/>
                  </a:lnTo>
                  <a:cubicBezTo>
                    <a:pt x="11262" y="12923"/>
                    <a:pt x="11550" y="12791"/>
                    <a:pt x="11839" y="12634"/>
                  </a:cubicBezTo>
                  <a:cubicBezTo>
                    <a:pt x="12705" y="12240"/>
                    <a:pt x="13545" y="11741"/>
                    <a:pt x="14306" y="11164"/>
                  </a:cubicBezTo>
                  <a:cubicBezTo>
                    <a:pt x="15094" y="10586"/>
                    <a:pt x="15461" y="9641"/>
                    <a:pt x="15278" y="8696"/>
                  </a:cubicBezTo>
                  <a:cubicBezTo>
                    <a:pt x="15041" y="7594"/>
                    <a:pt x="14044" y="6623"/>
                    <a:pt x="12810" y="6308"/>
                  </a:cubicBezTo>
                  <a:cubicBezTo>
                    <a:pt x="12405" y="6197"/>
                    <a:pt x="12004" y="6149"/>
                    <a:pt x="11610" y="6149"/>
                  </a:cubicBezTo>
                  <a:cubicBezTo>
                    <a:pt x="10037" y="6149"/>
                    <a:pt x="8568" y="6917"/>
                    <a:pt x="7350" y="7568"/>
                  </a:cubicBezTo>
                  <a:cubicBezTo>
                    <a:pt x="6589" y="7961"/>
                    <a:pt x="5802" y="8329"/>
                    <a:pt x="4988" y="8644"/>
                  </a:cubicBezTo>
                  <a:lnTo>
                    <a:pt x="4857" y="8696"/>
                  </a:lnTo>
                  <a:cubicBezTo>
                    <a:pt x="4740" y="8720"/>
                    <a:pt x="4519" y="8806"/>
                    <a:pt x="4435" y="8806"/>
                  </a:cubicBezTo>
                  <a:cubicBezTo>
                    <a:pt x="4424" y="8806"/>
                    <a:pt x="4416" y="8804"/>
                    <a:pt x="4410" y="8801"/>
                  </a:cubicBezTo>
                  <a:cubicBezTo>
                    <a:pt x="4384" y="8775"/>
                    <a:pt x="4384" y="8749"/>
                    <a:pt x="4358" y="8749"/>
                  </a:cubicBezTo>
                  <a:cubicBezTo>
                    <a:pt x="4253" y="8408"/>
                    <a:pt x="4673" y="7909"/>
                    <a:pt x="4909" y="7594"/>
                  </a:cubicBezTo>
                  <a:lnTo>
                    <a:pt x="4962" y="7541"/>
                  </a:lnTo>
                  <a:cubicBezTo>
                    <a:pt x="5565" y="6859"/>
                    <a:pt x="6248" y="6229"/>
                    <a:pt x="7009" y="5704"/>
                  </a:cubicBezTo>
                  <a:cubicBezTo>
                    <a:pt x="7219" y="5546"/>
                    <a:pt x="7403" y="5389"/>
                    <a:pt x="7613" y="5205"/>
                  </a:cubicBezTo>
                  <a:lnTo>
                    <a:pt x="7692" y="5153"/>
                  </a:lnTo>
                  <a:cubicBezTo>
                    <a:pt x="8427" y="4575"/>
                    <a:pt x="9319" y="3840"/>
                    <a:pt x="9477" y="2764"/>
                  </a:cubicBezTo>
                  <a:cubicBezTo>
                    <a:pt x="9608" y="1635"/>
                    <a:pt x="8715" y="612"/>
                    <a:pt x="7744" y="244"/>
                  </a:cubicBezTo>
                  <a:cubicBezTo>
                    <a:pt x="7348" y="81"/>
                    <a:pt x="6932" y="1"/>
                    <a:pt x="648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5" name="Google Shape;1745;p30"/>
          <p:cNvGrpSpPr/>
          <p:nvPr/>
        </p:nvGrpSpPr>
        <p:grpSpPr>
          <a:xfrm flipH="1">
            <a:off x="189963" y="860150"/>
            <a:ext cx="522375" cy="600475"/>
            <a:chOff x="570150" y="3736525"/>
            <a:chExt cx="522375" cy="600475"/>
          </a:xfrm>
        </p:grpSpPr>
        <p:sp>
          <p:nvSpPr>
            <p:cNvPr id="1746" name="Google Shape;1746;p30"/>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0"/>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0"/>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0"/>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30"/>
          <p:cNvGrpSpPr/>
          <p:nvPr/>
        </p:nvGrpSpPr>
        <p:grpSpPr>
          <a:xfrm flipH="1">
            <a:off x="8242038" y="2091075"/>
            <a:ext cx="744850" cy="567775"/>
            <a:chOff x="1713950" y="1952750"/>
            <a:chExt cx="744850" cy="567775"/>
          </a:xfrm>
        </p:grpSpPr>
        <p:sp>
          <p:nvSpPr>
            <p:cNvPr id="1751" name="Google Shape;1751;p30"/>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0"/>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0"/>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0"/>
            <p:cNvSpPr/>
            <p:nvPr/>
          </p:nvSpPr>
          <p:spPr>
            <a:xfrm>
              <a:off x="1713950" y="1952750"/>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5" name="Google Shape;1755;p30"/>
          <p:cNvGrpSpPr/>
          <p:nvPr/>
        </p:nvGrpSpPr>
        <p:grpSpPr>
          <a:xfrm flipH="1">
            <a:off x="8227638" y="3665488"/>
            <a:ext cx="1005375" cy="1025775"/>
            <a:chOff x="551775" y="1255225"/>
            <a:chExt cx="1005375" cy="1025775"/>
          </a:xfrm>
        </p:grpSpPr>
        <p:sp>
          <p:nvSpPr>
            <p:cNvPr id="1756" name="Google Shape;1756;p30"/>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0"/>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0"/>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0"/>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30"/>
          <p:cNvGrpSpPr/>
          <p:nvPr/>
        </p:nvGrpSpPr>
        <p:grpSpPr>
          <a:xfrm rot="540216" flipH="1">
            <a:off x="7916083" y="1090988"/>
            <a:ext cx="469885" cy="466610"/>
            <a:chOff x="1036725" y="560325"/>
            <a:chExt cx="469875" cy="466600"/>
          </a:xfrm>
        </p:grpSpPr>
        <p:sp>
          <p:nvSpPr>
            <p:cNvPr id="1761" name="Google Shape;1761;p30"/>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0"/>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0"/>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0"/>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5" name="Google Shape;1765;p30"/>
          <p:cNvGrpSpPr/>
          <p:nvPr/>
        </p:nvGrpSpPr>
        <p:grpSpPr>
          <a:xfrm flipH="1">
            <a:off x="9666163" y="1320225"/>
            <a:ext cx="509125" cy="385875"/>
            <a:chOff x="600475" y="4370525"/>
            <a:chExt cx="509125" cy="385875"/>
          </a:xfrm>
        </p:grpSpPr>
        <p:sp>
          <p:nvSpPr>
            <p:cNvPr id="1766" name="Google Shape;1766;p30"/>
            <p:cNvSpPr/>
            <p:nvPr/>
          </p:nvSpPr>
          <p:spPr>
            <a:xfrm>
              <a:off x="629425" y="4420050"/>
              <a:ext cx="480175" cy="328250"/>
            </a:xfrm>
            <a:custGeom>
              <a:avLst/>
              <a:gdLst/>
              <a:ahLst/>
              <a:cxnLst/>
              <a:rect l="l" t="t" r="r" b="b"/>
              <a:pathLst>
                <a:path w="19207" h="13130" extrusionOk="0">
                  <a:moveTo>
                    <a:pt x="12656" y="1"/>
                  </a:moveTo>
                  <a:cubicBezTo>
                    <a:pt x="12518" y="1"/>
                    <a:pt x="12372" y="36"/>
                    <a:pt x="12224" y="116"/>
                  </a:cubicBezTo>
                  <a:cubicBezTo>
                    <a:pt x="10412" y="1087"/>
                    <a:pt x="7341" y="1901"/>
                    <a:pt x="7525" y="4526"/>
                  </a:cubicBezTo>
                  <a:cubicBezTo>
                    <a:pt x="7625" y="5905"/>
                    <a:pt x="8632" y="6375"/>
                    <a:pt x="9773" y="6375"/>
                  </a:cubicBezTo>
                  <a:cubicBezTo>
                    <a:pt x="10739" y="6375"/>
                    <a:pt x="11800" y="6038"/>
                    <a:pt x="12486" y="5629"/>
                  </a:cubicBezTo>
                  <a:cubicBezTo>
                    <a:pt x="13193" y="5204"/>
                    <a:pt x="14118" y="4376"/>
                    <a:pt x="15022" y="4376"/>
                  </a:cubicBezTo>
                  <a:cubicBezTo>
                    <a:pt x="15292" y="4376"/>
                    <a:pt x="15560" y="4450"/>
                    <a:pt x="15820" y="4631"/>
                  </a:cubicBezTo>
                  <a:cubicBezTo>
                    <a:pt x="16791" y="5340"/>
                    <a:pt x="15846" y="6810"/>
                    <a:pt x="15321" y="7519"/>
                  </a:cubicBezTo>
                  <a:cubicBezTo>
                    <a:pt x="13825" y="9487"/>
                    <a:pt x="10937" y="10879"/>
                    <a:pt x="8523" y="11246"/>
                  </a:cubicBezTo>
                  <a:cubicBezTo>
                    <a:pt x="8107" y="11311"/>
                    <a:pt x="7687" y="11343"/>
                    <a:pt x="7267" y="11343"/>
                  </a:cubicBezTo>
                  <a:cubicBezTo>
                    <a:pt x="5299" y="11343"/>
                    <a:pt x="3340" y="10636"/>
                    <a:pt x="1934" y="9251"/>
                  </a:cubicBezTo>
                  <a:cubicBezTo>
                    <a:pt x="1741" y="9058"/>
                    <a:pt x="1525" y="8978"/>
                    <a:pt x="1317" y="8978"/>
                  </a:cubicBezTo>
                  <a:cubicBezTo>
                    <a:pt x="616" y="8978"/>
                    <a:pt x="0" y="9890"/>
                    <a:pt x="648" y="10537"/>
                  </a:cubicBezTo>
                  <a:cubicBezTo>
                    <a:pt x="2382" y="12249"/>
                    <a:pt x="4812" y="13130"/>
                    <a:pt x="7241" y="13130"/>
                  </a:cubicBezTo>
                  <a:cubicBezTo>
                    <a:pt x="7643" y="13130"/>
                    <a:pt x="8045" y="13106"/>
                    <a:pt x="8444" y="13057"/>
                  </a:cubicBezTo>
                  <a:cubicBezTo>
                    <a:pt x="11121" y="12690"/>
                    <a:pt x="13641" y="11561"/>
                    <a:pt x="15662" y="9776"/>
                  </a:cubicBezTo>
                  <a:cubicBezTo>
                    <a:pt x="17290" y="8359"/>
                    <a:pt x="19206" y="5314"/>
                    <a:pt x="17211" y="3424"/>
                  </a:cubicBezTo>
                  <a:cubicBezTo>
                    <a:pt x="16602" y="2852"/>
                    <a:pt x="15812" y="2552"/>
                    <a:pt x="15004" y="2552"/>
                  </a:cubicBezTo>
                  <a:cubicBezTo>
                    <a:pt x="14663" y="2552"/>
                    <a:pt x="14318" y="2606"/>
                    <a:pt x="13982" y="2715"/>
                  </a:cubicBezTo>
                  <a:cubicBezTo>
                    <a:pt x="12722" y="3109"/>
                    <a:pt x="11777" y="4290"/>
                    <a:pt x="10465" y="4552"/>
                  </a:cubicBezTo>
                  <a:cubicBezTo>
                    <a:pt x="10298" y="4584"/>
                    <a:pt x="10081" y="4623"/>
                    <a:pt x="9883" y="4623"/>
                  </a:cubicBezTo>
                  <a:cubicBezTo>
                    <a:pt x="9585" y="4623"/>
                    <a:pt x="9331" y="4533"/>
                    <a:pt x="9363" y="4185"/>
                  </a:cubicBezTo>
                  <a:cubicBezTo>
                    <a:pt x="9389" y="3739"/>
                    <a:pt x="9861" y="3397"/>
                    <a:pt x="10202" y="3161"/>
                  </a:cubicBezTo>
                  <a:cubicBezTo>
                    <a:pt x="11095" y="2531"/>
                    <a:pt x="12171" y="2216"/>
                    <a:pt x="13116" y="1691"/>
                  </a:cubicBezTo>
                  <a:cubicBezTo>
                    <a:pt x="13991" y="1220"/>
                    <a:pt x="13466" y="1"/>
                    <a:pt x="12656"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0"/>
            <p:cNvSpPr/>
            <p:nvPr/>
          </p:nvSpPr>
          <p:spPr>
            <a:xfrm>
              <a:off x="616925" y="4411875"/>
              <a:ext cx="472325" cy="344525"/>
            </a:xfrm>
            <a:custGeom>
              <a:avLst/>
              <a:gdLst/>
              <a:ahLst/>
              <a:cxnLst/>
              <a:rect l="l" t="t" r="r" b="b"/>
              <a:pathLst>
                <a:path w="18893" h="13781" extrusionOk="0">
                  <a:moveTo>
                    <a:pt x="13173" y="627"/>
                  </a:moveTo>
                  <a:cubicBezTo>
                    <a:pt x="13268" y="627"/>
                    <a:pt x="13367" y="653"/>
                    <a:pt x="13459" y="706"/>
                  </a:cubicBezTo>
                  <a:cubicBezTo>
                    <a:pt x="13642" y="837"/>
                    <a:pt x="13774" y="1047"/>
                    <a:pt x="13774" y="1283"/>
                  </a:cubicBezTo>
                  <a:cubicBezTo>
                    <a:pt x="13774" y="1467"/>
                    <a:pt x="13669" y="1624"/>
                    <a:pt x="13485" y="1703"/>
                  </a:cubicBezTo>
                  <a:cubicBezTo>
                    <a:pt x="13117" y="1913"/>
                    <a:pt x="12724" y="2097"/>
                    <a:pt x="12330" y="2254"/>
                  </a:cubicBezTo>
                  <a:cubicBezTo>
                    <a:pt x="11700" y="2517"/>
                    <a:pt x="11096" y="2806"/>
                    <a:pt x="10545" y="3173"/>
                  </a:cubicBezTo>
                  <a:cubicBezTo>
                    <a:pt x="10099" y="3488"/>
                    <a:pt x="9600" y="3882"/>
                    <a:pt x="9548" y="4433"/>
                  </a:cubicBezTo>
                  <a:cubicBezTo>
                    <a:pt x="9521" y="4669"/>
                    <a:pt x="9600" y="4879"/>
                    <a:pt x="9758" y="5037"/>
                  </a:cubicBezTo>
                  <a:cubicBezTo>
                    <a:pt x="9946" y="5196"/>
                    <a:pt x="10174" y="5252"/>
                    <a:pt x="10425" y="5252"/>
                  </a:cubicBezTo>
                  <a:cubicBezTo>
                    <a:pt x="10628" y="5252"/>
                    <a:pt x="10847" y="5215"/>
                    <a:pt x="11070" y="5168"/>
                  </a:cubicBezTo>
                  <a:cubicBezTo>
                    <a:pt x="11805" y="4958"/>
                    <a:pt x="12487" y="4643"/>
                    <a:pt x="13091" y="4171"/>
                  </a:cubicBezTo>
                  <a:cubicBezTo>
                    <a:pt x="13564" y="3829"/>
                    <a:pt x="14089" y="3541"/>
                    <a:pt x="14640" y="3331"/>
                  </a:cubicBezTo>
                  <a:cubicBezTo>
                    <a:pt x="14931" y="3239"/>
                    <a:pt x="15231" y="3194"/>
                    <a:pt x="15529" y="3194"/>
                  </a:cubicBezTo>
                  <a:cubicBezTo>
                    <a:pt x="16254" y="3194"/>
                    <a:pt x="16970" y="3459"/>
                    <a:pt x="17527" y="3961"/>
                  </a:cubicBezTo>
                  <a:cubicBezTo>
                    <a:pt x="18026" y="4433"/>
                    <a:pt x="18289" y="5089"/>
                    <a:pt x="18262" y="5772"/>
                  </a:cubicBezTo>
                  <a:cubicBezTo>
                    <a:pt x="18236" y="7216"/>
                    <a:pt x="17081" y="8869"/>
                    <a:pt x="15979" y="9867"/>
                  </a:cubicBezTo>
                  <a:cubicBezTo>
                    <a:pt x="13984" y="11599"/>
                    <a:pt x="11542" y="12702"/>
                    <a:pt x="8944" y="13069"/>
                  </a:cubicBezTo>
                  <a:cubicBezTo>
                    <a:pt x="8572" y="13110"/>
                    <a:pt x="8202" y="13130"/>
                    <a:pt x="7834" y="13130"/>
                  </a:cubicBezTo>
                  <a:cubicBezTo>
                    <a:pt x="5369" y="13130"/>
                    <a:pt x="3029" y="12227"/>
                    <a:pt x="1384" y="10628"/>
                  </a:cubicBezTo>
                  <a:cubicBezTo>
                    <a:pt x="1148" y="10392"/>
                    <a:pt x="1148" y="10024"/>
                    <a:pt x="1384" y="9814"/>
                  </a:cubicBezTo>
                  <a:cubicBezTo>
                    <a:pt x="1489" y="9709"/>
                    <a:pt x="1646" y="9631"/>
                    <a:pt x="1830" y="9631"/>
                  </a:cubicBezTo>
                  <a:cubicBezTo>
                    <a:pt x="1847" y="9627"/>
                    <a:pt x="1865" y="9626"/>
                    <a:pt x="1883" y="9626"/>
                  </a:cubicBezTo>
                  <a:cubicBezTo>
                    <a:pt x="2002" y="9626"/>
                    <a:pt x="2133" y="9697"/>
                    <a:pt x="2224" y="9788"/>
                  </a:cubicBezTo>
                  <a:cubicBezTo>
                    <a:pt x="3623" y="11165"/>
                    <a:pt x="5695" y="11960"/>
                    <a:pt x="7820" y="11960"/>
                  </a:cubicBezTo>
                  <a:cubicBezTo>
                    <a:pt x="8246" y="11960"/>
                    <a:pt x="8675" y="11928"/>
                    <a:pt x="9101" y="11862"/>
                  </a:cubicBezTo>
                  <a:cubicBezTo>
                    <a:pt x="11385" y="11521"/>
                    <a:pt x="14456" y="10182"/>
                    <a:pt x="16110" y="8003"/>
                  </a:cubicBezTo>
                  <a:cubicBezTo>
                    <a:pt x="16845" y="7006"/>
                    <a:pt x="17186" y="6192"/>
                    <a:pt x="17081" y="5536"/>
                  </a:cubicBezTo>
                  <a:cubicBezTo>
                    <a:pt x="17029" y="5194"/>
                    <a:pt x="16819" y="4879"/>
                    <a:pt x="16530" y="4669"/>
                  </a:cubicBezTo>
                  <a:cubicBezTo>
                    <a:pt x="16212" y="4437"/>
                    <a:pt x="15883" y="4344"/>
                    <a:pt x="15555" y="4344"/>
                  </a:cubicBezTo>
                  <a:cubicBezTo>
                    <a:pt x="14771" y="4344"/>
                    <a:pt x="13990" y="4874"/>
                    <a:pt x="13380" y="5299"/>
                  </a:cubicBezTo>
                  <a:cubicBezTo>
                    <a:pt x="13196" y="5431"/>
                    <a:pt x="13012" y="5562"/>
                    <a:pt x="12829" y="5641"/>
                  </a:cubicBezTo>
                  <a:cubicBezTo>
                    <a:pt x="12146" y="6061"/>
                    <a:pt x="11172" y="6352"/>
                    <a:pt x="10311" y="6352"/>
                  </a:cubicBezTo>
                  <a:cubicBezTo>
                    <a:pt x="9880" y="6352"/>
                    <a:pt x="9478" y="6279"/>
                    <a:pt x="9154" y="6113"/>
                  </a:cubicBezTo>
                  <a:cubicBezTo>
                    <a:pt x="8681" y="5851"/>
                    <a:pt x="8366" y="5352"/>
                    <a:pt x="8393" y="4801"/>
                  </a:cubicBezTo>
                  <a:cubicBezTo>
                    <a:pt x="8235" y="2911"/>
                    <a:pt x="10125" y="2018"/>
                    <a:pt x="11752" y="1257"/>
                  </a:cubicBezTo>
                  <a:cubicBezTo>
                    <a:pt x="12172" y="1073"/>
                    <a:pt x="12566" y="890"/>
                    <a:pt x="12907" y="706"/>
                  </a:cubicBezTo>
                  <a:cubicBezTo>
                    <a:pt x="12986" y="653"/>
                    <a:pt x="13078" y="627"/>
                    <a:pt x="13173" y="627"/>
                  </a:cubicBezTo>
                  <a:close/>
                  <a:moveTo>
                    <a:pt x="13113" y="0"/>
                  </a:moveTo>
                  <a:cubicBezTo>
                    <a:pt x="12915" y="0"/>
                    <a:pt x="12718" y="53"/>
                    <a:pt x="12540" y="155"/>
                  </a:cubicBezTo>
                  <a:cubicBezTo>
                    <a:pt x="12199" y="338"/>
                    <a:pt x="11831" y="496"/>
                    <a:pt x="11437" y="680"/>
                  </a:cubicBezTo>
                  <a:cubicBezTo>
                    <a:pt x="9679" y="1493"/>
                    <a:pt x="7500" y="2517"/>
                    <a:pt x="7658" y="4879"/>
                  </a:cubicBezTo>
                  <a:cubicBezTo>
                    <a:pt x="7684" y="5641"/>
                    <a:pt x="8104" y="6349"/>
                    <a:pt x="8813" y="6717"/>
                  </a:cubicBezTo>
                  <a:cubicBezTo>
                    <a:pt x="9234" y="6932"/>
                    <a:pt x="9732" y="7020"/>
                    <a:pt x="10248" y="7020"/>
                  </a:cubicBezTo>
                  <a:cubicBezTo>
                    <a:pt x="11303" y="7020"/>
                    <a:pt x="12429" y="6650"/>
                    <a:pt x="13117" y="6244"/>
                  </a:cubicBezTo>
                  <a:cubicBezTo>
                    <a:pt x="13275" y="6139"/>
                    <a:pt x="13485" y="6008"/>
                    <a:pt x="13669" y="5851"/>
                  </a:cubicBezTo>
                  <a:cubicBezTo>
                    <a:pt x="14366" y="5380"/>
                    <a:pt x="14969" y="5003"/>
                    <a:pt x="15496" y="5003"/>
                  </a:cubicBezTo>
                  <a:cubicBezTo>
                    <a:pt x="15703" y="5003"/>
                    <a:pt x="15899" y="5061"/>
                    <a:pt x="16084" y="5194"/>
                  </a:cubicBezTo>
                  <a:cubicBezTo>
                    <a:pt x="16241" y="5299"/>
                    <a:pt x="16346" y="5483"/>
                    <a:pt x="16372" y="5667"/>
                  </a:cubicBezTo>
                  <a:cubicBezTo>
                    <a:pt x="16425" y="6113"/>
                    <a:pt x="16136" y="6796"/>
                    <a:pt x="15506" y="7636"/>
                  </a:cubicBezTo>
                  <a:cubicBezTo>
                    <a:pt x="14194" y="9368"/>
                    <a:pt x="11516" y="10838"/>
                    <a:pt x="8944" y="11232"/>
                  </a:cubicBezTo>
                  <a:cubicBezTo>
                    <a:pt x="8545" y="11295"/>
                    <a:pt x="8143" y="11325"/>
                    <a:pt x="7744" y="11325"/>
                  </a:cubicBezTo>
                  <a:cubicBezTo>
                    <a:pt x="5808" y="11325"/>
                    <a:pt x="3928" y="10604"/>
                    <a:pt x="2644" y="9342"/>
                  </a:cubicBezTo>
                  <a:cubicBezTo>
                    <a:pt x="2374" y="9066"/>
                    <a:pt x="2071" y="8950"/>
                    <a:pt x="1780" y="8950"/>
                  </a:cubicBezTo>
                  <a:cubicBezTo>
                    <a:pt x="826" y="8950"/>
                    <a:pt x="0" y="10189"/>
                    <a:pt x="885" y="11074"/>
                  </a:cubicBezTo>
                  <a:cubicBezTo>
                    <a:pt x="2701" y="12813"/>
                    <a:pt x="5090" y="13780"/>
                    <a:pt x="7591" y="13780"/>
                  </a:cubicBezTo>
                  <a:cubicBezTo>
                    <a:pt x="7657" y="13780"/>
                    <a:pt x="7723" y="13779"/>
                    <a:pt x="7789" y="13778"/>
                  </a:cubicBezTo>
                  <a:cubicBezTo>
                    <a:pt x="8183" y="13778"/>
                    <a:pt x="8576" y="13752"/>
                    <a:pt x="8944" y="13726"/>
                  </a:cubicBezTo>
                  <a:cubicBezTo>
                    <a:pt x="11700" y="13332"/>
                    <a:pt x="14272" y="12177"/>
                    <a:pt x="16346" y="10339"/>
                  </a:cubicBezTo>
                  <a:cubicBezTo>
                    <a:pt x="17501" y="9342"/>
                    <a:pt x="18814" y="7557"/>
                    <a:pt x="18866" y="5772"/>
                  </a:cubicBezTo>
                  <a:cubicBezTo>
                    <a:pt x="18892" y="4906"/>
                    <a:pt x="18525" y="4092"/>
                    <a:pt x="17895" y="3514"/>
                  </a:cubicBezTo>
                  <a:cubicBezTo>
                    <a:pt x="17229" y="2885"/>
                    <a:pt x="16354" y="2543"/>
                    <a:pt x="15463" y="2543"/>
                  </a:cubicBezTo>
                  <a:cubicBezTo>
                    <a:pt x="15091" y="2543"/>
                    <a:pt x="14715" y="2603"/>
                    <a:pt x="14351" y="2727"/>
                  </a:cubicBezTo>
                  <a:cubicBezTo>
                    <a:pt x="13747" y="2937"/>
                    <a:pt x="13170" y="3252"/>
                    <a:pt x="12671" y="3646"/>
                  </a:cubicBezTo>
                  <a:cubicBezTo>
                    <a:pt x="12120" y="4039"/>
                    <a:pt x="11516" y="4354"/>
                    <a:pt x="10860" y="4538"/>
                  </a:cubicBezTo>
                  <a:cubicBezTo>
                    <a:pt x="10609" y="4598"/>
                    <a:pt x="10446" y="4614"/>
                    <a:pt x="10339" y="4614"/>
                  </a:cubicBezTo>
                  <a:cubicBezTo>
                    <a:pt x="10211" y="4614"/>
                    <a:pt x="10166" y="4591"/>
                    <a:pt x="10151" y="4591"/>
                  </a:cubicBezTo>
                  <a:cubicBezTo>
                    <a:pt x="10151" y="4564"/>
                    <a:pt x="10151" y="4538"/>
                    <a:pt x="10151" y="4538"/>
                  </a:cubicBezTo>
                  <a:cubicBezTo>
                    <a:pt x="10204" y="4197"/>
                    <a:pt x="10676" y="3882"/>
                    <a:pt x="10860" y="3751"/>
                  </a:cubicBezTo>
                  <a:cubicBezTo>
                    <a:pt x="11385" y="3409"/>
                    <a:pt x="11936" y="3121"/>
                    <a:pt x="12540" y="2884"/>
                  </a:cubicBezTo>
                  <a:cubicBezTo>
                    <a:pt x="12934" y="2701"/>
                    <a:pt x="13354" y="2517"/>
                    <a:pt x="13747" y="2307"/>
                  </a:cubicBezTo>
                  <a:cubicBezTo>
                    <a:pt x="14115" y="2123"/>
                    <a:pt x="14351" y="1729"/>
                    <a:pt x="14351" y="1336"/>
                  </a:cubicBezTo>
                  <a:cubicBezTo>
                    <a:pt x="14377" y="863"/>
                    <a:pt x="14115" y="417"/>
                    <a:pt x="13721" y="181"/>
                  </a:cubicBezTo>
                  <a:cubicBezTo>
                    <a:pt x="13532" y="59"/>
                    <a:pt x="13322" y="0"/>
                    <a:pt x="1311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0"/>
            <p:cNvSpPr/>
            <p:nvPr/>
          </p:nvSpPr>
          <p:spPr>
            <a:xfrm>
              <a:off x="613075" y="4379175"/>
              <a:ext cx="480100" cy="328250"/>
            </a:xfrm>
            <a:custGeom>
              <a:avLst/>
              <a:gdLst/>
              <a:ahLst/>
              <a:cxnLst/>
              <a:rect l="l" t="t" r="r" b="b"/>
              <a:pathLst>
                <a:path w="19204" h="13130" extrusionOk="0">
                  <a:moveTo>
                    <a:pt x="12664" y="0"/>
                  </a:moveTo>
                  <a:cubicBezTo>
                    <a:pt x="12524" y="0"/>
                    <a:pt x="12374" y="38"/>
                    <a:pt x="12221" y="124"/>
                  </a:cubicBezTo>
                  <a:cubicBezTo>
                    <a:pt x="10410" y="1095"/>
                    <a:pt x="7339" y="1883"/>
                    <a:pt x="7523" y="4507"/>
                  </a:cubicBezTo>
                  <a:cubicBezTo>
                    <a:pt x="7623" y="5896"/>
                    <a:pt x="8645" y="6372"/>
                    <a:pt x="9796" y="6372"/>
                  </a:cubicBezTo>
                  <a:cubicBezTo>
                    <a:pt x="10755" y="6372"/>
                    <a:pt x="11804" y="6042"/>
                    <a:pt x="12484" y="5636"/>
                  </a:cubicBezTo>
                  <a:cubicBezTo>
                    <a:pt x="13189" y="5213"/>
                    <a:pt x="14111" y="4372"/>
                    <a:pt x="15012" y="4372"/>
                  </a:cubicBezTo>
                  <a:cubicBezTo>
                    <a:pt x="15284" y="4372"/>
                    <a:pt x="15555" y="4450"/>
                    <a:pt x="15818" y="4639"/>
                  </a:cubicBezTo>
                  <a:cubicBezTo>
                    <a:pt x="16789" y="5347"/>
                    <a:pt x="15844" y="6791"/>
                    <a:pt x="15319" y="7526"/>
                  </a:cubicBezTo>
                  <a:cubicBezTo>
                    <a:pt x="13823" y="9495"/>
                    <a:pt x="10935" y="10886"/>
                    <a:pt x="8520" y="11254"/>
                  </a:cubicBezTo>
                  <a:cubicBezTo>
                    <a:pt x="8117" y="11312"/>
                    <a:pt x="7709" y="11341"/>
                    <a:pt x="7302" y="11341"/>
                  </a:cubicBezTo>
                  <a:cubicBezTo>
                    <a:pt x="5321" y="11341"/>
                    <a:pt x="3347" y="10652"/>
                    <a:pt x="1932" y="9259"/>
                  </a:cubicBezTo>
                  <a:cubicBezTo>
                    <a:pt x="1736" y="9063"/>
                    <a:pt x="1517" y="8982"/>
                    <a:pt x="1306" y="8982"/>
                  </a:cubicBezTo>
                  <a:cubicBezTo>
                    <a:pt x="609" y="8982"/>
                    <a:pt x="1" y="9874"/>
                    <a:pt x="645" y="10519"/>
                  </a:cubicBezTo>
                  <a:cubicBezTo>
                    <a:pt x="2391" y="12265"/>
                    <a:pt x="4843" y="13129"/>
                    <a:pt x="7288" y="13129"/>
                  </a:cubicBezTo>
                  <a:cubicBezTo>
                    <a:pt x="7674" y="13129"/>
                    <a:pt x="8059" y="13108"/>
                    <a:pt x="8442" y="13065"/>
                  </a:cubicBezTo>
                  <a:cubicBezTo>
                    <a:pt x="11119" y="12697"/>
                    <a:pt x="13639" y="11542"/>
                    <a:pt x="15660" y="9784"/>
                  </a:cubicBezTo>
                  <a:cubicBezTo>
                    <a:pt x="17288" y="8340"/>
                    <a:pt x="19204" y="5321"/>
                    <a:pt x="17209" y="3431"/>
                  </a:cubicBezTo>
                  <a:cubicBezTo>
                    <a:pt x="16600" y="2859"/>
                    <a:pt x="15810" y="2560"/>
                    <a:pt x="15002" y="2560"/>
                  </a:cubicBezTo>
                  <a:cubicBezTo>
                    <a:pt x="14660" y="2560"/>
                    <a:pt x="14316" y="2613"/>
                    <a:pt x="13980" y="2722"/>
                  </a:cubicBezTo>
                  <a:cubicBezTo>
                    <a:pt x="12720" y="3116"/>
                    <a:pt x="11775" y="4271"/>
                    <a:pt x="10463" y="4534"/>
                  </a:cubicBezTo>
                  <a:cubicBezTo>
                    <a:pt x="10296" y="4565"/>
                    <a:pt x="10079" y="4605"/>
                    <a:pt x="9881" y="4605"/>
                  </a:cubicBezTo>
                  <a:cubicBezTo>
                    <a:pt x="9583" y="4605"/>
                    <a:pt x="9329" y="4514"/>
                    <a:pt x="9360" y="4166"/>
                  </a:cubicBezTo>
                  <a:cubicBezTo>
                    <a:pt x="9387" y="3746"/>
                    <a:pt x="9859" y="3379"/>
                    <a:pt x="10200" y="3142"/>
                  </a:cubicBezTo>
                  <a:cubicBezTo>
                    <a:pt x="11093" y="2539"/>
                    <a:pt x="12169" y="2224"/>
                    <a:pt x="13114" y="1699"/>
                  </a:cubicBezTo>
                  <a:cubicBezTo>
                    <a:pt x="13985" y="1230"/>
                    <a:pt x="13469" y="0"/>
                    <a:pt x="12664"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0"/>
            <p:cNvSpPr/>
            <p:nvPr/>
          </p:nvSpPr>
          <p:spPr>
            <a:xfrm>
              <a:off x="600475" y="4370525"/>
              <a:ext cx="472375" cy="345150"/>
            </a:xfrm>
            <a:custGeom>
              <a:avLst/>
              <a:gdLst/>
              <a:ahLst/>
              <a:cxnLst/>
              <a:rect l="l" t="t" r="r" b="b"/>
              <a:pathLst>
                <a:path w="18895" h="13806" extrusionOk="0">
                  <a:moveTo>
                    <a:pt x="13175" y="627"/>
                  </a:moveTo>
                  <a:cubicBezTo>
                    <a:pt x="13270" y="627"/>
                    <a:pt x="13369" y="654"/>
                    <a:pt x="13460" y="706"/>
                  </a:cubicBezTo>
                  <a:cubicBezTo>
                    <a:pt x="13644" y="837"/>
                    <a:pt x="13775" y="1047"/>
                    <a:pt x="13775" y="1284"/>
                  </a:cubicBezTo>
                  <a:cubicBezTo>
                    <a:pt x="13775" y="1494"/>
                    <a:pt x="13670" y="1651"/>
                    <a:pt x="13487" y="1730"/>
                  </a:cubicBezTo>
                  <a:cubicBezTo>
                    <a:pt x="13119" y="1940"/>
                    <a:pt x="12725" y="2097"/>
                    <a:pt x="12332" y="2255"/>
                  </a:cubicBezTo>
                  <a:cubicBezTo>
                    <a:pt x="11702" y="2517"/>
                    <a:pt x="11098" y="2832"/>
                    <a:pt x="10547" y="3200"/>
                  </a:cubicBezTo>
                  <a:cubicBezTo>
                    <a:pt x="10101" y="3488"/>
                    <a:pt x="9602" y="3908"/>
                    <a:pt x="9549" y="4460"/>
                  </a:cubicBezTo>
                  <a:cubicBezTo>
                    <a:pt x="9523" y="4670"/>
                    <a:pt x="9602" y="4906"/>
                    <a:pt x="9759" y="5063"/>
                  </a:cubicBezTo>
                  <a:cubicBezTo>
                    <a:pt x="9942" y="5204"/>
                    <a:pt x="10163" y="5254"/>
                    <a:pt x="10406" y="5254"/>
                  </a:cubicBezTo>
                  <a:cubicBezTo>
                    <a:pt x="10615" y="5254"/>
                    <a:pt x="10841" y="5217"/>
                    <a:pt x="11072" y="5168"/>
                  </a:cubicBezTo>
                  <a:cubicBezTo>
                    <a:pt x="11807" y="4985"/>
                    <a:pt x="12489" y="4643"/>
                    <a:pt x="13093" y="4197"/>
                  </a:cubicBezTo>
                  <a:cubicBezTo>
                    <a:pt x="13565" y="3856"/>
                    <a:pt x="14090" y="3567"/>
                    <a:pt x="14642" y="3357"/>
                  </a:cubicBezTo>
                  <a:cubicBezTo>
                    <a:pt x="14943" y="3254"/>
                    <a:pt x="15253" y="3204"/>
                    <a:pt x="15562" y="3204"/>
                  </a:cubicBezTo>
                  <a:cubicBezTo>
                    <a:pt x="16276" y="3204"/>
                    <a:pt x="16979" y="3474"/>
                    <a:pt x="17529" y="3987"/>
                  </a:cubicBezTo>
                  <a:cubicBezTo>
                    <a:pt x="18028" y="4433"/>
                    <a:pt x="18290" y="5090"/>
                    <a:pt x="18264" y="5772"/>
                  </a:cubicBezTo>
                  <a:cubicBezTo>
                    <a:pt x="18238" y="7216"/>
                    <a:pt x="17083" y="8896"/>
                    <a:pt x="15980" y="9867"/>
                  </a:cubicBezTo>
                  <a:cubicBezTo>
                    <a:pt x="13985" y="11600"/>
                    <a:pt x="11544" y="12728"/>
                    <a:pt x="8946" y="13070"/>
                  </a:cubicBezTo>
                  <a:cubicBezTo>
                    <a:pt x="8551" y="13117"/>
                    <a:pt x="8158" y="13140"/>
                    <a:pt x="7768" y="13140"/>
                  </a:cubicBezTo>
                  <a:cubicBezTo>
                    <a:pt x="5328" y="13140"/>
                    <a:pt x="3015" y="12235"/>
                    <a:pt x="1386" y="10628"/>
                  </a:cubicBezTo>
                  <a:cubicBezTo>
                    <a:pt x="1149" y="10418"/>
                    <a:pt x="1149" y="10051"/>
                    <a:pt x="1386" y="9841"/>
                  </a:cubicBezTo>
                  <a:cubicBezTo>
                    <a:pt x="1491" y="9710"/>
                    <a:pt x="1648" y="9631"/>
                    <a:pt x="1832" y="9631"/>
                  </a:cubicBezTo>
                  <a:cubicBezTo>
                    <a:pt x="1963" y="9631"/>
                    <a:pt x="2121" y="9683"/>
                    <a:pt x="2226" y="9788"/>
                  </a:cubicBezTo>
                  <a:cubicBezTo>
                    <a:pt x="3633" y="11196"/>
                    <a:pt x="5723" y="11977"/>
                    <a:pt x="7861" y="11977"/>
                  </a:cubicBezTo>
                  <a:cubicBezTo>
                    <a:pt x="8275" y="11977"/>
                    <a:pt x="8690" y="11948"/>
                    <a:pt x="9103" y="11888"/>
                  </a:cubicBezTo>
                  <a:cubicBezTo>
                    <a:pt x="11387" y="11521"/>
                    <a:pt x="14458" y="10208"/>
                    <a:pt x="16112" y="8030"/>
                  </a:cubicBezTo>
                  <a:cubicBezTo>
                    <a:pt x="16847" y="7032"/>
                    <a:pt x="17188" y="6218"/>
                    <a:pt x="17083" y="5562"/>
                  </a:cubicBezTo>
                  <a:cubicBezTo>
                    <a:pt x="17030" y="5195"/>
                    <a:pt x="16820" y="4880"/>
                    <a:pt x="16532" y="4670"/>
                  </a:cubicBezTo>
                  <a:cubicBezTo>
                    <a:pt x="16218" y="4440"/>
                    <a:pt x="15894" y="4349"/>
                    <a:pt x="15570" y="4349"/>
                  </a:cubicBezTo>
                  <a:cubicBezTo>
                    <a:pt x="14781" y="4349"/>
                    <a:pt x="13996" y="4890"/>
                    <a:pt x="13382" y="5300"/>
                  </a:cubicBezTo>
                  <a:cubicBezTo>
                    <a:pt x="13198" y="5431"/>
                    <a:pt x="13014" y="5562"/>
                    <a:pt x="12830" y="5667"/>
                  </a:cubicBezTo>
                  <a:cubicBezTo>
                    <a:pt x="12150" y="6068"/>
                    <a:pt x="11180" y="6354"/>
                    <a:pt x="10321" y="6354"/>
                  </a:cubicBezTo>
                  <a:cubicBezTo>
                    <a:pt x="9887" y="6354"/>
                    <a:pt x="9481" y="6281"/>
                    <a:pt x="9156" y="6113"/>
                  </a:cubicBezTo>
                  <a:cubicBezTo>
                    <a:pt x="8683" y="5851"/>
                    <a:pt x="8368" y="5352"/>
                    <a:pt x="8394" y="4801"/>
                  </a:cubicBezTo>
                  <a:cubicBezTo>
                    <a:pt x="8237" y="2911"/>
                    <a:pt x="10127" y="2045"/>
                    <a:pt x="11754" y="1284"/>
                  </a:cubicBezTo>
                  <a:cubicBezTo>
                    <a:pt x="12174" y="1074"/>
                    <a:pt x="12568" y="916"/>
                    <a:pt x="12909" y="706"/>
                  </a:cubicBezTo>
                  <a:cubicBezTo>
                    <a:pt x="12988" y="654"/>
                    <a:pt x="13080" y="627"/>
                    <a:pt x="13175" y="627"/>
                  </a:cubicBezTo>
                  <a:close/>
                  <a:moveTo>
                    <a:pt x="13114" y="0"/>
                  </a:moveTo>
                  <a:cubicBezTo>
                    <a:pt x="12917" y="0"/>
                    <a:pt x="12720" y="53"/>
                    <a:pt x="12542" y="155"/>
                  </a:cubicBezTo>
                  <a:cubicBezTo>
                    <a:pt x="12200" y="339"/>
                    <a:pt x="11833" y="522"/>
                    <a:pt x="11439" y="706"/>
                  </a:cubicBezTo>
                  <a:cubicBezTo>
                    <a:pt x="9681" y="1520"/>
                    <a:pt x="7502" y="2517"/>
                    <a:pt x="7659" y="4880"/>
                  </a:cubicBezTo>
                  <a:cubicBezTo>
                    <a:pt x="7686" y="5667"/>
                    <a:pt x="8106" y="6350"/>
                    <a:pt x="8814" y="6717"/>
                  </a:cubicBezTo>
                  <a:cubicBezTo>
                    <a:pt x="9236" y="6941"/>
                    <a:pt x="9735" y="7032"/>
                    <a:pt x="10250" y="7032"/>
                  </a:cubicBezTo>
                  <a:cubicBezTo>
                    <a:pt x="11305" y="7032"/>
                    <a:pt x="12431" y="6650"/>
                    <a:pt x="13119" y="6245"/>
                  </a:cubicBezTo>
                  <a:cubicBezTo>
                    <a:pt x="13277" y="6140"/>
                    <a:pt x="13487" y="6008"/>
                    <a:pt x="13670" y="5877"/>
                  </a:cubicBezTo>
                  <a:cubicBezTo>
                    <a:pt x="14368" y="5406"/>
                    <a:pt x="14970" y="5030"/>
                    <a:pt x="15498" y="5030"/>
                  </a:cubicBezTo>
                  <a:cubicBezTo>
                    <a:pt x="15705" y="5030"/>
                    <a:pt x="15900" y="5088"/>
                    <a:pt x="16085" y="5221"/>
                  </a:cubicBezTo>
                  <a:cubicBezTo>
                    <a:pt x="16243" y="5326"/>
                    <a:pt x="16348" y="5483"/>
                    <a:pt x="16374" y="5667"/>
                  </a:cubicBezTo>
                  <a:cubicBezTo>
                    <a:pt x="16427" y="6113"/>
                    <a:pt x="16138" y="6822"/>
                    <a:pt x="15508" y="7636"/>
                  </a:cubicBezTo>
                  <a:cubicBezTo>
                    <a:pt x="14195" y="9368"/>
                    <a:pt x="11518" y="10865"/>
                    <a:pt x="8946" y="11258"/>
                  </a:cubicBezTo>
                  <a:cubicBezTo>
                    <a:pt x="8567" y="11314"/>
                    <a:pt x="8186" y="11341"/>
                    <a:pt x="7808" y="11341"/>
                  </a:cubicBezTo>
                  <a:cubicBezTo>
                    <a:pt x="5849" y="11341"/>
                    <a:pt x="3943" y="10618"/>
                    <a:pt x="2646" y="9342"/>
                  </a:cubicBezTo>
                  <a:cubicBezTo>
                    <a:pt x="2378" y="9074"/>
                    <a:pt x="2077" y="8962"/>
                    <a:pt x="1788" y="8962"/>
                  </a:cubicBezTo>
                  <a:cubicBezTo>
                    <a:pt x="831" y="8962"/>
                    <a:pt x="0" y="10194"/>
                    <a:pt x="887" y="11101"/>
                  </a:cubicBezTo>
                  <a:cubicBezTo>
                    <a:pt x="2726" y="12836"/>
                    <a:pt x="5153" y="13805"/>
                    <a:pt x="7689" y="13805"/>
                  </a:cubicBezTo>
                  <a:cubicBezTo>
                    <a:pt x="7723" y="13805"/>
                    <a:pt x="7757" y="13805"/>
                    <a:pt x="7791" y="13805"/>
                  </a:cubicBezTo>
                  <a:cubicBezTo>
                    <a:pt x="8184" y="13805"/>
                    <a:pt x="8578" y="13778"/>
                    <a:pt x="8946" y="13726"/>
                  </a:cubicBezTo>
                  <a:cubicBezTo>
                    <a:pt x="11702" y="13358"/>
                    <a:pt x="14274" y="12177"/>
                    <a:pt x="16348" y="10366"/>
                  </a:cubicBezTo>
                  <a:cubicBezTo>
                    <a:pt x="17503" y="9368"/>
                    <a:pt x="18815" y="7557"/>
                    <a:pt x="18868" y="5798"/>
                  </a:cubicBezTo>
                  <a:cubicBezTo>
                    <a:pt x="18894" y="4932"/>
                    <a:pt x="18527" y="4092"/>
                    <a:pt x="17897" y="3515"/>
                  </a:cubicBezTo>
                  <a:cubicBezTo>
                    <a:pt x="17229" y="2884"/>
                    <a:pt x="16352" y="2555"/>
                    <a:pt x="15459" y="2555"/>
                  </a:cubicBezTo>
                  <a:cubicBezTo>
                    <a:pt x="15088" y="2555"/>
                    <a:pt x="14715" y="2612"/>
                    <a:pt x="14353" y="2727"/>
                  </a:cubicBezTo>
                  <a:cubicBezTo>
                    <a:pt x="13749" y="2963"/>
                    <a:pt x="13172" y="3278"/>
                    <a:pt x="12673" y="3646"/>
                  </a:cubicBezTo>
                  <a:cubicBezTo>
                    <a:pt x="12122" y="4066"/>
                    <a:pt x="11518" y="4381"/>
                    <a:pt x="10862" y="4538"/>
                  </a:cubicBezTo>
                  <a:cubicBezTo>
                    <a:pt x="10611" y="4598"/>
                    <a:pt x="10447" y="4614"/>
                    <a:pt x="10341" y="4614"/>
                  </a:cubicBezTo>
                  <a:cubicBezTo>
                    <a:pt x="10213" y="4614"/>
                    <a:pt x="10167" y="4591"/>
                    <a:pt x="10153" y="4591"/>
                  </a:cubicBezTo>
                  <a:cubicBezTo>
                    <a:pt x="10153" y="4591"/>
                    <a:pt x="10153" y="4565"/>
                    <a:pt x="10153" y="4538"/>
                  </a:cubicBezTo>
                  <a:cubicBezTo>
                    <a:pt x="10206" y="4223"/>
                    <a:pt x="10678" y="3882"/>
                    <a:pt x="10862" y="3751"/>
                  </a:cubicBezTo>
                  <a:cubicBezTo>
                    <a:pt x="11387" y="3410"/>
                    <a:pt x="11938" y="3121"/>
                    <a:pt x="12542" y="2885"/>
                  </a:cubicBezTo>
                  <a:cubicBezTo>
                    <a:pt x="12935" y="2727"/>
                    <a:pt x="13355" y="2544"/>
                    <a:pt x="13749" y="2334"/>
                  </a:cubicBezTo>
                  <a:cubicBezTo>
                    <a:pt x="14117" y="2124"/>
                    <a:pt x="14353" y="1756"/>
                    <a:pt x="14353" y="1336"/>
                  </a:cubicBezTo>
                  <a:cubicBezTo>
                    <a:pt x="14379" y="864"/>
                    <a:pt x="14117" y="417"/>
                    <a:pt x="13723" y="181"/>
                  </a:cubicBezTo>
                  <a:cubicBezTo>
                    <a:pt x="13534" y="59"/>
                    <a:pt x="13324" y="0"/>
                    <a:pt x="1311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0" name="Google Shape;1770;p30"/>
          <p:cNvGrpSpPr/>
          <p:nvPr/>
        </p:nvGrpSpPr>
        <p:grpSpPr>
          <a:xfrm flipH="1">
            <a:off x="7564150" y="-33950"/>
            <a:ext cx="677900" cy="657575"/>
            <a:chOff x="1654250" y="887800"/>
            <a:chExt cx="677900" cy="657575"/>
          </a:xfrm>
        </p:grpSpPr>
        <p:sp>
          <p:nvSpPr>
            <p:cNvPr id="1771" name="Google Shape;1771;p30"/>
            <p:cNvSpPr/>
            <p:nvPr/>
          </p:nvSpPr>
          <p:spPr>
            <a:xfrm>
              <a:off x="1682450" y="973100"/>
              <a:ext cx="649700" cy="563925"/>
            </a:xfrm>
            <a:custGeom>
              <a:avLst/>
              <a:gdLst/>
              <a:ahLst/>
              <a:cxnLst/>
              <a:rect l="l" t="t" r="r" b="b"/>
              <a:pathLst>
                <a:path w="25988" h="22557" extrusionOk="0">
                  <a:moveTo>
                    <a:pt x="21132" y="0"/>
                  </a:moveTo>
                  <a:lnTo>
                    <a:pt x="16827" y="3570"/>
                  </a:lnTo>
                  <a:cubicBezTo>
                    <a:pt x="19714" y="7035"/>
                    <a:pt x="19268" y="12207"/>
                    <a:pt x="15803" y="15094"/>
                  </a:cubicBezTo>
                  <a:cubicBezTo>
                    <a:pt x="14266" y="16365"/>
                    <a:pt x="12408" y="16985"/>
                    <a:pt x="10564" y="16985"/>
                  </a:cubicBezTo>
                  <a:cubicBezTo>
                    <a:pt x="8219" y="16985"/>
                    <a:pt x="5896" y="15983"/>
                    <a:pt x="4279" y="14044"/>
                  </a:cubicBezTo>
                  <a:lnTo>
                    <a:pt x="1" y="17614"/>
                  </a:lnTo>
                  <a:cubicBezTo>
                    <a:pt x="2717" y="20874"/>
                    <a:pt x="6633" y="22556"/>
                    <a:pt x="10576" y="22556"/>
                  </a:cubicBezTo>
                  <a:cubicBezTo>
                    <a:pt x="13682" y="22556"/>
                    <a:pt x="16805" y="21512"/>
                    <a:pt x="19373" y="19373"/>
                  </a:cubicBezTo>
                  <a:cubicBezTo>
                    <a:pt x="25200" y="14516"/>
                    <a:pt x="25988" y="5828"/>
                    <a:pt x="2113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0"/>
            <p:cNvSpPr/>
            <p:nvPr/>
          </p:nvSpPr>
          <p:spPr>
            <a:xfrm>
              <a:off x="1670650" y="961275"/>
              <a:ext cx="652325" cy="584100"/>
            </a:xfrm>
            <a:custGeom>
              <a:avLst/>
              <a:gdLst/>
              <a:ahLst/>
              <a:cxnLst/>
              <a:rect l="l" t="t" r="r" b="b"/>
              <a:pathLst>
                <a:path w="26093" h="23364" extrusionOk="0">
                  <a:moveTo>
                    <a:pt x="21551" y="946"/>
                  </a:moveTo>
                  <a:lnTo>
                    <a:pt x="21551" y="946"/>
                  </a:lnTo>
                  <a:cubicBezTo>
                    <a:pt x="26066" y="6642"/>
                    <a:pt x="25200" y="14911"/>
                    <a:pt x="19609" y="19583"/>
                  </a:cubicBezTo>
                  <a:cubicBezTo>
                    <a:pt x="17099" y="21668"/>
                    <a:pt x="14051" y="22691"/>
                    <a:pt x="11018" y="22691"/>
                  </a:cubicBezTo>
                  <a:cubicBezTo>
                    <a:pt x="7293" y="22691"/>
                    <a:pt x="3593" y="21149"/>
                    <a:pt x="945" y="18139"/>
                  </a:cubicBezTo>
                  <a:lnTo>
                    <a:pt x="4699" y="14963"/>
                  </a:lnTo>
                  <a:cubicBezTo>
                    <a:pt x="6386" y="16838"/>
                    <a:pt x="8716" y="17802"/>
                    <a:pt x="11056" y="17802"/>
                  </a:cubicBezTo>
                  <a:cubicBezTo>
                    <a:pt x="12975" y="17802"/>
                    <a:pt x="14900" y="17154"/>
                    <a:pt x="16485" y="15829"/>
                  </a:cubicBezTo>
                  <a:cubicBezTo>
                    <a:pt x="20002" y="12890"/>
                    <a:pt x="20580" y="7692"/>
                    <a:pt x="17771" y="4096"/>
                  </a:cubicBezTo>
                  <a:lnTo>
                    <a:pt x="21551" y="946"/>
                  </a:lnTo>
                  <a:close/>
                  <a:moveTo>
                    <a:pt x="21630" y="1"/>
                  </a:moveTo>
                  <a:lnTo>
                    <a:pt x="16852" y="3991"/>
                  </a:lnTo>
                  <a:lnTo>
                    <a:pt x="17062" y="4253"/>
                  </a:lnTo>
                  <a:cubicBezTo>
                    <a:pt x="19819" y="7587"/>
                    <a:pt x="19372" y="12522"/>
                    <a:pt x="16065" y="15304"/>
                  </a:cubicBezTo>
                  <a:cubicBezTo>
                    <a:pt x="14594" y="16532"/>
                    <a:pt x="12807" y="17131"/>
                    <a:pt x="11029" y="17131"/>
                  </a:cubicBezTo>
                  <a:cubicBezTo>
                    <a:pt x="8778" y="17131"/>
                    <a:pt x="6543" y="16170"/>
                    <a:pt x="4988" y="14307"/>
                  </a:cubicBezTo>
                  <a:lnTo>
                    <a:pt x="4778" y="14071"/>
                  </a:lnTo>
                  <a:lnTo>
                    <a:pt x="0" y="18061"/>
                  </a:lnTo>
                  <a:lnTo>
                    <a:pt x="210" y="18297"/>
                  </a:lnTo>
                  <a:cubicBezTo>
                    <a:pt x="2888" y="21526"/>
                    <a:pt x="6851" y="23363"/>
                    <a:pt x="11051" y="23363"/>
                  </a:cubicBezTo>
                  <a:cubicBezTo>
                    <a:pt x="16511" y="23363"/>
                    <a:pt x="21472" y="20187"/>
                    <a:pt x="23782" y="15252"/>
                  </a:cubicBezTo>
                  <a:cubicBezTo>
                    <a:pt x="26092" y="10291"/>
                    <a:pt x="25331" y="4463"/>
                    <a:pt x="21840" y="263"/>
                  </a:cubicBezTo>
                  <a:lnTo>
                    <a:pt x="2163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0"/>
            <p:cNvSpPr/>
            <p:nvPr/>
          </p:nvSpPr>
          <p:spPr>
            <a:xfrm>
              <a:off x="1666050" y="898950"/>
              <a:ext cx="649700" cy="564450"/>
            </a:xfrm>
            <a:custGeom>
              <a:avLst/>
              <a:gdLst/>
              <a:ahLst/>
              <a:cxnLst/>
              <a:rect l="l" t="t" r="r" b="b"/>
              <a:pathLst>
                <a:path w="25988" h="22578" extrusionOk="0">
                  <a:moveTo>
                    <a:pt x="21131" y="0"/>
                  </a:moveTo>
                  <a:lnTo>
                    <a:pt x="16826" y="3596"/>
                  </a:lnTo>
                  <a:cubicBezTo>
                    <a:pt x="19714" y="7061"/>
                    <a:pt x="19268" y="12206"/>
                    <a:pt x="15803" y="15094"/>
                  </a:cubicBezTo>
                  <a:cubicBezTo>
                    <a:pt x="14261" y="16380"/>
                    <a:pt x="12397" y="17007"/>
                    <a:pt x="10547" y="17007"/>
                  </a:cubicBezTo>
                  <a:cubicBezTo>
                    <a:pt x="8208" y="17007"/>
                    <a:pt x="5892" y="16005"/>
                    <a:pt x="4279" y="14070"/>
                  </a:cubicBezTo>
                  <a:lnTo>
                    <a:pt x="1" y="17640"/>
                  </a:lnTo>
                  <a:cubicBezTo>
                    <a:pt x="2713" y="20895"/>
                    <a:pt x="6622" y="22578"/>
                    <a:pt x="10560" y="22578"/>
                  </a:cubicBezTo>
                  <a:cubicBezTo>
                    <a:pt x="13671" y="22578"/>
                    <a:pt x="16801" y="21527"/>
                    <a:pt x="19373" y="19372"/>
                  </a:cubicBezTo>
                  <a:cubicBezTo>
                    <a:pt x="25200" y="14516"/>
                    <a:pt x="25988" y="5854"/>
                    <a:pt x="21131"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0"/>
            <p:cNvSpPr/>
            <p:nvPr/>
          </p:nvSpPr>
          <p:spPr>
            <a:xfrm>
              <a:off x="1654250" y="887800"/>
              <a:ext cx="652325" cy="583425"/>
            </a:xfrm>
            <a:custGeom>
              <a:avLst/>
              <a:gdLst/>
              <a:ahLst/>
              <a:cxnLst/>
              <a:rect l="l" t="t" r="r" b="b"/>
              <a:pathLst>
                <a:path w="26093" h="23337" extrusionOk="0">
                  <a:moveTo>
                    <a:pt x="21551" y="919"/>
                  </a:moveTo>
                  <a:cubicBezTo>
                    <a:pt x="26066" y="6615"/>
                    <a:pt x="25200" y="14884"/>
                    <a:pt x="19608" y="19556"/>
                  </a:cubicBezTo>
                  <a:cubicBezTo>
                    <a:pt x="17102" y="21651"/>
                    <a:pt x="14057" y="22674"/>
                    <a:pt x="11028" y="22674"/>
                  </a:cubicBezTo>
                  <a:cubicBezTo>
                    <a:pt x="7300" y="22674"/>
                    <a:pt x="3595" y="21124"/>
                    <a:pt x="945" y="18112"/>
                  </a:cubicBezTo>
                  <a:lnTo>
                    <a:pt x="4699" y="14962"/>
                  </a:lnTo>
                  <a:cubicBezTo>
                    <a:pt x="6386" y="16837"/>
                    <a:pt x="8716" y="17801"/>
                    <a:pt x="11056" y="17801"/>
                  </a:cubicBezTo>
                  <a:cubicBezTo>
                    <a:pt x="12974" y="17801"/>
                    <a:pt x="14900" y="17153"/>
                    <a:pt x="16485" y="15829"/>
                  </a:cubicBezTo>
                  <a:cubicBezTo>
                    <a:pt x="20002" y="12889"/>
                    <a:pt x="20580" y="7691"/>
                    <a:pt x="17771" y="4069"/>
                  </a:cubicBezTo>
                  <a:lnTo>
                    <a:pt x="21551" y="919"/>
                  </a:lnTo>
                  <a:close/>
                  <a:moveTo>
                    <a:pt x="21630" y="0"/>
                  </a:moveTo>
                  <a:lnTo>
                    <a:pt x="16852" y="3990"/>
                  </a:lnTo>
                  <a:lnTo>
                    <a:pt x="17062" y="4252"/>
                  </a:lnTo>
                  <a:cubicBezTo>
                    <a:pt x="19818" y="7560"/>
                    <a:pt x="19372" y="12521"/>
                    <a:pt x="16065" y="15304"/>
                  </a:cubicBezTo>
                  <a:cubicBezTo>
                    <a:pt x="14596" y="16518"/>
                    <a:pt x="12811" y="17111"/>
                    <a:pt x="11035" y="17111"/>
                  </a:cubicBezTo>
                  <a:cubicBezTo>
                    <a:pt x="8782" y="17111"/>
                    <a:pt x="6544" y="16156"/>
                    <a:pt x="4987" y="14306"/>
                  </a:cubicBezTo>
                  <a:lnTo>
                    <a:pt x="4777" y="14044"/>
                  </a:lnTo>
                  <a:lnTo>
                    <a:pt x="0" y="18033"/>
                  </a:lnTo>
                  <a:lnTo>
                    <a:pt x="210" y="18296"/>
                  </a:lnTo>
                  <a:cubicBezTo>
                    <a:pt x="2869" y="21476"/>
                    <a:pt x="6796" y="23336"/>
                    <a:pt x="10964" y="23336"/>
                  </a:cubicBezTo>
                  <a:cubicBezTo>
                    <a:pt x="10993" y="23336"/>
                    <a:pt x="11022" y="23336"/>
                    <a:pt x="11051" y="23336"/>
                  </a:cubicBezTo>
                  <a:cubicBezTo>
                    <a:pt x="16511" y="23336"/>
                    <a:pt x="21472" y="20186"/>
                    <a:pt x="23782" y="15225"/>
                  </a:cubicBezTo>
                  <a:cubicBezTo>
                    <a:pt x="26092" y="10290"/>
                    <a:pt x="25331" y="4436"/>
                    <a:pt x="21840" y="236"/>
                  </a:cubicBezTo>
                  <a:lnTo>
                    <a:pt x="2163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CUSTOM_6">
    <p:spTree>
      <p:nvGrpSpPr>
        <p:cNvPr id="1" name="Shape 1775"/>
        <p:cNvGrpSpPr/>
        <p:nvPr/>
      </p:nvGrpSpPr>
      <p:grpSpPr>
        <a:xfrm>
          <a:off x="0" y="0"/>
          <a:ext cx="0" cy="0"/>
          <a:chOff x="0" y="0"/>
          <a:chExt cx="0" cy="0"/>
        </a:xfrm>
      </p:grpSpPr>
      <p:grpSp>
        <p:nvGrpSpPr>
          <p:cNvPr id="1776" name="Google Shape;1776;p31"/>
          <p:cNvGrpSpPr/>
          <p:nvPr/>
        </p:nvGrpSpPr>
        <p:grpSpPr>
          <a:xfrm>
            <a:off x="4806669" y="3371183"/>
            <a:ext cx="818373" cy="1135544"/>
            <a:chOff x="6640132" y="4449433"/>
            <a:chExt cx="818373" cy="1135544"/>
          </a:xfrm>
        </p:grpSpPr>
        <p:grpSp>
          <p:nvGrpSpPr>
            <p:cNvPr id="1777" name="Google Shape;1777;p31"/>
            <p:cNvGrpSpPr/>
            <p:nvPr/>
          </p:nvGrpSpPr>
          <p:grpSpPr>
            <a:xfrm rot="1671549">
              <a:off x="6871793" y="4485029"/>
              <a:ext cx="355050" cy="1079551"/>
              <a:chOff x="1324800" y="3903850"/>
              <a:chExt cx="355050" cy="1079550"/>
            </a:xfrm>
          </p:grpSpPr>
          <p:sp>
            <p:nvSpPr>
              <p:cNvPr id="1778" name="Google Shape;1778;p31"/>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1"/>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1"/>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1" name="Google Shape;1781;p31"/>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2" name="Google Shape;1782;p31"/>
          <p:cNvGrpSpPr/>
          <p:nvPr/>
        </p:nvGrpSpPr>
        <p:grpSpPr>
          <a:xfrm flipH="1">
            <a:off x="463225" y="2571750"/>
            <a:ext cx="522375" cy="600475"/>
            <a:chOff x="570150" y="3736525"/>
            <a:chExt cx="522375" cy="600475"/>
          </a:xfrm>
        </p:grpSpPr>
        <p:sp>
          <p:nvSpPr>
            <p:cNvPr id="1783" name="Google Shape;1783;p31"/>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1"/>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1"/>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1"/>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31"/>
          <p:cNvSpPr/>
          <p:nvPr/>
        </p:nvSpPr>
        <p:spPr>
          <a:xfrm>
            <a:off x="770050" y="1312275"/>
            <a:ext cx="7581900" cy="2566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1"/>
          <p:cNvSpPr/>
          <p:nvPr/>
        </p:nvSpPr>
        <p:spPr>
          <a:xfrm>
            <a:off x="724425" y="1254350"/>
            <a:ext cx="7581900" cy="25806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1"/>
          <p:cNvSpPr txBox="1">
            <a:spLocks noGrp="1"/>
          </p:cNvSpPr>
          <p:nvPr>
            <p:ph type="body" idx="1"/>
          </p:nvPr>
        </p:nvSpPr>
        <p:spPr>
          <a:xfrm>
            <a:off x="1482700" y="2170300"/>
            <a:ext cx="3176400" cy="1131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a:buChar char="●"/>
              <a:defRPr>
                <a:solidFill>
                  <a:schemeClr val="dk1"/>
                </a:solidFill>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defRPr>
            </a:lvl2pPr>
            <a:lvl3pPr marL="1371600" lvl="2" indent="-317500" rtl="0">
              <a:spcBef>
                <a:spcPts val="1600"/>
              </a:spcBef>
              <a:spcAft>
                <a:spcPts val="0"/>
              </a:spcAft>
              <a:buClr>
                <a:schemeClr val="dk1"/>
              </a:buClr>
              <a:buSzPts val="1400"/>
              <a:buFont typeface="Montserrat"/>
              <a:buChar char="■"/>
              <a:defRPr>
                <a:solidFill>
                  <a:schemeClr val="dk1"/>
                </a:solidFill>
              </a:defRPr>
            </a:lvl3pPr>
            <a:lvl4pPr marL="1828800" lvl="3" indent="-317500" rtl="0">
              <a:spcBef>
                <a:spcPts val="1600"/>
              </a:spcBef>
              <a:spcAft>
                <a:spcPts val="0"/>
              </a:spcAft>
              <a:buClr>
                <a:schemeClr val="dk1"/>
              </a:buClr>
              <a:buSzPts val="1400"/>
              <a:buFont typeface="Montserrat"/>
              <a:buChar char="●"/>
              <a:defRPr>
                <a:solidFill>
                  <a:schemeClr val="dk1"/>
                </a:solidFill>
              </a:defRPr>
            </a:lvl4pPr>
            <a:lvl5pPr marL="2286000" lvl="4" indent="-317500" rtl="0">
              <a:spcBef>
                <a:spcPts val="1600"/>
              </a:spcBef>
              <a:spcAft>
                <a:spcPts val="0"/>
              </a:spcAft>
              <a:buClr>
                <a:schemeClr val="dk1"/>
              </a:buClr>
              <a:buSzPts val="1400"/>
              <a:buFont typeface="Montserrat"/>
              <a:buChar char="○"/>
              <a:defRPr>
                <a:solidFill>
                  <a:schemeClr val="dk1"/>
                </a:solidFill>
              </a:defRPr>
            </a:lvl5pPr>
            <a:lvl6pPr marL="2743200" lvl="5" indent="-317500" rtl="0">
              <a:spcBef>
                <a:spcPts val="1600"/>
              </a:spcBef>
              <a:spcAft>
                <a:spcPts val="0"/>
              </a:spcAft>
              <a:buClr>
                <a:schemeClr val="dk1"/>
              </a:buClr>
              <a:buSzPts val="1400"/>
              <a:buFont typeface="Montserrat"/>
              <a:buChar char="■"/>
              <a:defRPr>
                <a:solidFill>
                  <a:schemeClr val="dk1"/>
                </a:solidFill>
              </a:defRPr>
            </a:lvl6pPr>
            <a:lvl7pPr marL="3200400" lvl="6" indent="-317500" rtl="0">
              <a:spcBef>
                <a:spcPts val="1600"/>
              </a:spcBef>
              <a:spcAft>
                <a:spcPts val="0"/>
              </a:spcAft>
              <a:buClr>
                <a:schemeClr val="dk1"/>
              </a:buClr>
              <a:buSzPts val="1400"/>
              <a:buFont typeface="Montserrat"/>
              <a:buChar char="●"/>
              <a:defRPr>
                <a:solidFill>
                  <a:schemeClr val="dk1"/>
                </a:solidFill>
              </a:defRPr>
            </a:lvl7pPr>
            <a:lvl8pPr marL="3657600" lvl="7" indent="-317500" rtl="0">
              <a:spcBef>
                <a:spcPts val="1600"/>
              </a:spcBef>
              <a:spcAft>
                <a:spcPts val="0"/>
              </a:spcAft>
              <a:buClr>
                <a:schemeClr val="dk1"/>
              </a:buClr>
              <a:buSzPts val="1400"/>
              <a:buFont typeface="Montserrat"/>
              <a:buChar char="○"/>
              <a:defRPr>
                <a:solidFill>
                  <a:schemeClr val="dk1"/>
                </a:solidFill>
              </a:defRPr>
            </a:lvl8pPr>
            <a:lvl9pPr marL="4114800" lvl="8" indent="-317500" rtl="0">
              <a:spcBef>
                <a:spcPts val="1600"/>
              </a:spcBef>
              <a:spcAft>
                <a:spcPts val="1600"/>
              </a:spcAft>
              <a:buClr>
                <a:schemeClr val="dk1"/>
              </a:buClr>
              <a:buSzPts val="1400"/>
              <a:buFont typeface="Montserrat"/>
              <a:buChar char="■"/>
              <a:defRPr>
                <a:solidFill>
                  <a:schemeClr val="dk1"/>
                </a:solidFill>
              </a:defRPr>
            </a:lvl9pPr>
          </a:lstStyle>
          <a:p>
            <a:endParaRPr/>
          </a:p>
        </p:txBody>
      </p:sp>
      <p:sp>
        <p:nvSpPr>
          <p:cNvPr id="1790" name="Google Shape;1790;p31"/>
          <p:cNvSpPr txBox="1">
            <a:spLocks noGrp="1"/>
          </p:cNvSpPr>
          <p:nvPr>
            <p:ph type="body" idx="2"/>
          </p:nvPr>
        </p:nvSpPr>
        <p:spPr>
          <a:xfrm>
            <a:off x="4930400" y="2170300"/>
            <a:ext cx="3228300" cy="1131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a:buChar char="●"/>
              <a:defRPr>
                <a:solidFill>
                  <a:schemeClr val="dk1"/>
                </a:solidFill>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defRPr>
            </a:lvl2pPr>
            <a:lvl3pPr marL="1371600" lvl="2" indent="-317500" rtl="0">
              <a:spcBef>
                <a:spcPts val="1600"/>
              </a:spcBef>
              <a:spcAft>
                <a:spcPts val="0"/>
              </a:spcAft>
              <a:buClr>
                <a:schemeClr val="dk1"/>
              </a:buClr>
              <a:buSzPts val="1400"/>
              <a:buFont typeface="Montserrat"/>
              <a:buChar char="■"/>
              <a:defRPr>
                <a:solidFill>
                  <a:schemeClr val="dk1"/>
                </a:solidFill>
              </a:defRPr>
            </a:lvl3pPr>
            <a:lvl4pPr marL="1828800" lvl="3" indent="-317500" rtl="0">
              <a:spcBef>
                <a:spcPts val="1600"/>
              </a:spcBef>
              <a:spcAft>
                <a:spcPts val="0"/>
              </a:spcAft>
              <a:buClr>
                <a:schemeClr val="dk1"/>
              </a:buClr>
              <a:buSzPts val="1400"/>
              <a:buFont typeface="Montserrat"/>
              <a:buChar char="●"/>
              <a:defRPr>
                <a:solidFill>
                  <a:schemeClr val="dk1"/>
                </a:solidFill>
              </a:defRPr>
            </a:lvl4pPr>
            <a:lvl5pPr marL="2286000" lvl="4" indent="-317500" rtl="0">
              <a:spcBef>
                <a:spcPts val="1600"/>
              </a:spcBef>
              <a:spcAft>
                <a:spcPts val="0"/>
              </a:spcAft>
              <a:buClr>
                <a:schemeClr val="dk1"/>
              </a:buClr>
              <a:buSzPts val="1400"/>
              <a:buFont typeface="Montserrat"/>
              <a:buChar char="○"/>
              <a:defRPr>
                <a:solidFill>
                  <a:schemeClr val="dk1"/>
                </a:solidFill>
              </a:defRPr>
            </a:lvl5pPr>
            <a:lvl6pPr marL="2743200" lvl="5" indent="-317500" rtl="0">
              <a:spcBef>
                <a:spcPts val="1600"/>
              </a:spcBef>
              <a:spcAft>
                <a:spcPts val="0"/>
              </a:spcAft>
              <a:buClr>
                <a:schemeClr val="dk1"/>
              </a:buClr>
              <a:buSzPts val="1400"/>
              <a:buFont typeface="Montserrat"/>
              <a:buChar char="■"/>
              <a:defRPr>
                <a:solidFill>
                  <a:schemeClr val="dk1"/>
                </a:solidFill>
              </a:defRPr>
            </a:lvl6pPr>
            <a:lvl7pPr marL="3200400" lvl="6" indent="-317500" rtl="0">
              <a:spcBef>
                <a:spcPts val="1600"/>
              </a:spcBef>
              <a:spcAft>
                <a:spcPts val="0"/>
              </a:spcAft>
              <a:buClr>
                <a:schemeClr val="dk1"/>
              </a:buClr>
              <a:buSzPts val="1400"/>
              <a:buFont typeface="Montserrat"/>
              <a:buChar char="●"/>
              <a:defRPr>
                <a:solidFill>
                  <a:schemeClr val="dk1"/>
                </a:solidFill>
              </a:defRPr>
            </a:lvl7pPr>
            <a:lvl8pPr marL="3657600" lvl="7" indent="-317500" rtl="0">
              <a:spcBef>
                <a:spcPts val="1600"/>
              </a:spcBef>
              <a:spcAft>
                <a:spcPts val="0"/>
              </a:spcAft>
              <a:buClr>
                <a:schemeClr val="dk1"/>
              </a:buClr>
              <a:buSzPts val="1400"/>
              <a:buFont typeface="Montserrat"/>
              <a:buChar char="○"/>
              <a:defRPr>
                <a:solidFill>
                  <a:schemeClr val="dk1"/>
                </a:solidFill>
              </a:defRPr>
            </a:lvl8pPr>
            <a:lvl9pPr marL="4114800" lvl="8" indent="-317500" rtl="0">
              <a:spcBef>
                <a:spcPts val="1600"/>
              </a:spcBef>
              <a:spcAft>
                <a:spcPts val="1600"/>
              </a:spcAft>
              <a:buClr>
                <a:schemeClr val="dk1"/>
              </a:buClr>
              <a:buSzPts val="1400"/>
              <a:buFont typeface="Montserrat"/>
              <a:buChar char="■"/>
              <a:defRPr>
                <a:solidFill>
                  <a:schemeClr val="dk1"/>
                </a:solidFill>
              </a:defRPr>
            </a:lvl9pPr>
          </a:lstStyle>
          <a:p>
            <a:endParaRPr/>
          </a:p>
        </p:txBody>
      </p:sp>
      <p:sp>
        <p:nvSpPr>
          <p:cNvPr id="1791" name="Google Shape;1791;p31"/>
          <p:cNvSpPr txBox="1">
            <a:spLocks noGrp="1"/>
          </p:cNvSpPr>
          <p:nvPr>
            <p:ph type="subTitle" idx="3"/>
          </p:nvPr>
        </p:nvSpPr>
        <p:spPr>
          <a:xfrm>
            <a:off x="1482700" y="1727813"/>
            <a:ext cx="3228300" cy="3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000"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2" name="Google Shape;1792;p31"/>
          <p:cNvSpPr txBox="1">
            <a:spLocks noGrp="1"/>
          </p:cNvSpPr>
          <p:nvPr>
            <p:ph type="subTitle" idx="4"/>
          </p:nvPr>
        </p:nvSpPr>
        <p:spPr>
          <a:xfrm>
            <a:off x="4930400" y="1727813"/>
            <a:ext cx="3228300" cy="3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000"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793" name="Google Shape;1793;p31"/>
          <p:cNvGrpSpPr/>
          <p:nvPr/>
        </p:nvGrpSpPr>
        <p:grpSpPr>
          <a:xfrm flipH="1">
            <a:off x="7173638" y="4014875"/>
            <a:ext cx="522375" cy="600475"/>
            <a:chOff x="570150" y="3736525"/>
            <a:chExt cx="522375" cy="600475"/>
          </a:xfrm>
        </p:grpSpPr>
        <p:sp>
          <p:nvSpPr>
            <p:cNvPr id="1794" name="Google Shape;1794;p31"/>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1"/>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1"/>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1"/>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31"/>
          <p:cNvGrpSpPr/>
          <p:nvPr/>
        </p:nvGrpSpPr>
        <p:grpSpPr>
          <a:xfrm rot="540216" flipH="1">
            <a:off x="3307471" y="4254038"/>
            <a:ext cx="469885" cy="466610"/>
            <a:chOff x="1036725" y="560325"/>
            <a:chExt cx="469875" cy="466600"/>
          </a:xfrm>
        </p:grpSpPr>
        <p:sp>
          <p:nvSpPr>
            <p:cNvPr id="1799" name="Google Shape;1799;p31"/>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1"/>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1"/>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1"/>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31"/>
          <p:cNvGrpSpPr/>
          <p:nvPr/>
        </p:nvGrpSpPr>
        <p:grpSpPr>
          <a:xfrm flipH="1">
            <a:off x="8648825" y="2452213"/>
            <a:ext cx="744850" cy="567775"/>
            <a:chOff x="1713950" y="1952750"/>
            <a:chExt cx="744850" cy="567775"/>
          </a:xfrm>
        </p:grpSpPr>
        <p:sp>
          <p:nvSpPr>
            <p:cNvPr id="1804" name="Google Shape;1804;p31"/>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1"/>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1"/>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1"/>
            <p:cNvSpPr/>
            <p:nvPr/>
          </p:nvSpPr>
          <p:spPr>
            <a:xfrm>
              <a:off x="1713950" y="1952750"/>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31"/>
          <p:cNvGrpSpPr/>
          <p:nvPr/>
        </p:nvGrpSpPr>
        <p:grpSpPr>
          <a:xfrm flipH="1">
            <a:off x="8419575" y="4434163"/>
            <a:ext cx="1005375" cy="1025775"/>
            <a:chOff x="551775" y="1255225"/>
            <a:chExt cx="1005375" cy="1025775"/>
          </a:xfrm>
        </p:grpSpPr>
        <p:sp>
          <p:nvSpPr>
            <p:cNvPr id="1809" name="Google Shape;1809;p31"/>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1"/>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1"/>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1"/>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31"/>
          <p:cNvGrpSpPr/>
          <p:nvPr/>
        </p:nvGrpSpPr>
        <p:grpSpPr>
          <a:xfrm rot="540216" flipH="1">
            <a:off x="7657496" y="573913"/>
            <a:ext cx="469885" cy="466610"/>
            <a:chOff x="1036725" y="560325"/>
            <a:chExt cx="469875" cy="466600"/>
          </a:xfrm>
        </p:grpSpPr>
        <p:sp>
          <p:nvSpPr>
            <p:cNvPr id="1814" name="Google Shape;1814;p31"/>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1"/>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1"/>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1"/>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8" name="Google Shape;1818;p31"/>
          <p:cNvGrpSpPr/>
          <p:nvPr/>
        </p:nvGrpSpPr>
        <p:grpSpPr>
          <a:xfrm flipH="1">
            <a:off x="351988" y="4321888"/>
            <a:ext cx="744850" cy="567775"/>
            <a:chOff x="1713950" y="1952750"/>
            <a:chExt cx="744850" cy="567775"/>
          </a:xfrm>
        </p:grpSpPr>
        <p:sp>
          <p:nvSpPr>
            <p:cNvPr id="1819" name="Google Shape;1819;p31"/>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1"/>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1"/>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1"/>
            <p:cNvSpPr/>
            <p:nvPr/>
          </p:nvSpPr>
          <p:spPr>
            <a:xfrm>
              <a:off x="1713950" y="1952750"/>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31"/>
          <p:cNvGrpSpPr/>
          <p:nvPr/>
        </p:nvGrpSpPr>
        <p:grpSpPr>
          <a:xfrm>
            <a:off x="278813" y="715100"/>
            <a:ext cx="445600" cy="706975"/>
            <a:chOff x="1717250" y="4324325"/>
            <a:chExt cx="445600" cy="706975"/>
          </a:xfrm>
        </p:grpSpPr>
        <p:sp>
          <p:nvSpPr>
            <p:cNvPr id="1824" name="Google Shape;1824;p31"/>
            <p:cNvSpPr/>
            <p:nvPr/>
          </p:nvSpPr>
          <p:spPr>
            <a:xfrm>
              <a:off x="1733650" y="4373450"/>
              <a:ext cx="429200" cy="648800"/>
            </a:xfrm>
            <a:custGeom>
              <a:avLst/>
              <a:gdLst/>
              <a:ahLst/>
              <a:cxnLst/>
              <a:rect l="l" t="t" r="r" b="b"/>
              <a:pathLst>
                <a:path w="17168" h="25952" extrusionOk="0">
                  <a:moveTo>
                    <a:pt x="7732" y="1"/>
                  </a:moveTo>
                  <a:cubicBezTo>
                    <a:pt x="7142" y="1"/>
                    <a:pt x="6552" y="156"/>
                    <a:pt x="6011" y="379"/>
                  </a:cubicBezTo>
                  <a:cubicBezTo>
                    <a:pt x="5122" y="707"/>
                    <a:pt x="5590" y="1933"/>
                    <a:pt x="6372" y="1933"/>
                  </a:cubicBezTo>
                  <a:cubicBezTo>
                    <a:pt x="6466" y="1933"/>
                    <a:pt x="6566" y="1915"/>
                    <a:pt x="6668" y="1875"/>
                  </a:cubicBezTo>
                  <a:cubicBezTo>
                    <a:pt x="6959" y="1730"/>
                    <a:pt x="7279" y="1654"/>
                    <a:pt x="7599" y="1654"/>
                  </a:cubicBezTo>
                  <a:cubicBezTo>
                    <a:pt x="7799" y="1654"/>
                    <a:pt x="7998" y="1684"/>
                    <a:pt x="8190" y="1744"/>
                  </a:cubicBezTo>
                  <a:cubicBezTo>
                    <a:pt x="8689" y="1928"/>
                    <a:pt x="8794" y="2190"/>
                    <a:pt x="8479" y="2584"/>
                  </a:cubicBezTo>
                  <a:cubicBezTo>
                    <a:pt x="7691" y="3476"/>
                    <a:pt x="6589" y="4106"/>
                    <a:pt x="5696" y="4894"/>
                  </a:cubicBezTo>
                  <a:cubicBezTo>
                    <a:pt x="4883" y="5629"/>
                    <a:pt x="3990" y="6548"/>
                    <a:pt x="3675" y="7650"/>
                  </a:cubicBezTo>
                  <a:cubicBezTo>
                    <a:pt x="3386" y="8621"/>
                    <a:pt x="3806" y="9855"/>
                    <a:pt x="4778" y="10275"/>
                  </a:cubicBezTo>
                  <a:cubicBezTo>
                    <a:pt x="5038" y="10390"/>
                    <a:pt x="5319" y="10439"/>
                    <a:pt x="5612" y="10439"/>
                  </a:cubicBezTo>
                  <a:cubicBezTo>
                    <a:pt x="6857" y="10439"/>
                    <a:pt x="8315" y="9551"/>
                    <a:pt x="9293" y="9041"/>
                  </a:cubicBezTo>
                  <a:cubicBezTo>
                    <a:pt x="10287" y="8535"/>
                    <a:pt x="11600" y="7738"/>
                    <a:pt x="12822" y="7738"/>
                  </a:cubicBezTo>
                  <a:cubicBezTo>
                    <a:pt x="13246" y="7738"/>
                    <a:pt x="13659" y="7834"/>
                    <a:pt x="14044" y="8070"/>
                  </a:cubicBezTo>
                  <a:cubicBezTo>
                    <a:pt x="14332" y="8254"/>
                    <a:pt x="14700" y="8621"/>
                    <a:pt x="14569" y="8989"/>
                  </a:cubicBezTo>
                  <a:cubicBezTo>
                    <a:pt x="14437" y="9356"/>
                    <a:pt x="13781" y="9645"/>
                    <a:pt x="13440" y="9829"/>
                  </a:cubicBezTo>
                  <a:cubicBezTo>
                    <a:pt x="12311" y="10459"/>
                    <a:pt x="11156" y="11063"/>
                    <a:pt x="10028" y="11693"/>
                  </a:cubicBezTo>
                  <a:cubicBezTo>
                    <a:pt x="8374" y="12611"/>
                    <a:pt x="6589" y="13268"/>
                    <a:pt x="4988" y="14318"/>
                  </a:cubicBezTo>
                  <a:cubicBezTo>
                    <a:pt x="3255" y="15473"/>
                    <a:pt x="0" y="18202"/>
                    <a:pt x="2389" y="20302"/>
                  </a:cubicBezTo>
                  <a:cubicBezTo>
                    <a:pt x="3115" y="20934"/>
                    <a:pt x="3951" y="21070"/>
                    <a:pt x="4820" y="21070"/>
                  </a:cubicBezTo>
                  <a:cubicBezTo>
                    <a:pt x="5477" y="21070"/>
                    <a:pt x="6153" y="20993"/>
                    <a:pt x="6813" y="20993"/>
                  </a:cubicBezTo>
                  <a:cubicBezTo>
                    <a:pt x="6985" y="20993"/>
                    <a:pt x="7155" y="20998"/>
                    <a:pt x="7324" y="21011"/>
                  </a:cubicBezTo>
                  <a:cubicBezTo>
                    <a:pt x="7691" y="21011"/>
                    <a:pt x="8059" y="21116"/>
                    <a:pt x="8400" y="21326"/>
                  </a:cubicBezTo>
                  <a:cubicBezTo>
                    <a:pt x="8820" y="21641"/>
                    <a:pt x="8768" y="21877"/>
                    <a:pt x="8479" y="22350"/>
                  </a:cubicBezTo>
                  <a:cubicBezTo>
                    <a:pt x="7849" y="23321"/>
                    <a:pt x="6589" y="23767"/>
                    <a:pt x="5618" y="24345"/>
                  </a:cubicBezTo>
                  <a:cubicBezTo>
                    <a:pt x="4833" y="24793"/>
                    <a:pt x="5217" y="25951"/>
                    <a:pt x="5918" y="25951"/>
                  </a:cubicBezTo>
                  <a:cubicBezTo>
                    <a:pt x="6038" y="25951"/>
                    <a:pt x="6166" y="25917"/>
                    <a:pt x="6300" y="25841"/>
                  </a:cubicBezTo>
                  <a:cubicBezTo>
                    <a:pt x="7508" y="25132"/>
                    <a:pt x="8899" y="24555"/>
                    <a:pt x="9739" y="23374"/>
                  </a:cubicBezTo>
                  <a:cubicBezTo>
                    <a:pt x="10421" y="22455"/>
                    <a:pt x="10631" y="21326"/>
                    <a:pt x="9818" y="20434"/>
                  </a:cubicBezTo>
                  <a:cubicBezTo>
                    <a:pt x="9156" y="19747"/>
                    <a:pt x="8249" y="19356"/>
                    <a:pt x="7286" y="19356"/>
                  </a:cubicBezTo>
                  <a:cubicBezTo>
                    <a:pt x="7255" y="19356"/>
                    <a:pt x="7224" y="19357"/>
                    <a:pt x="7193" y="19357"/>
                  </a:cubicBezTo>
                  <a:cubicBezTo>
                    <a:pt x="6510" y="19357"/>
                    <a:pt x="5758" y="19497"/>
                    <a:pt x="5029" y="19497"/>
                  </a:cubicBezTo>
                  <a:cubicBezTo>
                    <a:pt x="4664" y="19497"/>
                    <a:pt x="4305" y="19462"/>
                    <a:pt x="3964" y="19357"/>
                  </a:cubicBezTo>
                  <a:cubicBezTo>
                    <a:pt x="2441" y="18859"/>
                    <a:pt x="3728" y="17441"/>
                    <a:pt x="4436" y="16811"/>
                  </a:cubicBezTo>
                  <a:cubicBezTo>
                    <a:pt x="5591" y="15814"/>
                    <a:pt x="6904" y="15000"/>
                    <a:pt x="8321" y="14370"/>
                  </a:cubicBezTo>
                  <a:cubicBezTo>
                    <a:pt x="9608" y="13766"/>
                    <a:pt x="10815" y="13110"/>
                    <a:pt x="12049" y="12454"/>
                  </a:cubicBezTo>
                  <a:cubicBezTo>
                    <a:pt x="13151" y="11876"/>
                    <a:pt x="14359" y="11351"/>
                    <a:pt x="15330" y="10564"/>
                  </a:cubicBezTo>
                  <a:cubicBezTo>
                    <a:pt x="17167" y="9068"/>
                    <a:pt x="15907" y="6836"/>
                    <a:pt x="13939" y="6285"/>
                  </a:cubicBezTo>
                  <a:cubicBezTo>
                    <a:pt x="13578" y="6193"/>
                    <a:pt x="13221" y="6151"/>
                    <a:pt x="12867" y="6151"/>
                  </a:cubicBezTo>
                  <a:cubicBezTo>
                    <a:pt x="11417" y="6151"/>
                    <a:pt x="10023" y="6844"/>
                    <a:pt x="8715" y="7519"/>
                  </a:cubicBezTo>
                  <a:cubicBezTo>
                    <a:pt x="7954" y="7939"/>
                    <a:pt x="7140" y="8306"/>
                    <a:pt x="6326" y="8621"/>
                  </a:cubicBezTo>
                  <a:cubicBezTo>
                    <a:pt x="6104" y="8695"/>
                    <a:pt x="5866" y="8820"/>
                    <a:pt x="5662" y="8820"/>
                  </a:cubicBezTo>
                  <a:cubicBezTo>
                    <a:pt x="5504" y="8820"/>
                    <a:pt x="5368" y="8745"/>
                    <a:pt x="5276" y="8516"/>
                  </a:cubicBezTo>
                  <a:cubicBezTo>
                    <a:pt x="5093" y="7991"/>
                    <a:pt x="5644" y="7388"/>
                    <a:pt x="5933" y="7020"/>
                  </a:cubicBezTo>
                  <a:cubicBezTo>
                    <a:pt x="6694" y="6075"/>
                    <a:pt x="7718" y="5393"/>
                    <a:pt x="8636" y="4631"/>
                  </a:cubicBezTo>
                  <a:cubicBezTo>
                    <a:pt x="9345" y="4054"/>
                    <a:pt x="10238" y="3398"/>
                    <a:pt x="10369" y="2400"/>
                  </a:cubicBezTo>
                  <a:cubicBezTo>
                    <a:pt x="10500" y="1429"/>
                    <a:pt x="9713" y="563"/>
                    <a:pt x="8873" y="222"/>
                  </a:cubicBezTo>
                  <a:cubicBezTo>
                    <a:pt x="8500" y="67"/>
                    <a:pt x="8116" y="1"/>
                    <a:pt x="773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1"/>
            <p:cNvSpPr/>
            <p:nvPr/>
          </p:nvSpPr>
          <p:spPr>
            <a:xfrm>
              <a:off x="1763825" y="4365075"/>
              <a:ext cx="386550" cy="666225"/>
            </a:xfrm>
            <a:custGeom>
              <a:avLst/>
              <a:gdLst/>
              <a:ahLst/>
              <a:cxnLst/>
              <a:rect l="l" t="t" r="r" b="b"/>
              <a:pathLst>
                <a:path w="15462" h="26649" extrusionOk="0">
                  <a:moveTo>
                    <a:pt x="6555" y="662"/>
                  </a:moveTo>
                  <a:cubicBezTo>
                    <a:pt x="6915" y="662"/>
                    <a:pt x="7250" y="723"/>
                    <a:pt x="7561" y="845"/>
                  </a:cubicBezTo>
                  <a:cubicBezTo>
                    <a:pt x="8296" y="1160"/>
                    <a:pt x="8978" y="1895"/>
                    <a:pt x="8873" y="2709"/>
                  </a:cubicBezTo>
                  <a:cubicBezTo>
                    <a:pt x="8768" y="3496"/>
                    <a:pt x="8007" y="4100"/>
                    <a:pt x="7351" y="4651"/>
                  </a:cubicBezTo>
                  <a:lnTo>
                    <a:pt x="7246" y="4704"/>
                  </a:lnTo>
                  <a:lnTo>
                    <a:pt x="6642" y="5203"/>
                  </a:lnTo>
                  <a:cubicBezTo>
                    <a:pt x="5854" y="5754"/>
                    <a:pt x="5146" y="6410"/>
                    <a:pt x="4516" y="7145"/>
                  </a:cubicBezTo>
                  <a:lnTo>
                    <a:pt x="4463" y="7198"/>
                  </a:lnTo>
                  <a:cubicBezTo>
                    <a:pt x="4122" y="7618"/>
                    <a:pt x="3571" y="8326"/>
                    <a:pt x="3807" y="8983"/>
                  </a:cubicBezTo>
                  <a:cubicBezTo>
                    <a:pt x="3859" y="9166"/>
                    <a:pt x="3991" y="9324"/>
                    <a:pt x="4174" y="9403"/>
                  </a:cubicBezTo>
                  <a:cubicBezTo>
                    <a:pt x="4300" y="9445"/>
                    <a:pt x="4431" y="9466"/>
                    <a:pt x="4562" y="9466"/>
                  </a:cubicBezTo>
                  <a:cubicBezTo>
                    <a:pt x="4758" y="9466"/>
                    <a:pt x="4957" y="9418"/>
                    <a:pt x="5146" y="9324"/>
                  </a:cubicBezTo>
                  <a:lnTo>
                    <a:pt x="5251" y="9271"/>
                  </a:lnTo>
                  <a:cubicBezTo>
                    <a:pt x="6091" y="8956"/>
                    <a:pt x="6904" y="8589"/>
                    <a:pt x="7692" y="8143"/>
                  </a:cubicBezTo>
                  <a:cubicBezTo>
                    <a:pt x="8908" y="7513"/>
                    <a:pt x="10242" y="6817"/>
                    <a:pt x="11640" y="6817"/>
                  </a:cubicBezTo>
                  <a:cubicBezTo>
                    <a:pt x="11991" y="6817"/>
                    <a:pt x="12347" y="6861"/>
                    <a:pt x="12705" y="6961"/>
                  </a:cubicBezTo>
                  <a:cubicBezTo>
                    <a:pt x="13650" y="7171"/>
                    <a:pt x="14412" y="7906"/>
                    <a:pt x="14674" y="8825"/>
                  </a:cubicBezTo>
                  <a:cubicBezTo>
                    <a:pt x="14832" y="9534"/>
                    <a:pt x="14543" y="10243"/>
                    <a:pt x="13939" y="10663"/>
                  </a:cubicBezTo>
                  <a:cubicBezTo>
                    <a:pt x="13204" y="11214"/>
                    <a:pt x="12417" y="11686"/>
                    <a:pt x="11603" y="12054"/>
                  </a:cubicBezTo>
                  <a:cubicBezTo>
                    <a:pt x="11314" y="12211"/>
                    <a:pt x="11026" y="12369"/>
                    <a:pt x="10737" y="12526"/>
                  </a:cubicBezTo>
                  <a:lnTo>
                    <a:pt x="10684" y="12526"/>
                  </a:lnTo>
                  <a:cubicBezTo>
                    <a:pt x="9451" y="13209"/>
                    <a:pt x="8269" y="13839"/>
                    <a:pt x="7036" y="14416"/>
                  </a:cubicBezTo>
                  <a:cubicBezTo>
                    <a:pt x="5592" y="15046"/>
                    <a:pt x="4253" y="15886"/>
                    <a:pt x="3046" y="16910"/>
                  </a:cubicBezTo>
                  <a:cubicBezTo>
                    <a:pt x="2389" y="17514"/>
                    <a:pt x="1628" y="18380"/>
                    <a:pt x="1786" y="19141"/>
                  </a:cubicBezTo>
                  <a:cubicBezTo>
                    <a:pt x="1891" y="19587"/>
                    <a:pt x="2258" y="19929"/>
                    <a:pt x="2704" y="20007"/>
                  </a:cubicBezTo>
                  <a:cubicBezTo>
                    <a:pt x="3178" y="20122"/>
                    <a:pt x="3652" y="20185"/>
                    <a:pt x="4132" y="20185"/>
                  </a:cubicBezTo>
                  <a:cubicBezTo>
                    <a:pt x="4424" y="20185"/>
                    <a:pt x="4717" y="20162"/>
                    <a:pt x="5014" y="20112"/>
                  </a:cubicBezTo>
                  <a:cubicBezTo>
                    <a:pt x="5356" y="20060"/>
                    <a:pt x="5697" y="20034"/>
                    <a:pt x="6012" y="20034"/>
                  </a:cubicBezTo>
                  <a:cubicBezTo>
                    <a:pt x="6042" y="20033"/>
                    <a:pt x="6072" y="20032"/>
                    <a:pt x="6102" y="20032"/>
                  </a:cubicBezTo>
                  <a:cubicBezTo>
                    <a:pt x="6962" y="20032"/>
                    <a:pt x="7792" y="20396"/>
                    <a:pt x="8401" y="21005"/>
                  </a:cubicBezTo>
                  <a:cubicBezTo>
                    <a:pt x="9267" y="21976"/>
                    <a:pt x="8637" y="23105"/>
                    <a:pt x="8322" y="23551"/>
                  </a:cubicBezTo>
                  <a:cubicBezTo>
                    <a:pt x="7692" y="24444"/>
                    <a:pt x="6694" y="24969"/>
                    <a:pt x="5749" y="25494"/>
                  </a:cubicBezTo>
                  <a:cubicBezTo>
                    <a:pt x="5487" y="25625"/>
                    <a:pt x="5224" y="25782"/>
                    <a:pt x="4962" y="25914"/>
                  </a:cubicBezTo>
                  <a:cubicBezTo>
                    <a:pt x="4901" y="25959"/>
                    <a:pt x="4831" y="25987"/>
                    <a:pt x="4757" y="25987"/>
                  </a:cubicBezTo>
                  <a:cubicBezTo>
                    <a:pt x="4704" y="25987"/>
                    <a:pt x="4649" y="25973"/>
                    <a:pt x="4594" y="25940"/>
                  </a:cubicBezTo>
                  <a:cubicBezTo>
                    <a:pt x="4437" y="25835"/>
                    <a:pt x="4332" y="25651"/>
                    <a:pt x="4332" y="25441"/>
                  </a:cubicBezTo>
                  <a:cubicBezTo>
                    <a:pt x="4332" y="25257"/>
                    <a:pt x="4437" y="25100"/>
                    <a:pt x="4594" y="24995"/>
                  </a:cubicBezTo>
                  <a:cubicBezTo>
                    <a:pt x="4831" y="24864"/>
                    <a:pt x="5067" y="24759"/>
                    <a:pt x="5303" y="24627"/>
                  </a:cubicBezTo>
                  <a:cubicBezTo>
                    <a:pt x="6117" y="24207"/>
                    <a:pt x="7036" y="23709"/>
                    <a:pt x="7587" y="22895"/>
                  </a:cubicBezTo>
                  <a:cubicBezTo>
                    <a:pt x="7849" y="22449"/>
                    <a:pt x="8112" y="21924"/>
                    <a:pt x="7403" y="21425"/>
                  </a:cubicBezTo>
                  <a:cubicBezTo>
                    <a:pt x="7036" y="21189"/>
                    <a:pt x="6616" y="21057"/>
                    <a:pt x="6169" y="21031"/>
                  </a:cubicBezTo>
                  <a:cubicBezTo>
                    <a:pt x="6012" y="21005"/>
                    <a:pt x="5881" y="21005"/>
                    <a:pt x="5723" y="21005"/>
                  </a:cubicBezTo>
                  <a:lnTo>
                    <a:pt x="5697" y="21005"/>
                  </a:lnTo>
                  <a:cubicBezTo>
                    <a:pt x="5356" y="21005"/>
                    <a:pt x="4988" y="21031"/>
                    <a:pt x="4673" y="21084"/>
                  </a:cubicBezTo>
                  <a:cubicBezTo>
                    <a:pt x="4317" y="21107"/>
                    <a:pt x="3966" y="21131"/>
                    <a:pt x="3624" y="21131"/>
                  </a:cubicBezTo>
                  <a:cubicBezTo>
                    <a:pt x="2833" y="21131"/>
                    <a:pt x="2094" y="21004"/>
                    <a:pt x="1471" y="20454"/>
                  </a:cubicBezTo>
                  <a:cubicBezTo>
                    <a:pt x="972" y="20086"/>
                    <a:pt x="683" y="19509"/>
                    <a:pt x="736" y="18879"/>
                  </a:cubicBezTo>
                  <a:cubicBezTo>
                    <a:pt x="814" y="17540"/>
                    <a:pt x="2468" y="15991"/>
                    <a:pt x="4017" y="14968"/>
                  </a:cubicBezTo>
                  <a:cubicBezTo>
                    <a:pt x="4936" y="14390"/>
                    <a:pt x="5933" y="13865"/>
                    <a:pt x="6931" y="13419"/>
                  </a:cubicBezTo>
                  <a:cubicBezTo>
                    <a:pt x="7639" y="13078"/>
                    <a:pt x="8348" y="12736"/>
                    <a:pt x="9057" y="12369"/>
                  </a:cubicBezTo>
                  <a:cubicBezTo>
                    <a:pt x="9529" y="12080"/>
                    <a:pt x="10028" y="11818"/>
                    <a:pt x="10527" y="11555"/>
                  </a:cubicBezTo>
                  <a:cubicBezTo>
                    <a:pt x="11131" y="11214"/>
                    <a:pt x="11787" y="10846"/>
                    <a:pt x="12443" y="10479"/>
                  </a:cubicBezTo>
                  <a:lnTo>
                    <a:pt x="12627" y="10400"/>
                  </a:lnTo>
                  <a:cubicBezTo>
                    <a:pt x="13020" y="10190"/>
                    <a:pt x="13545" y="9901"/>
                    <a:pt x="13729" y="9481"/>
                  </a:cubicBezTo>
                  <a:cubicBezTo>
                    <a:pt x="13913" y="8983"/>
                    <a:pt x="13545" y="8458"/>
                    <a:pt x="13073" y="8169"/>
                  </a:cubicBezTo>
                  <a:cubicBezTo>
                    <a:pt x="12623" y="7889"/>
                    <a:pt x="12145" y="7778"/>
                    <a:pt x="11661" y="7778"/>
                  </a:cubicBezTo>
                  <a:cubicBezTo>
                    <a:pt x="10508" y="7778"/>
                    <a:pt x="9317" y="8412"/>
                    <a:pt x="8374" y="8930"/>
                  </a:cubicBezTo>
                  <a:lnTo>
                    <a:pt x="7981" y="9114"/>
                  </a:lnTo>
                  <a:lnTo>
                    <a:pt x="7534" y="9350"/>
                  </a:lnTo>
                  <a:cubicBezTo>
                    <a:pt x="6615" y="9851"/>
                    <a:pt x="5447" y="10486"/>
                    <a:pt x="4465" y="10486"/>
                  </a:cubicBezTo>
                  <a:cubicBezTo>
                    <a:pt x="4214" y="10486"/>
                    <a:pt x="3974" y="10444"/>
                    <a:pt x="3754" y="10348"/>
                  </a:cubicBezTo>
                  <a:cubicBezTo>
                    <a:pt x="2914" y="9980"/>
                    <a:pt x="2599" y="8878"/>
                    <a:pt x="2836" y="8090"/>
                  </a:cubicBezTo>
                  <a:cubicBezTo>
                    <a:pt x="3124" y="7040"/>
                    <a:pt x="4017" y="6148"/>
                    <a:pt x="4778" y="5465"/>
                  </a:cubicBezTo>
                  <a:cubicBezTo>
                    <a:pt x="5093" y="5176"/>
                    <a:pt x="5461" y="4888"/>
                    <a:pt x="5854" y="4625"/>
                  </a:cubicBezTo>
                  <a:cubicBezTo>
                    <a:pt x="6484" y="4179"/>
                    <a:pt x="7036" y="3680"/>
                    <a:pt x="7561" y="3129"/>
                  </a:cubicBezTo>
                  <a:cubicBezTo>
                    <a:pt x="7771" y="2945"/>
                    <a:pt x="7849" y="2657"/>
                    <a:pt x="7823" y="2368"/>
                  </a:cubicBezTo>
                  <a:cubicBezTo>
                    <a:pt x="7718" y="2000"/>
                    <a:pt x="7298" y="1817"/>
                    <a:pt x="7167" y="1764"/>
                  </a:cubicBezTo>
                  <a:cubicBezTo>
                    <a:pt x="6974" y="1678"/>
                    <a:pt x="6763" y="1636"/>
                    <a:pt x="6532" y="1636"/>
                  </a:cubicBezTo>
                  <a:cubicBezTo>
                    <a:pt x="6196" y="1636"/>
                    <a:pt x="5817" y="1724"/>
                    <a:pt x="5382" y="1895"/>
                  </a:cubicBezTo>
                  <a:cubicBezTo>
                    <a:pt x="5329" y="1922"/>
                    <a:pt x="5271" y="1933"/>
                    <a:pt x="5212" y="1933"/>
                  </a:cubicBezTo>
                  <a:cubicBezTo>
                    <a:pt x="5093" y="1933"/>
                    <a:pt x="4971" y="1887"/>
                    <a:pt x="4883" y="1817"/>
                  </a:cubicBezTo>
                  <a:cubicBezTo>
                    <a:pt x="4726" y="1685"/>
                    <a:pt x="4647" y="1502"/>
                    <a:pt x="4673" y="1292"/>
                  </a:cubicBezTo>
                  <a:cubicBezTo>
                    <a:pt x="4699" y="1160"/>
                    <a:pt x="4778" y="1055"/>
                    <a:pt x="4936" y="1003"/>
                  </a:cubicBezTo>
                  <a:cubicBezTo>
                    <a:pt x="5526" y="776"/>
                    <a:pt x="6064" y="662"/>
                    <a:pt x="6555" y="662"/>
                  </a:cubicBezTo>
                  <a:close/>
                  <a:moveTo>
                    <a:pt x="6504" y="0"/>
                  </a:moveTo>
                  <a:cubicBezTo>
                    <a:pt x="5939" y="0"/>
                    <a:pt x="5326" y="133"/>
                    <a:pt x="4647" y="399"/>
                  </a:cubicBezTo>
                  <a:cubicBezTo>
                    <a:pt x="4306" y="530"/>
                    <a:pt x="4043" y="845"/>
                    <a:pt x="3991" y="1187"/>
                  </a:cubicBezTo>
                  <a:cubicBezTo>
                    <a:pt x="3938" y="1633"/>
                    <a:pt x="4122" y="2053"/>
                    <a:pt x="4463" y="2315"/>
                  </a:cubicBezTo>
                  <a:cubicBezTo>
                    <a:pt x="4669" y="2487"/>
                    <a:pt x="4931" y="2580"/>
                    <a:pt x="5190" y="2580"/>
                  </a:cubicBezTo>
                  <a:cubicBezTo>
                    <a:pt x="5328" y="2580"/>
                    <a:pt x="5464" y="2554"/>
                    <a:pt x="5592" y="2499"/>
                  </a:cubicBezTo>
                  <a:cubicBezTo>
                    <a:pt x="5841" y="2366"/>
                    <a:pt x="6122" y="2296"/>
                    <a:pt x="6401" y="2296"/>
                  </a:cubicBezTo>
                  <a:cubicBezTo>
                    <a:pt x="6563" y="2296"/>
                    <a:pt x="6724" y="2320"/>
                    <a:pt x="6878" y="2368"/>
                  </a:cubicBezTo>
                  <a:cubicBezTo>
                    <a:pt x="6983" y="2394"/>
                    <a:pt x="7062" y="2447"/>
                    <a:pt x="7141" y="2525"/>
                  </a:cubicBezTo>
                  <a:cubicBezTo>
                    <a:pt x="7114" y="2578"/>
                    <a:pt x="7088" y="2657"/>
                    <a:pt x="7036" y="2709"/>
                  </a:cubicBezTo>
                  <a:cubicBezTo>
                    <a:pt x="6537" y="3208"/>
                    <a:pt x="6012" y="3680"/>
                    <a:pt x="5434" y="4074"/>
                  </a:cubicBezTo>
                  <a:cubicBezTo>
                    <a:pt x="5041" y="4363"/>
                    <a:pt x="4647" y="4651"/>
                    <a:pt x="4306" y="4993"/>
                  </a:cubicBezTo>
                  <a:cubicBezTo>
                    <a:pt x="3466" y="5728"/>
                    <a:pt x="2521" y="6699"/>
                    <a:pt x="2153" y="7906"/>
                  </a:cubicBezTo>
                  <a:cubicBezTo>
                    <a:pt x="1864" y="8956"/>
                    <a:pt x="2258" y="10400"/>
                    <a:pt x="3439" y="10925"/>
                  </a:cubicBezTo>
                  <a:cubicBezTo>
                    <a:pt x="3757" y="11063"/>
                    <a:pt x="4093" y="11121"/>
                    <a:pt x="4436" y="11121"/>
                  </a:cubicBezTo>
                  <a:cubicBezTo>
                    <a:pt x="5597" y="11121"/>
                    <a:pt x="6851" y="10454"/>
                    <a:pt x="7823" y="9928"/>
                  </a:cubicBezTo>
                  <a:lnTo>
                    <a:pt x="8269" y="9691"/>
                  </a:lnTo>
                  <a:lnTo>
                    <a:pt x="8637" y="9481"/>
                  </a:lnTo>
                  <a:cubicBezTo>
                    <a:pt x="9561" y="8991"/>
                    <a:pt x="10635" y="8419"/>
                    <a:pt x="11605" y="8419"/>
                  </a:cubicBezTo>
                  <a:cubicBezTo>
                    <a:pt x="11984" y="8419"/>
                    <a:pt x="12347" y="8506"/>
                    <a:pt x="12679" y="8720"/>
                  </a:cubicBezTo>
                  <a:cubicBezTo>
                    <a:pt x="12915" y="8851"/>
                    <a:pt x="13125" y="9114"/>
                    <a:pt x="13073" y="9219"/>
                  </a:cubicBezTo>
                  <a:cubicBezTo>
                    <a:pt x="12994" y="9403"/>
                    <a:pt x="12548" y="9665"/>
                    <a:pt x="12285" y="9796"/>
                  </a:cubicBezTo>
                  <a:lnTo>
                    <a:pt x="12102" y="9901"/>
                  </a:lnTo>
                  <a:cubicBezTo>
                    <a:pt x="11472" y="10243"/>
                    <a:pt x="10816" y="10610"/>
                    <a:pt x="10186" y="10951"/>
                  </a:cubicBezTo>
                  <a:cubicBezTo>
                    <a:pt x="9687" y="11214"/>
                    <a:pt x="9188" y="11476"/>
                    <a:pt x="8689" y="11765"/>
                  </a:cubicBezTo>
                  <a:cubicBezTo>
                    <a:pt x="8007" y="12133"/>
                    <a:pt x="7298" y="12474"/>
                    <a:pt x="6616" y="12789"/>
                  </a:cubicBezTo>
                  <a:cubicBezTo>
                    <a:pt x="5592" y="13261"/>
                    <a:pt x="4568" y="13786"/>
                    <a:pt x="3623" y="14390"/>
                  </a:cubicBezTo>
                  <a:cubicBezTo>
                    <a:pt x="2573" y="15073"/>
                    <a:pt x="158" y="16858"/>
                    <a:pt x="27" y="18800"/>
                  </a:cubicBezTo>
                  <a:cubicBezTo>
                    <a:pt x="1" y="19640"/>
                    <a:pt x="342" y="20401"/>
                    <a:pt x="998" y="20900"/>
                  </a:cubicBezTo>
                  <a:cubicBezTo>
                    <a:pt x="1799" y="21605"/>
                    <a:pt x="2710" y="21757"/>
                    <a:pt x="3632" y="21757"/>
                  </a:cubicBezTo>
                  <a:cubicBezTo>
                    <a:pt x="3979" y="21757"/>
                    <a:pt x="4328" y="21735"/>
                    <a:pt x="4673" y="21714"/>
                  </a:cubicBezTo>
                  <a:cubicBezTo>
                    <a:pt x="4950" y="21683"/>
                    <a:pt x="5236" y="21670"/>
                    <a:pt x="5520" y="21670"/>
                  </a:cubicBezTo>
                  <a:cubicBezTo>
                    <a:pt x="5721" y="21670"/>
                    <a:pt x="5921" y="21677"/>
                    <a:pt x="6117" y="21687"/>
                  </a:cubicBezTo>
                  <a:cubicBezTo>
                    <a:pt x="6432" y="21687"/>
                    <a:pt x="6747" y="21792"/>
                    <a:pt x="7009" y="21976"/>
                  </a:cubicBezTo>
                  <a:cubicBezTo>
                    <a:pt x="7246" y="22134"/>
                    <a:pt x="7246" y="22134"/>
                    <a:pt x="7009" y="22527"/>
                  </a:cubicBezTo>
                  <a:cubicBezTo>
                    <a:pt x="6563" y="23210"/>
                    <a:pt x="5776" y="23630"/>
                    <a:pt x="4988" y="24050"/>
                  </a:cubicBezTo>
                  <a:cubicBezTo>
                    <a:pt x="4752" y="24181"/>
                    <a:pt x="4489" y="24312"/>
                    <a:pt x="4253" y="24444"/>
                  </a:cubicBezTo>
                  <a:cubicBezTo>
                    <a:pt x="3886" y="24654"/>
                    <a:pt x="3676" y="25047"/>
                    <a:pt x="3676" y="25467"/>
                  </a:cubicBezTo>
                  <a:cubicBezTo>
                    <a:pt x="3676" y="25887"/>
                    <a:pt x="3886" y="26281"/>
                    <a:pt x="4253" y="26517"/>
                  </a:cubicBezTo>
                  <a:cubicBezTo>
                    <a:pt x="4411" y="26596"/>
                    <a:pt x="4568" y="26649"/>
                    <a:pt x="4726" y="26649"/>
                  </a:cubicBezTo>
                  <a:cubicBezTo>
                    <a:pt x="4909" y="26649"/>
                    <a:pt x="5093" y="26596"/>
                    <a:pt x="5251" y="26491"/>
                  </a:cubicBezTo>
                  <a:cubicBezTo>
                    <a:pt x="5513" y="26360"/>
                    <a:pt x="5749" y="26202"/>
                    <a:pt x="6012" y="26071"/>
                  </a:cubicBezTo>
                  <a:cubicBezTo>
                    <a:pt x="7036" y="25520"/>
                    <a:pt x="8086" y="24916"/>
                    <a:pt x="8794" y="23945"/>
                  </a:cubicBezTo>
                  <a:cubicBezTo>
                    <a:pt x="9661" y="22764"/>
                    <a:pt x="9687" y="21504"/>
                    <a:pt x="8847" y="20559"/>
                  </a:cubicBezTo>
                  <a:cubicBezTo>
                    <a:pt x="8132" y="19819"/>
                    <a:pt x="7120" y="19376"/>
                    <a:pt x="6076" y="19376"/>
                  </a:cubicBezTo>
                  <a:cubicBezTo>
                    <a:pt x="6046" y="19376"/>
                    <a:pt x="6016" y="19377"/>
                    <a:pt x="5986" y="19377"/>
                  </a:cubicBezTo>
                  <a:cubicBezTo>
                    <a:pt x="5618" y="19377"/>
                    <a:pt x="5251" y="19430"/>
                    <a:pt x="4909" y="19456"/>
                  </a:cubicBezTo>
                  <a:cubicBezTo>
                    <a:pt x="4636" y="19498"/>
                    <a:pt x="4359" y="19519"/>
                    <a:pt x="4083" y="19519"/>
                  </a:cubicBezTo>
                  <a:cubicBezTo>
                    <a:pt x="3668" y="19519"/>
                    <a:pt x="3256" y="19472"/>
                    <a:pt x="2862" y="19377"/>
                  </a:cubicBezTo>
                  <a:cubicBezTo>
                    <a:pt x="2573" y="19299"/>
                    <a:pt x="2389" y="19167"/>
                    <a:pt x="2363" y="19010"/>
                  </a:cubicBezTo>
                  <a:cubicBezTo>
                    <a:pt x="2311" y="18669"/>
                    <a:pt x="2704" y="18065"/>
                    <a:pt x="3439" y="17409"/>
                  </a:cubicBezTo>
                  <a:cubicBezTo>
                    <a:pt x="4568" y="16438"/>
                    <a:pt x="5854" y="15624"/>
                    <a:pt x="7246" y="15020"/>
                  </a:cubicBezTo>
                  <a:cubicBezTo>
                    <a:pt x="8506" y="14443"/>
                    <a:pt x="9739" y="13786"/>
                    <a:pt x="10947" y="13130"/>
                  </a:cubicBezTo>
                  <a:lnTo>
                    <a:pt x="10973" y="13104"/>
                  </a:lnTo>
                  <a:cubicBezTo>
                    <a:pt x="11262" y="12946"/>
                    <a:pt x="11551" y="12789"/>
                    <a:pt x="11839" y="12658"/>
                  </a:cubicBezTo>
                  <a:cubicBezTo>
                    <a:pt x="12705" y="12238"/>
                    <a:pt x="13545" y="11739"/>
                    <a:pt x="14307" y="11161"/>
                  </a:cubicBezTo>
                  <a:cubicBezTo>
                    <a:pt x="15094" y="10610"/>
                    <a:pt x="15462" y="9639"/>
                    <a:pt x="15278" y="8694"/>
                  </a:cubicBezTo>
                  <a:cubicBezTo>
                    <a:pt x="15042" y="7618"/>
                    <a:pt x="14044" y="6646"/>
                    <a:pt x="12810" y="6305"/>
                  </a:cubicBezTo>
                  <a:cubicBezTo>
                    <a:pt x="12419" y="6203"/>
                    <a:pt x="12031" y="6159"/>
                    <a:pt x="11649" y="6159"/>
                  </a:cubicBezTo>
                  <a:cubicBezTo>
                    <a:pt x="10061" y="6159"/>
                    <a:pt x="8578" y="6930"/>
                    <a:pt x="7351" y="7565"/>
                  </a:cubicBezTo>
                  <a:cubicBezTo>
                    <a:pt x="6589" y="7985"/>
                    <a:pt x="5802" y="8353"/>
                    <a:pt x="4988" y="8641"/>
                  </a:cubicBezTo>
                  <a:lnTo>
                    <a:pt x="4857" y="8694"/>
                  </a:lnTo>
                  <a:cubicBezTo>
                    <a:pt x="4751" y="8736"/>
                    <a:pt x="4559" y="8813"/>
                    <a:pt x="4461" y="8813"/>
                  </a:cubicBezTo>
                  <a:cubicBezTo>
                    <a:pt x="4438" y="8813"/>
                    <a:pt x="4421" y="8809"/>
                    <a:pt x="4411" y="8799"/>
                  </a:cubicBezTo>
                  <a:cubicBezTo>
                    <a:pt x="4384" y="8799"/>
                    <a:pt x="4384" y="8773"/>
                    <a:pt x="4358" y="8746"/>
                  </a:cubicBezTo>
                  <a:cubicBezTo>
                    <a:pt x="4253" y="8431"/>
                    <a:pt x="4673" y="7906"/>
                    <a:pt x="4909" y="7618"/>
                  </a:cubicBezTo>
                  <a:lnTo>
                    <a:pt x="4962" y="7565"/>
                  </a:lnTo>
                  <a:cubicBezTo>
                    <a:pt x="5566" y="6856"/>
                    <a:pt x="6248" y="6253"/>
                    <a:pt x="7009" y="5701"/>
                  </a:cubicBezTo>
                  <a:cubicBezTo>
                    <a:pt x="7219" y="5544"/>
                    <a:pt x="7403" y="5386"/>
                    <a:pt x="7613" y="5229"/>
                  </a:cubicBezTo>
                  <a:lnTo>
                    <a:pt x="7692" y="5150"/>
                  </a:lnTo>
                  <a:cubicBezTo>
                    <a:pt x="8427" y="4573"/>
                    <a:pt x="9319" y="3838"/>
                    <a:pt x="9477" y="2788"/>
                  </a:cubicBezTo>
                  <a:cubicBezTo>
                    <a:pt x="9608" y="1633"/>
                    <a:pt x="8716" y="635"/>
                    <a:pt x="7744" y="242"/>
                  </a:cubicBezTo>
                  <a:cubicBezTo>
                    <a:pt x="7354" y="81"/>
                    <a:pt x="6943" y="0"/>
                    <a:pt x="650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1"/>
            <p:cNvSpPr/>
            <p:nvPr/>
          </p:nvSpPr>
          <p:spPr>
            <a:xfrm>
              <a:off x="1717250" y="4332600"/>
              <a:ext cx="429200" cy="648325"/>
            </a:xfrm>
            <a:custGeom>
              <a:avLst/>
              <a:gdLst/>
              <a:ahLst/>
              <a:cxnLst/>
              <a:rect l="l" t="t" r="r" b="b"/>
              <a:pathLst>
                <a:path w="17168" h="25933" extrusionOk="0">
                  <a:moveTo>
                    <a:pt x="7753" y="0"/>
                  </a:moveTo>
                  <a:cubicBezTo>
                    <a:pt x="7155" y="0"/>
                    <a:pt x="6558" y="150"/>
                    <a:pt x="6011" y="359"/>
                  </a:cubicBezTo>
                  <a:cubicBezTo>
                    <a:pt x="5123" y="710"/>
                    <a:pt x="5588" y="1914"/>
                    <a:pt x="6367" y="1914"/>
                  </a:cubicBezTo>
                  <a:cubicBezTo>
                    <a:pt x="6463" y="1914"/>
                    <a:pt x="6564" y="1896"/>
                    <a:pt x="6667" y="1856"/>
                  </a:cubicBezTo>
                  <a:cubicBezTo>
                    <a:pt x="6958" y="1710"/>
                    <a:pt x="7279" y="1634"/>
                    <a:pt x="7599" y="1634"/>
                  </a:cubicBezTo>
                  <a:cubicBezTo>
                    <a:pt x="7799" y="1634"/>
                    <a:pt x="7998" y="1664"/>
                    <a:pt x="8190" y="1724"/>
                  </a:cubicBezTo>
                  <a:cubicBezTo>
                    <a:pt x="8689" y="1934"/>
                    <a:pt x="8794" y="2197"/>
                    <a:pt x="8479" y="2591"/>
                  </a:cubicBezTo>
                  <a:cubicBezTo>
                    <a:pt x="7691" y="3457"/>
                    <a:pt x="6589" y="4087"/>
                    <a:pt x="5696" y="4874"/>
                  </a:cubicBezTo>
                  <a:cubicBezTo>
                    <a:pt x="4882" y="5609"/>
                    <a:pt x="3990" y="6554"/>
                    <a:pt x="3675" y="7630"/>
                  </a:cubicBezTo>
                  <a:cubicBezTo>
                    <a:pt x="3386" y="8602"/>
                    <a:pt x="3806" y="9835"/>
                    <a:pt x="4777" y="10255"/>
                  </a:cubicBezTo>
                  <a:cubicBezTo>
                    <a:pt x="5042" y="10378"/>
                    <a:pt x="5328" y="10430"/>
                    <a:pt x="5627" y="10430"/>
                  </a:cubicBezTo>
                  <a:cubicBezTo>
                    <a:pt x="6868" y="10430"/>
                    <a:pt x="8319" y="9529"/>
                    <a:pt x="9292" y="9022"/>
                  </a:cubicBezTo>
                  <a:cubicBezTo>
                    <a:pt x="10280" y="8518"/>
                    <a:pt x="11582" y="7729"/>
                    <a:pt x="12797" y="7729"/>
                  </a:cubicBezTo>
                  <a:cubicBezTo>
                    <a:pt x="13230" y="7729"/>
                    <a:pt x="13651" y="7829"/>
                    <a:pt x="14043" y="8077"/>
                  </a:cubicBezTo>
                  <a:cubicBezTo>
                    <a:pt x="14332" y="8234"/>
                    <a:pt x="14700" y="8602"/>
                    <a:pt x="14568" y="8969"/>
                  </a:cubicBezTo>
                  <a:cubicBezTo>
                    <a:pt x="14437" y="9337"/>
                    <a:pt x="13781" y="9625"/>
                    <a:pt x="13440" y="9809"/>
                  </a:cubicBezTo>
                  <a:cubicBezTo>
                    <a:pt x="12311" y="10465"/>
                    <a:pt x="11156" y="11043"/>
                    <a:pt x="10027" y="11673"/>
                  </a:cubicBezTo>
                  <a:cubicBezTo>
                    <a:pt x="8374" y="12618"/>
                    <a:pt x="6589" y="13248"/>
                    <a:pt x="4987" y="14298"/>
                  </a:cubicBezTo>
                  <a:cubicBezTo>
                    <a:pt x="3255" y="15453"/>
                    <a:pt x="0" y="18209"/>
                    <a:pt x="2389" y="20309"/>
                  </a:cubicBezTo>
                  <a:cubicBezTo>
                    <a:pt x="3106" y="20933"/>
                    <a:pt x="3930" y="21074"/>
                    <a:pt x="4788" y="21074"/>
                  </a:cubicBezTo>
                  <a:cubicBezTo>
                    <a:pt x="5489" y="21074"/>
                    <a:pt x="6213" y="20980"/>
                    <a:pt x="6917" y="20980"/>
                  </a:cubicBezTo>
                  <a:cubicBezTo>
                    <a:pt x="7053" y="20980"/>
                    <a:pt x="7189" y="20983"/>
                    <a:pt x="7324" y="20991"/>
                  </a:cubicBezTo>
                  <a:cubicBezTo>
                    <a:pt x="7691" y="20991"/>
                    <a:pt x="8059" y="21123"/>
                    <a:pt x="8400" y="21333"/>
                  </a:cubicBezTo>
                  <a:cubicBezTo>
                    <a:pt x="8820" y="21621"/>
                    <a:pt x="8767" y="21858"/>
                    <a:pt x="8479" y="22330"/>
                  </a:cubicBezTo>
                  <a:cubicBezTo>
                    <a:pt x="7849" y="23328"/>
                    <a:pt x="6589" y="23774"/>
                    <a:pt x="5617" y="24351"/>
                  </a:cubicBezTo>
                  <a:cubicBezTo>
                    <a:pt x="4834" y="24799"/>
                    <a:pt x="5215" y="25933"/>
                    <a:pt x="5913" y="25933"/>
                  </a:cubicBezTo>
                  <a:cubicBezTo>
                    <a:pt x="6034" y="25933"/>
                    <a:pt x="6164" y="25899"/>
                    <a:pt x="6300" y="25821"/>
                  </a:cubicBezTo>
                  <a:cubicBezTo>
                    <a:pt x="7507" y="25113"/>
                    <a:pt x="8899" y="24561"/>
                    <a:pt x="9739" y="23380"/>
                  </a:cubicBezTo>
                  <a:cubicBezTo>
                    <a:pt x="10421" y="22461"/>
                    <a:pt x="10631" y="21333"/>
                    <a:pt x="9817" y="20414"/>
                  </a:cubicBezTo>
                  <a:cubicBezTo>
                    <a:pt x="9135" y="19705"/>
                    <a:pt x="8190" y="19338"/>
                    <a:pt x="7192" y="19338"/>
                  </a:cubicBezTo>
                  <a:cubicBezTo>
                    <a:pt x="6510" y="19338"/>
                    <a:pt x="5757" y="19489"/>
                    <a:pt x="5028" y="19489"/>
                  </a:cubicBezTo>
                  <a:cubicBezTo>
                    <a:pt x="4664" y="19489"/>
                    <a:pt x="4305" y="19451"/>
                    <a:pt x="3964" y="19338"/>
                  </a:cubicBezTo>
                  <a:cubicBezTo>
                    <a:pt x="2441" y="18839"/>
                    <a:pt x="3727" y="17448"/>
                    <a:pt x="4436" y="16792"/>
                  </a:cubicBezTo>
                  <a:cubicBezTo>
                    <a:pt x="5591" y="15794"/>
                    <a:pt x="6904" y="14980"/>
                    <a:pt x="8321" y="14377"/>
                  </a:cubicBezTo>
                  <a:cubicBezTo>
                    <a:pt x="9607" y="13747"/>
                    <a:pt x="10815" y="13090"/>
                    <a:pt x="12049" y="12434"/>
                  </a:cubicBezTo>
                  <a:cubicBezTo>
                    <a:pt x="13151" y="11857"/>
                    <a:pt x="14358" y="11358"/>
                    <a:pt x="15330" y="10544"/>
                  </a:cubicBezTo>
                  <a:cubicBezTo>
                    <a:pt x="17167" y="9074"/>
                    <a:pt x="15907" y="6817"/>
                    <a:pt x="13938" y="6292"/>
                  </a:cubicBezTo>
                  <a:cubicBezTo>
                    <a:pt x="13571" y="6192"/>
                    <a:pt x="13207" y="6148"/>
                    <a:pt x="12846" y="6148"/>
                  </a:cubicBezTo>
                  <a:cubicBezTo>
                    <a:pt x="11403" y="6148"/>
                    <a:pt x="10017" y="6853"/>
                    <a:pt x="8715" y="7525"/>
                  </a:cubicBezTo>
                  <a:cubicBezTo>
                    <a:pt x="7954" y="7945"/>
                    <a:pt x="7140" y="8313"/>
                    <a:pt x="6326" y="8628"/>
                  </a:cubicBezTo>
                  <a:cubicBezTo>
                    <a:pt x="6104" y="8702"/>
                    <a:pt x="5865" y="8826"/>
                    <a:pt x="5662" y="8826"/>
                  </a:cubicBezTo>
                  <a:cubicBezTo>
                    <a:pt x="5504" y="8826"/>
                    <a:pt x="5368" y="8752"/>
                    <a:pt x="5276" y="8523"/>
                  </a:cubicBezTo>
                  <a:cubicBezTo>
                    <a:pt x="5092" y="7998"/>
                    <a:pt x="5644" y="7394"/>
                    <a:pt x="5932" y="7000"/>
                  </a:cubicBezTo>
                  <a:cubicBezTo>
                    <a:pt x="6694" y="6082"/>
                    <a:pt x="7717" y="5373"/>
                    <a:pt x="8636" y="4638"/>
                  </a:cubicBezTo>
                  <a:cubicBezTo>
                    <a:pt x="9345" y="4034"/>
                    <a:pt x="10237" y="3378"/>
                    <a:pt x="10369" y="2407"/>
                  </a:cubicBezTo>
                  <a:cubicBezTo>
                    <a:pt x="10500" y="1436"/>
                    <a:pt x="9712" y="569"/>
                    <a:pt x="8872" y="202"/>
                  </a:cubicBezTo>
                  <a:cubicBezTo>
                    <a:pt x="8507" y="60"/>
                    <a:pt x="8130" y="0"/>
                    <a:pt x="775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1"/>
            <p:cNvSpPr/>
            <p:nvPr/>
          </p:nvSpPr>
          <p:spPr>
            <a:xfrm>
              <a:off x="1747425" y="4324325"/>
              <a:ext cx="386550" cy="665625"/>
            </a:xfrm>
            <a:custGeom>
              <a:avLst/>
              <a:gdLst/>
              <a:ahLst/>
              <a:cxnLst/>
              <a:rect l="l" t="t" r="r" b="b"/>
              <a:pathLst>
                <a:path w="15462" h="26625" extrusionOk="0">
                  <a:moveTo>
                    <a:pt x="6525" y="656"/>
                  </a:moveTo>
                  <a:cubicBezTo>
                    <a:pt x="6897" y="656"/>
                    <a:pt x="7241" y="722"/>
                    <a:pt x="7560" y="848"/>
                  </a:cubicBezTo>
                  <a:cubicBezTo>
                    <a:pt x="8295" y="1137"/>
                    <a:pt x="8978" y="1898"/>
                    <a:pt x="8873" y="2685"/>
                  </a:cubicBezTo>
                  <a:cubicBezTo>
                    <a:pt x="8768" y="3499"/>
                    <a:pt x="8007" y="4103"/>
                    <a:pt x="7350" y="4628"/>
                  </a:cubicBezTo>
                  <a:lnTo>
                    <a:pt x="7245" y="4706"/>
                  </a:lnTo>
                  <a:lnTo>
                    <a:pt x="6642" y="5179"/>
                  </a:lnTo>
                  <a:cubicBezTo>
                    <a:pt x="5854" y="5756"/>
                    <a:pt x="5145" y="6413"/>
                    <a:pt x="4515" y="7121"/>
                  </a:cubicBezTo>
                  <a:lnTo>
                    <a:pt x="4463" y="7200"/>
                  </a:lnTo>
                  <a:cubicBezTo>
                    <a:pt x="4122" y="7594"/>
                    <a:pt x="3570" y="8303"/>
                    <a:pt x="3807" y="8959"/>
                  </a:cubicBezTo>
                  <a:cubicBezTo>
                    <a:pt x="3859" y="9143"/>
                    <a:pt x="3990" y="9300"/>
                    <a:pt x="4174" y="9405"/>
                  </a:cubicBezTo>
                  <a:cubicBezTo>
                    <a:pt x="4287" y="9433"/>
                    <a:pt x="4404" y="9448"/>
                    <a:pt x="4521" y="9448"/>
                  </a:cubicBezTo>
                  <a:cubicBezTo>
                    <a:pt x="4731" y="9448"/>
                    <a:pt x="4943" y="9401"/>
                    <a:pt x="5145" y="9300"/>
                  </a:cubicBezTo>
                  <a:lnTo>
                    <a:pt x="5250" y="9248"/>
                  </a:lnTo>
                  <a:cubicBezTo>
                    <a:pt x="6090" y="8933"/>
                    <a:pt x="6904" y="8565"/>
                    <a:pt x="7692" y="8145"/>
                  </a:cubicBezTo>
                  <a:cubicBezTo>
                    <a:pt x="8920" y="7510"/>
                    <a:pt x="10268" y="6806"/>
                    <a:pt x="11680" y="6806"/>
                  </a:cubicBezTo>
                  <a:cubicBezTo>
                    <a:pt x="12019" y="6806"/>
                    <a:pt x="12360" y="6846"/>
                    <a:pt x="12705" y="6938"/>
                  </a:cubicBezTo>
                  <a:cubicBezTo>
                    <a:pt x="13650" y="7148"/>
                    <a:pt x="14411" y="7883"/>
                    <a:pt x="14674" y="8828"/>
                  </a:cubicBezTo>
                  <a:cubicBezTo>
                    <a:pt x="14831" y="9536"/>
                    <a:pt x="14543" y="10245"/>
                    <a:pt x="13939" y="10639"/>
                  </a:cubicBezTo>
                  <a:cubicBezTo>
                    <a:pt x="13204" y="11190"/>
                    <a:pt x="12416" y="11663"/>
                    <a:pt x="11603" y="12056"/>
                  </a:cubicBezTo>
                  <a:cubicBezTo>
                    <a:pt x="11314" y="12188"/>
                    <a:pt x="11025" y="12345"/>
                    <a:pt x="10737" y="12503"/>
                  </a:cubicBezTo>
                  <a:lnTo>
                    <a:pt x="10684" y="12529"/>
                  </a:lnTo>
                  <a:cubicBezTo>
                    <a:pt x="9450" y="13211"/>
                    <a:pt x="8269" y="13841"/>
                    <a:pt x="7035" y="14419"/>
                  </a:cubicBezTo>
                  <a:cubicBezTo>
                    <a:pt x="5592" y="15049"/>
                    <a:pt x="4253" y="15889"/>
                    <a:pt x="3045" y="16913"/>
                  </a:cubicBezTo>
                  <a:cubicBezTo>
                    <a:pt x="2389" y="17490"/>
                    <a:pt x="1628" y="18383"/>
                    <a:pt x="1785" y="19144"/>
                  </a:cubicBezTo>
                  <a:cubicBezTo>
                    <a:pt x="1890" y="19564"/>
                    <a:pt x="2258" y="19905"/>
                    <a:pt x="2704" y="20010"/>
                  </a:cubicBezTo>
                  <a:cubicBezTo>
                    <a:pt x="3148" y="20117"/>
                    <a:pt x="3592" y="20171"/>
                    <a:pt x="4042" y="20171"/>
                  </a:cubicBezTo>
                  <a:cubicBezTo>
                    <a:pt x="4362" y="20171"/>
                    <a:pt x="4686" y="20143"/>
                    <a:pt x="5014" y="20089"/>
                  </a:cubicBezTo>
                  <a:cubicBezTo>
                    <a:pt x="5355" y="20062"/>
                    <a:pt x="5697" y="20036"/>
                    <a:pt x="6012" y="20036"/>
                  </a:cubicBezTo>
                  <a:cubicBezTo>
                    <a:pt x="6044" y="20035"/>
                    <a:pt x="6076" y="20035"/>
                    <a:pt x="6108" y="20035"/>
                  </a:cubicBezTo>
                  <a:cubicBezTo>
                    <a:pt x="6966" y="20035"/>
                    <a:pt x="7793" y="20374"/>
                    <a:pt x="8400" y="20981"/>
                  </a:cubicBezTo>
                  <a:cubicBezTo>
                    <a:pt x="9267" y="21979"/>
                    <a:pt x="8637" y="23107"/>
                    <a:pt x="8322" y="23554"/>
                  </a:cubicBezTo>
                  <a:cubicBezTo>
                    <a:pt x="7692" y="24420"/>
                    <a:pt x="6694" y="24971"/>
                    <a:pt x="5749" y="25470"/>
                  </a:cubicBezTo>
                  <a:cubicBezTo>
                    <a:pt x="5487" y="25627"/>
                    <a:pt x="5224" y="25759"/>
                    <a:pt x="4962" y="25916"/>
                  </a:cubicBezTo>
                  <a:cubicBezTo>
                    <a:pt x="4904" y="25959"/>
                    <a:pt x="4838" y="25979"/>
                    <a:pt x="4769" y="25979"/>
                  </a:cubicBezTo>
                  <a:cubicBezTo>
                    <a:pt x="4712" y="25979"/>
                    <a:pt x="4653" y="25966"/>
                    <a:pt x="4594" y="25942"/>
                  </a:cubicBezTo>
                  <a:cubicBezTo>
                    <a:pt x="4437" y="25837"/>
                    <a:pt x="4332" y="25654"/>
                    <a:pt x="4332" y="25444"/>
                  </a:cubicBezTo>
                  <a:cubicBezTo>
                    <a:pt x="4332" y="25260"/>
                    <a:pt x="4437" y="25076"/>
                    <a:pt x="4594" y="24997"/>
                  </a:cubicBezTo>
                  <a:cubicBezTo>
                    <a:pt x="4830" y="24866"/>
                    <a:pt x="5067" y="24735"/>
                    <a:pt x="5303" y="24604"/>
                  </a:cubicBezTo>
                  <a:cubicBezTo>
                    <a:pt x="6117" y="24184"/>
                    <a:pt x="7035" y="23711"/>
                    <a:pt x="7587" y="22871"/>
                  </a:cubicBezTo>
                  <a:cubicBezTo>
                    <a:pt x="7849" y="22425"/>
                    <a:pt x="8112" y="21926"/>
                    <a:pt x="7403" y="21427"/>
                  </a:cubicBezTo>
                  <a:cubicBezTo>
                    <a:pt x="7035" y="21165"/>
                    <a:pt x="6615" y="21034"/>
                    <a:pt x="6169" y="21007"/>
                  </a:cubicBezTo>
                  <a:lnTo>
                    <a:pt x="5697" y="21007"/>
                  </a:lnTo>
                  <a:cubicBezTo>
                    <a:pt x="5355" y="21007"/>
                    <a:pt x="4988" y="21034"/>
                    <a:pt x="4673" y="21086"/>
                  </a:cubicBezTo>
                  <a:cubicBezTo>
                    <a:pt x="4350" y="21101"/>
                    <a:pt x="4030" y="21117"/>
                    <a:pt x="3718" y="21117"/>
                  </a:cubicBezTo>
                  <a:cubicBezTo>
                    <a:pt x="2891" y="21117"/>
                    <a:pt x="2119" y="21002"/>
                    <a:pt x="1470" y="20430"/>
                  </a:cubicBezTo>
                  <a:cubicBezTo>
                    <a:pt x="972" y="20062"/>
                    <a:pt x="683" y="19485"/>
                    <a:pt x="735" y="18881"/>
                  </a:cubicBezTo>
                  <a:cubicBezTo>
                    <a:pt x="814" y="17516"/>
                    <a:pt x="2468" y="15968"/>
                    <a:pt x="4017" y="14970"/>
                  </a:cubicBezTo>
                  <a:cubicBezTo>
                    <a:pt x="4935" y="14393"/>
                    <a:pt x="5933" y="13868"/>
                    <a:pt x="6930" y="13421"/>
                  </a:cubicBezTo>
                  <a:cubicBezTo>
                    <a:pt x="7639" y="13080"/>
                    <a:pt x="8348" y="12739"/>
                    <a:pt x="9057" y="12345"/>
                  </a:cubicBezTo>
                  <a:cubicBezTo>
                    <a:pt x="9529" y="12083"/>
                    <a:pt x="10028" y="11820"/>
                    <a:pt x="10527" y="11558"/>
                  </a:cubicBezTo>
                  <a:cubicBezTo>
                    <a:pt x="11130" y="11190"/>
                    <a:pt x="11787" y="10849"/>
                    <a:pt x="12443" y="10481"/>
                  </a:cubicBezTo>
                  <a:lnTo>
                    <a:pt x="12626" y="10376"/>
                  </a:lnTo>
                  <a:cubicBezTo>
                    <a:pt x="13020" y="10166"/>
                    <a:pt x="13545" y="9878"/>
                    <a:pt x="13729" y="9484"/>
                  </a:cubicBezTo>
                  <a:cubicBezTo>
                    <a:pt x="13913" y="8959"/>
                    <a:pt x="13545" y="8460"/>
                    <a:pt x="13073" y="8171"/>
                  </a:cubicBezTo>
                  <a:cubicBezTo>
                    <a:pt x="12621" y="7891"/>
                    <a:pt x="12142" y="7779"/>
                    <a:pt x="11656" y="7779"/>
                  </a:cubicBezTo>
                  <a:cubicBezTo>
                    <a:pt x="10504" y="7779"/>
                    <a:pt x="9316" y="8408"/>
                    <a:pt x="8374" y="8906"/>
                  </a:cubicBezTo>
                  <a:lnTo>
                    <a:pt x="7980" y="9116"/>
                  </a:lnTo>
                  <a:lnTo>
                    <a:pt x="7534" y="9353"/>
                  </a:lnTo>
                  <a:cubicBezTo>
                    <a:pt x="6616" y="9833"/>
                    <a:pt x="5448" y="10462"/>
                    <a:pt x="4467" y="10462"/>
                  </a:cubicBezTo>
                  <a:cubicBezTo>
                    <a:pt x="4215" y="10462"/>
                    <a:pt x="3975" y="10421"/>
                    <a:pt x="3754" y="10324"/>
                  </a:cubicBezTo>
                  <a:cubicBezTo>
                    <a:pt x="2914" y="9956"/>
                    <a:pt x="2599" y="8880"/>
                    <a:pt x="2835" y="8093"/>
                  </a:cubicBezTo>
                  <a:cubicBezTo>
                    <a:pt x="3124" y="7043"/>
                    <a:pt x="4017" y="6124"/>
                    <a:pt x="4778" y="5468"/>
                  </a:cubicBezTo>
                  <a:cubicBezTo>
                    <a:pt x="5093" y="5153"/>
                    <a:pt x="5460" y="4890"/>
                    <a:pt x="5854" y="4602"/>
                  </a:cubicBezTo>
                  <a:cubicBezTo>
                    <a:pt x="6484" y="4182"/>
                    <a:pt x="7035" y="3683"/>
                    <a:pt x="7560" y="3105"/>
                  </a:cubicBezTo>
                  <a:cubicBezTo>
                    <a:pt x="7770" y="2922"/>
                    <a:pt x="7849" y="2633"/>
                    <a:pt x="7823" y="2370"/>
                  </a:cubicBezTo>
                  <a:cubicBezTo>
                    <a:pt x="7718" y="1977"/>
                    <a:pt x="7298" y="1793"/>
                    <a:pt x="7167" y="1740"/>
                  </a:cubicBezTo>
                  <a:cubicBezTo>
                    <a:pt x="6970" y="1664"/>
                    <a:pt x="6755" y="1624"/>
                    <a:pt x="6519" y="1624"/>
                  </a:cubicBezTo>
                  <a:cubicBezTo>
                    <a:pt x="6187" y="1624"/>
                    <a:pt x="5811" y="1703"/>
                    <a:pt x="5382" y="1872"/>
                  </a:cubicBezTo>
                  <a:cubicBezTo>
                    <a:pt x="5323" y="1901"/>
                    <a:pt x="5256" y="1916"/>
                    <a:pt x="5189" y="1916"/>
                  </a:cubicBezTo>
                  <a:cubicBezTo>
                    <a:pt x="5078" y="1916"/>
                    <a:pt x="4965" y="1875"/>
                    <a:pt x="4883" y="1793"/>
                  </a:cubicBezTo>
                  <a:cubicBezTo>
                    <a:pt x="4725" y="1688"/>
                    <a:pt x="4647" y="1478"/>
                    <a:pt x="4673" y="1294"/>
                  </a:cubicBezTo>
                  <a:cubicBezTo>
                    <a:pt x="4699" y="1163"/>
                    <a:pt x="4778" y="1032"/>
                    <a:pt x="4935" y="1005"/>
                  </a:cubicBezTo>
                  <a:cubicBezTo>
                    <a:pt x="5514" y="768"/>
                    <a:pt x="6042" y="656"/>
                    <a:pt x="6525" y="656"/>
                  </a:cubicBezTo>
                  <a:close/>
                  <a:moveTo>
                    <a:pt x="6485" y="1"/>
                  </a:moveTo>
                  <a:cubicBezTo>
                    <a:pt x="5925" y="1"/>
                    <a:pt x="5318" y="127"/>
                    <a:pt x="4647" y="375"/>
                  </a:cubicBezTo>
                  <a:cubicBezTo>
                    <a:pt x="4305" y="507"/>
                    <a:pt x="4043" y="822"/>
                    <a:pt x="3990" y="1189"/>
                  </a:cubicBezTo>
                  <a:cubicBezTo>
                    <a:pt x="3938" y="1609"/>
                    <a:pt x="4122" y="2055"/>
                    <a:pt x="4463" y="2318"/>
                  </a:cubicBezTo>
                  <a:cubicBezTo>
                    <a:pt x="4660" y="2482"/>
                    <a:pt x="4908" y="2564"/>
                    <a:pt x="5156" y="2564"/>
                  </a:cubicBezTo>
                  <a:cubicBezTo>
                    <a:pt x="5305" y="2564"/>
                    <a:pt x="5454" y="2534"/>
                    <a:pt x="5592" y="2475"/>
                  </a:cubicBezTo>
                  <a:cubicBezTo>
                    <a:pt x="5850" y="2355"/>
                    <a:pt x="6143" y="2291"/>
                    <a:pt x="6432" y="2291"/>
                  </a:cubicBezTo>
                  <a:cubicBezTo>
                    <a:pt x="6583" y="2291"/>
                    <a:pt x="6734" y="2308"/>
                    <a:pt x="6878" y="2344"/>
                  </a:cubicBezTo>
                  <a:cubicBezTo>
                    <a:pt x="6983" y="2397"/>
                    <a:pt x="7062" y="2449"/>
                    <a:pt x="7140" y="2502"/>
                  </a:cubicBezTo>
                  <a:cubicBezTo>
                    <a:pt x="7114" y="2580"/>
                    <a:pt x="7088" y="2633"/>
                    <a:pt x="7035" y="2685"/>
                  </a:cubicBezTo>
                  <a:cubicBezTo>
                    <a:pt x="6537" y="3210"/>
                    <a:pt x="6012" y="3683"/>
                    <a:pt x="5434" y="4077"/>
                  </a:cubicBezTo>
                  <a:cubicBezTo>
                    <a:pt x="5040" y="4365"/>
                    <a:pt x="4647" y="4654"/>
                    <a:pt x="4305" y="4969"/>
                  </a:cubicBezTo>
                  <a:cubicBezTo>
                    <a:pt x="3465" y="5704"/>
                    <a:pt x="2520" y="6701"/>
                    <a:pt x="2153" y="7883"/>
                  </a:cubicBezTo>
                  <a:cubicBezTo>
                    <a:pt x="1864" y="8959"/>
                    <a:pt x="2258" y="10403"/>
                    <a:pt x="3439" y="10928"/>
                  </a:cubicBezTo>
                  <a:cubicBezTo>
                    <a:pt x="3751" y="11063"/>
                    <a:pt x="4081" y="11121"/>
                    <a:pt x="4418" y="11121"/>
                  </a:cubicBezTo>
                  <a:cubicBezTo>
                    <a:pt x="5584" y="11121"/>
                    <a:pt x="6846" y="10433"/>
                    <a:pt x="7823" y="9904"/>
                  </a:cubicBezTo>
                  <a:lnTo>
                    <a:pt x="8269" y="9668"/>
                  </a:lnTo>
                  <a:lnTo>
                    <a:pt x="8637" y="9458"/>
                  </a:lnTo>
                  <a:cubicBezTo>
                    <a:pt x="9568" y="8982"/>
                    <a:pt x="10651" y="8411"/>
                    <a:pt x="11626" y="8411"/>
                  </a:cubicBezTo>
                  <a:cubicBezTo>
                    <a:pt x="11997" y="8411"/>
                    <a:pt x="12353" y="8494"/>
                    <a:pt x="12679" y="8696"/>
                  </a:cubicBezTo>
                  <a:cubicBezTo>
                    <a:pt x="12915" y="8854"/>
                    <a:pt x="13125" y="9090"/>
                    <a:pt x="13073" y="9195"/>
                  </a:cubicBezTo>
                  <a:cubicBezTo>
                    <a:pt x="12994" y="9405"/>
                    <a:pt x="12548" y="9641"/>
                    <a:pt x="12285" y="9773"/>
                  </a:cubicBezTo>
                  <a:lnTo>
                    <a:pt x="12102" y="9878"/>
                  </a:lnTo>
                  <a:cubicBezTo>
                    <a:pt x="11472" y="10245"/>
                    <a:pt x="10815" y="10613"/>
                    <a:pt x="10185" y="10928"/>
                  </a:cubicBezTo>
                  <a:cubicBezTo>
                    <a:pt x="9687" y="11216"/>
                    <a:pt x="9188" y="11479"/>
                    <a:pt x="8689" y="11741"/>
                  </a:cubicBezTo>
                  <a:cubicBezTo>
                    <a:pt x="8007" y="12135"/>
                    <a:pt x="7298" y="12450"/>
                    <a:pt x="6615" y="12791"/>
                  </a:cubicBezTo>
                  <a:cubicBezTo>
                    <a:pt x="5592" y="13238"/>
                    <a:pt x="4568" y="13789"/>
                    <a:pt x="3623" y="14393"/>
                  </a:cubicBezTo>
                  <a:cubicBezTo>
                    <a:pt x="2573" y="15075"/>
                    <a:pt x="158" y="16860"/>
                    <a:pt x="27" y="18802"/>
                  </a:cubicBezTo>
                  <a:cubicBezTo>
                    <a:pt x="1" y="19616"/>
                    <a:pt x="342" y="20404"/>
                    <a:pt x="998" y="20902"/>
                  </a:cubicBezTo>
                  <a:cubicBezTo>
                    <a:pt x="1778" y="21590"/>
                    <a:pt x="2664" y="21738"/>
                    <a:pt x="3562" y="21738"/>
                  </a:cubicBezTo>
                  <a:cubicBezTo>
                    <a:pt x="3932" y="21738"/>
                    <a:pt x="4305" y="21713"/>
                    <a:pt x="4673" y="21690"/>
                  </a:cubicBezTo>
                  <a:cubicBezTo>
                    <a:pt x="5007" y="21671"/>
                    <a:pt x="5354" y="21653"/>
                    <a:pt x="5696" y="21653"/>
                  </a:cubicBezTo>
                  <a:cubicBezTo>
                    <a:pt x="5838" y="21653"/>
                    <a:pt x="5978" y="21656"/>
                    <a:pt x="6117" y="21664"/>
                  </a:cubicBezTo>
                  <a:cubicBezTo>
                    <a:pt x="6432" y="21690"/>
                    <a:pt x="6747" y="21795"/>
                    <a:pt x="7009" y="21952"/>
                  </a:cubicBezTo>
                  <a:cubicBezTo>
                    <a:pt x="7245" y="22110"/>
                    <a:pt x="7245" y="22136"/>
                    <a:pt x="7009" y="22530"/>
                  </a:cubicBezTo>
                  <a:cubicBezTo>
                    <a:pt x="6563" y="23212"/>
                    <a:pt x="5775" y="23632"/>
                    <a:pt x="4988" y="24026"/>
                  </a:cubicBezTo>
                  <a:cubicBezTo>
                    <a:pt x="4752" y="24157"/>
                    <a:pt x="4489" y="24289"/>
                    <a:pt x="4253" y="24420"/>
                  </a:cubicBezTo>
                  <a:cubicBezTo>
                    <a:pt x="3885" y="24630"/>
                    <a:pt x="3675" y="25024"/>
                    <a:pt x="3675" y="25444"/>
                  </a:cubicBezTo>
                  <a:cubicBezTo>
                    <a:pt x="3675" y="25890"/>
                    <a:pt x="3885" y="26284"/>
                    <a:pt x="4253" y="26520"/>
                  </a:cubicBezTo>
                  <a:cubicBezTo>
                    <a:pt x="4410" y="26599"/>
                    <a:pt x="4568" y="26625"/>
                    <a:pt x="4725" y="26625"/>
                  </a:cubicBezTo>
                  <a:cubicBezTo>
                    <a:pt x="4909" y="26625"/>
                    <a:pt x="5093" y="26572"/>
                    <a:pt x="5250" y="26467"/>
                  </a:cubicBezTo>
                  <a:cubicBezTo>
                    <a:pt x="5487" y="26336"/>
                    <a:pt x="5749" y="26205"/>
                    <a:pt x="6012" y="26047"/>
                  </a:cubicBezTo>
                  <a:cubicBezTo>
                    <a:pt x="7035" y="25496"/>
                    <a:pt x="8085" y="24919"/>
                    <a:pt x="8794" y="23921"/>
                  </a:cubicBezTo>
                  <a:cubicBezTo>
                    <a:pt x="9634" y="22740"/>
                    <a:pt x="9660" y="21480"/>
                    <a:pt x="8847" y="20561"/>
                  </a:cubicBezTo>
                  <a:cubicBezTo>
                    <a:pt x="8108" y="19797"/>
                    <a:pt x="7122" y="19379"/>
                    <a:pt x="6056" y="19379"/>
                  </a:cubicBezTo>
                  <a:cubicBezTo>
                    <a:pt x="6024" y="19379"/>
                    <a:pt x="5992" y="19379"/>
                    <a:pt x="5959" y="19380"/>
                  </a:cubicBezTo>
                  <a:cubicBezTo>
                    <a:pt x="5618" y="19380"/>
                    <a:pt x="5250" y="19406"/>
                    <a:pt x="4909" y="19432"/>
                  </a:cubicBezTo>
                  <a:cubicBezTo>
                    <a:pt x="4614" y="19489"/>
                    <a:pt x="4314" y="19517"/>
                    <a:pt x="4016" y="19517"/>
                  </a:cubicBezTo>
                  <a:cubicBezTo>
                    <a:pt x="3624" y="19517"/>
                    <a:pt x="3234" y="19469"/>
                    <a:pt x="2862" y="19380"/>
                  </a:cubicBezTo>
                  <a:cubicBezTo>
                    <a:pt x="2573" y="19275"/>
                    <a:pt x="2389" y="19144"/>
                    <a:pt x="2363" y="19012"/>
                  </a:cubicBezTo>
                  <a:cubicBezTo>
                    <a:pt x="2310" y="18671"/>
                    <a:pt x="2704" y="18041"/>
                    <a:pt x="3439" y="17385"/>
                  </a:cubicBezTo>
                  <a:cubicBezTo>
                    <a:pt x="4568" y="16414"/>
                    <a:pt x="5854" y="15626"/>
                    <a:pt x="7245" y="15023"/>
                  </a:cubicBezTo>
                  <a:cubicBezTo>
                    <a:pt x="8505" y="14419"/>
                    <a:pt x="9739" y="13763"/>
                    <a:pt x="10947" y="13106"/>
                  </a:cubicBezTo>
                  <a:lnTo>
                    <a:pt x="10973" y="13080"/>
                  </a:lnTo>
                  <a:cubicBezTo>
                    <a:pt x="11262" y="12923"/>
                    <a:pt x="11550" y="12791"/>
                    <a:pt x="11839" y="12634"/>
                  </a:cubicBezTo>
                  <a:cubicBezTo>
                    <a:pt x="12705" y="12240"/>
                    <a:pt x="13545" y="11741"/>
                    <a:pt x="14306" y="11164"/>
                  </a:cubicBezTo>
                  <a:cubicBezTo>
                    <a:pt x="15094" y="10586"/>
                    <a:pt x="15461" y="9641"/>
                    <a:pt x="15278" y="8696"/>
                  </a:cubicBezTo>
                  <a:cubicBezTo>
                    <a:pt x="15041" y="7594"/>
                    <a:pt x="14044" y="6623"/>
                    <a:pt x="12810" y="6308"/>
                  </a:cubicBezTo>
                  <a:cubicBezTo>
                    <a:pt x="12405" y="6197"/>
                    <a:pt x="12004" y="6149"/>
                    <a:pt x="11610" y="6149"/>
                  </a:cubicBezTo>
                  <a:cubicBezTo>
                    <a:pt x="10037" y="6149"/>
                    <a:pt x="8568" y="6917"/>
                    <a:pt x="7350" y="7568"/>
                  </a:cubicBezTo>
                  <a:cubicBezTo>
                    <a:pt x="6589" y="7961"/>
                    <a:pt x="5802" y="8329"/>
                    <a:pt x="4988" y="8644"/>
                  </a:cubicBezTo>
                  <a:lnTo>
                    <a:pt x="4857" y="8696"/>
                  </a:lnTo>
                  <a:cubicBezTo>
                    <a:pt x="4740" y="8720"/>
                    <a:pt x="4519" y="8806"/>
                    <a:pt x="4435" y="8806"/>
                  </a:cubicBezTo>
                  <a:cubicBezTo>
                    <a:pt x="4424" y="8806"/>
                    <a:pt x="4416" y="8804"/>
                    <a:pt x="4410" y="8801"/>
                  </a:cubicBezTo>
                  <a:cubicBezTo>
                    <a:pt x="4384" y="8775"/>
                    <a:pt x="4384" y="8749"/>
                    <a:pt x="4358" y="8749"/>
                  </a:cubicBezTo>
                  <a:cubicBezTo>
                    <a:pt x="4253" y="8408"/>
                    <a:pt x="4673" y="7909"/>
                    <a:pt x="4909" y="7594"/>
                  </a:cubicBezTo>
                  <a:lnTo>
                    <a:pt x="4962" y="7541"/>
                  </a:lnTo>
                  <a:cubicBezTo>
                    <a:pt x="5565" y="6859"/>
                    <a:pt x="6248" y="6229"/>
                    <a:pt x="7009" y="5704"/>
                  </a:cubicBezTo>
                  <a:cubicBezTo>
                    <a:pt x="7219" y="5546"/>
                    <a:pt x="7403" y="5389"/>
                    <a:pt x="7613" y="5205"/>
                  </a:cubicBezTo>
                  <a:lnTo>
                    <a:pt x="7692" y="5153"/>
                  </a:lnTo>
                  <a:cubicBezTo>
                    <a:pt x="8427" y="4575"/>
                    <a:pt x="9319" y="3840"/>
                    <a:pt x="9477" y="2764"/>
                  </a:cubicBezTo>
                  <a:cubicBezTo>
                    <a:pt x="9608" y="1635"/>
                    <a:pt x="8715" y="612"/>
                    <a:pt x="7744" y="244"/>
                  </a:cubicBezTo>
                  <a:cubicBezTo>
                    <a:pt x="7348" y="81"/>
                    <a:pt x="6932" y="1"/>
                    <a:pt x="648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31"/>
          <p:cNvGrpSpPr/>
          <p:nvPr/>
        </p:nvGrpSpPr>
        <p:grpSpPr>
          <a:xfrm>
            <a:off x="2012113" y="4220138"/>
            <a:ext cx="235600" cy="273275"/>
            <a:chOff x="2725875" y="2419850"/>
            <a:chExt cx="235600" cy="273275"/>
          </a:xfrm>
        </p:grpSpPr>
        <p:sp>
          <p:nvSpPr>
            <p:cNvPr id="1829" name="Google Shape;1829;p31"/>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1"/>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1"/>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1"/>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3" name="Google Shape;1833;p31"/>
          <p:cNvGrpSpPr/>
          <p:nvPr/>
        </p:nvGrpSpPr>
        <p:grpSpPr>
          <a:xfrm>
            <a:off x="6108138" y="4603050"/>
            <a:ext cx="341925" cy="514950"/>
            <a:chOff x="5245825" y="3639625"/>
            <a:chExt cx="341925" cy="514950"/>
          </a:xfrm>
        </p:grpSpPr>
        <p:sp>
          <p:nvSpPr>
            <p:cNvPr id="1834" name="Google Shape;1834;p31"/>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1"/>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1"/>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1"/>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8" name="Google Shape;1838;p31"/>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8"/>
        <p:cNvGrpSpPr/>
        <p:nvPr/>
      </p:nvGrpSpPr>
      <p:grpSpPr>
        <a:xfrm>
          <a:off x="0" y="0"/>
          <a:ext cx="0" cy="0"/>
          <a:chOff x="0" y="0"/>
          <a:chExt cx="0" cy="0"/>
        </a:xfrm>
      </p:grpSpPr>
      <p:sp>
        <p:nvSpPr>
          <p:cNvPr id="199" name="Google Shape;199;p4"/>
          <p:cNvSpPr txBox="1">
            <a:spLocks noGrp="1"/>
          </p:cNvSpPr>
          <p:nvPr>
            <p:ph type="body" idx="1"/>
          </p:nvPr>
        </p:nvSpPr>
        <p:spPr>
          <a:xfrm>
            <a:off x="724500" y="828400"/>
            <a:ext cx="7695000" cy="39768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Clr>
                <a:schemeClr val="dk1"/>
              </a:buClr>
              <a:buSzPts val="1600"/>
              <a:buChar char="●"/>
              <a:defRPr sz="1200">
                <a:solidFill>
                  <a:schemeClr val="dk1"/>
                </a:solidFill>
              </a:defRPr>
            </a:lvl1pPr>
            <a:lvl2pPr marL="914400" lvl="1" indent="-330200">
              <a:spcBef>
                <a:spcPts val="1600"/>
              </a:spcBef>
              <a:spcAft>
                <a:spcPts val="0"/>
              </a:spcAft>
              <a:buClr>
                <a:schemeClr val="dk1"/>
              </a:buClr>
              <a:buSzPts val="1600"/>
              <a:buChar char="○"/>
              <a:defRPr sz="1200">
                <a:solidFill>
                  <a:schemeClr val="dk1"/>
                </a:solidFill>
              </a:defRPr>
            </a:lvl2pPr>
            <a:lvl3pPr marL="1371600" lvl="2" indent="-330200">
              <a:spcBef>
                <a:spcPts val="1600"/>
              </a:spcBef>
              <a:spcAft>
                <a:spcPts val="0"/>
              </a:spcAft>
              <a:buClr>
                <a:schemeClr val="dk1"/>
              </a:buClr>
              <a:buSzPts val="1600"/>
              <a:buChar char="■"/>
              <a:defRPr>
                <a:solidFill>
                  <a:schemeClr val="dk1"/>
                </a:solidFill>
              </a:defRPr>
            </a:lvl3pPr>
            <a:lvl4pPr marL="1828800" lvl="3" indent="-330200">
              <a:spcBef>
                <a:spcPts val="1600"/>
              </a:spcBef>
              <a:spcAft>
                <a:spcPts val="0"/>
              </a:spcAft>
              <a:buClr>
                <a:schemeClr val="dk1"/>
              </a:buClr>
              <a:buSzPts val="1600"/>
              <a:buChar char="●"/>
              <a:defRPr>
                <a:solidFill>
                  <a:schemeClr val="dk1"/>
                </a:solidFill>
              </a:defRPr>
            </a:lvl4pPr>
            <a:lvl5pPr marL="2286000" lvl="4" indent="-330200">
              <a:spcBef>
                <a:spcPts val="1600"/>
              </a:spcBef>
              <a:spcAft>
                <a:spcPts val="0"/>
              </a:spcAft>
              <a:buClr>
                <a:schemeClr val="dk1"/>
              </a:buClr>
              <a:buSzPts val="1600"/>
              <a:buChar char="○"/>
              <a:defRPr>
                <a:solidFill>
                  <a:schemeClr val="dk1"/>
                </a:solidFill>
              </a:defRPr>
            </a:lvl5pPr>
            <a:lvl6pPr marL="2743200" lvl="5" indent="-330200">
              <a:spcBef>
                <a:spcPts val="1600"/>
              </a:spcBef>
              <a:spcAft>
                <a:spcPts val="0"/>
              </a:spcAft>
              <a:buClr>
                <a:schemeClr val="dk1"/>
              </a:buClr>
              <a:buSzPts val="1600"/>
              <a:buChar char="■"/>
              <a:defRPr>
                <a:solidFill>
                  <a:schemeClr val="dk1"/>
                </a:solidFill>
              </a:defRPr>
            </a:lvl6pPr>
            <a:lvl7pPr marL="3200400" lvl="6" indent="-330200">
              <a:spcBef>
                <a:spcPts val="1600"/>
              </a:spcBef>
              <a:spcAft>
                <a:spcPts val="0"/>
              </a:spcAft>
              <a:buClr>
                <a:schemeClr val="dk1"/>
              </a:buClr>
              <a:buSzPts val="1600"/>
              <a:buChar char="●"/>
              <a:defRPr>
                <a:solidFill>
                  <a:schemeClr val="dk1"/>
                </a:solidFill>
              </a:defRPr>
            </a:lvl7pPr>
            <a:lvl8pPr marL="3657600" lvl="7" indent="-330200">
              <a:spcBef>
                <a:spcPts val="1600"/>
              </a:spcBef>
              <a:spcAft>
                <a:spcPts val="0"/>
              </a:spcAft>
              <a:buClr>
                <a:schemeClr val="dk1"/>
              </a:buClr>
              <a:buSzPts val="1600"/>
              <a:buChar char="○"/>
              <a:defRPr>
                <a:solidFill>
                  <a:schemeClr val="dk1"/>
                </a:solidFill>
              </a:defRPr>
            </a:lvl8pPr>
            <a:lvl9pPr marL="4114800" lvl="8" indent="-330200">
              <a:spcBef>
                <a:spcPts val="1600"/>
              </a:spcBef>
              <a:spcAft>
                <a:spcPts val="1600"/>
              </a:spcAft>
              <a:buClr>
                <a:schemeClr val="dk1"/>
              </a:buClr>
              <a:buSzPts val="1600"/>
              <a:buChar char="■"/>
              <a:defRPr>
                <a:solidFill>
                  <a:schemeClr val="dk1"/>
                </a:solidFill>
              </a:defRPr>
            </a:lvl9pPr>
          </a:lstStyle>
          <a:p>
            <a:endParaRPr/>
          </a:p>
        </p:txBody>
      </p:sp>
      <p:sp>
        <p:nvSpPr>
          <p:cNvPr id="200" name="Google Shape;200;p4"/>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1" name="Google Shape;201;p4"/>
          <p:cNvGrpSpPr/>
          <p:nvPr/>
        </p:nvGrpSpPr>
        <p:grpSpPr>
          <a:xfrm>
            <a:off x="8597263" y="3681413"/>
            <a:ext cx="677900" cy="657575"/>
            <a:chOff x="1654250" y="887800"/>
            <a:chExt cx="677900" cy="657575"/>
          </a:xfrm>
        </p:grpSpPr>
        <p:sp>
          <p:nvSpPr>
            <p:cNvPr id="202" name="Google Shape;202;p4"/>
            <p:cNvSpPr/>
            <p:nvPr/>
          </p:nvSpPr>
          <p:spPr>
            <a:xfrm>
              <a:off x="1682450" y="973100"/>
              <a:ext cx="649700" cy="563925"/>
            </a:xfrm>
            <a:custGeom>
              <a:avLst/>
              <a:gdLst/>
              <a:ahLst/>
              <a:cxnLst/>
              <a:rect l="l" t="t" r="r" b="b"/>
              <a:pathLst>
                <a:path w="25988" h="22557" extrusionOk="0">
                  <a:moveTo>
                    <a:pt x="21132" y="0"/>
                  </a:moveTo>
                  <a:lnTo>
                    <a:pt x="16827" y="3570"/>
                  </a:lnTo>
                  <a:cubicBezTo>
                    <a:pt x="19714" y="7035"/>
                    <a:pt x="19268" y="12207"/>
                    <a:pt x="15803" y="15094"/>
                  </a:cubicBezTo>
                  <a:cubicBezTo>
                    <a:pt x="14266" y="16365"/>
                    <a:pt x="12408" y="16985"/>
                    <a:pt x="10564" y="16985"/>
                  </a:cubicBezTo>
                  <a:cubicBezTo>
                    <a:pt x="8219" y="16985"/>
                    <a:pt x="5896" y="15983"/>
                    <a:pt x="4279" y="14044"/>
                  </a:cubicBezTo>
                  <a:lnTo>
                    <a:pt x="1" y="17614"/>
                  </a:lnTo>
                  <a:cubicBezTo>
                    <a:pt x="2717" y="20874"/>
                    <a:pt x="6633" y="22556"/>
                    <a:pt x="10576" y="22556"/>
                  </a:cubicBezTo>
                  <a:cubicBezTo>
                    <a:pt x="13682" y="22556"/>
                    <a:pt x="16805" y="21512"/>
                    <a:pt x="19373" y="19373"/>
                  </a:cubicBezTo>
                  <a:cubicBezTo>
                    <a:pt x="25200" y="14516"/>
                    <a:pt x="25988" y="5828"/>
                    <a:pt x="2113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670650" y="961275"/>
              <a:ext cx="652325" cy="584100"/>
            </a:xfrm>
            <a:custGeom>
              <a:avLst/>
              <a:gdLst/>
              <a:ahLst/>
              <a:cxnLst/>
              <a:rect l="l" t="t" r="r" b="b"/>
              <a:pathLst>
                <a:path w="26093" h="23364" extrusionOk="0">
                  <a:moveTo>
                    <a:pt x="21551" y="946"/>
                  </a:moveTo>
                  <a:lnTo>
                    <a:pt x="21551" y="946"/>
                  </a:lnTo>
                  <a:cubicBezTo>
                    <a:pt x="26066" y="6642"/>
                    <a:pt x="25200" y="14911"/>
                    <a:pt x="19609" y="19583"/>
                  </a:cubicBezTo>
                  <a:cubicBezTo>
                    <a:pt x="17099" y="21668"/>
                    <a:pt x="14051" y="22691"/>
                    <a:pt x="11018" y="22691"/>
                  </a:cubicBezTo>
                  <a:cubicBezTo>
                    <a:pt x="7293" y="22691"/>
                    <a:pt x="3593" y="21149"/>
                    <a:pt x="945" y="18139"/>
                  </a:cubicBezTo>
                  <a:lnTo>
                    <a:pt x="4699" y="14963"/>
                  </a:lnTo>
                  <a:cubicBezTo>
                    <a:pt x="6386" y="16838"/>
                    <a:pt x="8716" y="17802"/>
                    <a:pt x="11056" y="17802"/>
                  </a:cubicBezTo>
                  <a:cubicBezTo>
                    <a:pt x="12975" y="17802"/>
                    <a:pt x="14900" y="17154"/>
                    <a:pt x="16485" y="15829"/>
                  </a:cubicBezTo>
                  <a:cubicBezTo>
                    <a:pt x="20002" y="12890"/>
                    <a:pt x="20580" y="7692"/>
                    <a:pt x="17771" y="4096"/>
                  </a:cubicBezTo>
                  <a:lnTo>
                    <a:pt x="21551" y="946"/>
                  </a:lnTo>
                  <a:close/>
                  <a:moveTo>
                    <a:pt x="21630" y="1"/>
                  </a:moveTo>
                  <a:lnTo>
                    <a:pt x="16852" y="3991"/>
                  </a:lnTo>
                  <a:lnTo>
                    <a:pt x="17062" y="4253"/>
                  </a:lnTo>
                  <a:cubicBezTo>
                    <a:pt x="19819" y="7587"/>
                    <a:pt x="19372" y="12522"/>
                    <a:pt x="16065" y="15304"/>
                  </a:cubicBezTo>
                  <a:cubicBezTo>
                    <a:pt x="14594" y="16532"/>
                    <a:pt x="12807" y="17131"/>
                    <a:pt x="11029" y="17131"/>
                  </a:cubicBezTo>
                  <a:cubicBezTo>
                    <a:pt x="8778" y="17131"/>
                    <a:pt x="6543" y="16170"/>
                    <a:pt x="4988" y="14307"/>
                  </a:cubicBezTo>
                  <a:lnTo>
                    <a:pt x="4778" y="14071"/>
                  </a:lnTo>
                  <a:lnTo>
                    <a:pt x="0" y="18061"/>
                  </a:lnTo>
                  <a:lnTo>
                    <a:pt x="210" y="18297"/>
                  </a:lnTo>
                  <a:cubicBezTo>
                    <a:pt x="2888" y="21526"/>
                    <a:pt x="6851" y="23363"/>
                    <a:pt x="11051" y="23363"/>
                  </a:cubicBezTo>
                  <a:cubicBezTo>
                    <a:pt x="16511" y="23363"/>
                    <a:pt x="21472" y="20187"/>
                    <a:pt x="23782" y="15252"/>
                  </a:cubicBezTo>
                  <a:cubicBezTo>
                    <a:pt x="26092" y="10291"/>
                    <a:pt x="25331" y="4463"/>
                    <a:pt x="21840" y="263"/>
                  </a:cubicBezTo>
                  <a:lnTo>
                    <a:pt x="2163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1666050" y="898950"/>
              <a:ext cx="649700" cy="564450"/>
            </a:xfrm>
            <a:custGeom>
              <a:avLst/>
              <a:gdLst/>
              <a:ahLst/>
              <a:cxnLst/>
              <a:rect l="l" t="t" r="r" b="b"/>
              <a:pathLst>
                <a:path w="25988" h="22578" extrusionOk="0">
                  <a:moveTo>
                    <a:pt x="21131" y="0"/>
                  </a:moveTo>
                  <a:lnTo>
                    <a:pt x="16826" y="3596"/>
                  </a:lnTo>
                  <a:cubicBezTo>
                    <a:pt x="19714" y="7061"/>
                    <a:pt x="19268" y="12206"/>
                    <a:pt x="15803" y="15094"/>
                  </a:cubicBezTo>
                  <a:cubicBezTo>
                    <a:pt x="14261" y="16380"/>
                    <a:pt x="12397" y="17007"/>
                    <a:pt x="10547" y="17007"/>
                  </a:cubicBezTo>
                  <a:cubicBezTo>
                    <a:pt x="8208" y="17007"/>
                    <a:pt x="5892" y="16005"/>
                    <a:pt x="4279" y="14070"/>
                  </a:cubicBezTo>
                  <a:lnTo>
                    <a:pt x="1" y="17640"/>
                  </a:lnTo>
                  <a:cubicBezTo>
                    <a:pt x="2713" y="20895"/>
                    <a:pt x="6622" y="22578"/>
                    <a:pt x="10560" y="22578"/>
                  </a:cubicBezTo>
                  <a:cubicBezTo>
                    <a:pt x="13671" y="22578"/>
                    <a:pt x="16801" y="21527"/>
                    <a:pt x="19373" y="19372"/>
                  </a:cubicBezTo>
                  <a:cubicBezTo>
                    <a:pt x="25200" y="14516"/>
                    <a:pt x="25988" y="5854"/>
                    <a:pt x="21131"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1654250" y="887800"/>
              <a:ext cx="652325" cy="583425"/>
            </a:xfrm>
            <a:custGeom>
              <a:avLst/>
              <a:gdLst/>
              <a:ahLst/>
              <a:cxnLst/>
              <a:rect l="l" t="t" r="r" b="b"/>
              <a:pathLst>
                <a:path w="26093" h="23337" extrusionOk="0">
                  <a:moveTo>
                    <a:pt x="21551" y="919"/>
                  </a:moveTo>
                  <a:cubicBezTo>
                    <a:pt x="26066" y="6615"/>
                    <a:pt x="25200" y="14884"/>
                    <a:pt x="19608" y="19556"/>
                  </a:cubicBezTo>
                  <a:cubicBezTo>
                    <a:pt x="17102" y="21651"/>
                    <a:pt x="14057" y="22674"/>
                    <a:pt x="11028" y="22674"/>
                  </a:cubicBezTo>
                  <a:cubicBezTo>
                    <a:pt x="7300" y="22674"/>
                    <a:pt x="3595" y="21124"/>
                    <a:pt x="945" y="18112"/>
                  </a:cubicBezTo>
                  <a:lnTo>
                    <a:pt x="4699" y="14962"/>
                  </a:lnTo>
                  <a:cubicBezTo>
                    <a:pt x="6386" y="16837"/>
                    <a:pt x="8716" y="17801"/>
                    <a:pt x="11056" y="17801"/>
                  </a:cubicBezTo>
                  <a:cubicBezTo>
                    <a:pt x="12974" y="17801"/>
                    <a:pt x="14900" y="17153"/>
                    <a:pt x="16485" y="15829"/>
                  </a:cubicBezTo>
                  <a:cubicBezTo>
                    <a:pt x="20002" y="12889"/>
                    <a:pt x="20580" y="7691"/>
                    <a:pt x="17771" y="4069"/>
                  </a:cubicBezTo>
                  <a:lnTo>
                    <a:pt x="21551" y="919"/>
                  </a:lnTo>
                  <a:close/>
                  <a:moveTo>
                    <a:pt x="21630" y="0"/>
                  </a:moveTo>
                  <a:lnTo>
                    <a:pt x="16852" y="3990"/>
                  </a:lnTo>
                  <a:lnTo>
                    <a:pt x="17062" y="4252"/>
                  </a:lnTo>
                  <a:cubicBezTo>
                    <a:pt x="19818" y="7560"/>
                    <a:pt x="19372" y="12521"/>
                    <a:pt x="16065" y="15304"/>
                  </a:cubicBezTo>
                  <a:cubicBezTo>
                    <a:pt x="14596" y="16518"/>
                    <a:pt x="12811" y="17111"/>
                    <a:pt x="11035" y="17111"/>
                  </a:cubicBezTo>
                  <a:cubicBezTo>
                    <a:pt x="8782" y="17111"/>
                    <a:pt x="6544" y="16156"/>
                    <a:pt x="4987" y="14306"/>
                  </a:cubicBezTo>
                  <a:lnTo>
                    <a:pt x="4777" y="14044"/>
                  </a:lnTo>
                  <a:lnTo>
                    <a:pt x="0" y="18033"/>
                  </a:lnTo>
                  <a:lnTo>
                    <a:pt x="210" y="18296"/>
                  </a:lnTo>
                  <a:cubicBezTo>
                    <a:pt x="2869" y="21476"/>
                    <a:pt x="6796" y="23336"/>
                    <a:pt x="10964" y="23336"/>
                  </a:cubicBezTo>
                  <a:cubicBezTo>
                    <a:pt x="10993" y="23336"/>
                    <a:pt x="11022" y="23336"/>
                    <a:pt x="11051" y="23336"/>
                  </a:cubicBezTo>
                  <a:cubicBezTo>
                    <a:pt x="16511" y="23336"/>
                    <a:pt x="21472" y="20186"/>
                    <a:pt x="23782" y="15225"/>
                  </a:cubicBezTo>
                  <a:cubicBezTo>
                    <a:pt x="26092" y="10290"/>
                    <a:pt x="25331" y="4436"/>
                    <a:pt x="21840" y="236"/>
                  </a:cubicBezTo>
                  <a:lnTo>
                    <a:pt x="2163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4"/>
          <p:cNvGrpSpPr/>
          <p:nvPr/>
        </p:nvGrpSpPr>
        <p:grpSpPr>
          <a:xfrm>
            <a:off x="-80975" y="1723725"/>
            <a:ext cx="504000" cy="617525"/>
            <a:chOff x="1702150" y="2499125"/>
            <a:chExt cx="504000" cy="617525"/>
          </a:xfrm>
        </p:grpSpPr>
        <p:sp>
          <p:nvSpPr>
            <p:cNvPr id="207" name="Google Shape;207;p4"/>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4"/>
          <p:cNvGrpSpPr/>
          <p:nvPr/>
        </p:nvGrpSpPr>
        <p:grpSpPr>
          <a:xfrm>
            <a:off x="8229750" y="355013"/>
            <a:ext cx="588675" cy="617400"/>
            <a:chOff x="1150250" y="3165075"/>
            <a:chExt cx="588675" cy="617400"/>
          </a:xfrm>
        </p:grpSpPr>
        <p:sp>
          <p:nvSpPr>
            <p:cNvPr id="212" name="Google Shape;212;p4"/>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4"/>
          <p:cNvGrpSpPr/>
          <p:nvPr/>
        </p:nvGrpSpPr>
        <p:grpSpPr>
          <a:xfrm rot="5400000">
            <a:off x="-420600" y="3150350"/>
            <a:ext cx="830150" cy="857075"/>
            <a:chOff x="291250" y="2584825"/>
            <a:chExt cx="830150" cy="857075"/>
          </a:xfrm>
        </p:grpSpPr>
        <p:sp>
          <p:nvSpPr>
            <p:cNvPr id="217" name="Google Shape;217;p4"/>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39"/>
        <p:cNvGrpSpPr/>
        <p:nvPr/>
      </p:nvGrpSpPr>
      <p:grpSpPr>
        <a:xfrm>
          <a:off x="0" y="0"/>
          <a:ext cx="0" cy="0"/>
          <a:chOff x="0" y="0"/>
          <a:chExt cx="0" cy="0"/>
        </a:xfrm>
      </p:grpSpPr>
      <p:grpSp>
        <p:nvGrpSpPr>
          <p:cNvPr id="1840" name="Google Shape;1840;p32"/>
          <p:cNvGrpSpPr/>
          <p:nvPr/>
        </p:nvGrpSpPr>
        <p:grpSpPr>
          <a:xfrm>
            <a:off x="2476769" y="327321"/>
            <a:ext cx="818373" cy="1135544"/>
            <a:chOff x="8640932" y="2527283"/>
            <a:chExt cx="818373" cy="1135544"/>
          </a:xfrm>
        </p:grpSpPr>
        <p:grpSp>
          <p:nvGrpSpPr>
            <p:cNvPr id="1841" name="Google Shape;1841;p32"/>
            <p:cNvGrpSpPr/>
            <p:nvPr/>
          </p:nvGrpSpPr>
          <p:grpSpPr>
            <a:xfrm rot="1671549">
              <a:off x="8872593" y="2562879"/>
              <a:ext cx="355050" cy="1079551"/>
              <a:chOff x="1324800" y="3903850"/>
              <a:chExt cx="355050" cy="1079550"/>
            </a:xfrm>
          </p:grpSpPr>
          <p:sp>
            <p:nvSpPr>
              <p:cNvPr id="1842" name="Google Shape;1842;p32"/>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5" name="Google Shape;1845;p32"/>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6" name="Google Shape;1846;p32"/>
          <p:cNvGrpSpPr/>
          <p:nvPr/>
        </p:nvGrpSpPr>
        <p:grpSpPr>
          <a:xfrm>
            <a:off x="5550525" y="784163"/>
            <a:ext cx="522375" cy="600475"/>
            <a:chOff x="570150" y="3736525"/>
            <a:chExt cx="522375" cy="600475"/>
          </a:xfrm>
        </p:grpSpPr>
        <p:sp>
          <p:nvSpPr>
            <p:cNvPr id="1847" name="Google Shape;1847;p32"/>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2"/>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1" name="Google Shape;1851;p32"/>
          <p:cNvGrpSpPr/>
          <p:nvPr/>
        </p:nvGrpSpPr>
        <p:grpSpPr>
          <a:xfrm rot="-540216">
            <a:off x="3807081" y="3802750"/>
            <a:ext cx="469885" cy="466610"/>
            <a:chOff x="1036725" y="560325"/>
            <a:chExt cx="469875" cy="466600"/>
          </a:xfrm>
        </p:grpSpPr>
        <p:sp>
          <p:nvSpPr>
            <p:cNvPr id="1852" name="Google Shape;1852;p32"/>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32"/>
          <p:cNvGrpSpPr/>
          <p:nvPr/>
        </p:nvGrpSpPr>
        <p:grpSpPr>
          <a:xfrm>
            <a:off x="8399150" y="1592500"/>
            <a:ext cx="744850" cy="567775"/>
            <a:chOff x="1713950" y="1952750"/>
            <a:chExt cx="744850" cy="567775"/>
          </a:xfrm>
        </p:grpSpPr>
        <p:sp>
          <p:nvSpPr>
            <p:cNvPr id="1857" name="Google Shape;1857;p32"/>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2"/>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2"/>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2"/>
            <p:cNvSpPr/>
            <p:nvPr/>
          </p:nvSpPr>
          <p:spPr>
            <a:xfrm>
              <a:off x="1713950" y="1952750"/>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1" name="Google Shape;1861;p32"/>
          <p:cNvGrpSpPr/>
          <p:nvPr/>
        </p:nvGrpSpPr>
        <p:grpSpPr>
          <a:xfrm>
            <a:off x="12388" y="2315950"/>
            <a:ext cx="677900" cy="657575"/>
            <a:chOff x="1654250" y="887800"/>
            <a:chExt cx="677900" cy="657575"/>
          </a:xfrm>
        </p:grpSpPr>
        <p:sp>
          <p:nvSpPr>
            <p:cNvPr id="1862" name="Google Shape;1862;p32"/>
            <p:cNvSpPr/>
            <p:nvPr/>
          </p:nvSpPr>
          <p:spPr>
            <a:xfrm>
              <a:off x="1682450" y="973100"/>
              <a:ext cx="649700" cy="563925"/>
            </a:xfrm>
            <a:custGeom>
              <a:avLst/>
              <a:gdLst/>
              <a:ahLst/>
              <a:cxnLst/>
              <a:rect l="l" t="t" r="r" b="b"/>
              <a:pathLst>
                <a:path w="25988" h="22557" extrusionOk="0">
                  <a:moveTo>
                    <a:pt x="21132" y="0"/>
                  </a:moveTo>
                  <a:lnTo>
                    <a:pt x="16827" y="3570"/>
                  </a:lnTo>
                  <a:cubicBezTo>
                    <a:pt x="19714" y="7035"/>
                    <a:pt x="19268" y="12207"/>
                    <a:pt x="15803" y="15094"/>
                  </a:cubicBezTo>
                  <a:cubicBezTo>
                    <a:pt x="14266" y="16365"/>
                    <a:pt x="12408" y="16985"/>
                    <a:pt x="10564" y="16985"/>
                  </a:cubicBezTo>
                  <a:cubicBezTo>
                    <a:pt x="8219" y="16985"/>
                    <a:pt x="5896" y="15983"/>
                    <a:pt x="4279" y="14044"/>
                  </a:cubicBezTo>
                  <a:lnTo>
                    <a:pt x="1" y="17614"/>
                  </a:lnTo>
                  <a:cubicBezTo>
                    <a:pt x="2717" y="20874"/>
                    <a:pt x="6633" y="22556"/>
                    <a:pt x="10576" y="22556"/>
                  </a:cubicBezTo>
                  <a:cubicBezTo>
                    <a:pt x="13682" y="22556"/>
                    <a:pt x="16805" y="21512"/>
                    <a:pt x="19373" y="19373"/>
                  </a:cubicBezTo>
                  <a:cubicBezTo>
                    <a:pt x="25200" y="14516"/>
                    <a:pt x="25988" y="5828"/>
                    <a:pt x="2113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2"/>
            <p:cNvSpPr/>
            <p:nvPr/>
          </p:nvSpPr>
          <p:spPr>
            <a:xfrm>
              <a:off x="1670650" y="961275"/>
              <a:ext cx="652325" cy="584100"/>
            </a:xfrm>
            <a:custGeom>
              <a:avLst/>
              <a:gdLst/>
              <a:ahLst/>
              <a:cxnLst/>
              <a:rect l="l" t="t" r="r" b="b"/>
              <a:pathLst>
                <a:path w="26093" h="23364" extrusionOk="0">
                  <a:moveTo>
                    <a:pt x="21551" y="946"/>
                  </a:moveTo>
                  <a:lnTo>
                    <a:pt x="21551" y="946"/>
                  </a:lnTo>
                  <a:cubicBezTo>
                    <a:pt x="26066" y="6642"/>
                    <a:pt x="25200" y="14911"/>
                    <a:pt x="19609" y="19583"/>
                  </a:cubicBezTo>
                  <a:cubicBezTo>
                    <a:pt x="17099" y="21668"/>
                    <a:pt x="14051" y="22691"/>
                    <a:pt x="11018" y="22691"/>
                  </a:cubicBezTo>
                  <a:cubicBezTo>
                    <a:pt x="7293" y="22691"/>
                    <a:pt x="3593" y="21149"/>
                    <a:pt x="945" y="18139"/>
                  </a:cubicBezTo>
                  <a:lnTo>
                    <a:pt x="4699" y="14963"/>
                  </a:lnTo>
                  <a:cubicBezTo>
                    <a:pt x="6386" y="16838"/>
                    <a:pt x="8716" y="17802"/>
                    <a:pt x="11056" y="17802"/>
                  </a:cubicBezTo>
                  <a:cubicBezTo>
                    <a:pt x="12975" y="17802"/>
                    <a:pt x="14900" y="17154"/>
                    <a:pt x="16485" y="15829"/>
                  </a:cubicBezTo>
                  <a:cubicBezTo>
                    <a:pt x="20002" y="12890"/>
                    <a:pt x="20580" y="7692"/>
                    <a:pt x="17771" y="4096"/>
                  </a:cubicBezTo>
                  <a:lnTo>
                    <a:pt x="21551" y="946"/>
                  </a:lnTo>
                  <a:close/>
                  <a:moveTo>
                    <a:pt x="21630" y="1"/>
                  </a:moveTo>
                  <a:lnTo>
                    <a:pt x="16852" y="3991"/>
                  </a:lnTo>
                  <a:lnTo>
                    <a:pt x="17062" y="4253"/>
                  </a:lnTo>
                  <a:cubicBezTo>
                    <a:pt x="19819" y="7587"/>
                    <a:pt x="19372" y="12522"/>
                    <a:pt x="16065" y="15304"/>
                  </a:cubicBezTo>
                  <a:cubicBezTo>
                    <a:pt x="14594" y="16532"/>
                    <a:pt x="12807" y="17131"/>
                    <a:pt x="11029" y="17131"/>
                  </a:cubicBezTo>
                  <a:cubicBezTo>
                    <a:pt x="8778" y="17131"/>
                    <a:pt x="6543" y="16170"/>
                    <a:pt x="4988" y="14307"/>
                  </a:cubicBezTo>
                  <a:lnTo>
                    <a:pt x="4778" y="14071"/>
                  </a:lnTo>
                  <a:lnTo>
                    <a:pt x="0" y="18061"/>
                  </a:lnTo>
                  <a:lnTo>
                    <a:pt x="210" y="18297"/>
                  </a:lnTo>
                  <a:cubicBezTo>
                    <a:pt x="2888" y="21526"/>
                    <a:pt x="6851" y="23363"/>
                    <a:pt x="11051" y="23363"/>
                  </a:cubicBezTo>
                  <a:cubicBezTo>
                    <a:pt x="16511" y="23363"/>
                    <a:pt x="21472" y="20187"/>
                    <a:pt x="23782" y="15252"/>
                  </a:cubicBezTo>
                  <a:cubicBezTo>
                    <a:pt x="26092" y="10291"/>
                    <a:pt x="25331" y="4463"/>
                    <a:pt x="21840" y="263"/>
                  </a:cubicBezTo>
                  <a:lnTo>
                    <a:pt x="2163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2"/>
            <p:cNvSpPr/>
            <p:nvPr/>
          </p:nvSpPr>
          <p:spPr>
            <a:xfrm>
              <a:off x="1666050" y="898950"/>
              <a:ext cx="649700" cy="564450"/>
            </a:xfrm>
            <a:custGeom>
              <a:avLst/>
              <a:gdLst/>
              <a:ahLst/>
              <a:cxnLst/>
              <a:rect l="l" t="t" r="r" b="b"/>
              <a:pathLst>
                <a:path w="25988" h="22578" extrusionOk="0">
                  <a:moveTo>
                    <a:pt x="21131" y="0"/>
                  </a:moveTo>
                  <a:lnTo>
                    <a:pt x="16826" y="3596"/>
                  </a:lnTo>
                  <a:cubicBezTo>
                    <a:pt x="19714" y="7061"/>
                    <a:pt x="19268" y="12206"/>
                    <a:pt x="15803" y="15094"/>
                  </a:cubicBezTo>
                  <a:cubicBezTo>
                    <a:pt x="14261" y="16380"/>
                    <a:pt x="12397" y="17007"/>
                    <a:pt x="10547" y="17007"/>
                  </a:cubicBezTo>
                  <a:cubicBezTo>
                    <a:pt x="8208" y="17007"/>
                    <a:pt x="5892" y="16005"/>
                    <a:pt x="4279" y="14070"/>
                  </a:cubicBezTo>
                  <a:lnTo>
                    <a:pt x="1" y="17640"/>
                  </a:lnTo>
                  <a:cubicBezTo>
                    <a:pt x="2713" y="20895"/>
                    <a:pt x="6622" y="22578"/>
                    <a:pt x="10560" y="22578"/>
                  </a:cubicBezTo>
                  <a:cubicBezTo>
                    <a:pt x="13671" y="22578"/>
                    <a:pt x="16801" y="21527"/>
                    <a:pt x="19373" y="19372"/>
                  </a:cubicBezTo>
                  <a:cubicBezTo>
                    <a:pt x="25200" y="14516"/>
                    <a:pt x="25988" y="5854"/>
                    <a:pt x="21131"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2"/>
            <p:cNvSpPr/>
            <p:nvPr/>
          </p:nvSpPr>
          <p:spPr>
            <a:xfrm>
              <a:off x="1654250" y="887800"/>
              <a:ext cx="652325" cy="583425"/>
            </a:xfrm>
            <a:custGeom>
              <a:avLst/>
              <a:gdLst/>
              <a:ahLst/>
              <a:cxnLst/>
              <a:rect l="l" t="t" r="r" b="b"/>
              <a:pathLst>
                <a:path w="26093" h="23337" extrusionOk="0">
                  <a:moveTo>
                    <a:pt x="21551" y="919"/>
                  </a:moveTo>
                  <a:cubicBezTo>
                    <a:pt x="26066" y="6615"/>
                    <a:pt x="25200" y="14884"/>
                    <a:pt x="19608" y="19556"/>
                  </a:cubicBezTo>
                  <a:cubicBezTo>
                    <a:pt x="17102" y="21651"/>
                    <a:pt x="14057" y="22674"/>
                    <a:pt x="11028" y="22674"/>
                  </a:cubicBezTo>
                  <a:cubicBezTo>
                    <a:pt x="7300" y="22674"/>
                    <a:pt x="3595" y="21124"/>
                    <a:pt x="945" y="18112"/>
                  </a:cubicBezTo>
                  <a:lnTo>
                    <a:pt x="4699" y="14962"/>
                  </a:lnTo>
                  <a:cubicBezTo>
                    <a:pt x="6386" y="16837"/>
                    <a:pt x="8716" y="17801"/>
                    <a:pt x="11056" y="17801"/>
                  </a:cubicBezTo>
                  <a:cubicBezTo>
                    <a:pt x="12974" y="17801"/>
                    <a:pt x="14900" y="17153"/>
                    <a:pt x="16485" y="15829"/>
                  </a:cubicBezTo>
                  <a:cubicBezTo>
                    <a:pt x="20002" y="12889"/>
                    <a:pt x="20580" y="7691"/>
                    <a:pt x="17771" y="4069"/>
                  </a:cubicBezTo>
                  <a:lnTo>
                    <a:pt x="21551" y="919"/>
                  </a:lnTo>
                  <a:close/>
                  <a:moveTo>
                    <a:pt x="21630" y="0"/>
                  </a:moveTo>
                  <a:lnTo>
                    <a:pt x="16852" y="3990"/>
                  </a:lnTo>
                  <a:lnTo>
                    <a:pt x="17062" y="4252"/>
                  </a:lnTo>
                  <a:cubicBezTo>
                    <a:pt x="19818" y="7560"/>
                    <a:pt x="19372" y="12521"/>
                    <a:pt x="16065" y="15304"/>
                  </a:cubicBezTo>
                  <a:cubicBezTo>
                    <a:pt x="14596" y="16518"/>
                    <a:pt x="12811" y="17111"/>
                    <a:pt x="11035" y="17111"/>
                  </a:cubicBezTo>
                  <a:cubicBezTo>
                    <a:pt x="8782" y="17111"/>
                    <a:pt x="6544" y="16156"/>
                    <a:pt x="4987" y="14306"/>
                  </a:cubicBezTo>
                  <a:lnTo>
                    <a:pt x="4777" y="14044"/>
                  </a:lnTo>
                  <a:lnTo>
                    <a:pt x="0" y="18033"/>
                  </a:lnTo>
                  <a:lnTo>
                    <a:pt x="210" y="18296"/>
                  </a:lnTo>
                  <a:cubicBezTo>
                    <a:pt x="2869" y="21476"/>
                    <a:pt x="6796" y="23336"/>
                    <a:pt x="10964" y="23336"/>
                  </a:cubicBezTo>
                  <a:cubicBezTo>
                    <a:pt x="10993" y="23336"/>
                    <a:pt x="11022" y="23336"/>
                    <a:pt x="11051" y="23336"/>
                  </a:cubicBezTo>
                  <a:cubicBezTo>
                    <a:pt x="16511" y="23336"/>
                    <a:pt x="21472" y="20186"/>
                    <a:pt x="23782" y="15225"/>
                  </a:cubicBezTo>
                  <a:cubicBezTo>
                    <a:pt x="26092" y="10290"/>
                    <a:pt x="25331" y="4436"/>
                    <a:pt x="21840" y="236"/>
                  </a:cubicBezTo>
                  <a:lnTo>
                    <a:pt x="2163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32"/>
          <p:cNvGrpSpPr/>
          <p:nvPr/>
        </p:nvGrpSpPr>
        <p:grpSpPr>
          <a:xfrm>
            <a:off x="-509650" y="3696975"/>
            <a:ext cx="1005375" cy="1025775"/>
            <a:chOff x="551775" y="1255225"/>
            <a:chExt cx="1005375" cy="1025775"/>
          </a:xfrm>
        </p:grpSpPr>
        <p:sp>
          <p:nvSpPr>
            <p:cNvPr id="1867" name="Google Shape;1867;p32"/>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2"/>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2"/>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2"/>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1" name="Google Shape;1871;p32"/>
          <p:cNvGrpSpPr/>
          <p:nvPr/>
        </p:nvGrpSpPr>
        <p:grpSpPr>
          <a:xfrm>
            <a:off x="2128563" y="4303250"/>
            <a:ext cx="522375" cy="600475"/>
            <a:chOff x="570150" y="3736525"/>
            <a:chExt cx="522375" cy="600475"/>
          </a:xfrm>
        </p:grpSpPr>
        <p:sp>
          <p:nvSpPr>
            <p:cNvPr id="1872" name="Google Shape;1872;p32"/>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2"/>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2"/>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2"/>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32"/>
          <p:cNvGrpSpPr/>
          <p:nvPr/>
        </p:nvGrpSpPr>
        <p:grpSpPr>
          <a:xfrm>
            <a:off x="472425" y="974975"/>
            <a:ext cx="504000" cy="617525"/>
            <a:chOff x="1702150" y="2499125"/>
            <a:chExt cx="504000" cy="617525"/>
          </a:xfrm>
        </p:grpSpPr>
        <p:sp>
          <p:nvSpPr>
            <p:cNvPr id="1877" name="Google Shape;1877;p32"/>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2"/>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2"/>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2"/>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oogle Shape;1881;p32"/>
          <p:cNvGrpSpPr/>
          <p:nvPr/>
        </p:nvGrpSpPr>
        <p:grpSpPr>
          <a:xfrm>
            <a:off x="5104913" y="4769725"/>
            <a:ext cx="445600" cy="706975"/>
            <a:chOff x="1717250" y="4324325"/>
            <a:chExt cx="445600" cy="706975"/>
          </a:xfrm>
        </p:grpSpPr>
        <p:sp>
          <p:nvSpPr>
            <p:cNvPr id="1882" name="Google Shape;1882;p32"/>
            <p:cNvSpPr/>
            <p:nvPr/>
          </p:nvSpPr>
          <p:spPr>
            <a:xfrm>
              <a:off x="1733650" y="4373450"/>
              <a:ext cx="429200" cy="648800"/>
            </a:xfrm>
            <a:custGeom>
              <a:avLst/>
              <a:gdLst/>
              <a:ahLst/>
              <a:cxnLst/>
              <a:rect l="l" t="t" r="r" b="b"/>
              <a:pathLst>
                <a:path w="17168" h="25952" extrusionOk="0">
                  <a:moveTo>
                    <a:pt x="7732" y="1"/>
                  </a:moveTo>
                  <a:cubicBezTo>
                    <a:pt x="7142" y="1"/>
                    <a:pt x="6552" y="156"/>
                    <a:pt x="6011" y="379"/>
                  </a:cubicBezTo>
                  <a:cubicBezTo>
                    <a:pt x="5122" y="707"/>
                    <a:pt x="5590" y="1933"/>
                    <a:pt x="6372" y="1933"/>
                  </a:cubicBezTo>
                  <a:cubicBezTo>
                    <a:pt x="6466" y="1933"/>
                    <a:pt x="6566" y="1915"/>
                    <a:pt x="6668" y="1875"/>
                  </a:cubicBezTo>
                  <a:cubicBezTo>
                    <a:pt x="6959" y="1730"/>
                    <a:pt x="7279" y="1654"/>
                    <a:pt x="7599" y="1654"/>
                  </a:cubicBezTo>
                  <a:cubicBezTo>
                    <a:pt x="7799" y="1654"/>
                    <a:pt x="7998" y="1684"/>
                    <a:pt x="8190" y="1744"/>
                  </a:cubicBezTo>
                  <a:cubicBezTo>
                    <a:pt x="8689" y="1928"/>
                    <a:pt x="8794" y="2190"/>
                    <a:pt x="8479" y="2584"/>
                  </a:cubicBezTo>
                  <a:cubicBezTo>
                    <a:pt x="7691" y="3476"/>
                    <a:pt x="6589" y="4106"/>
                    <a:pt x="5696" y="4894"/>
                  </a:cubicBezTo>
                  <a:cubicBezTo>
                    <a:pt x="4883" y="5629"/>
                    <a:pt x="3990" y="6548"/>
                    <a:pt x="3675" y="7650"/>
                  </a:cubicBezTo>
                  <a:cubicBezTo>
                    <a:pt x="3386" y="8621"/>
                    <a:pt x="3806" y="9855"/>
                    <a:pt x="4778" y="10275"/>
                  </a:cubicBezTo>
                  <a:cubicBezTo>
                    <a:pt x="5038" y="10390"/>
                    <a:pt x="5319" y="10439"/>
                    <a:pt x="5612" y="10439"/>
                  </a:cubicBezTo>
                  <a:cubicBezTo>
                    <a:pt x="6857" y="10439"/>
                    <a:pt x="8315" y="9551"/>
                    <a:pt x="9293" y="9041"/>
                  </a:cubicBezTo>
                  <a:cubicBezTo>
                    <a:pt x="10287" y="8535"/>
                    <a:pt x="11600" y="7738"/>
                    <a:pt x="12822" y="7738"/>
                  </a:cubicBezTo>
                  <a:cubicBezTo>
                    <a:pt x="13246" y="7738"/>
                    <a:pt x="13659" y="7834"/>
                    <a:pt x="14044" y="8070"/>
                  </a:cubicBezTo>
                  <a:cubicBezTo>
                    <a:pt x="14332" y="8254"/>
                    <a:pt x="14700" y="8621"/>
                    <a:pt x="14569" y="8989"/>
                  </a:cubicBezTo>
                  <a:cubicBezTo>
                    <a:pt x="14437" y="9356"/>
                    <a:pt x="13781" y="9645"/>
                    <a:pt x="13440" y="9829"/>
                  </a:cubicBezTo>
                  <a:cubicBezTo>
                    <a:pt x="12311" y="10459"/>
                    <a:pt x="11156" y="11063"/>
                    <a:pt x="10028" y="11693"/>
                  </a:cubicBezTo>
                  <a:cubicBezTo>
                    <a:pt x="8374" y="12611"/>
                    <a:pt x="6589" y="13268"/>
                    <a:pt x="4988" y="14318"/>
                  </a:cubicBezTo>
                  <a:cubicBezTo>
                    <a:pt x="3255" y="15473"/>
                    <a:pt x="0" y="18202"/>
                    <a:pt x="2389" y="20302"/>
                  </a:cubicBezTo>
                  <a:cubicBezTo>
                    <a:pt x="3115" y="20934"/>
                    <a:pt x="3951" y="21070"/>
                    <a:pt x="4820" y="21070"/>
                  </a:cubicBezTo>
                  <a:cubicBezTo>
                    <a:pt x="5477" y="21070"/>
                    <a:pt x="6153" y="20993"/>
                    <a:pt x="6813" y="20993"/>
                  </a:cubicBezTo>
                  <a:cubicBezTo>
                    <a:pt x="6985" y="20993"/>
                    <a:pt x="7155" y="20998"/>
                    <a:pt x="7324" y="21011"/>
                  </a:cubicBezTo>
                  <a:cubicBezTo>
                    <a:pt x="7691" y="21011"/>
                    <a:pt x="8059" y="21116"/>
                    <a:pt x="8400" y="21326"/>
                  </a:cubicBezTo>
                  <a:cubicBezTo>
                    <a:pt x="8820" y="21641"/>
                    <a:pt x="8768" y="21877"/>
                    <a:pt x="8479" y="22350"/>
                  </a:cubicBezTo>
                  <a:cubicBezTo>
                    <a:pt x="7849" y="23321"/>
                    <a:pt x="6589" y="23767"/>
                    <a:pt x="5618" y="24345"/>
                  </a:cubicBezTo>
                  <a:cubicBezTo>
                    <a:pt x="4833" y="24793"/>
                    <a:pt x="5217" y="25951"/>
                    <a:pt x="5918" y="25951"/>
                  </a:cubicBezTo>
                  <a:cubicBezTo>
                    <a:pt x="6038" y="25951"/>
                    <a:pt x="6166" y="25917"/>
                    <a:pt x="6300" y="25841"/>
                  </a:cubicBezTo>
                  <a:cubicBezTo>
                    <a:pt x="7508" y="25132"/>
                    <a:pt x="8899" y="24555"/>
                    <a:pt x="9739" y="23374"/>
                  </a:cubicBezTo>
                  <a:cubicBezTo>
                    <a:pt x="10421" y="22455"/>
                    <a:pt x="10631" y="21326"/>
                    <a:pt x="9818" y="20434"/>
                  </a:cubicBezTo>
                  <a:cubicBezTo>
                    <a:pt x="9156" y="19747"/>
                    <a:pt x="8249" y="19356"/>
                    <a:pt x="7286" y="19356"/>
                  </a:cubicBezTo>
                  <a:cubicBezTo>
                    <a:pt x="7255" y="19356"/>
                    <a:pt x="7224" y="19357"/>
                    <a:pt x="7193" y="19357"/>
                  </a:cubicBezTo>
                  <a:cubicBezTo>
                    <a:pt x="6510" y="19357"/>
                    <a:pt x="5758" y="19497"/>
                    <a:pt x="5029" y="19497"/>
                  </a:cubicBezTo>
                  <a:cubicBezTo>
                    <a:pt x="4664" y="19497"/>
                    <a:pt x="4305" y="19462"/>
                    <a:pt x="3964" y="19357"/>
                  </a:cubicBezTo>
                  <a:cubicBezTo>
                    <a:pt x="2441" y="18859"/>
                    <a:pt x="3728" y="17441"/>
                    <a:pt x="4436" y="16811"/>
                  </a:cubicBezTo>
                  <a:cubicBezTo>
                    <a:pt x="5591" y="15814"/>
                    <a:pt x="6904" y="15000"/>
                    <a:pt x="8321" y="14370"/>
                  </a:cubicBezTo>
                  <a:cubicBezTo>
                    <a:pt x="9608" y="13766"/>
                    <a:pt x="10815" y="13110"/>
                    <a:pt x="12049" y="12454"/>
                  </a:cubicBezTo>
                  <a:cubicBezTo>
                    <a:pt x="13151" y="11876"/>
                    <a:pt x="14359" y="11351"/>
                    <a:pt x="15330" y="10564"/>
                  </a:cubicBezTo>
                  <a:cubicBezTo>
                    <a:pt x="17167" y="9068"/>
                    <a:pt x="15907" y="6836"/>
                    <a:pt x="13939" y="6285"/>
                  </a:cubicBezTo>
                  <a:cubicBezTo>
                    <a:pt x="13578" y="6193"/>
                    <a:pt x="13221" y="6151"/>
                    <a:pt x="12867" y="6151"/>
                  </a:cubicBezTo>
                  <a:cubicBezTo>
                    <a:pt x="11417" y="6151"/>
                    <a:pt x="10023" y="6844"/>
                    <a:pt x="8715" y="7519"/>
                  </a:cubicBezTo>
                  <a:cubicBezTo>
                    <a:pt x="7954" y="7939"/>
                    <a:pt x="7140" y="8306"/>
                    <a:pt x="6326" y="8621"/>
                  </a:cubicBezTo>
                  <a:cubicBezTo>
                    <a:pt x="6104" y="8695"/>
                    <a:pt x="5866" y="8820"/>
                    <a:pt x="5662" y="8820"/>
                  </a:cubicBezTo>
                  <a:cubicBezTo>
                    <a:pt x="5504" y="8820"/>
                    <a:pt x="5368" y="8745"/>
                    <a:pt x="5276" y="8516"/>
                  </a:cubicBezTo>
                  <a:cubicBezTo>
                    <a:pt x="5093" y="7991"/>
                    <a:pt x="5644" y="7388"/>
                    <a:pt x="5933" y="7020"/>
                  </a:cubicBezTo>
                  <a:cubicBezTo>
                    <a:pt x="6694" y="6075"/>
                    <a:pt x="7718" y="5393"/>
                    <a:pt x="8636" y="4631"/>
                  </a:cubicBezTo>
                  <a:cubicBezTo>
                    <a:pt x="9345" y="4054"/>
                    <a:pt x="10238" y="3398"/>
                    <a:pt x="10369" y="2400"/>
                  </a:cubicBezTo>
                  <a:cubicBezTo>
                    <a:pt x="10500" y="1429"/>
                    <a:pt x="9713" y="563"/>
                    <a:pt x="8873" y="222"/>
                  </a:cubicBezTo>
                  <a:cubicBezTo>
                    <a:pt x="8500" y="67"/>
                    <a:pt x="8116" y="1"/>
                    <a:pt x="773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2"/>
            <p:cNvSpPr/>
            <p:nvPr/>
          </p:nvSpPr>
          <p:spPr>
            <a:xfrm>
              <a:off x="1763825" y="4365075"/>
              <a:ext cx="386550" cy="666225"/>
            </a:xfrm>
            <a:custGeom>
              <a:avLst/>
              <a:gdLst/>
              <a:ahLst/>
              <a:cxnLst/>
              <a:rect l="l" t="t" r="r" b="b"/>
              <a:pathLst>
                <a:path w="15462" h="26649" extrusionOk="0">
                  <a:moveTo>
                    <a:pt x="6555" y="662"/>
                  </a:moveTo>
                  <a:cubicBezTo>
                    <a:pt x="6915" y="662"/>
                    <a:pt x="7250" y="723"/>
                    <a:pt x="7561" y="845"/>
                  </a:cubicBezTo>
                  <a:cubicBezTo>
                    <a:pt x="8296" y="1160"/>
                    <a:pt x="8978" y="1895"/>
                    <a:pt x="8873" y="2709"/>
                  </a:cubicBezTo>
                  <a:cubicBezTo>
                    <a:pt x="8768" y="3496"/>
                    <a:pt x="8007" y="4100"/>
                    <a:pt x="7351" y="4651"/>
                  </a:cubicBezTo>
                  <a:lnTo>
                    <a:pt x="7246" y="4704"/>
                  </a:lnTo>
                  <a:lnTo>
                    <a:pt x="6642" y="5203"/>
                  </a:lnTo>
                  <a:cubicBezTo>
                    <a:pt x="5854" y="5754"/>
                    <a:pt x="5146" y="6410"/>
                    <a:pt x="4516" y="7145"/>
                  </a:cubicBezTo>
                  <a:lnTo>
                    <a:pt x="4463" y="7198"/>
                  </a:lnTo>
                  <a:cubicBezTo>
                    <a:pt x="4122" y="7618"/>
                    <a:pt x="3571" y="8326"/>
                    <a:pt x="3807" y="8983"/>
                  </a:cubicBezTo>
                  <a:cubicBezTo>
                    <a:pt x="3859" y="9166"/>
                    <a:pt x="3991" y="9324"/>
                    <a:pt x="4174" y="9403"/>
                  </a:cubicBezTo>
                  <a:cubicBezTo>
                    <a:pt x="4300" y="9445"/>
                    <a:pt x="4431" y="9466"/>
                    <a:pt x="4562" y="9466"/>
                  </a:cubicBezTo>
                  <a:cubicBezTo>
                    <a:pt x="4758" y="9466"/>
                    <a:pt x="4957" y="9418"/>
                    <a:pt x="5146" y="9324"/>
                  </a:cubicBezTo>
                  <a:lnTo>
                    <a:pt x="5251" y="9271"/>
                  </a:lnTo>
                  <a:cubicBezTo>
                    <a:pt x="6091" y="8956"/>
                    <a:pt x="6904" y="8589"/>
                    <a:pt x="7692" y="8143"/>
                  </a:cubicBezTo>
                  <a:cubicBezTo>
                    <a:pt x="8908" y="7513"/>
                    <a:pt x="10242" y="6817"/>
                    <a:pt x="11640" y="6817"/>
                  </a:cubicBezTo>
                  <a:cubicBezTo>
                    <a:pt x="11991" y="6817"/>
                    <a:pt x="12347" y="6861"/>
                    <a:pt x="12705" y="6961"/>
                  </a:cubicBezTo>
                  <a:cubicBezTo>
                    <a:pt x="13650" y="7171"/>
                    <a:pt x="14412" y="7906"/>
                    <a:pt x="14674" y="8825"/>
                  </a:cubicBezTo>
                  <a:cubicBezTo>
                    <a:pt x="14832" y="9534"/>
                    <a:pt x="14543" y="10243"/>
                    <a:pt x="13939" y="10663"/>
                  </a:cubicBezTo>
                  <a:cubicBezTo>
                    <a:pt x="13204" y="11214"/>
                    <a:pt x="12417" y="11686"/>
                    <a:pt x="11603" y="12054"/>
                  </a:cubicBezTo>
                  <a:cubicBezTo>
                    <a:pt x="11314" y="12211"/>
                    <a:pt x="11026" y="12369"/>
                    <a:pt x="10737" y="12526"/>
                  </a:cubicBezTo>
                  <a:lnTo>
                    <a:pt x="10684" y="12526"/>
                  </a:lnTo>
                  <a:cubicBezTo>
                    <a:pt x="9451" y="13209"/>
                    <a:pt x="8269" y="13839"/>
                    <a:pt x="7036" y="14416"/>
                  </a:cubicBezTo>
                  <a:cubicBezTo>
                    <a:pt x="5592" y="15046"/>
                    <a:pt x="4253" y="15886"/>
                    <a:pt x="3046" y="16910"/>
                  </a:cubicBezTo>
                  <a:cubicBezTo>
                    <a:pt x="2389" y="17514"/>
                    <a:pt x="1628" y="18380"/>
                    <a:pt x="1786" y="19141"/>
                  </a:cubicBezTo>
                  <a:cubicBezTo>
                    <a:pt x="1891" y="19587"/>
                    <a:pt x="2258" y="19929"/>
                    <a:pt x="2704" y="20007"/>
                  </a:cubicBezTo>
                  <a:cubicBezTo>
                    <a:pt x="3178" y="20122"/>
                    <a:pt x="3652" y="20185"/>
                    <a:pt x="4132" y="20185"/>
                  </a:cubicBezTo>
                  <a:cubicBezTo>
                    <a:pt x="4424" y="20185"/>
                    <a:pt x="4717" y="20162"/>
                    <a:pt x="5014" y="20112"/>
                  </a:cubicBezTo>
                  <a:cubicBezTo>
                    <a:pt x="5356" y="20060"/>
                    <a:pt x="5697" y="20034"/>
                    <a:pt x="6012" y="20034"/>
                  </a:cubicBezTo>
                  <a:cubicBezTo>
                    <a:pt x="6042" y="20033"/>
                    <a:pt x="6072" y="20032"/>
                    <a:pt x="6102" y="20032"/>
                  </a:cubicBezTo>
                  <a:cubicBezTo>
                    <a:pt x="6962" y="20032"/>
                    <a:pt x="7792" y="20396"/>
                    <a:pt x="8401" y="21005"/>
                  </a:cubicBezTo>
                  <a:cubicBezTo>
                    <a:pt x="9267" y="21976"/>
                    <a:pt x="8637" y="23105"/>
                    <a:pt x="8322" y="23551"/>
                  </a:cubicBezTo>
                  <a:cubicBezTo>
                    <a:pt x="7692" y="24444"/>
                    <a:pt x="6694" y="24969"/>
                    <a:pt x="5749" y="25494"/>
                  </a:cubicBezTo>
                  <a:cubicBezTo>
                    <a:pt x="5487" y="25625"/>
                    <a:pt x="5224" y="25782"/>
                    <a:pt x="4962" y="25914"/>
                  </a:cubicBezTo>
                  <a:cubicBezTo>
                    <a:pt x="4901" y="25959"/>
                    <a:pt x="4831" y="25987"/>
                    <a:pt x="4757" y="25987"/>
                  </a:cubicBezTo>
                  <a:cubicBezTo>
                    <a:pt x="4704" y="25987"/>
                    <a:pt x="4649" y="25973"/>
                    <a:pt x="4594" y="25940"/>
                  </a:cubicBezTo>
                  <a:cubicBezTo>
                    <a:pt x="4437" y="25835"/>
                    <a:pt x="4332" y="25651"/>
                    <a:pt x="4332" y="25441"/>
                  </a:cubicBezTo>
                  <a:cubicBezTo>
                    <a:pt x="4332" y="25257"/>
                    <a:pt x="4437" y="25100"/>
                    <a:pt x="4594" y="24995"/>
                  </a:cubicBezTo>
                  <a:cubicBezTo>
                    <a:pt x="4831" y="24864"/>
                    <a:pt x="5067" y="24759"/>
                    <a:pt x="5303" y="24627"/>
                  </a:cubicBezTo>
                  <a:cubicBezTo>
                    <a:pt x="6117" y="24207"/>
                    <a:pt x="7036" y="23709"/>
                    <a:pt x="7587" y="22895"/>
                  </a:cubicBezTo>
                  <a:cubicBezTo>
                    <a:pt x="7849" y="22449"/>
                    <a:pt x="8112" y="21924"/>
                    <a:pt x="7403" y="21425"/>
                  </a:cubicBezTo>
                  <a:cubicBezTo>
                    <a:pt x="7036" y="21189"/>
                    <a:pt x="6616" y="21057"/>
                    <a:pt x="6169" y="21031"/>
                  </a:cubicBezTo>
                  <a:cubicBezTo>
                    <a:pt x="6012" y="21005"/>
                    <a:pt x="5881" y="21005"/>
                    <a:pt x="5723" y="21005"/>
                  </a:cubicBezTo>
                  <a:lnTo>
                    <a:pt x="5697" y="21005"/>
                  </a:lnTo>
                  <a:cubicBezTo>
                    <a:pt x="5356" y="21005"/>
                    <a:pt x="4988" y="21031"/>
                    <a:pt x="4673" y="21084"/>
                  </a:cubicBezTo>
                  <a:cubicBezTo>
                    <a:pt x="4317" y="21107"/>
                    <a:pt x="3966" y="21131"/>
                    <a:pt x="3624" y="21131"/>
                  </a:cubicBezTo>
                  <a:cubicBezTo>
                    <a:pt x="2833" y="21131"/>
                    <a:pt x="2094" y="21004"/>
                    <a:pt x="1471" y="20454"/>
                  </a:cubicBezTo>
                  <a:cubicBezTo>
                    <a:pt x="972" y="20086"/>
                    <a:pt x="683" y="19509"/>
                    <a:pt x="736" y="18879"/>
                  </a:cubicBezTo>
                  <a:cubicBezTo>
                    <a:pt x="814" y="17540"/>
                    <a:pt x="2468" y="15991"/>
                    <a:pt x="4017" y="14968"/>
                  </a:cubicBezTo>
                  <a:cubicBezTo>
                    <a:pt x="4936" y="14390"/>
                    <a:pt x="5933" y="13865"/>
                    <a:pt x="6931" y="13419"/>
                  </a:cubicBezTo>
                  <a:cubicBezTo>
                    <a:pt x="7639" y="13078"/>
                    <a:pt x="8348" y="12736"/>
                    <a:pt x="9057" y="12369"/>
                  </a:cubicBezTo>
                  <a:cubicBezTo>
                    <a:pt x="9529" y="12080"/>
                    <a:pt x="10028" y="11818"/>
                    <a:pt x="10527" y="11555"/>
                  </a:cubicBezTo>
                  <a:cubicBezTo>
                    <a:pt x="11131" y="11214"/>
                    <a:pt x="11787" y="10846"/>
                    <a:pt x="12443" y="10479"/>
                  </a:cubicBezTo>
                  <a:lnTo>
                    <a:pt x="12627" y="10400"/>
                  </a:lnTo>
                  <a:cubicBezTo>
                    <a:pt x="13020" y="10190"/>
                    <a:pt x="13545" y="9901"/>
                    <a:pt x="13729" y="9481"/>
                  </a:cubicBezTo>
                  <a:cubicBezTo>
                    <a:pt x="13913" y="8983"/>
                    <a:pt x="13545" y="8458"/>
                    <a:pt x="13073" y="8169"/>
                  </a:cubicBezTo>
                  <a:cubicBezTo>
                    <a:pt x="12623" y="7889"/>
                    <a:pt x="12145" y="7778"/>
                    <a:pt x="11661" y="7778"/>
                  </a:cubicBezTo>
                  <a:cubicBezTo>
                    <a:pt x="10508" y="7778"/>
                    <a:pt x="9317" y="8412"/>
                    <a:pt x="8374" y="8930"/>
                  </a:cubicBezTo>
                  <a:lnTo>
                    <a:pt x="7981" y="9114"/>
                  </a:lnTo>
                  <a:lnTo>
                    <a:pt x="7534" y="9350"/>
                  </a:lnTo>
                  <a:cubicBezTo>
                    <a:pt x="6615" y="9851"/>
                    <a:pt x="5447" y="10486"/>
                    <a:pt x="4465" y="10486"/>
                  </a:cubicBezTo>
                  <a:cubicBezTo>
                    <a:pt x="4214" y="10486"/>
                    <a:pt x="3974" y="10444"/>
                    <a:pt x="3754" y="10348"/>
                  </a:cubicBezTo>
                  <a:cubicBezTo>
                    <a:pt x="2914" y="9980"/>
                    <a:pt x="2599" y="8878"/>
                    <a:pt x="2836" y="8090"/>
                  </a:cubicBezTo>
                  <a:cubicBezTo>
                    <a:pt x="3124" y="7040"/>
                    <a:pt x="4017" y="6148"/>
                    <a:pt x="4778" y="5465"/>
                  </a:cubicBezTo>
                  <a:cubicBezTo>
                    <a:pt x="5093" y="5176"/>
                    <a:pt x="5461" y="4888"/>
                    <a:pt x="5854" y="4625"/>
                  </a:cubicBezTo>
                  <a:cubicBezTo>
                    <a:pt x="6484" y="4179"/>
                    <a:pt x="7036" y="3680"/>
                    <a:pt x="7561" y="3129"/>
                  </a:cubicBezTo>
                  <a:cubicBezTo>
                    <a:pt x="7771" y="2945"/>
                    <a:pt x="7849" y="2657"/>
                    <a:pt x="7823" y="2368"/>
                  </a:cubicBezTo>
                  <a:cubicBezTo>
                    <a:pt x="7718" y="2000"/>
                    <a:pt x="7298" y="1817"/>
                    <a:pt x="7167" y="1764"/>
                  </a:cubicBezTo>
                  <a:cubicBezTo>
                    <a:pt x="6974" y="1678"/>
                    <a:pt x="6763" y="1636"/>
                    <a:pt x="6532" y="1636"/>
                  </a:cubicBezTo>
                  <a:cubicBezTo>
                    <a:pt x="6196" y="1636"/>
                    <a:pt x="5817" y="1724"/>
                    <a:pt x="5382" y="1895"/>
                  </a:cubicBezTo>
                  <a:cubicBezTo>
                    <a:pt x="5329" y="1922"/>
                    <a:pt x="5271" y="1933"/>
                    <a:pt x="5212" y="1933"/>
                  </a:cubicBezTo>
                  <a:cubicBezTo>
                    <a:pt x="5093" y="1933"/>
                    <a:pt x="4971" y="1887"/>
                    <a:pt x="4883" y="1817"/>
                  </a:cubicBezTo>
                  <a:cubicBezTo>
                    <a:pt x="4726" y="1685"/>
                    <a:pt x="4647" y="1502"/>
                    <a:pt x="4673" y="1292"/>
                  </a:cubicBezTo>
                  <a:cubicBezTo>
                    <a:pt x="4699" y="1160"/>
                    <a:pt x="4778" y="1055"/>
                    <a:pt x="4936" y="1003"/>
                  </a:cubicBezTo>
                  <a:cubicBezTo>
                    <a:pt x="5526" y="776"/>
                    <a:pt x="6064" y="662"/>
                    <a:pt x="6555" y="662"/>
                  </a:cubicBezTo>
                  <a:close/>
                  <a:moveTo>
                    <a:pt x="6504" y="0"/>
                  </a:moveTo>
                  <a:cubicBezTo>
                    <a:pt x="5939" y="0"/>
                    <a:pt x="5326" y="133"/>
                    <a:pt x="4647" y="399"/>
                  </a:cubicBezTo>
                  <a:cubicBezTo>
                    <a:pt x="4306" y="530"/>
                    <a:pt x="4043" y="845"/>
                    <a:pt x="3991" y="1187"/>
                  </a:cubicBezTo>
                  <a:cubicBezTo>
                    <a:pt x="3938" y="1633"/>
                    <a:pt x="4122" y="2053"/>
                    <a:pt x="4463" y="2315"/>
                  </a:cubicBezTo>
                  <a:cubicBezTo>
                    <a:pt x="4669" y="2487"/>
                    <a:pt x="4931" y="2580"/>
                    <a:pt x="5190" y="2580"/>
                  </a:cubicBezTo>
                  <a:cubicBezTo>
                    <a:pt x="5328" y="2580"/>
                    <a:pt x="5464" y="2554"/>
                    <a:pt x="5592" y="2499"/>
                  </a:cubicBezTo>
                  <a:cubicBezTo>
                    <a:pt x="5841" y="2366"/>
                    <a:pt x="6122" y="2296"/>
                    <a:pt x="6401" y="2296"/>
                  </a:cubicBezTo>
                  <a:cubicBezTo>
                    <a:pt x="6563" y="2296"/>
                    <a:pt x="6724" y="2320"/>
                    <a:pt x="6878" y="2368"/>
                  </a:cubicBezTo>
                  <a:cubicBezTo>
                    <a:pt x="6983" y="2394"/>
                    <a:pt x="7062" y="2447"/>
                    <a:pt x="7141" y="2525"/>
                  </a:cubicBezTo>
                  <a:cubicBezTo>
                    <a:pt x="7114" y="2578"/>
                    <a:pt x="7088" y="2657"/>
                    <a:pt x="7036" y="2709"/>
                  </a:cubicBezTo>
                  <a:cubicBezTo>
                    <a:pt x="6537" y="3208"/>
                    <a:pt x="6012" y="3680"/>
                    <a:pt x="5434" y="4074"/>
                  </a:cubicBezTo>
                  <a:cubicBezTo>
                    <a:pt x="5041" y="4363"/>
                    <a:pt x="4647" y="4651"/>
                    <a:pt x="4306" y="4993"/>
                  </a:cubicBezTo>
                  <a:cubicBezTo>
                    <a:pt x="3466" y="5728"/>
                    <a:pt x="2521" y="6699"/>
                    <a:pt x="2153" y="7906"/>
                  </a:cubicBezTo>
                  <a:cubicBezTo>
                    <a:pt x="1864" y="8956"/>
                    <a:pt x="2258" y="10400"/>
                    <a:pt x="3439" y="10925"/>
                  </a:cubicBezTo>
                  <a:cubicBezTo>
                    <a:pt x="3757" y="11063"/>
                    <a:pt x="4093" y="11121"/>
                    <a:pt x="4436" y="11121"/>
                  </a:cubicBezTo>
                  <a:cubicBezTo>
                    <a:pt x="5597" y="11121"/>
                    <a:pt x="6851" y="10454"/>
                    <a:pt x="7823" y="9928"/>
                  </a:cubicBezTo>
                  <a:lnTo>
                    <a:pt x="8269" y="9691"/>
                  </a:lnTo>
                  <a:lnTo>
                    <a:pt x="8637" y="9481"/>
                  </a:lnTo>
                  <a:cubicBezTo>
                    <a:pt x="9561" y="8991"/>
                    <a:pt x="10635" y="8419"/>
                    <a:pt x="11605" y="8419"/>
                  </a:cubicBezTo>
                  <a:cubicBezTo>
                    <a:pt x="11984" y="8419"/>
                    <a:pt x="12347" y="8506"/>
                    <a:pt x="12679" y="8720"/>
                  </a:cubicBezTo>
                  <a:cubicBezTo>
                    <a:pt x="12915" y="8851"/>
                    <a:pt x="13125" y="9114"/>
                    <a:pt x="13073" y="9219"/>
                  </a:cubicBezTo>
                  <a:cubicBezTo>
                    <a:pt x="12994" y="9403"/>
                    <a:pt x="12548" y="9665"/>
                    <a:pt x="12285" y="9796"/>
                  </a:cubicBezTo>
                  <a:lnTo>
                    <a:pt x="12102" y="9901"/>
                  </a:lnTo>
                  <a:cubicBezTo>
                    <a:pt x="11472" y="10243"/>
                    <a:pt x="10816" y="10610"/>
                    <a:pt x="10186" y="10951"/>
                  </a:cubicBezTo>
                  <a:cubicBezTo>
                    <a:pt x="9687" y="11214"/>
                    <a:pt x="9188" y="11476"/>
                    <a:pt x="8689" y="11765"/>
                  </a:cubicBezTo>
                  <a:cubicBezTo>
                    <a:pt x="8007" y="12133"/>
                    <a:pt x="7298" y="12474"/>
                    <a:pt x="6616" y="12789"/>
                  </a:cubicBezTo>
                  <a:cubicBezTo>
                    <a:pt x="5592" y="13261"/>
                    <a:pt x="4568" y="13786"/>
                    <a:pt x="3623" y="14390"/>
                  </a:cubicBezTo>
                  <a:cubicBezTo>
                    <a:pt x="2573" y="15073"/>
                    <a:pt x="158" y="16858"/>
                    <a:pt x="27" y="18800"/>
                  </a:cubicBezTo>
                  <a:cubicBezTo>
                    <a:pt x="1" y="19640"/>
                    <a:pt x="342" y="20401"/>
                    <a:pt x="998" y="20900"/>
                  </a:cubicBezTo>
                  <a:cubicBezTo>
                    <a:pt x="1799" y="21605"/>
                    <a:pt x="2710" y="21757"/>
                    <a:pt x="3632" y="21757"/>
                  </a:cubicBezTo>
                  <a:cubicBezTo>
                    <a:pt x="3979" y="21757"/>
                    <a:pt x="4328" y="21735"/>
                    <a:pt x="4673" y="21714"/>
                  </a:cubicBezTo>
                  <a:cubicBezTo>
                    <a:pt x="4950" y="21683"/>
                    <a:pt x="5236" y="21670"/>
                    <a:pt x="5520" y="21670"/>
                  </a:cubicBezTo>
                  <a:cubicBezTo>
                    <a:pt x="5721" y="21670"/>
                    <a:pt x="5921" y="21677"/>
                    <a:pt x="6117" y="21687"/>
                  </a:cubicBezTo>
                  <a:cubicBezTo>
                    <a:pt x="6432" y="21687"/>
                    <a:pt x="6747" y="21792"/>
                    <a:pt x="7009" y="21976"/>
                  </a:cubicBezTo>
                  <a:cubicBezTo>
                    <a:pt x="7246" y="22134"/>
                    <a:pt x="7246" y="22134"/>
                    <a:pt x="7009" y="22527"/>
                  </a:cubicBezTo>
                  <a:cubicBezTo>
                    <a:pt x="6563" y="23210"/>
                    <a:pt x="5776" y="23630"/>
                    <a:pt x="4988" y="24050"/>
                  </a:cubicBezTo>
                  <a:cubicBezTo>
                    <a:pt x="4752" y="24181"/>
                    <a:pt x="4489" y="24312"/>
                    <a:pt x="4253" y="24444"/>
                  </a:cubicBezTo>
                  <a:cubicBezTo>
                    <a:pt x="3886" y="24654"/>
                    <a:pt x="3676" y="25047"/>
                    <a:pt x="3676" y="25467"/>
                  </a:cubicBezTo>
                  <a:cubicBezTo>
                    <a:pt x="3676" y="25887"/>
                    <a:pt x="3886" y="26281"/>
                    <a:pt x="4253" y="26517"/>
                  </a:cubicBezTo>
                  <a:cubicBezTo>
                    <a:pt x="4411" y="26596"/>
                    <a:pt x="4568" y="26649"/>
                    <a:pt x="4726" y="26649"/>
                  </a:cubicBezTo>
                  <a:cubicBezTo>
                    <a:pt x="4909" y="26649"/>
                    <a:pt x="5093" y="26596"/>
                    <a:pt x="5251" y="26491"/>
                  </a:cubicBezTo>
                  <a:cubicBezTo>
                    <a:pt x="5513" y="26360"/>
                    <a:pt x="5749" y="26202"/>
                    <a:pt x="6012" y="26071"/>
                  </a:cubicBezTo>
                  <a:cubicBezTo>
                    <a:pt x="7036" y="25520"/>
                    <a:pt x="8086" y="24916"/>
                    <a:pt x="8794" y="23945"/>
                  </a:cubicBezTo>
                  <a:cubicBezTo>
                    <a:pt x="9661" y="22764"/>
                    <a:pt x="9687" y="21504"/>
                    <a:pt x="8847" y="20559"/>
                  </a:cubicBezTo>
                  <a:cubicBezTo>
                    <a:pt x="8132" y="19819"/>
                    <a:pt x="7120" y="19376"/>
                    <a:pt x="6076" y="19376"/>
                  </a:cubicBezTo>
                  <a:cubicBezTo>
                    <a:pt x="6046" y="19376"/>
                    <a:pt x="6016" y="19377"/>
                    <a:pt x="5986" y="19377"/>
                  </a:cubicBezTo>
                  <a:cubicBezTo>
                    <a:pt x="5618" y="19377"/>
                    <a:pt x="5251" y="19430"/>
                    <a:pt x="4909" y="19456"/>
                  </a:cubicBezTo>
                  <a:cubicBezTo>
                    <a:pt x="4636" y="19498"/>
                    <a:pt x="4359" y="19519"/>
                    <a:pt x="4083" y="19519"/>
                  </a:cubicBezTo>
                  <a:cubicBezTo>
                    <a:pt x="3668" y="19519"/>
                    <a:pt x="3256" y="19472"/>
                    <a:pt x="2862" y="19377"/>
                  </a:cubicBezTo>
                  <a:cubicBezTo>
                    <a:pt x="2573" y="19299"/>
                    <a:pt x="2389" y="19167"/>
                    <a:pt x="2363" y="19010"/>
                  </a:cubicBezTo>
                  <a:cubicBezTo>
                    <a:pt x="2311" y="18669"/>
                    <a:pt x="2704" y="18065"/>
                    <a:pt x="3439" y="17409"/>
                  </a:cubicBezTo>
                  <a:cubicBezTo>
                    <a:pt x="4568" y="16438"/>
                    <a:pt x="5854" y="15624"/>
                    <a:pt x="7246" y="15020"/>
                  </a:cubicBezTo>
                  <a:cubicBezTo>
                    <a:pt x="8506" y="14443"/>
                    <a:pt x="9739" y="13786"/>
                    <a:pt x="10947" y="13130"/>
                  </a:cubicBezTo>
                  <a:lnTo>
                    <a:pt x="10973" y="13104"/>
                  </a:lnTo>
                  <a:cubicBezTo>
                    <a:pt x="11262" y="12946"/>
                    <a:pt x="11551" y="12789"/>
                    <a:pt x="11839" y="12658"/>
                  </a:cubicBezTo>
                  <a:cubicBezTo>
                    <a:pt x="12705" y="12238"/>
                    <a:pt x="13545" y="11739"/>
                    <a:pt x="14307" y="11161"/>
                  </a:cubicBezTo>
                  <a:cubicBezTo>
                    <a:pt x="15094" y="10610"/>
                    <a:pt x="15462" y="9639"/>
                    <a:pt x="15278" y="8694"/>
                  </a:cubicBezTo>
                  <a:cubicBezTo>
                    <a:pt x="15042" y="7618"/>
                    <a:pt x="14044" y="6646"/>
                    <a:pt x="12810" y="6305"/>
                  </a:cubicBezTo>
                  <a:cubicBezTo>
                    <a:pt x="12419" y="6203"/>
                    <a:pt x="12031" y="6159"/>
                    <a:pt x="11649" y="6159"/>
                  </a:cubicBezTo>
                  <a:cubicBezTo>
                    <a:pt x="10061" y="6159"/>
                    <a:pt x="8578" y="6930"/>
                    <a:pt x="7351" y="7565"/>
                  </a:cubicBezTo>
                  <a:cubicBezTo>
                    <a:pt x="6589" y="7985"/>
                    <a:pt x="5802" y="8353"/>
                    <a:pt x="4988" y="8641"/>
                  </a:cubicBezTo>
                  <a:lnTo>
                    <a:pt x="4857" y="8694"/>
                  </a:lnTo>
                  <a:cubicBezTo>
                    <a:pt x="4751" y="8736"/>
                    <a:pt x="4559" y="8813"/>
                    <a:pt x="4461" y="8813"/>
                  </a:cubicBezTo>
                  <a:cubicBezTo>
                    <a:pt x="4438" y="8813"/>
                    <a:pt x="4421" y="8809"/>
                    <a:pt x="4411" y="8799"/>
                  </a:cubicBezTo>
                  <a:cubicBezTo>
                    <a:pt x="4384" y="8799"/>
                    <a:pt x="4384" y="8773"/>
                    <a:pt x="4358" y="8746"/>
                  </a:cubicBezTo>
                  <a:cubicBezTo>
                    <a:pt x="4253" y="8431"/>
                    <a:pt x="4673" y="7906"/>
                    <a:pt x="4909" y="7618"/>
                  </a:cubicBezTo>
                  <a:lnTo>
                    <a:pt x="4962" y="7565"/>
                  </a:lnTo>
                  <a:cubicBezTo>
                    <a:pt x="5566" y="6856"/>
                    <a:pt x="6248" y="6253"/>
                    <a:pt x="7009" y="5701"/>
                  </a:cubicBezTo>
                  <a:cubicBezTo>
                    <a:pt x="7219" y="5544"/>
                    <a:pt x="7403" y="5386"/>
                    <a:pt x="7613" y="5229"/>
                  </a:cubicBezTo>
                  <a:lnTo>
                    <a:pt x="7692" y="5150"/>
                  </a:lnTo>
                  <a:cubicBezTo>
                    <a:pt x="8427" y="4573"/>
                    <a:pt x="9319" y="3838"/>
                    <a:pt x="9477" y="2788"/>
                  </a:cubicBezTo>
                  <a:cubicBezTo>
                    <a:pt x="9608" y="1633"/>
                    <a:pt x="8716" y="635"/>
                    <a:pt x="7744" y="242"/>
                  </a:cubicBezTo>
                  <a:cubicBezTo>
                    <a:pt x="7354" y="81"/>
                    <a:pt x="6943" y="0"/>
                    <a:pt x="650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2"/>
            <p:cNvSpPr/>
            <p:nvPr/>
          </p:nvSpPr>
          <p:spPr>
            <a:xfrm>
              <a:off x="1717250" y="4332600"/>
              <a:ext cx="429200" cy="648325"/>
            </a:xfrm>
            <a:custGeom>
              <a:avLst/>
              <a:gdLst/>
              <a:ahLst/>
              <a:cxnLst/>
              <a:rect l="l" t="t" r="r" b="b"/>
              <a:pathLst>
                <a:path w="17168" h="25933" extrusionOk="0">
                  <a:moveTo>
                    <a:pt x="7753" y="0"/>
                  </a:moveTo>
                  <a:cubicBezTo>
                    <a:pt x="7155" y="0"/>
                    <a:pt x="6558" y="150"/>
                    <a:pt x="6011" y="359"/>
                  </a:cubicBezTo>
                  <a:cubicBezTo>
                    <a:pt x="5123" y="710"/>
                    <a:pt x="5588" y="1914"/>
                    <a:pt x="6367" y="1914"/>
                  </a:cubicBezTo>
                  <a:cubicBezTo>
                    <a:pt x="6463" y="1914"/>
                    <a:pt x="6564" y="1896"/>
                    <a:pt x="6667" y="1856"/>
                  </a:cubicBezTo>
                  <a:cubicBezTo>
                    <a:pt x="6958" y="1710"/>
                    <a:pt x="7279" y="1634"/>
                    <a:pt x="7599" y="1634"/>
                  </a:cubicBezTo>
                  <a:cubicBezTo>
                    <a:pt x="7799" y="1634"/>
                    <a:pt x="7998" y="1664"/>
                    <a:pt x="8190" y="1724"/>
                  </a:cubicBezTo>
                  <a:cubicBezTo>
                    <a:pt x="8689" y="1934"/>
                    <a:pt x="8794" y="2197"/>
                    <a:pt x="8479" y="2591"/>
                  </a:cubicBezTo>
                  <a:cubicBezTo>
                    <a:pt x="7691" y="3457"/>
                    <a:pt x="6589" y="4087"/>
                    <a:pt x="5696" y="4874"/>
                  </a:cubicBezTo>
                  <a:cubicBezTo>
                    <a:pt x="4882" y="5609"/>
                    <a:pt x="3990" y="6554"/>
                    <a:pt x="3675" y="7630"/>
                  </a:cubicBezTo>
                  <a:cubicBezTo>
                    <a:pt x="3386" y="8602"/>
                    <a:pt x="3806" y="9835"/>
                    <a:pt x="4777" y="10255"/>
                  </a:cubicBezTo>
                  <a:cubicBezTo>
                    <a:pt x="5042" y="10378"/>
                    <a:pt x="5328" y="10430"/>
                    <a:pt x="5627" y="10430"/>
                  </a:cubicBezTo>
                  <a:cubicBezTo>
                    <a:pt x="6868" y="10430"/>
                    <a:pt x="8319" y="9529"/>
                    <a:pt x="9292" y="9022"/>
                  </a:cubicBezTo>
                  <a:cubicBezTo>
                    <a:pt x="10280" y="8518"/>
                    <a:pt x="11582" y="7729"/>
                    <a:pt x="12797" y="7729"/>
                  </a:cubicBezTo>
                  <a:cubicBezTo>
                    <a:pt x="13230" y="7729"/>
                    <a:pt x="13651" y="7829"/>
                    <a:pt x="14043" y="8077"/>
                  </a:cubicBezTo>
                  <a:cubicBezTo>
                    <a:pt x="14332" y="8234"/>
                    <a:pt x="14700" y="8602"/>
                    <a:pt x="14568" y="8969"/>
                  </a:cubicBezTo>
                  <a:cubicBezTo>
                    <a:pt x="14437" y="9337"/>
                    <a:pt x="13781" y="9625"/>
                    <a:pt x="13440" y="9809"/>
                  </a:cubicBezTo>
                  <a:cubicBezTo>
                    <a:pt x="12311" y="10465"/>
                    <a:pt x="11156" y="11043"/>
                    <a:pt x="10027" y="11673"/>
                  </a:cubicBezTo>
                  <a:cubicBezTo>
                    <a:pt x="8374" y="12618"/>
                    <a:pt x="6589" y="13248"/>
                    <a:pt x="4987" y="14298"/>
                  </a:cubicBezTo>
                  <a:cubicBezTo>
                    <a:pt x="3255" y="15453"/>
                    <a:pt x="0" y="18209"/>
                    <a:pt x="2389" y="20309"/>
                  </a:cubicBezTo>
                  <a:cubicBezTo>
                    <a:pt x="3106" y="20933"/>
                    <a:pt x="3930" y="21074"/>
                    <a:pt x="4788" y="21074"/>
                  </a:cubicBezTo>
                  <a:cubicBezTo>
                    <a:pt x="5489" y="21074"/>
                    <a:pt x="6213" y="20980"/>
                    <a:pt x="6917" y="20980"/>
                  </a:cubicBezTo>
                  <a:cubicBezTo>
                    <a:pt x="7053" y="20980"/>
                    <a:pt x="7189" y="20983"/>
                    <a:pt x="7324" y="20991"/>
                  </a:cubicBezTo>
                  <a:cubicBezTo>
                    <a:pt x="7691" y="20991"/>
                    <a:pt x="8059" y="21123"/>
                    <a:pt x="8400" y="21333"/>
                  </a:cubicBezTo>
                  <a:cubicBezTo>
                    <a:pt x="8820" y="21621"/>
                    <a:pt x="8767" y="21858"/>
                    <a:pt x="8479" y="22330"/>
                  </a:cubicBezTo>
                  <a:cubicBezTo>
                    <a:pt x="7849" y="23328"/>
                    <a:pt x="6589" y="23774"/>
                    <a:pt x="5617" y="24351"/>
                  </a:cubicBezTo>
                  <a:cubicBezTo>
                    <a:pt x="4834" y="24799"/>
                    <a:pt x="5215" y="25933"/>
                    <a:pt x="5913" y="25933"/>
                  </a:cubicBezTo>
                  <a:cubicBezTo>
                    <a:pt x="6034" y="25933"/>
                    <a:pt x="6164" y="25899"/>
                    <a:pt x="6300" y="25821"/>
                  </a:cubicBezTo>
                  <a:cubicBezTo>
                    <a:pt x="7507" y="25113"/>
                    <a:pt x="8899" y="24561"/>
                    <a:pt x="9739" y="23380"/>
                  </a:cubicBezTo>
                  <a:cubicBezTo>
                    <a:pt x="10421" y="22461"/>
                    <a:pt x="10631" y="21333"/>
                    <a:pt x="9817" y="20414"/>
                  </a:cubicBezTo>
                  <a:cubicBezTo>
                    <a:pt x="9135" y="19705"/>
                    <a:pt x="8190" y="19338"/>
                    <a:pt x="7192" y="19338"/>
                  </a:cubicBezTo>
                  <a:cubicBezTo>
                    <a:pt x="6510" y="19338"/>
                    <a:pt x="5757" y="19489"/>
                    <a:pt x="5028" y="19489"/>
                  </a:cubicBezTo>
                  <a:cubicBezTo>
                    <a:pt x="4664" y="19489"/>
                    <a:pt x="4305" y="19451"/>
                    <a:pt x="3964" y="19338"/>
                  </a:cubicBezTo>
                  <a:cubicBezTo>
                    <a:pt x="2441" y="18839"/>
                    <a:pt x="3727" y="17448"/>
                    <a:pt x="4436" y="16792"/>
                  </a:cubicBezTo>
                  <a:cubicBezTo>
                    <a:pt x="5591" y="15794"/>
                    <a:pt x="6904" y="14980"/>
                    <a:pt x="8321" y="14377"/>
                  </a:cubicBezTo>
                  <a:cubicBezTo>
                    <a:pt x="9607" y="13747"/>
                    <a:pt x="10815" y="13090"/>
                    <a:pt x="12049" y="12434"/>
                  </a:cubicBezTo>
                  <a:cubicBezTo>
                    <a:pt x="13151" y="11857"/>
                    <a:pt x="14358" y="11358"/>
                    <a:pt x="15330" y="10544"/>
                  </a:cubicBezTo>
                  <a:cubicBezTo>
                    <a:pt x="17167" y="9074"/>
                    <a:pt x="15907" y="6817"/>
                    <a:pt x="13938" y="6292"/>
                  </a:cubicBezTo>
                  <a:cubicBezTo>
                    <a:pt x="13571" y="6192"/>
                    <a:pt x="13207" y="6148"/>
                    <a:pt x="12846" y="6148"/>
                  </a:cubicBezTo>
                  <a:cubicBezTo>
                    <a:pt x="11403" y="6148"/>
                    <a:pt x="10017" y="6853"/>
                    <a:pt x="8715" y="7525"/>
                  </a:cubicBezTo>
                  <a:cubicBezTo>
                    <a:pt x="7954" y="7945"/>
                    <a:pt x="7140" y="8313"/>
                    <a:pt x="6326" y="8628"/>
                  </a:cubicBezTo>
                  <a:cubicBezTo>
                    <a:pt x="6104" y="8702"/>
                    <a:pt x="5865" y="8826"/>
                    <a:pt x="5662" y="8826"/>
                  </a:cubicBezTo>
                  <a:cubicBezTo>
                    <a:pt x="5504" y="8826"/>
                    <a:pt x="5368" y="8752"/>
                    <a:pt x="5276" y="8523"/>
                  </a:cubicBezTo>
                  <a:cubicBezTo>
                    <a:pt x="5092" y="7998"/>
                    <a:pt x="5644" y="7394"/>
                    <a:pt x="5932" y="7000"/>
                  </a:cubicBezTo>
                  <a:cubicBezTo>
                    <a:pt x="6694" y="6082"/>
                    <a:pt x="7717" y="5373"/>
                    <a:pt x="8636" y="4638"/>
                  </a:cubicBezTo>
                  <a:cubicBezTo>
                    <a:pt x="9345" y="4034"/>
                    <a:pt x="10237" y="3378"/>
                    <a:pt x="10369" y="2407"/>
                  </a:cubicBezTo>
                  <a:cubicBezTo>
                    <a:pt x="10500" y="1436"/>
                    <a:pt x="9712" y="569"/>
                    <a:pt x="8872" y="202"/>
                  </a:cubicBezTo>
                  <a:cubicBezTo>
                    <a:pt x="8507" y="60"/>
                    <a:pt x="8130" y="0"/>
                    <a:pt x="775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2"/>
            <p:cNvSpPr/>
            <p:nvPr/>
          </p:nvSpPr>
          <p:spPr>
            <a:xfrm>
              <a:off x="1747425" y="4324325"/>
              <a:ext cx="386550" cy="665625"/>
            </a:xfrm>
            <a:custGeom>
              <a:avLst/>
              <a:gdLst/>
              <a:ahLst/>
              <a:cxnLst/>
              <a:rect l="l" t="t" r="r" b="b"/>
              <a:pathLst>
                <a:path w="15462" h="26625" extrusionOk="0">
                  <a:moveTo>
                    <a:pt x="6525" y="656"/>
                  </a:moveTo>
                  <a:cubicBezTo>
                    <a:pt x="6897" y="656"/>
                    <a:pt x="7241" y="722"/>
                    <a:pt x="7560" y="848"/>
                  </a:cubicBezTo>
                  <a:cubicBezTo>
                    <a:pt x="8295" y="1137"/>
                    <a:pt x="8978" y="1898"/>
                    <a:pt x="8873" y="2685"/>
                  </a:cubicBezTo>
                  <a:cubicBezTo>
                    <a:pt x="8768" y="3499"/>
                    <a:pt x="8007" y="4103"/>
                    <a:pt x="7350" y="4628"/>
                  </a:cubicBezTo>
                  <a:lnTo>
                    <a:pt x="7245" y="4706"/>
                  </a:lnTo>
                  <a:lnTo>
                    <a:pt x="6642" y="5179"/>
                  </a:lnTo>
                  <a:cubicBezTo>
                    <a:pt x="5854" y="5756"/>
                    <a:pt x="5145" y="6413"/>
                    <a:pt x="4515" y="7121"/>
                  </a:cubicBezTo>
                  <a:lnTo>
                    <a:pt x="4463" y="7200"/>
                  </a:lnTo>
                  <a:cubicBezTo>
                    <a:pt x="4122" y="7594"/>
                    <a:pt x="3570" y="8303"/>
                    <a:pt x="3807" y="8959"/>
                  </a:cubicBezTo>
                  <a:cubicBezTo>
                    <a:pt x="3859" y="9143"/>
                    <a:pt x="3990" y="9300"/>
                    <a:pt x="4174" y="9405"/>
                  </a:cubicBezTo>
                  <a:cubicBezTo>
                    <a:pt x="4287" y="9433"/>
                    <a:pt x="4404" y="9448"/>
                    <a:pt x="4521" y="9448"/>
                  </a:cubicBezTo>
                  <a:cubicBezTo>
                    <a:pt x="4731" y="9448"/>
                    <a:pt x="4943" y="9401"/>
                    <a:pt x="5145" y="9300"/>
                  </a:cubicBezTo>
                  <a:lnTo>
                    <a:pt x="5250" y="9248"/>
                  </a:lnTo>
                  <a:cubicBezTo>
                    <a:pt x="6090" y="8933"/>
                    <a:pt x="6904" y="8565"/>
                    <a:pt x="7692" y="8145"/>
                  </a:cubicBezTo>
                  <a:cubicBezTo>
                    <a:pt x="8920" y="7510"/>
                    <a:pt x="10268" y="6806"/>
                    <a:pt x="11680" y="6806"/>
                  </a:cubicBezTo>
                  <a:cubicBezTo>
                    <a:pt x="12019" y="6806"/>
                    <a:pt x="12360" y="6846"/>
                    <a:pt x="12705" y="6938"/>
                  </a:cubicBezTo>
                  <a:cubicBezTo>
                    <a:pt x="13650" y="7148"/>
                    <a:pt x="14411" y="7883"/>
                    <a:pt x="14674" y="8828"/>
                  </a:cubicBezTo>
                  <a:cubicBezTo>
                    <a:pt x="14831" y="9536"/>
                    <a:pt x="14543" y="10245"/>
                    <a:pt x="13939" y="10639"/>
                  </a:cubicBezTo>
                  <a:cubicBezTo>
                    <a:pt x="13204" y="11190"/>
                    <a:pt x="12416" y="11663"/>
                    <a:pt x="11603" y="12056"/>
                  </a:cubicBezTo>
                  <a:cubicBezTo>
                    <a:pt x="11314" y="12188"/>
                    <a:pt x="11025" y="12345"/>
                    <a:pt x="10737" y="12503"/>
                  </a:cubicBezTo>
                  <a:lnTo>
                    <a:pt x="10684" y="12529"/>
                  </a:lnTo>
                  <a:cubicBezTo>
                    <a:pt x="9450" y="13211"/>
                    <a:pt x="8269" y="13841"/>
                    <a:pt x="7035" y="14419"/>
                  </a:cubicBezTo>
                  <a:cubicBezTo>
                    <a:pt x="5592" y="15049"/>
                    <a:pt x="4253" y="15889"/>
                    <a:pt x="3045" y="16913"/>
                  </a:cubicBezTo>
                  <a:cubicBezTo>
                    <a:pt x="2389" y="17490"/>
                    <a:pt x="1628" y="18383"/>
                    <a:pt x="1785" y="19144"/>
                  </a:cubicBezTo>
                  <a:cubicBezTo>
                    <a:pt x="1890" y="19564"/>
                    <a:pt x="2258" y="19905"/>
                    <a:pt x="2704" y="20010"/>
                  </a:cubicBezTo>
                  <a:cubicBezTo>
                    <a:pt x="3148" y="20117"/>
                    <a:pt x="3592" y="20171"/>
                    <a:pt x="4042" y="20171"/>
                  </a:cubicBezTo>
                  <a:cubicBezTo>
                    <a:pt x="4362" y="20171"/>
                    <a:pt x="4686" y="20143"/>
                    <a:pt x="5014" y="20089"/>
                  </a:cubicBezTo>
                  <a:cubicBezTo>
                    <a:pt x="5355" y="20062"/>
                    <a:pt x="5697" y="20036"/>
                    <a:pt x="6012" y="20036"/>
                  </a:cubicBezTo>
                  <a:cubicBezTo>
                    <a:pt x="6044" y="20035"/>
                    <a:pt x="6076" y="20035"/>
                    <a:pt x="6108" y="20035"/>
                  </a:cubicBezTo>
                  <a:cubicBezTo>
                    <a:pt x="6966" y="20035"/>
                    <a:pt x="7793" y="20374"/>
                    <a:pt x="8400" y="20981"/>
                  </a:cubicBezTo>
                  <a:cubicBezTo>
                    <a:pt x="9267" y="21979"/>
                    <a:pt x="8637" y="23107"/>
                    <a:pt x="8322" y="23554"/>
                  </a:cubicBezTo>
                  <a:cubicBezTo>
                    <a:pt x="7692" y="24420"/>
                    <a:pt x="6694" y="24971"/>
                    <a:pt x="5749" y="25470"/>
                  </a:cubicBezTo>
                  <a:cubicBezTo>
                    <a:pt x="5487" y="25627"/>
                    <a:pt x="5224" y="25759"/>
                    <a:pt x="4962" y="25916"/>
                  </a:cubicBezTo>
                  <a:cubicBezTo>
                    <a:pt x="4904" y="25959"/>
                    <a:pt x="4838" y="25979"/>
                    <a:pt x="4769" y="25979"/>
                  </a:cubicBezTo>
                  <a:cubicBezTo>
                    <a:pt x="4712" y="25979"/>
                    <a:pt x="4653" y="25966"/>
                    <a:pt x="4594" y="25942"/>
                  </a:cubicBezTo>
                  <a:cubicBezTo>
                    <a:pt x="4437" y="25837"/>
                    <a:pt x="4332" y="25654"/>
                    <a:pt x="4332" y="25444"/>
                  </a:cubicBezTo>
                  <a:cubicBezTo>
                    <a:pt x="4332" y="25260"/>
                    <a:pt x="4437" y="25076"/>
                    <a:pt x="4594" y="24997"/>
                  </a:cubicBezTo>
                  <a:cubicBezTo>
                    <a:pt x="4830" y="24866"/>
                    <a:pt x="5067" y="24735"/>
                    <a:pt x="5303" y="24604"/>
                  </a:cubicBezTo>
                  <a:cubicBezTo>
                    <a:pt x="6117" y="24184"/>
                    <a:pt x="7035" y="23711"/>
                    <a:pt x="7587" y="22871"/>
                  </a:cubicBezTo>
                  <a:cubicBezTo>
                    <a:pt x="7849" y="22425"/>
                    <a:pt x="8112" y="21926"/>
                    <a:pt x="7403" y="21427"/>
                  </a:cubicBezTo>
                  <a:cubicBezTo>
                    <a:pt x="7035" y="21165"/>
                    <a:pt x="6615" y="21034"/>
                    <a:pt x="6169" y="21007"/>
                  </a:cubicBezTo>
                  <a:lnTo>
                    <a:pt x="5697" y="21007"/>
                  </a:lnTo>
                  <a:cubicBezTo>
                    <a:pt x="5355" y="21007"/>
                    <a:pt x="4988" y="21034"/>
                    <a:pt x="4673" y="21086"/>
                  </a:cubicBezTo>
                  <a:cubicBezTo>
                    <a:pt x="4350" y="21101"/>
                    <a:pt x="4030" y="21117"/>
                    <a:pt x="3718" y="21117"/>
                  </a:cubicBezTo>
                  <a:cubicBezTo>
                    <a:pt x="2891" y="21117"/>
                    <a:pt x="2119" y="21002"/>
                    <a:pt x="1470" y="20430"/>
                  </a:cubicBezTo>
                  <a:cubicBezTo>
                    <a:pt x="972" y="20062"/>
                    <a:pt x="683" y="19485"/>
                    <a:pt x="735" y="18881"/>
                  </a:cubicBezTo>
                  <a:cubicBezTo>
                    <a:pt x="814" y="17516"/>
                    <a:pt x="2468" y="15968"/>
                    <a:pt x="4017" y="14970"/>
                  </a:cubicBezTo>
                  <a:cubicBezTo>
                    <a:pt x="4935" y="14393"/>
                    <a:pt x="5933" y="13868"/>
                    <a:pt x="6930" y="13421"/>
                  </a:cubicBezTo>
                  <a:cubicBezTo>
                    <a:pt x="7639" y="13080"/>
                    <a:pt x="8348" y="12739"/>
                    <a:pt x="9057" y="12345"/>
                  </a:cubicBezTo>
                  <a:cubicBezTo>
                    <a:pt x="9529" y="12083"/>
                    <a:pt x="10028" y="11820"/>
                    <a:pt x="10527" y="11558"/>
                  </a:cubicBezTo>
                  <a:cubicBezTo>
                    <a:pt x="11130" y="11190"/>
                    <a:pt x="11787" y="10849"/>
                    <a:pt x="12443" y="10481"/>
                  </a:cubicBezTo>
                  <a:lnTo>
                    <a:pt x="12626" y="10376"/>
                  </a:lnTo>
                  <a:cubicBezTo>
                    <a:pt x="13020" y="10166"/>
                    <a:pt x="13545" y="9878"/>
                    <a:pt x="13729" y="9484"/>
                  </a:cubicBezTo>
                  <a:cubicBezTo>
                    <a:pt x="13913" y="8959"/>
                    <a:pt x="13545" y="8460"/>
                    <a:pt x="13073" y="8171"/>
                  </a:cubicBezTo>
                  <a:cubicBezTo>
                    <a:pt x="12621" y="7891"/>
                    <a:pt x="12142" y="7779"/>
                    <a:pt x="11656" y="7779"/>
                  </a:cubicBezTo>
                  <a:cubicBezTo>
                    <a:pt x="10504" y="7779"/>
                    <a:pt x="9316" y="8408"/>
                    <a:pt x="8374" y="8906"/>
                  </a:cubicBezTo>
                  <a:lnTo>
                    <a:pt x="7980" y="9116"/>
                  </a:lnTo>
                  <a:lnTo>
                    <a:pt x="7534" y="9353"/>
                  </a:lnTo>
                  <a:cubicBezTo>
                    <a:pt x="6616" y="9833"/>
                    <a:pt x="5448" y="10462"/>
                    <a:pt x="4467" y="10462"/>
                  </a:cubicBezTo>
                  <a:cubicBezTo>
                    <a:pt x="4215" y="10462"/>
                    <a:pt x="3975" y="10421"/>
                    <a:pt x="3754" y="10324"/>
                  </a:cubicBezTo>
                  <a:cubicBezTo>
                    <a:pt x="2914" y="9956"/>
                    <a:pt x="2599" y="8880"/>
                    <a:pt x="2835" y="8093"/>
                  </a:cubicBezTo>
                  <a:cubicBezTo>
                    <a:pt x="3124" y="7043"/>
                    <a:pt x="4017" y="6124"/>
                    <a:pt x="4778" y="5468"/>
                  </a:cubicBezTo>
                  <a:cubicBezTo>
                    <a:pt x="5093" y="5153"/>
                    <a:pt x="5460" y="4890"/>
                    <a:pt x="5854" y="4602"/>
                  </a:cubicBezTo>
                  <a:cubicBezTo>
                    <a:pt x="6484" y="4182"/>
                    <a:pt x="7035" y="3683"/>
                    <a:pt x="7560" y="3105"/>
                  </a:cubicBezTo>
                  <a:cubicBezTo>
                    <a:pt x="7770" y="2922"/>
                    <a:pt x="7849" y="2633"/>
                    <a:pt x="7823" y="2370"/>
                  </a:cubicBezTo>
                  <a:cubicBezTo>
                    <a:pt x="7718" y="1977"/>
                    <a:pt x="7298" y="1793"/>
                    <a:pt x="7167" y="1740"/>
                  </a:cubicBezTo>
                  <a:cubicBezTo>
                    <a:pt x="6970" y="1664"/>
                    <a:pt x="6755" y="1624"/>
                    <a:pt x="6519" y="1624"/>
                  </a:cubicBezTo>
                  <a:cubicBezTo>
                    <a:pt x="6187" y="1624"/>
                    <a:pt x="5811" y="1703"/>
                    <a:pt x="5382" y="1872"/>
                  </a:cubicBezTo>
                  <a:cubicBezTo>
                    <a:pt x="5323" y="1901"/>
                    <a:pt x="5256" y="1916"/>
                    <a:pt x="5189" y="1916"/>
                  </a:cubicBezTo>
                  <a:cubicBezTo>
                    <a:pt x="5078" y="1916"/>
                    <a:pt x="4965" y="1875"/>
                    <a:pt x="4883" y="1793"/>
                  </a:cubicBezTo>
                  <a:cubicBezTo>
                    <a:pt x="4725" y="1688"/>
                    <a:pt x="4647" y="1478"/>
                    <a:pt x="4673" y="1294"/>
                  </a:cubicBezTo>
                  <a:cubicBezTo>
                    <a:pt x="4699" y="1163"/>
                    <a:pt x="4778" y="1032"/>
                    <a:pt x="4935" y="1005"/>
                  </a:cubicBezTo>
                  <a:cubicBezTo>
                    <a:pt x="5514" y="768"/>
                    <a:pt x="6042" y="656"/>
                    <a:pt x="6525" y="656"/>
                  </a:cubicBezTo>
                  <a:close/>
                  <a:moveTo>
                    <a:pt x="6485" y="1"/>
                  </a:moveTo>
                  <a:cubicBezTo>
                    <a:pt x="5925" y="1"/>
                    <a:pt x="5318" y="127"/>
                    <a:pt x="4647" y="375"/>
                  </a:cubicBezTo>
                  <a:cubicBezTo>
                    <a:pt x="4305" y="507"/>
                    <a:pt x="4043" y="822"/>
                    <a:pt x="3990" y="1189"/>
                  </a:cubicBezTo>
                  <a:cubicBezTo>
                    <a:pt x="3938" y="1609"/>
                    <a:pt x="4122" y="2055"/>
                    <a:pt x="4463" y="2318"/>
                  </a:cubicBezTo>
                  <a:cubicBezTo>
                    <a:pt x="4660" y="2482"/>
                    <a:pt x="4908" y="2564"/>
                    <a:pt x="5156" y="2564"/>
                  </a:cubicBezTo>
                  <a:cubicBezTo>
                    <a:pt x="5305" y="2564"/>
                    <a:pt x="5454" y="2534"/>
                    <a:pt x="5592" y="2475"/>
                  </a:cubicBezTo>
                  <a:cubicBezTo>
                    <a:pt x="5850" y="2355"/>
                    <a:pt x="6143" y="2291"/>
                    <a:pt x="6432" y="2291"/>
                  </a:cubicBezTo>
                  <a:cubicBezTo>
                    <a:pt x="6583" y="2291"/>
                    <a:pt x="6734" y="2308"/>
                    <a:pt x="6878" y="2344"/>
                  </a:cubicBezTo>
                  <a:cubicBezTo>
                    <a:pt x="6983" y="2397"/>
                    <a:pt x="7062" y="2449"/>
                    <a:pt x="7140" y="2502"/>
                  </a:cubicBezTo>
                  <a:cubicBezTo>
                    <a:pt x="7114" y="2580"/>
                    <a:pt x="7088" y="2633"/>
                    <a:pt x="7035" y="2685"/>
                  </a:cubicBezTo>
                  <a:cubicBezTo>
                    <a:pt x="6537" y="3210"/>
                    <a:pt x="6012" y="3683"/>
                    <a:pt x="5434" y="4077"/>
                  </a:cubicBezTo>
                  <a:cubicBezTo>
                    <a:pt x="5040" y="4365"/>
                    <a:pt x="4647" y="4654"/>
                    <a:pt x="4305" y="4969"/>
                  </a:cubicBezTo>
                  <a:cubicBezTo>
                    <a:pt x="3465" y="5704"/>
                    <a:pt x="2520" y="6701"/>
                    <a:pt x="2153" y="7883"/>
                  </a:cubicBezTo>
                  <a:cubicBezTo>
                    <a:pt x="1864" y="8959"/>
                    <a:pt x="2258" y="10403"/>
                    <a:pt x="3439" y="10928"/>
                  </a:cubicBezTo>
                  <a:cubicBezTo>
                    <a:pt x="3751" y="11063"/>
                    <a:pt x="4081" y="11121"/>
                    <a:pt x="4418" y="11121"/>
                  </a:cubicBezTo>
                  <a:cubicBezTo>
                    <a:pt x="5584" y="11121"/>
                    <a:pt x="6846" y="10433"/>
                    <a:pt x="7823" y="9904"/>
                  </a:cubicBezTo>
                  <a:lnTo>
                    <a:pt x="8269" y="9668"/>
                  </a:lnTo>
                  <a:lnTo>
                    <a:pt x="8637" y="9458"/>
                  </a:lnTo>
                  <a:cubicBezTo>
                    <a:pt x="9568" y="8982"/>
                    <a:pt x="10651" y="8411"/>
                    <a:pt x="11626" y="8411"/>
                  </a:cubicBezTo>
                  <a:cubicBezTo>
                    <a:pt x="11997" y="8411"/>
                    <a:pt x="12353" y="8494"/>
                    <a:pt x="12679" y="8696"/>
                  </a:cubicBezTo>
                  <a:cubicBezTo>
                    <a:pt x="12915" y="8854"/>
                    <a:pt x="13125" y="9090"/>
                    <a:pt x="13073" y="9195"/>
                  </a:cubicBezTo>
                  <a:cubicBezTo>
                    <a:pt x="12994" y="9405"/>
                    <a:pt x="12548" y="9641"/>
                    <a:pt x="12285" y="9773"/>
                  </a:cubicBezTo>
                  <a:lnTo>
                    <a:pt x="12102" y="9878"/>
                  </a:lnTo>
                  <a:cubicBezTo>
                    <a:pt x="11472" y="10245"/>
                    <a:pt x="10815" y="10613"/>
                    <a:pt x="10185" y="10928"/>
                  </a:cubicBezTo>
                  <a:cubicBezTo>
                    <a:pt x="9687" y="11216"/>
                    <a:pt x="9188" y="11479"/>
                    <a:pt x="8689" y="11741"/>
                  </a:cubicBezTo>
                  <a:cubicBezTo>
                    <a:pt x="8007" y="12135"/>
                    <a:pt x="7298" y="12450"/>
                    <a:pt x="6615" y="12791"/>
                  </a:cubicBezTo>
                  <a:cubicBezTo>
                    <a:pt x="5592" y="13238"/>
                    <a:pt x="4568" y="13789"/>
                    <a:pt x="3623" y="14393"/>
                  </a:cubicBezTo>
                  <a:cubicBezTo>
                    <a:pt x="2573" y="15075"/>
                    <a:pt x="158" y="16860"/>
                    <a:pt x="27" y="18802"/>
                  </a:cubicBezTo>
                  <a:cubicBezTo>
                    <a:pt x="1" y="19616"/>
                    <a:pt x="342" y="20404"/>
                    <a:pt x="998" y="20902"/>
                  </a:cubicBezTo>
                  <a:cubicBezTo>
                    <a:pt x="1778" y="21590"/>
                    <a:pt x="2664" y="21738"/>
                    <a:pt x="3562" y="21738"/>
                  </a:cubicBezTo>
                  <a:cubicBezTo>
                    <a:pt x="3932" y="21738"/>
                    <a:pt x="4305" y="21713"/>
                    <a:pt x="4673" y="21690"/>
                  </a:cubicBezTo>
                  <a:cubicBezTo>
                    <a:pt x="5007" y="21671"/>
                    <a:pt x="5354" y="21653"/>
                    <a:pt x="5696" y="21653"/>
                  </a:cubicBezTo>
                  <a:cubicBezTo>
                    <a:pt x="5838" y="21653"/>
                    <a:pt x="5978" y="21656"/>
                    <a:pt x="6117" y="21664"/>
                  </a:cubicBezTo>
                  <a:cubicBezTo>
                    <a:pt x="6432" y="21690"/>
                    <a:pt x="6747" y="21795"/>
                    <a:pt x="7009" y="21952"/>
                  </a:cubicBezTo>
                  <a:cubicBezTo>
                    <a:pt x="7245" y="22110"/>
                    <a:pt x="7245" y="22136"/>
                    <a:pt x="7009" y="22530"/>
                  </a:cubicBezTo>
                  <a:cubicBezTo>
                    <a:pt x="6563" y="23212"/>
                    <a:pt x="5775" y="23632"/>
                    <a:pt x="4988" y="24026"/>
                  </a:cubicBezTo>
                  <a:cubicBezTo>
                    <a:pt x="4752" y="24157"/>
                    <a:pt x="4489" y="24289"/>
                    <a:pt x="4253" y="24420"/>
                  </a:cubicBezTo>
                  <a:cubicBezTo>
                    <a:pt x="3885" y="24630"/>
                    <a:pt x="3675" y="25024"/>
                    <a:pt x="3675" y="25444"/>
                  </a:cubicBezTo>
                  <a:cubicBezTo>
                    <a:pt x="3675" y="25890"/>
                    <a:pt x="3885" y="26284"/>
                    <a:pt x="4253" y="26520"/>
                  </a:cubicBezTo>
                  <a:cubicBezTo>
                    <a:pt x="4410" y="26599"/>
                    <a:pt x="4568" y="26625"/>
                    <a:pt x="4725" y="26625"/>
                  </a:cubicBezTo>
                  <a:cubicBezTo>
                    <a:pt x="4909" y="26625"/>
                    <a:pt x="5093" y="26572"/>
                    <a:pt x="5250" y="26467"/>
                  </a:cubicBezTo>
                  <a:cubicBezTo>
                    <a:pt x="5487" y="26336"/>
                    <a:pt x="5749" y="26205"/>
                    <a:pt x="6012" y="26047"/>
                  </a:cubicBezTo>
                  <a:cubicBezTo>
                    <a:pt x="7035" y="25496"/>
                    <a:pt x="8085" y="24919"/>
                    <a:pt x="8794" y="23921"/>
                  </a:cubicBezTo>
                  <a:cubicBezTo>
                    <a:pt x="9634" y="22740"/>
                    <a:pt x="9660" y="21480"/>
                    <a:pt x="8847" y="20561"/>
                  </a:cubicBezTo>
                  <a:cubicBezTo>
                    <a:pt x="8108" y="19797"/>
                    <a:pt x="7122" y="19379"/>
                    <a:pt x="6056" y="19379"/>
                  </a:cubicBezTo>
                  <a:cubicBezTo>
                    <a:pt x="6024" y="19379"/>
                    <a:pt x="5992" y="19379"/>
                    <a:pt x="5959" y="19380"/>
                  </a:cubicBezTo>
                  <a:cubicBezTo>
                    <a:pt x="5618" y="19380"/>
                    <a:pt x="5250" y="19406"/>
                    <a:pt x="4909" y="19432"/>
                  </a:cubicBezTo>
                  <a:cubicBezTo>
                    <a:pt x="4614" y="19489"/>
                    <a:pt x="4314" y="19517"/>
                    <a:pt x="4016" y="19517"/>
                  </a:cubicBezTo>
                  <a:cubicBezTo>
                    <a:pt x="3624" y="19517"/>
                    <a:pt x="3234" y="19469"/>
                    <a:pt x="2862" y="19380"/>
                  </a:cubicBezTo>
                  <a:cubicBezTo>
                    <a:pt x="2573" y="19275"/>
                    <a:pt x="2389" y="19144"/>
                    <a:pt x="2363" y="19012"/>
                  </a:cubicBezTo>
                  <a:cubicBezTo>
                    <a:pt x="2310" y="18671"/>
                    <a:pt x="2704" y="18041"/>
                    <a:pt x="3439" y="17385"/>
                  </a:cubicBezTo>
                  <a:cubicBezTo>
                    <a:pt x="4568" y="16414"/>
                    <a:pt x="5854" y="15626"/>
                    <a:pt x="7245" y="15023"/>
                  </a:cubicBezTo>
                  <a:cubicBezTo>
                    <a:pt x="8505" y="14419"/>
                    <a:pt x="9739" y="13763"/>
                    <a:pt x="10947" y="13106"/>
                  </a:cubicBezTo>
                  <a:lnTo>
                    <a:pt x="10973" y="13080"/>
                  </a:lnTo>
                  <a:cubicBezTo>
                    <a:pt x="11262" y="12923"/>
                    <a:pt x="11550" y="12791"/>
                    <a:pt x="11839" y="12634"/>
                  </a:cubicBezTo>
                  <a:cubicBezTo>
                    <a:pt x="12705" y="12240"/>
                    <a:pt x="13545" y="11741"/>
                    <a:pt x="14306" y="11164"/>
                  </a:cubicBezTo>
                  <a:cubicBezTo>
                    <a:pt x="15094" y="10586"/>
                    <a:pt x="15461" y="9641"/>
                    <a:pt x="15278" y="8696"/>
                  </a:cubicBezTo>
                  <a:cubicBezTo>
                    <a:pt x="15041" y="7594"/>
                    <a:pt x="14044" y="6623"/>
                    <a:pt x="12810" y="6308"/>
                  </a:cubicBezTo>
                  <a:cubicBezTo>
                    <a:pt x="12405" y="6197"/>
                    <a:pt x="12004" y="6149"/>
                    <a:pt x="11610" y="6149"/>
                  </a:cubicBezTo>
                  <a:cubicBezTo>
                    <a:pt x="10037" y="6149"/>
                    <a:pt x="8568" y="6917"/>
                    <a:pt x="7350" y="7568"/>
                  </a:cubicBezTo>
                  <a:cubicBezTo>
                    <a:pt x="6589" y="7961"/>
                    <a:pt x="5802" y="8329"/>
                    <a:pt x="4988" y="8644"/>
                  </a:cubicBezTo>
                  <a:lnTo>
                    <a:pt x="4857" y="8696"/>
                  </a:lnTo>
                  <a:cubicBezTo>
                    <a:pt x="4740" y="8720"/>
                    <a:pt x="4519" y="8806"/>
                    <a:pt x="4435" y="8806"/>
                  </a:cubicBezTo>
                  <a:cubicBezTo>
                    <a:pt x="4424" y="8806"/>
                    <a:pt x="4416" y="8804"/>
                    <a:pt x="4410" y="8801"/>
                  </a:cubicBezTo>
                  <a:cubicBezTo>
                    <a:pt x="4384" y="8775"/>
                    <a:pt x="4384" y="8749"/>
                    <a:pt x="4358" y="8749"/>
                  </a:cubicBezTo>
                  <a:cubicBezTo>
                    <a:pt x="4253" y="8408"/>
                    <a:pt x="4673" y="7909"/>
                    <a:pt x="4909" y="7594"/>
                  </a:cubicBezTo>
                  <a:lnTo>
                    <a:pt x="4962" y="7541"/>
                  </a:lnTo>
                  <a:cubicBezTo>
                    <a:pt x="5565" y="6859"/>
                    <a:pt x="6248" y="6229"/>
                    <a:pt x="7009" y="5704"/>
                  </a:cubicBezTo>
                  <a:cubicBezTo>
                    <a:pt x="7219" y="5546"/>
                    <a:pt x="7403" y="5389"/>
                    <a:pt x="7613" y="5205"/>
                  </a:cubicBezTo>
                  <a:lnTo>
                    <a:pt x="7692" y="5153"/>
                  </a:lnTo>
                  <a:cubicBezTo>
                    <a:pt x="8427" y="4575"/>
                    <a:pt x="9319" y="3840"/>
                    <a:pt x="9477" y="2764"/>
                  </a:cubicBezTo>
                  <a:cubicBezTo>
                    <a:pt x="9608" y="1635"/>
                    <a:pt x="8715" y="612"/>
                    <a:pt x="7744" y="244"/>
                  </a:cubicBezTo>
                  <a:cubicBezTo>
                    <a:pt x="7348" y="81"/>
                    <a:pt x="6932" y="1"/>
                    <a:pt x="648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32"/>
          <p:cNvGrpSpPr/>
          <p:nvPr/>
        </p:nvGrpSpPr>
        <p:grpSpPr>
          <a:xfrm>
            <a:off x="6737625" y="231313"/>
            <a:ext cx="588675" cy="617400"/>
            <a:chOff x="1150250" y="3165075"/>
            <a:chExt cx="588675" cy="617400"/>
          </a:xfrm>
        </p:grpSpPr>
        <p:sp>
          <p:nvSpPr>
            <p:cNvPr id="1887" name="Google Shape;1887;p32"/>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2"/>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2"/>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2"/>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32"/>
          <p:cNvGrpSpPr/>
          <p:nvPr/>
        </p:nvGrpSpPr>
        <p:grpSpPr>
          <a:xfrm rot="-540216">
            <a:off x="421244" y="135788"/>
            <a:ext cx="469885" cy="466610"/>
            <a:chOff x="1036725" y="560325"/>
            <a:chExt cx="469875" cy="466600"/>
          </a:xfrm>
        </p:grpSpPr>
        <p:sp>
          <p:nvSpPr>
            <p:cNvPr id="1892" name="Google Shape;1892;p32"/>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2"/>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2"/>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2"/>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32"/>
          <p:cNvGrpSpPr/>
          <p:nvPr/>
        </p:nvGrpSpPr>
        <p:grpSpPr>
          <a:xfrm>
            <a:off x="890550" y="4548750"/>
            <a:ext cx="509125" cy="385875"/>
            <a:chOff x="600475" y="4370525"/>
            <a:chExt cx="509125" cy="385875"/>
          </a:xfrm>
        </p:grpSpPr>
        <p:sp>
          <p:nvSpPr>
            <p:cNvPr id="1897" name="Google Shape;1897;p32"/>
            <p:cNvSpPr/>
            <p:nvPr/>
          </p:nvSpPr>
          <p:spPr>
            <a:xfrm>
              <a:off x="629425" y="4420050"/>
              <a:ext cx="480175" cy="328250"/>
            </a:xfrm>
            <a:custGeom>
              <a:avLst/>
              <a:gdLst/>
              <a:ahLst/>
              <a:cxnLst/>
              <a:rect l="l" t="t" r="r" b="b"/>
              <a:pathLst>
                <a:path w="19207" h="13130" extrusionOk="0">
                  <a:moveTo>
                    <a:pt x="12656" y="1"/>
                  </a:moveTo>
                  <a:cubicBezTo>
                    <a:pt x="12518" y="1"/>
                    <a:pt x="12372" y="36"/>
                    <a:pt x="12224" y="116"/>
                  </a:cubicBezTo>
                  <a:cubicBezTo>
                    <a:pt x="10412" y="1087"/>
                    <a:pt x="7341" y="1901"/>
                    <a:pt x="7525" y="4526"/>
                  </a:cubicBezTo>
                  <a:cubicBezTo>
                    <a:pt x="7625" y="5905"/>
                    <a:pt x="8632" y="6375"/>
                    <a:pt x="9773" y="6375"/>
                  </a:cubicBezTo>
                  <a:cubicBezTo>
                    <a:pt x="10739" y="6375"/>
                    <a:pt x="11800" y="6038"/>
                    <a:pt x="12486" y="5629"/>
                  </a:cubicBezTo>
                  <a:cubicBezTo>
                    <a:pt x="13193" y="5204"/>
                    <a:pt x="14118" y="4376"/>
                    <a:pt x="15022" y="4376"/>
                  </a:cubicBezTo>
                  <a:cubicBezTo>
                    <a:pt x="15292" y="4376"/>
                    <a:pt x="15560" y="4450"/>
                    <a:pt x="15820" y="4631"/>
                  </a:cubicBezTo>
                  <a:cubicBezTo>
                    <a:pt x="16791" y="5340"/>
                    <a:pt x="15846" y="6810"/>
                    <a:pt x="15321" y="7519"/>
                  </a:cubicBezTo>
                  <a:cubicBezTo>
                    <a:pt x="13825" y="9487"/>
                    <a:pt x="10937" y="10879"/>
                    <a:pt x="8523" y="11246"/>
                  </a:cubicBezTo>
                  <a:cubicBezTo>
                    <a:pt x="8107" y="11311"/>
                    <a:pt x="7687" y="11343"/>
                    <a:pt x="7267" y="11343"/>
                  </a:cubicBezTo>
                  <a:cubicBezTo>
                    <a:pt x="5299" y="11343"/>
                    <a:pt x="3340" y="10636"/>
                    <a:pt x="1934" y="9251"/>
                  </a:cubicBezTo>
                  <a:cubicBezTo>
                    <a:pt x="1741" y="9058"/>
                    <a:pt x="1525" y="8978"/>
                    <a:pt x="1317" y="8978"/>
                  </a:cubicBezTo>
                  <a:cubicBezTo>
                    <a:pt x="616" y="8978"/>
                    <a:pt x="0" y="9890"/>
                    <a:pt x="648" y="10537"/>
                  </a:cubicBezTo>
                  <a:cubicBezTo>
                    <a:pt x="2382" y="12249"/>
                    <a:pt x="4812" y="13130"/>
                    <a:pt x="7241" y="13130"/>
                  </a:cubicBezTo>
                  <a:cubicBezTo>
                    <a:pt x="7643" y="13130"/>
                    <a:pt x="8045" y="13106"/>
                    <a:pt x="8444" y="13057"/>
                  </a:cubicBezTo>
                  <a:cubicBezTo>
                    <a:pt x="11121" y="12690"/>
                    <a:pt x="13641" y="11561"/>
                    <a:pt x="15662" y="9776"/>
                  </a:cubicBezTo>
                  <a:cubicBezTo>
                    <a:pt x="17290" y="8359"/>
                    <a:pt x="19206" y="5314"/>
                    <a:pt x="17211" y="3424"/>
                  </a:cubicBezTo>
                  <a:cubicBezTo>
                    <a:pt x="16602" y="2852"/>
                    <a:pt x="15812" y="2552"/>
                    <a:pt x="15004" y="2552"/>
                  </a:cubicBezTo>
                  <a:cubicBezTo>
                    <a:pt x="14663" y="2552"/>
                    <a:pt x="14318" y="2606"/>
                    <a:pt x="13982" y="2715"/>
                  </a:cubicBezTo>
                  <a:cubicBezTo>
                    <a:pt x="12722" y="3109"/>
                    <a:pt x="11777" y="4290"/>
                    <a:pt x="10465" y="4552"/>
                  </a:cubicBezTo>
                  <a:cubicBezTo>
                    <a:pt x="10298" y="4584"/>
                    <a:pt x="10081" y="4623"/>
                    <a:pt x="9883" y="4623"/>
                  </a:cubicBezTo>
                  <a:cubicBezTo>
                    <a:pt x="9585" y="4623"/>
                    <a:pt x="9331" y="4533"/>
                    <a:pt x="9363" y="4185"/>
                  </a:cubicBezTo>
                  <a:cubicBezTo>
                    <a:pt x="9389" y="3739"/>
                    <a:pt x="9861" y="3397"/>
                    <a:pt x="10202" y="3161"/>
                  </a:cubicBezTo>
                  <a:cubicBezTo>
                    <a:pt x="11095" y="2531"/>
                    <a:pt x="12171" y="2216"/>
                    <a:pt x="13116" y="1691"/>
                  </a:cubicBezTo>
                  <a:cubicBezTo>
                    <a:pt x="13991" y="1220"/>
                    <a:pt x="13466" y="1"/>
                    <a:pt x="12656"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2"/>
            <p:cNvSpPr/>
            <p:nvPr/>
          </p:nvSpPr>
          <p:spPr>
            <a:xfrm>
              <a:off x="616925" y="4411875"/>
              <a:ext cx="472325" cy="344525"/>
            </a:xfrm>
            <a:custGeom>
              <a:avLst/>
              <a:gdLst/>
              <a:ahLst/>
              <a:cxnLst/>
              <a:rect l="l" t="t" r="r" b="b"/>
              <a:pathLst>
                <a:path w="18893" h="13781" extrusionOk="0">
                  <a:moveTo>
                    <a:pt x="13173" y="627"/>
                  </a:moveTo>
                  <a:cubicBezTo>
                    <a:pt x="13268" y="627"/>
                    <a:pt x="13367" y="653"/>
                    <a:pt x="13459" y="706"/>
                  </a:cubicBezTo>
                  <a:cubicBezTo>
                    <a:pt x="13642" y="837"/>
                    <a:pt x="13774" y="1047"/>
                    <a:pt x="13774" y="1283"/>
                  </a:cubicBezTo>
                  <a:cubicBezTo>
                    <a:pt x="13774" y="1467"/>
                    <a:pt x="13669" y="1624"/>
                    <a:pt x="13485" y="1703"/>
                  </a:cubicBezTo>
                  <a:cubicBezTo>
                    <a:pt x="13117" y="1913"/>
                    <a:pt x="12724" y="2097"/>
                    <a:pt x="12330" y="2254"/>
                  </a:cubicBezTo>
                  <a:cubicBezTo>
                    <a:pt x="11700" y="2517"/>
                    <a:pt x="11096" y="2806"/>
                    <a:pt x="10545" y="3173"/>
                  </a:cubicBezTo>
                  <a:cubicBezTo>
                    <a:pt x="10099" y="3488"/>
                    <a:pt x="9600" y="3882"/>
                    <a:pt x="9548" y="4433"/>
                  </a:cubicBezTo>
                  <a:cubicBezTo>
                    <a:pt x="9521" y="4669"/>
                    <a:pt x="9600" y="4879"/>
                    <a:pt x="9758" y="5037"/>
                  </a:cubicBezTo>
                  <a:cubicBezTo>
                    <a:pt x="9946" y="5196"/>
                    <a:pt x="10174" y="5252"/>
                    <a:pt x="10425" y="5252"/>
                  </a:cubicBezTo>
                  <a:cubicBezTo>
                    <a:pt x="10628" y="5252"/>
                    <a:pt x="10847" y="5215"/>
                    <a:pt x="11070" y="5168"/>
                  </a:cubicBezTo>
                  <a:cubicBezTo>
                    <a:pt x="11805" y="4958"/>
                    <a:pt x="12487" y="4643"/>
                    <a:pt x="13091" y="4171"/>
                  </a:cubicBezTo>
                  <a:cubicBezTo>
                    <a:pt x="13564" y="3829"/>
                    <a:pt x="14089" y="3541"/>
                    <a:pt x="14640" y="3331"/>
                  </a:cubicBezTo>
                  <a:cubicBezTo>
                    <a:pt x="14931" y="3239"/>
                    <a:pt x="15231" y="3194"/>
                    <a:pt x="15529" y="3194"/>
                  </a:cubicBezTo>
                  <a:cubicBezTo>
                    <a:pt x="16254" y="3194"/>
                    <a:pt x="16970" y="3459"/>
                    <a:pt x="17527" y="3961"/>
                  </a:cubicBezTo>
                  <a:cubicBezTo>
                    <a:pt x="18026" y="4433"/>
                    <a:pt x="18289" y="5089"/>
                    <a:pt x="18262" y="5772"/>
                  </a:cubicBezTo>
                  <a:cubicBezTo>
                    <a:pt x="18236" y="7216"/>
                    <a:pt x="17081" y="8869"/>
                    <a:pt x="15979" y="9867"/>
                  </a:cubicBezTo>
                  <a:cubicBezTo>
                    <a:pt x="13984" y="11599"/>
                    <a:pt x="11542" y="12702"/>
                    <a:pt x="8944" y="13069"/>
                  </a:cubicBezTo>
                  <a:cubicBezTo>
                    <a:pt x="8572" y="13110"/>
                    <a:pt x="8202" y="13130"/>
                    <a:pt x="7834" y="13130"/>
                  </a:cubicBezTo>
                  <a:cubicBezTo>
                    <a:pt x="5369" y="13130"/>
                    <a:pt x="3029" y="12227"/>
                    <a:pt x="1384" y="10628"/>
                  </a:cubicBezTo>
                  <a:cubicBezTo>
                    <a:pt x="1148" y="10392"/>
                    <a:pt x="1148" y="10024"/>
                    <a:pt x="1384" y="9814"/>
                  </a:cubicBezTo>
                  <a:cubicBezTo>
                    <a:pt x="1489" y="9709"/>
                    <a:pt x="1646" y="9631"/>
                    <a:pt x="1830" y="9631"/>
                  </a:cubicBezTo>
                  <a:cubicBezTo>
                    <a:pt x="1847" y="9627"/>
                    <a:pt x="1865" y="9626"/>
                    <a:pt x="1883" y="9626"/>
                  </a:cubicBezTo>
                  <a:cubicBezTo>
                    <a:pt x="2002" y="9626"/>
                    <a:pt x="2133" y="9697"/>
                    <a:pt x="2224" y="9788"/>
                  </a:cubicBezTo>
                  <a:cubicBezTo>
                    <a:pt x="3623" y="11165"/>
                    <a:pt x="5695" y="11960"/>
                    <a:pt x="7820" y="11960"/>
                  </a:cubicBezTo>
                  <a:cubicBezTo>
                    <a:pt x="8246" y="11960"/>
                    <a:pt x="8675" y="11928"/>
                    <a:pt x="9101" y="11862"/>
                  </a:cubicBezTo>
                  <a:cubicBezTo>
                    <a:pt x="11385" y="11521"/>
                    <a:pt x="14456" y="10182"/>
                    <a:pt x="16110" y="8003"/>
                  </a:cubicBezTo>
                  <a:cubicBezTo>
                    <a:pt x="16845" y="7006"/>
                    <a:pt x="17186" y="6192"/>
                    <a:pt x="17081" y="5536"/>
                  </a:cubicBezTo>
                  <a:cubicBezTo>
                    <a:pt x="17029" y="5194"/>
                    <a:pt x="16819" y="4879"/>
                    <a:pt x="16530" y="4669"/>
                  </a:cubicBezTo>
                  <a:cubicBezTo>
                    <a:pt x="16212" y="4437"/>
                    <a:pt x="15883" y="4344"/>
                    <a:pt x="15555" y="4344"/>
                  </a:cubicBezTo>
                  <a:cubicBezTo>
                    <a:pt x="14771" y="4344"/>
                    <a:pt x="13990" y="4874"/>
                    <a:pt x="13380" y="5299"/>
                  </a:cubicBezTo>
                  <a:cubicBezTo>
                    <a:pt x="13196" y="5431"/>
                    <a:pt x="13012" y="5562"/>
                    <a:pt x="12829" y="5641"/>
                  </a:cubicBezTo>
                  <a:cubicBezTo>
                    <a:pt x="12146" y="6061"/>
                    <a:pt x="11172" y="6352"/>
                    <a:pt x="10311" y="6352"/>
                  </a:cubicBezTo>
                  <a:cubicBezTo>
                    <a:pt x="9880" y="6352"/>
                    <a:pt x="9478" y="6279"/>
                    <a:pt x="9154" y="6113"/>
                  </a:cubicBezTo>
                  <a:cubicBezTo>
                    <a:pt x="8681" y="5851"/>
                    <a:pt x="8366" y="5352"/>
                    <a:pt x="8393" y="4801"/>
                  </a:cubicBezTo>
                  <a:cubicBezTo>
                    <a:pt x="8235" y="2911"/>
                    <a:pt x="10125" y="2018"/>
                    <a:pt x="11752" y="1257"/>
                  </a:cubicBezTo>
                  <a:cubicBezTo>
                    <a:pt x="12172" y="1073"/>
                    <a:pt x="12566" y="890"/>
                    <a:pt x="12907" y="706"/>
                  </a:cubicBezTo>
                  <a:cubicBezTo>
                    <a:pt x="12986" y="653"/>
                    <a:pt x="13078" y="627"/>
                    <a:pt x="13173" y="627"/>
                  </a:cubicBezTo>
                  <a:close/>
                  <a:moveTo>
                    <a:pt x="13113" y="0"/>
                  </a:moveTo>
                  <a:cubicBezTo>
                    <a:pt x="12915" y="0"/>
                    <a:pt x="12718" y="53"/>
                    <a:pt x="12540" y="155"/>
                  </a:cubicBezTo>
                  <a:cubicBezTo>
                    <a:pt x="12199" y="338"/>
                    <a:pt x="11831" y="496"/>
                    <a:pt x="11437" y="680"/>
                  </a:cubicBezTo>
                  <a:cubicBezTo>
                    <a:pt x="9679" y="1493"/>
                    <a:pt x="7500" y="2517"/>
                    <a:pt x="7658" y="4879"/>
                  </a:cubicBezTo>
                  <a:cubicBezTo>
                    <a:pt x="7684" y="5641"/>
                    <a:pt x="8104" y="6349"/>
                    <a:pt x="8813" y="6717"/>
                  </a:cubicBezTo>
                  <a:cubicBezTo>
                    <a:pt x="9234" y="6932"/>
                    <a:pt x="9732" y="7020"/>
                    <a:pt x="10248" y="7020"/>
                  </a:cubicBezTo>
                  <a:cubicBezTo>
                    <a:pt x="11303" y="7020"/>
                    <a:pt x="12429" y="6650"/>
                    <a:pt x="13117" y="6244"/>
                  </a:cubicBezTo>
                  <a:cubicBezTo>
                    <a:pt x="13275" y="6139"/>
                    <a:pt x="13485" y="6008"/>
                    <a:pt x="13669" y="5851"/>
                  </a:cubicBezTo>
                  <a:cubicBezTo>
                    <a:pt x="14366" y="5380"/>
                    <a:pt x="14969" y="5003"/>
                    <a:pt x="15496" y="5003"/>
                  </a:cubicBezTo>
                  <a:cubicBezTo>
                    <a:pt x="15703" y="5003"/>
                    <a:pt x="15899" y="5061"/>
                    <a:pt x="16084" y="5194"/>
                  </a:cubicBezTo>
                  <a:cubicBezTo>
                    <a:pt x="16241" y="5299"/>
                    <a:pt x="16346" y="5483"/>
                    <a:pt x="16372" y="5667"/>
                  </a:cubicBezTo>
                  <a:cubicBezTo>
                    <a:pt x="16425" y="6113"/>
                    <a:pt x="16136" y="6796"/>
                    <a:pt x="15506" y="7636"/>
                  </a:cubicBezTo>
                  <a:cubicBezTo>
                    <a:pt x="14194" y="9368"/>
                    <a:pt x="11516" y="10838"/>
                    <a:pt x="8944" y="11232"/>
                  </a:cubicBezTo>
                  <a:cubicBezTo>
                    <a:pt x="8545" y="11295"/>
                    <a:pt x="8143" y="11325"/>
                    <a:pt x="7744" y="11325"/>
                  </a:cubicBezTo>
                  <a:cubicBezTo>
                    <a:pt x="5808" y="11325"/>
                    <a:pt x="3928" y="10604"/>
                    <a:pt x="2644" y="9342"/>
                  </a:cubicBezTo>
                  <a:cubicBezTo>
                    <a:pt x="2374" y="9066"/>
                    <a:pt x="2071" y="8950"/>
                    <a:pt x="1780" y="8950"/>
                  </a:cubicBezTo>
                  <a:cubicBezTo>
                    <a:pt x="826" y="8950"/>
                    <a:pt x="0" y="10189"/>
                    <a:pt x="885" y="11074"/>
                  </a:cubicBezTo>
                  <a:cubicBezTo>
                    <a:pt x="2701" y="12813"/>
                    <a:pt x="5090" y="13780"/>
                    <a:pt x="7591" y="13780"/>
                  </a:cubicBezTo>
                  <a:cubicBezTo>
                    <a:pt x="7657" y="13780"/>
                    <a:pt x="7723" y="13779"/>
                    <a:pt x="7789" y="13778"/>
                  </a:cubicBezTo>
                  <a:cubicBezTo>
                    <a:pt x="8183" y="13778"/>
                    <a:pt x="8576" y="13752"/>
                    <a:pt x="8944" y="13726"/>
                  </a:cubicBezTo>
                  <a:cubicBezTo>
                    <a:pt x="11700" y="13332"/>
                    <a:pt x="14272" y="12177"/>
                    <a:pt x="16346" y="10339"/>
                  </a:cubicBezTo>
                  <a:cubicBezTo>
                    <a:pt x="17501" y="9342"/>
                    <a:pt x="18814" y="7557"/>
                    <a:pt x="18866" y="5772"/>
                  </a:cubicBezTo>
                  <a:cubicBezTo>
                    <a:pt x="18892" y="4906"/>
                    <a:pt x="18525" y="4092"/>
                    <a:pt x="17895" y="3514"/>
                  </a:cubicBezTo>
                  <a:cubicBezTo>
                    <a:pt x="17229" y="2885"/>
                    <a:pt x="16354" y="2543"/>
                    <a:pt x="15463" y="2543"/>
                  </a:cubicBezTo>
                  <a:cubicBezTo>
                    <a:pt x="15091" y="2543"/>
                    <a:pt x="14715" y="2603"/>
                    <a:pt x="14351" y="2727"/>
                  </a:cubicBezTo>
                  <a:cubicBezTo>
                    <a:pt x="13747" y="2937"/>
                    <a:pt x="13170" y="3252"/>
                    <a:pt x="12671" y="3646"/>
                  </a:cubicBezTo>
                  <a:cubicBezTo>
                    <a:pt x="12120" y="4039"/>
                    <a:pt x="11516" y="4354"/>
                    <a:pt x="10860" y="4538"/>
                  </a:cubicBezTo>
                  <a:cubicBezTo>
                    <a:pt x="10609" y="4598"/>
                    <a:pt x="10446" y="4614"/>
                    <a:pt x="10339" y="4614"/>
                  </a:cubicBezTo>
                  <a:cubicBezTo>
                    <a:pt x="10211" y="4614"/>
                    <a:pt x="10166" y="4591"/>
                    <a:pt x="10151" y="4591"/>
                  </a:cubicBezTo>
                  <a:cubicBezTo>
                    <a:pt x="10151" y="4564"/>
                    <a:pt x="10151" y="4538"/>
                    <a:pt x="10151" y="4538"/>
                  </a:cubicBezTo>
                  <a:cubicBezTo>
                    <a:pt x="10204" y="4197"/>
                    <a:pt x="10676" y="3882"/>
                    <a:pt x="10860" y="3751"/>
                  </a:cubicBezTo>
                  <a:cubicBezTo>
                    <a:pt x="11385" y="3409"/>
                    <a:pt x="11936" y="3121"/>
                    <a:pt x="12540" y="2884"/>
                  </a:cubicBezTo>
                  <a:cubicBezTo>
                    <a:pt x="12934" y="2701"/>
                    <a:pt x="13354" y="2517"/>
                    <a:pt x="13747" y="2307"/>
                  </a:cubicBezTo>
                  <a:cubicBezTo>
                    <a:pt x="14115" y="2123"/>
                    <a:pt x="14351" y="1729"/>
                    <a:pt x="14351" y="1336"/>
                  </a:cubicBezTo>
                  <a:cubicBezTo>
                    <a:pt x="14377" y="863"/>
                    <a:pt x="14115" y="417"/>
                    <a:pt x="13721" y="181"/>
                  </a:cubicBezTo>
                  <a:cubicBezTo>
                    <a:pt x="13532" y="59"/>
                    <a:pt x="13322" y="0"/>
                    <a:pt x="1311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2"/>
            <p:cNvSpPr/>
            <p:nvPr/>
          </p:nvSpPr>
          <p:spPr>
            <a:xfrm>
              <a:off x="613075" y="4379175"/>
              <a:ext cx="480100" cy="328250"/>
            </a:xfrm>
            <a:custGeom>
              <a:avLst/>
              <a:gdLst/>
              <a:ahLst/>
              <a:cxnLst/>
              <a:rect l="l" t="t" r="r" b="b"/>
              <a:pathLst>
                <a:path w="19204" h="13130" extrusionOk="0">
                  <a:moveTo>
                    <a:pt x="12664" y="0"/>
                  </a:moveTo>
                  <a:cubicBezTo>
                    <a:pt x="12524" y="0"/>
                    <a:pt x="12374" y="38"/>
                    <a:pt x="12221" y="124"/>
                  </a:cubicBezTo>
                  <a:cubicBezTo>
                    <a:pt x="10410" y="1095"/>
                    <a:pt x="7339" y="1883"/>
                    <a:pt x="7523" y="4507"/>
                  </a:cubicBezTo>
                  <a:cubicBezTo>
                    <a:pt x="7623" y="5896"/>
                    <a:pt x="8645" y="6372"/>
                    <a:pt x="9796" y="6372"/>
                  </a:cubicBezTo>
                  <a:cubicBezTo>
                    <a:pt x="10755" y="6372"/>
                    <a:pt x="11804" y="6042"/>
                    <a:pt x="12484" y="5636"/>
                  </a:cubicBezTo>
                  <a:cubicBezTo>
                    <a:pt x="13189" y="5213"/>
                    <a:pt x="14111" y="4372"/>
                    <a:pt x="15012" y="4372"/>
                  </a:cubicBezTo>
                  <a:cubicBezTo>
                    <a:pt x="15284" y="4372"/>
                    <a:pt x="15555" y="4450"/>
                    <a:pt x="15818" y="4639"/>
                  </a:cubicBezTo>
                  <a:cubicBezTo>
                    <a:pt x="16789" y="5347"/>
                    <a:pt x="15844" y="6791"/>
                    <a:pt x="15319" y="7526"/>
                  </a:cubicBezTo>
                  <a:cubicBezTo>
                    <a:pt x="13823" y="9495"/>
                    <a:pt x="10935" y="10886"/>
                    <a:pt x="8520" y="11254"/>
                  </a:cubicBezTo>
                  <a:cubicBezTo>
                    <a:pt x="8117" y="11312"/>
                    <a:pt x="7709" y="11341"/>
                    <a:pt x="7302" y="11341"/>
                  </a:cubicBezTo>
                  <a:cubicBezTo>
                    <a:pt x="5321" y="11341"/>
                    <a:pt x="3347" y="10652"/>
                    <a:pt x="1932" y="9259"/>
                  </a:cubicBezTo>
                  <a:cubicBezTo>
                    <a:pt x="1736" y="9063"/>
                    <a:pt x="1517" y="8982"/>
                    <a:pt x="1306" y="8982"/>
                  </a:cubicBezTo>
                  <a:cubicBezTo>
                    <a:pt x="609" y="8982"/>
                    <a:pt x="1" y="9874"/>
                    <a:pt x="645" y="10519"/>
                  </a:cubicBezTo>
                  <a:cubicBezTo>
                    <a:pt x="2391" y="12265"/>
                    <a:pt x="4843" y="13129"/>
                    <a:pt x="7288" y="13129"/>
                  </a:cubicBezTo>
                  <a:cubicBezTo>
                    <a:pt x="7674" y="13129"/>
                    <a:pt x="8059" y="13108"/>
                    <a:pt x="8442" y="13065"/>
                  </a:cubicBezTo>
                  <a:cubicBezTo>
                    <a:pt x="11119" y="12697"/>
                    <a:pt x="13639" y="11542"/>
                    <a:pt x="15660" y="9784"/>
                  </a:cubicBezTo>
                  <a:cubicBezTo>
                    <a:pt x="17288" y="8340"/>
                    <a:pt x="19204" y="5321"/>
                    <a:pt x="17209" y="3431"/>
                  </a:cubicBezTo>
                  <a:cubicBezTo>
                    <a:pt x="16600" y="2859"/>
                    <a:pt x="15810" y="2560"/>
                    <a:pt x="15002" y="2560"/>
                  </a:cubicBezTo>
                  <a:cubicBezTo>
                    <a:pt x="14660" y="2560"/>
                    <a:pt x="14316" y="2613"/>
                    <a:pt x="13980" y="2722"/>
                  </a:cubicBezTo>
                  <a:cubicBezTo>
                    <a:pt x="12720" y="3116"/>
                    <a:pt x="11775" y="4271"/>
                    <a:pt x="10463" y="4534"/>
                  </a:cubicBezTo>
                  <a:cubicBezTo>
                    <a:pt x="10296" y="4565"/>
                    <a:pt x="10079" y="4605"/>
                    <a:pt x="9881" y="4605"/>
                  </a:cubicBezTo>
                  <a:cubicBezTo>
                    <a:pt x="9583" y="4605"/>
                    <a:pt x="9329" y="4514"/>
                    <a:pt x="9360" y="4166"/>
                  </a:cubicBezTo>
                  <a:cubicBezTo>
                    <a:pt x="9387" y="3746"/>
                    <a:pt x="9859" y="3379"/>
                    <a:pt x="10200" y="3142"/>
                  </a:cubicBezTo>
                  <a:cubicBezTo>
                    <a:pt x="11093" y="2539"/>
                    <a:pt x="12169" y="2224"/>
                    <a:pt x="13114" y="1699"/>
                  </a:cubicBezTo>
                  <a:cubicBezTo>
                    <a:pt x="13985" y="1230"/>
                    <a:pt x="13469" y="0"/>
                    <a:pt x="12664"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2"/>
            <p:cNvSpPr/>
            <p:nvPr/>
          </p:nvSpPr>
          <p:spPr>
            <a:xfrm>
              <a:off x="600475" y="4370525"/>
              <a:ext cx="472375" cy="345150"/>
            </a:xfrm>
            <a:custGeom>
              <a:avLst/>
              <a:gdLst/>
              <a:ahLst/>
              <a:cxnLst/>
              <a:rect l="l" t="t" r="r" b="b"/>
              <a:pathLst>
                <a:path w="18895" h="13806" extrusionOk="0">
                  <a:moveTo>
                    <a:pt x="13175" y="627"/>
                  </a:moveTo>
                  <a:cubicBezTo>
                    <a:pt x="13270" y="627"/>
                    <a:pt x="13369" y="654"/>
                    <a:pt x="13460" y="706"/>
                  </a:cubicBezTo>
                  <a:cubicBezTo>
                    <a:pt x="13644" y="837"/>
                    <a:pt x="13775" y="1047"/>
                    <a:pt x="13775" y="1284"/>
                  </a:cubicBezTo>
                  <a:cubicBezTo>
                    <a:pt x="13775" y="1494"/>
                    <a:pt x="13670" y="1651"/>
                    <a:pt x="13487" y="1730"/>
                  </a:cubicBezTo>
                  <a:cubicBezTo>
                    <a:pt x="13119" y="1940"/>
                    <a:pt x="12725" y="2097"/>
                    <a:pt x="12332" y="2255"/>
                  </a:cubicBezTo>
                  <a:cubicBezTo>
                    <a:pt x="11702" y="2517"/>
                    <a:pt x="11098" y="2832"/>
                    <a:pt x="10547" y="3200"/>
                  </a:cubicBezTo>
                  <a:cubicBezTo>
                    <a:pt x="10101" y="3488"/>
                    <a:pt x="9602" y="3908"/>
                    <a:pt x="9549" y="4460"/>
                  </a:cubicBezTo>
                  <a:cubicBezTo>
                    <a:pt x="9523" y="4670"/>
                    <a:pt x="9602" y="4906"/>
                    <a:pt x="9759" y="5063"/>
                  </a:cubicBezTo>
                  <a:cubicBezTo>
                    <a:pt x="9942" y="5204"/>
                    <a:pt x="10163" y="5254"/>
                    <a:pt x="10406" y="5254"/>
                  </a:cubicBezTo>
                  <a:cubicBezTo>
                    <a:pt x="10615" y="5254"/>
                    <a:pt x="10841" y="5217"/>
                    <a:pt x="11072" y="5168"/>
                  </a:cubicBezTo>
                  <a:cubicBezTo>
                    <a:pt x="11807" y="4985"/>
                    <a:pt x="12489" y="4643"/>
                    <a:pt x="13093" y="4197"/>
                  </a:cubicBezTo>
                  <a:cubicBezTo>
                    <a:pt x="13565" y="3856"/>
                    <a:pt x="14090" y="3567"/>
                    <a:pt x="14642" y="3357"/>
                  </a:cubicBezTo>
                  <a:cubicBezTo>
                    <a:pt x="14943" y="3254"/>
                    <a:pt x="15253" y="3204"/>
                    <a:pt x="15562" y="3204"/>
                  </a:cubicBezTo>
                  <a:cubicBezTo>
                    <a:pt x="16276" y="3204"/>
                    <a:pt x="16979" y="3474"/>
                    <a:pt x="17529" y="3987"/>
                  </a:cubicBezTo>
                  <a:cubicBezTo>
                    <a:pt x="18028" y="4433"/>
                    <a:pt x="18290" y="5090"/>
                    <a:pt x="18264" y="5772"/>
                  </a:cubicBezTo>
                  <a:cubicBezTo>
                    <a:pt x="18238" y="7216"/>
                    <a:pt x="17083" y="8896"/>
                    <a:pt x="15980" y="9867"/>
                  </a:cubicBezTo>
                  <a:cubicBezTo>
                    <a:pt x="13985" y="11600"/>
                    <a:pt x="11544" y="12728"/>
                    <a:pt x="8946" y="13070"/>
                  </a:cubicBezTo>
                  <a:cubicBezTo>
                    <a:pt x="8551" y="13117"/>
                    <a:pt x="8158" y="13140"/>
                    <a:pt x="7768" y="13140"/>
                  </a:cubicBezTo>
                  <a:cubicBezTo>
                    <a:pt x="5328" y="13140"/>
                    <a:pt x="3015" y="12235"/>
                    <a:pt x="1386" y="10628"/>
                  </a:cubicBezTo>
                  <a:cubicBezTo>
                    <a:pt x="1149" y="10418"/>
                    <a:pt x="1149" y="10051"/>
                    <a:pt x="1386" y="9841"/>
                  </a:cubicBezTo>
                  <a:cubicBezTo>
                    <a:pt x="1491" y="9710"/>
                    <a:pt x="1648" y="9631"/>
                    <a:pt x="1832" y="9631"/>
                  </a:cubicBezTo>
                  <a:cubicBezTo>
                    <a:pt x="1963" y="9631"/>
                    <a:pt x="2121" y="9683"/>
                    <a:pt x="2226" y="9788"/>
                  </a:cubicBezTo>
                  <a:cubicBezTo>
                    <a:pt x="3633" y="11196"/>
                    <a:pt x="5723" y="11977"/>
                    <a:pt x="7861" y="11977"/>
                  </a:cubicBezTo>
                  <a:cubicBezTo>
                    <a:pt x="8275" y="11977"/>
                    <a:pt x="8690" y="11948"/>
                    <a:pt x="9103" y="11888"/>
                  </a:cubicBezTo>
                  <a:cubicBezTo>
                    <a:pt x="11387" y="11521"/>
                    <a:pt x="14458" y="10208"/>
                    <a:pt x="16112" y="8030"/>
                  </a:cubicBezTo>
                  <a:cubicBezTo>
                    <a:pt x="16847" y="7032"/>
                    <a:pt x="17188" y="6218"/>
                    <a:pt x="17083" y="5562"/>
                  </a:cubicBezTo>
                  <a:cubicBezTo>
                    <a:pt x="17030" y="5195"/>
                    <a:pt x="16820" y="4880"/>
                    <a:pt x="16532" y="4670"/>
                  </a:cubicBezTo>
                  <a:cubicBezTo>
                    <a:pt x="16218" y="4440"/>
                    <a:pt x="15894" y="4349"/>
                    <a:pt x="15570" y="4349"/>
                  </a:cubicBezTo>
                  <a:cubicBezTo>
                    <a:pt x="14781" y="4349"/>
                    <a:pt x="13996" y="4890"/>
                    <a:pt x="13382" y="5300"/>
                  </a:cubicBezTo>
                  <a:cubicBezTo>
                    <a:pt x="13198" y="5431"/>
                    <a:pt x="13014" y="5562"/>
                    <a:pt x="12830" y="5667"/>
                  </a:cubicBezTo>
                  <a:cubicBezTo>
                    <a:pt x="12150" y="6068"/>
                    <a:pt x="11180" y="6354"/>
                    <a:pt x="10321" y="6354"/>
                  </a:cubicBezTo>
                  <a:cubicBezTo>
                    <a:pt x="9887" y="6354"/>
                    <a:pt x="9481" y="6281"/>
                    <a:pt x="9156" y="6113"/>
                  </a:cubicBezTo>
                  <a:cubicBezTo>
                    <a:pt x="8683" y="5851"/>
                    <a:pt x="8368" y="5352"/>
                    <a:pt x="8394" y="4801"/>
                  </a:cubicBezTo>
                  <a:cubicBezTo>
                    <a:pt x="8237" y="2911"/>
                    <a:pt x="10127" y="2045"/>
                    <a:pt x="11754" y="1284"/>
                  </a:cubicBezTo>
                  <a:cubicBezTo>
                    <a:pt x="12174" y="1074"/>
                    <a:pt x="12568" y="916"/>
                    <a:pt x="12909" y="706"/>
                  </a:cubicBezTo>
                  <a:cubicBezTo>
                    <a:pt x="12988" y="654"/>
                    <a:pt x="13080" y="627"/>
                    <a:pt x="13175" y="627"/>
                  </a:cubicBezTo>
                  <a:close/>
                  <a:moveTo>
                    <a:pt x="13114" y="0"/>
                  </a:moveTo>
                  <a:cubicBezTo>
                    <a:pt x="12917" y="0"/>
                    <a:pt x="12720" y="53"/>
                    <a:pt x="12542" y="155"/>
                  </a:cubicBezTo>
                  <a:cubicBezTo>
                    <a:pt x="12200" y="339"/>
                    <a:pt x="11833" y="522"/>
                    <a:pt x="11439" y="706"/>
                  </a:cubicBezTo>
                  <a:cubicBezTo>
                    <a:pt x="9681" y="1520"/>
                    <a:pt x="7502" y="2517"/>
                    <a:pt x="7659" y="4880"/>
                  </a:cubicBezTo>
                  <a:cubicBezTo>
                    <a:pt x="7686" y="5667"/>
                    <a:pt x="8106" y="6350"/>
                    <a:pt x="8814" y="6717"/>
                  </a:cubicBezTo>
                  <a:cubicBezTo>
                    <a:pt x="9236" y="6941"/>
                    <a:pt x="9735" y="7032"/>
                    <a:pt x="10250" y="7032"/>
                  </a:cubicBezTo>
                  <a:cubicBezTo>
                    <a:pt x="11305" y="7032"/>
                    <a:pt x="12431" y="6650"/>
                    <a:pt x="13119" y="6245"/>
                  </a:cubicBezTo>
                  <a:cubicBezTo>
                    <a:pt x="13277" y="6140"/>
                    <a:pt x="13487" y="6008"/>
                    <a:pt x="13670" y="5877"/>
                  </a:cubicBezTo>
                  <a:cubicBezTo>
                    <a:pt x="14368" y="5406"/>
                    <a:pt x="14970" y="5030"/>
                    <a:pt x="15498" y="5030"/>
                  </a:cubicBezTo>
                  <a:cubicBezTo>
                    <a:pt x="15705" y="5030"/>
                    <a:pt x="15900" y="5088"/>
                    <a:pt x="16085" y="5221"/>
                  </a:cubicBezTo>
                  <a:cubicBezTo>
                    <a:pt x="16243" y="5326"/>
                    <a:pt x="16348" y="5483"/>
                    <a:pt x="16374" y="5667"/>
                  </a:cubicBezTo>
                  <a:cubicBezTo>
                    <a:pt x="16427" y="6113"/>
                    <a:pt x="16138" y="6822"/>
                    <a:pt x="15508" y="7636"/>
                  </a:cubicBezTo>
                  <a:cubicBezTo>
                    <a:pt x="14195" y="9368"/>
                    <a:pt x="11518" y="10865"/>
                    <a:pt x="8946" y="11258"/>
                  </a:cubicBezTo>
                  <a:cubicBezTo>
                    <a:pt x="8567" y="11314"/>
                    <a:pt x="8186" y="11341"/>
                    <a:pt x="7808" y="11341"/>
                  </a:cubicBezTo>
                  <a:cubicBezTo>
                    <a:pt x="5849" y="11341"/>
                    <a:pt x="3943" y="10618"/>
                    <a:pt x="2646" y="9342"/>
                  </a:cubicBezTo>
                  <a:cubicBezTo>
                    <a:pt x="2378" y="9074"/>
                    <a:pt x="2077" y="8962"/>
                    <a:pt x="1788" y="8962"/>
                  </a:cubicBezTo>
                  <a:cubicBezTo>
                    <a:pt x="831" y="8962"/>
                    <a:pt x="0" y="10194"/>
                    <a:pt x="887" y="11101"/>
                  </a:cubicBezTo>
                  <a:cubicBezTo>
                    <a:pt x="2726" y="12836"/>
                    <a:pt x="5153" y="13805"/>
                    <a:pt x="7689" y="13805"/>
                  </a:cubicBezTo>
                  <a:cubicBezTo>
                    <a:pt x="7723" y="13805"/>
                    <a:pt x="7757" y="13805"/>
                    <a:pt x="7791" y="13805"/>
                  </a:cubicBezTo>
                  <a:cubicBezTo>
                    <a:pt x="8184" y="13805"/>
                    <a:pt x="8578" y="13778"/>
                    <a:pt x="8946" y="13726"/>
                  </a:cubicBezTo>
                  <a:cubicBezTo>
                    <a:pt x="11702" y="13358"/>
                    <a:pt x="14274" y="12177"/>
                    <a:pt x="16348" y="10366"/>
                  </a:cubicBezTo>
                  <a:cubicBezTo>
                    <a:pt x="17503" y="9368"/>
                    <a:pt x="18815" y="7557"/>
                    <a:pt x="18868" y="5798"/>
                  </a:cubicBezTo>
                  <a:cubicBezTo>
                    <a:pt x="18894" y="4932"/>
                    <a:pt x="18527" y="4092"/>
                    <a:pt x="17897" y="3515"/>
                  </a:cubicBezTo>
                  <a:cubicBezTo>
                    <a:pt x="17229" y="2884"/>
                    <a:pt x="16352" y="2555"/>
                    <a:pt x="15459" y="2555"/>
                  </a:cubicBezTo>
                  <a:cubicBezTo>
                    <a:pt x="15088" y="2555"/>
                    <a:pt x="14715" y="2612"/>
                    <a:pt x="14353" y="2727"/>
                  </a:cubicBezTo>
                  <a:cubicBezTo>
                    <a:pt x="13749" y="2963"/>
                    <a:pt x="13172" y="3278"/>
                    <a:pt x="12673" y="3646"/>
                  </a:cubicBezTo>
                  <a:cubicBezTo>
                    <a:pt x="12122" y="4066"/>
                    <a:pt x="11518" y="4381"/>
                    <a:pt x="10862" y="4538"/>
                  </a:cubicBezTo>
                  <a:cubicBezTo>
                    <a:pt x="10611" y="4598"/>
                    <a:pt x="10447" y="4614"/>
                    <a:pt x="10341" y="4614"/>
                  </a:cubicBezTo>
                  <a:cubicBezTo>
                    <a:pt x="10213" y="4614"/>
                    <a:pt x="10167" y="4591"/>
                    <a:pt x="10153" y="4591"/>
                  </a:cubicBezTo>
                  <a:cubicBezTo>
                    <a:pt x="10153" y="4591"/>
                    <a:pt x="10153" y="4565"/>
                    <a:pt x="10153" y="4538"/>
                  </a:cubicBezTo>
                  <a:cubicBezTo>
                    <a:pt x="10206" y="4223"/>
                    <a:pt x="10678" y="3882"/>
                    <a:pt x="10862" y="3751"/>
                  </a:cubicBezTo>
                  <a:cubicBezTo>
                    <a:pt x="11387" y="3410"/>
                    <a:pt x="11938" y="3121"/>
                    <a:pt x="12542" y="2885"/>
                  </a:cubicBezTo>
                  <a:cubicBezTo>
                    <a:pt x="12935" y="2727"/>
                    <a:pt x="13355" y="2544"/>
                    <a:pt x="13749" y="2334"/>
                  </a:cubicBezTo>
                  <a:cubicBezTo>
                    <a:pt x="14117" y="2124"/>
                    <a:pt x="14353" y="1756"/>
                    <a:pt x="14353" y="1336"/>
                  </a:cubicBezTo>
                  <a:cubicBezTo>
                    <a:pt x="14379" y="864"/>
                    <a:pt x="14117" y="417"/>
                    <a:pt x="13723" y="181"/>
                  </a:cubicBezTo>
                  <a:cubicBezTo>
                    <a:pt x="13534" y="59"/>
                    <a:pt x="13324" y="0"/>
                    <a:pt x="1311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32"/>
          <p:cNvGrpSpPr/>
          <p:nvPr/>
        </p:nvGrpSpPr>
        <p:grpSpPr>
          <a:xfrm>
            <a:off x="8004488" y="4174938"/>
            <a:ext cx="830150" cy="857075"/>
            <a:chOff x="291250" y="2584825"/>
            <a:chExt cx="830150" cy="857075"/>
          </a:xfrm>
        </p:grpSpPr>
        <p:sp>
          <p:nvSpPr>
            <p:cNvPr id="1902" name="Google Shape;1902;p32"/>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2"/>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2"/>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2"/>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6" name="Google Shape;1906;p32"/>
          <p:cNvGrpSpPr/>
          <p:nvPr/>
        </p:nvGrpSpPr>
        <p:grpSpPr>
          <a:xfrm>
            <a:off x="3694350" y="-45987"/>
            <a:ext cx="509125" cy="385875"/>
            <a:chOff x="600475" y="4370525"/>
            <a:chExt cx="509125" cy="385875"/>
          </a:xfrm>
        </p:grpSpPr>
        <p:sp>
          <p:nvSpPr>
            <p:cNvPr id="1907" name="Google Shape;1907;p32"/>
            <p:cNvSpPr/>
            <p:nvPr/>
          </p:nvSpPr>
          <p:spPr>
            <a:xfrm>
              <a:off x="629425" y="4420050"/>
              <a:ext cx="480175" cy="328250"/>
            </a:xfrm>
            <a:custGeom>
              <a:avLst/>
              <a:gdLst/>
              <a:ahLst/>
              <a:cxnLst/>
              <a:rect l="l" t="t" r="r" b="b"/>
              <a:pathLst>
                <a:path w="19207" h="13130" extrusionOk="0">
                  <a:moveTo>
                    <a:pt x="12656" y="1"/>
                  </a:moveTo>
                  <a:cubicBezTo>
                    <a:pt x="12518" y="1"/>
                    <a:pt x="12372" y="36"/>
                    <a:pt x="12224" y="116"/>
                  </a:cubicBezTo>
                  <a:cubicBezTo>
                    <a:pt x="10412" y="1087"/>
                    <a:pt x="7341" y="1901"/>
                    <a:pt x="7525" y="4526"/>
                  </a:cubicBezTo>
                  <a:cubicBezTo>
                    <a:pt x="7625" y="5905"/>
                    <a:pt x="8632" y="6375"/>
                    <a:pt x="9773" y="6375"/>
                  </a:cubicBezTo>
                  <a:cubicBezTo>
                    <a:pt x="10739" y="6375"/>
                    <a:pt x="11800" y="6038"/>
                    <a:pt x="12486" y="5629"/>
                  </a:cubicBezTo>
                  <a:cubicBezTo>
                    <a:pt x="13193" y="5204"/>
                    <a:pt x="14118" y="4376"/>
                    <a:pt x="15022" y="4376"/>
                  </a:cubicBezTo>
                  <a:cubicBezTo>
                    <a:pt x="15292" y="4376"/>
                    <a:pt x="15560" y="4450"/>
                    <a:pt x="15820" y="4631"/>
                  </a:cubicBezTo>
                  <a:cubicBezTo>
                    <a:pt x="16791" y="5340"/>
                    <a:pt x="15846" y="6810"/>
                    <a:pt x="15321" y="7519"/>
                  </a:cubicBezTo>
                  <a:cubicBezTo>
                    <a:pt x="13825" y="9487"/>
                    <a:pt x="10937" y="10879"/>
                    <a:pt x="8523" y="11246"/>
                  </a:cubicBezTo>
                  <a:cubicBezTo>
                    <a:pt x="8107" y="11311"/>
                    <a:pt x="7687" y="11343"/>
                    <a:pt x="7267" y="11343"/>
                  </a:cubicBezTo>
                  <a:cubicBezTo>
                    <a:pt x="5299" y="11343"/>
                    <a:pt x="3340" y="10636"/>
                    <a:pt x="1934" y="9251"/>
                  </a:cubicBezTo>
                  <a:cubicBezTo>
                    <a:pt x="1741" y="9058"/>
                    <a:pt x="1525" y="8978"/>
                    <a:pt x="1317" y="8978"/>
                  </a:cubicBezTo>
                  <a:cubicBezTo>
                    <a:pt x="616" y="8978"/>
                    <a:pt x="0" y="9890"/>
                    <a:pt x="648" y="10537"/>
                  </a:cubicBezTo>
                  <a:cubicBezTo>
                    <a:pt x="2382" y="12249"/>
                    <a:pt x="4812" y="13130"/>
                    <a:pt x="7241" y="13130"/>
                  </a:cubicBezTo>
                  <a:cubicBezTo>
                    <a:pt x="7643" y="13130"/>
                    <a:pt x="8045" y="13106"/>
                    <a:pt x="8444" y="13057"/>
                  </a:cubicBezTo>
                  <a:cubicBezTo>
                    <a:pt x="11121" y="12690"/>
                    <a:pt x="13641" y="11561"/>
                    <a:pt x="15662" y="9776"/>
                  </a:cubicBezTo>
                  <a:cubicBezTo>
                    <a:pt x="17290" y="8359"/>
                    <a:pt x="19206" y="5314"/>
                    <a:pt x="17211" y="3424"/>
                  </a:cubicBezTo>
                  <a:cubicBezTo>
                    <a:pt x="16602" y="2852"/>
                    <a:pt x="15812" y="2552"/>
                    <a:pt x="15004" y="2552"/>
                  </a:cubicBezTo>
                  <a:cubicBezTo>
                    <a:pt x="14663" y="2552"/>
                    <a:pt x="14318" y="2606"/>
                    <a:pt x="13982" y="2715"/>
                  </a:cubicBezTo>
                  <a:cubicBezTo>
                    <a:pt x="12722" y="3109"/>
                    <a:pt x="11777" y="4290"/>
                    <a:pt x="10465" y="4552"/>
                  </a:cubicBezTo>
                  <a:cubicBezTo>
                    <a:pt x="10298" y="4584"/>
                    <a:pt x="10081" y="4623"/>
                    <a:pt x="9883" y="4623"/>
                  </a:cubicBezTo>
                  <a:cubicBezTo>
                    <a:pt x="9585" y="4623"/>
                    <a:pt x="9331" y="4533"/>
                    <a:pt x="9363" y="4185"/>
                  </a:cubicBezTo>
                  <a:cubicBezTo>
                    <a:pt x="9389" y="3739"/>
                    <a:pt x="9861" y="3397"/>
                    <a:pt x="10202" y="3161"/>
                  </a:cubicBezTo>
                  <a:cubicBezTo>
                    <a:pt x="11095" y="2531"/>
                    <a:pt x="12171" y="2216"/>
                    <a:pt x="13116" y="1691"/>
                  </a:cubicBezTo>
                  <a:cubicBezTo>
                    <a:pt x="13991" y="1220"/>
                    <a:pt x="13466" y="1"/>
                    <a:pt x="12656"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616925" y="4411875"/>
              <a:ext cx="472325" cy="344525"/>
            </a:xfrm>
            <a:custGeom>
              <a:avLst/>
              <a:gdLst/>
              <a:ahLst/>
              <a:cxnLst/>
              <a:rect l="l" t="t" r="r" b="b"/>
              <a:pathLst>
                <a:path w="18893" h="13781" extrusionOk="0">
                  <a:moveTo>
                    <a:pt x="13173" y="627"/>
                  </a:moveTo>
                  <a:cubicBezTo>
                    <a:pt x="13268" y="627"/>
                    <a:pt x="13367" y="653"/>
                    <a:pt x="13459" y="706"/>
                  </a:cubicBezTo>
                  <a:cubicBezTo>
                    <a:pt x="13642" y="837"/>
                    <a:pt x="13774" y="1047"/>
                    <a:pt x="13774" y="1283"/>
                  </a:cubicBezTo>
                  <a:cubicBezTo>
                    <a:pt x="13774" y="1467"/>
                    <a:pt x="13669" y="1624"/>
                    <a:pt x="13485" y="1703"/>
                  </a:cubicBezTo>
                  <a:cubicBezTo>
                    <a:pt x="13117" y="1913"/>
                    <a:pt x="12724" y="2097"/>
                    <a:pt x="12330" y="2254"/>
                  </a:cubicBezTo>
                  <a:cubicBezTo>
                    <a:pt x="11700" y="2517"/>
                    <a:pt x="11096" y="2806"/>
                    <a:pt x="10545" y="3173"/>
                  </a:cubicBezTo>
                  <a:cubicBezTo>
                    <a:pt x="10099" y="3488"/>
                    <a:pt x="9600" y="3882"/>
                    <a:pt x="9548" y="4433"/>
                  </a:cubicBezTo>
                  <a:cubicBezTo>
                    <a:pt x="9521" y="4669"/>
                    <a:pt x="9600" y="4879"/>
                    <a:pt x="9758" y="5037"/>
                  </a:cubicBezTo>
                  <a:cubicBezTo>
                    <a:pt x="9946" y="5196"/>
                    <a:pt x="10174" y="5252"/>
                    <a:pt x="10425" y="5252"/>
                  </a:cubicBezTo>
                  <a:cubicBezTo>
                    <a:pt x="10628" y="5252"/>
                    <a:pt x="10847" y="5215"/>
                    <a:pt x="11070" y="5168"/>
                  </a:cubicBezTo>
                  <a:cubicBezTo>
                    <a:pt x="11805" y="4958"/>
                    <a:pt x="12487" y="4643"/>
                    <a:pt x="13091" y="4171"/>
                  </a:cubicBezTo>
                  <a:cubicBezTo>
                    <a:pt x="13564" y="3829"/>
                    <a:pt x="14089" y="3541"/>
                    <a:pt x="14640" y="3331"/>
                  </a:cubicBezTo>
                  <a:cubicBezTo>
                    <a:pt x="14931" y="3239"/>
                    <a:pt x="15231" y="3194"/>
                    <a:pt x="15529" y="3194"/>
                  </a:cubicBezTo>
                  <a:cubicBezTo>
                    <a:pt x="16254" y="3194"/>
                    <a:pt x="16970" y="3459"/>
                    <a:pt x="17527" y="3961"/>
                  </a:cubicBezTo>
                  <a:cubicBezTo>
                    <a:pt x="18026" y="4433"/>
                    <a:pt x="18289" y="5089"/>
                    <a:pt x="18262" y="5772"/>
                  </a:cubicBezTo>
                  <a:cubicBezTo>
                    <a:pt x="18236" y="7216"/>
                    <a:pt x="17081" y="8869"/>
                    <a:pt x="15979" y="9867"/>
                  </a:cubicBezTo>
                  <a:cubicBezTo>
                    <a:pt x="13984" y="11599"/>
                    <a:pt x="11542" y="12702"/>
                    <a:pt x="8944" y="13069"/>
                  </a:cubicBezTo>
                  <a:cubicBezTo>
                    <a:pt x="8572" y="13110"/>
                    <a:pt x="8202" y="13130"/>
                    <a:pt x="7834" y="13130"/>
                  </a:cubicBezTo>
                  <a:cubicBezTo>
                    <a:pt x="5369" y="13130"/>
                    <a:pt x="3029" y="12227"/>
                    <a:pt x="1384" y="10628"/>
                  </a:cubicBezTo>
                  <a:cubicBezTo>
                    <a:pt x="1148" y="10392"/>
                    <a:pt x="1148" y="10024"/>
                    <a:pt x="1384" y="9814"/>
                  </a:cubicBezTo>
                  <a:cubicBezTo>
                    <a:pt x="1489" y="9709"/>
                    <a:pt x="1646" y="9631"/>
                    <a:pt x="1830" y="9631"/>
                  </a:cubicBezTo>
                  <a:cubicBezTo>
                    <a:pt x="1847" y="9627"/>
                    <a:pt x="1865" y="9626"/>
                    <a:pt x="1883" y="9626"/>
                  </a:cubicBezTo>
                  <a:cubicBezTo>
                    <a:pt x="2002" y="9626"/>
                    <a:pt x="2133" y="9697"/>
                    <a:pt x="2224" y="9788"/>
                  </a:cubicBezTo>
                  <a:cubicBezTo>
                    <a:pt x="3623" y="11165"/>
                    <a:pt x="5695" y="11960"/>
                    <a:pt x="7820" y="11960"/>
                  </a:cubicBezTo>
                  <a:cubicBezTo>
                    <a:pt x="8246" y="11960"/>
                    <a:pt x="8675" y="11928"/>
                    <a:pt x="9101" y="11862"/>
                  </a:cubicBezTo>
                  <a:cubicBezTo>
                    <a:pt x="11385" y="11521"/>
                    <a:pt x="14456" y="10182"/>
                    <a:pt x="16110" y="8003"/>
                  </a:cubicBezTo>
                  <a:cubicBezTo>
                    <a:pt x="16845" y="7006"/>
                    <a:pt x="17186" y="6192"/>
                    <a:pt x="17081" y="5536"/>
                  </a:cubicBezTo>
                  <a:cubicBezTo>
                    <a:pt x="17029" y="5194"/>
                    <a:pt x="16819" y="4879"/>
                    <a:pt x="16530" y="4669"/>
                  </a:cubicBezTo>
                  <a:cubicBezTo>
                    <a:pt x="16212" y="4437"/>
                    <a:pt x="15883" y="4344"/>
                    <a:pt x="15555" y="4344"/>
                  </a:cubicBezTo>
                  <a:cubicBezTo>
                    <a:pt x="14771" y="4344"/>
                    <a:pt x="13990" y="4874"/>
                    <a:pt x="13380" y="5299"/>
                  </a:cubicBezTo>
                  <a:cubicBezTo>
                    <a:pt x="13196" y="5431"/>
                    <a:pt x="13012" y="5562"/>
                    <a:pt x="12829" y="5641"/>
                  </a:cubicBezTo>
                  <a:cubicBezTo>
                    <a:pt x="12146" y="6061"/>
                    <a:pt x="11172" y="6352"/>
                    <a:pt x="10311" y="6352"/>
                  </a:cubicBezTo>
                  <a:cubicBezTo>
                    <a:pt x="9880" y="6352"/>
                    <a:pt x="9478" y="6279"/>
                    <a:pt x="9154" y="6113"/>
                  </a:cubicBezTo>
                  <a:cubicBezTo>
                    <a:pt x="8681" y="5851"/>
                    <a:pt x="8366" y="5352"/>
                    <a:pt x="8393" y="4801"/>
                  </a:cubicBezTo>
                  <a:cubicBezTo>
                    <a:pt x="8235" y="2911"/>
                    <a:pt x="10125" y="2018"/>
                    <a:pt x="11752" y="1257"/>
                  </a:cubicBezTo>
                  <a:cubicBezTo>
                    <a:pt x="12172" y="1073"/>
                    <a:pt x="12566" y="890"/>
                    <a:pt x="12907" y="706"/>
                  </a:cubicBezTo>
                  <a:cubicBezTo>
                    <a:pt x="12986" y="653"/>
                    <a:pt x="13078" y="627"/>
                    <a:pt x="13173" y="627"/>
                  </a:cubicBezTo>
                  <a:close/>
                  <a:moveTo>
                    <a:pt x="13113" y="0"/>
                  </a:moveTo>
                  <a:cubicBezTo>
                    <a:pt x="12915" y="0"/>
                    <a:pt x="12718" y="53"/>
                    <a:pt x="12540" y="155"/>
                  </a:cubicBezTo>
                  <a:cubicBezTo>
                    <a:pt x="12199" y="338"/>
                    <a:pt x="11831" y="496"/>
                    <a:pt x="11437" y="680"/>
                  </a:cubicBezTo>
                  <a:cubicBezTo>
                    <a:pt x="9679" y="1493"/>
                    <a:pt x="7500" y="2517"/>
                    <a:pt x="7658" y="4879"/>
                  </a:cubicBezTo>
                  <a:cubicBezTo>
                    <a:pt x="7684" y="5641"/>
                    <a:pt x="8104" y="6349"/>
                    <a:pt x="8813" y="6717"/>
                  </a:cubicBezTo>
                  <a:cubicBezTo>
                    <a:pt x="9234" y="6932"/>
                    <a:pt x="9732" y="7020"/>
                    <a:pt x="10248" y="7020"/>
                  </a:cubicBezTo>
                  <a:cubicBezTo>
                    <a:pt x="11303" y="7020"/>
                    <a:pt x="12429" y="6650"/>
                    <a:pt x="13117" y="6244"/>
                  </a:cubicBezTo>
                  <a:cubicBezTo>
                    <a:pt x="13275" y="6139"/>
                    <a:pt x="13485" y="6008"/>
                    <a:pt x="13669" y="5851"/>
                  </a:cubicBezTo>
                  <a:cubicBezTo>
                    <a:pt x="14366" y="5380"/>
                    <a:pt x="14969" y="5003"/>
                    <a:pt x="15496" y="5003"/>
                  </a:cubicBezTo>
                  <a:cubicBezTo>
                    <a:pt x="15703" y="5003"/>
                    <a:pt x="15899" y="5061"/>
                    <a:pt x="16084" y="5194"/>
                  </a:cubicBezTo>
                  <a:cubicBezTo>
                    <a:pt x="16241" y="5299"/>
                    <a:pt x="16346" y="5483"/>
                    <a:pt x="16372" y="5667"/>
                  </a:cubicBezTo>
                  <a:cubicBezTo>
                    <a:pt x="16425" y="6113"/>
                    <a:pt x="16136" y="6796"/>
                    <a:pt x="15506" y="7636"/>
                  </a:cubicBezTo>
                  <a:cubicBezTo>
                    <a:pt x="14194" y="9368"/>
                    <a:pt x="11516" y="10838"/>
                    <a:pt x="8944" y="11232"/>
                  </a:cubicBezTo>
                  <a:cubicBezTo>
                    <a:pt x="8545" y="11295"/>
                    <a:pt x="8143" y="11325"/>
                    <a:pt x="7744" y="11325"/>
                  </a:cubicBezTo>
                  <a:cubicBezTo>
                    <a:pt x="5808" y="11325"/>
                    <a:pt x="3928" y="10604"/>
                    <a:pt x="2644" y="9342"/>
                  </a:cubicBezTo>
                  <a:cubicBezTo>
                    <a:pt x="2374" y="9066"/>
                    <a:pt x="2071" y="8950"/>
                    <a:pt x="1780" y="8950"/>
                  </a:cubicBezTo>
                  <a:cubicBezTo>
                    <a:pt x="826" y="8950"/>
                    <a:pt x="0" y="10189"/>
                    <a:pt x="885" y="11074"/>
                  </a:cubicBezTo>
                  <a:cubicBezTo>
                    <a:pt x="2701" y="12813"/>
                    <a:pt x="5090" y="13780"/>
                    <a:pt x="7591" y="13780"/>
                  </a:cubicBezTo>
                  <a:cubicBezTo>
                    <a:pt x="7657" y="13780"/>
                    <a:pt x="7723" y="13779"/>
                    <a:pt x="7789" y="13778"/>
                  </a:cubicBezTo>
                  <a:cubicBezTo>
                    <a:pt x="8183" y="13778"/>
                    <a:pt x="8576" y="13752"/>
                    <a:pt x="8944" y="13726"/>
                  </a:cubicBezTo>
                  <a:cubicBezTo>
                    <a:pt x="11700" y="13332"/>
                    <a:pt x="14272" y="12177"/>
                    <a:pt x="16346" y="10339"/>
                  </a:cubicBezTo>
                  <a:cubicBezTo>
                    <a:pt x="17501" y="9342"/>
                    <a:pt x="18814" y="7557"/>
                    <a:pt x="18866" y="5772"/>
                  </a:cubicBezTo>
                  <a:cubicBezTo>
                    <a:pt x="18892" y="4906"/>
                    <a:pt x="18525" y="4092"/>
                    <a:pt x="17895" y="3514"/>
                  </a:cubicBezTo>
                  <a:cubicBezTo>
                    <a:pt x="17229" y="2885"/>
                    <a:pt x="16354" y="2543"/>
                    <a:pt x="15463" y="2543"/>
                  </a:cubicBezTo>
                  <a:cubicBezTo>
                    <a:pt x="15091" y="2543"/>
                    <a:pt x="14715" y="2603"/>
                    <a:pt x="14351" y="2727"/>
                  </a:cubicBezTo>
                  <a:cubicBezTo>
                    <a:pt x="13747" y="2937"/>
                    <a:pt x="13170" y="3252"/>
                    <a:pt x="12671" y="3646"/>
                  </a:cubicBezTo>
                  <a:cubicBezTo>
                    <a:pt x="12120" y="4039"/>
                    <a:pt x="11516" y="4354"/>
                    <a:pt x="10860" y="4538"/>
                  </a:cubicBezTo>
                  <a:cubicBezTo>
                    <a:pt x="10609" y="4598"/>
                    <a:pt x="10446" y="4614"/>
                    <a:pt x="10339" y="4614"/>
                  </a:cubicBezTo>
                  <a:cubicBezTo>
                    <a:pt x="10211" y="4614"/>
                    <a:pt x="10166" y="4591"/>
                    <a:pt x="10151" y="4591"/>
                  </a:cubicBezTo>
                  <a:cubicBezTo>
                    <a:pt x="10151" y="4564"/>
                    <a:pt x="10151" y="4538"/>
                    <a:pt x="10151" y="4538"/>
                  </a:cubicBezTo>
                  <a:cubicBezTo>
                    <a:pt x="10204" y="4197"/>
                    <a:pt x="10676" y="3882"/>
                    <a:pt x="10860" y="3751"/>
                  </a:cubicBezTo>
                  <a:cubicBezTo>
                    <a:pt x="11385" y="3409"/>
                    <a:pt x="11936" y="3121"/>
                    <a:pt x="12540" y="2884"/>
                  </a:cubicBezTo>
                  <a:cubicBezTo>
                    <a:pt x="12934" y="2701"/>
                    <a:pt x="13354" y="2517"/>
                    <a:pt x="13747" y="2307"/>
                  </a:cubicBezTo>
                  <a:cubicBezTo>
                    <a:pt x="14115" y="2123"/>
                    <a:pt x="14351" y="1729"/>
                    <a:pt x="14351" y="1336"/>
                  </a:cubicBezTo>
                  <a:cubicBezTo>
                    <a:pt x="14377" y="863"/>
                    <a:pt x="14115" y="417"/>
                    <a:pt x="13721" y="181"/>
                  </a:cubicBezTo>
                  <a:cubicBezTo>
                    <a:pt x="13532" y="59"/>
                    <a:pt x="13322" y="0"/>
                    <a:pt x="1311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613075" y="4379175"/>
              <a:ext cx="480100" cy="328250"/>
            </a:xfrm>
            <a:custGeom>
              <a:avLst/>
              <a:gdLst/>
              <a:ahLst/>
              <a:cxnLst/>
              <a:rect l="l" t="t" r="r" b="b"/>
              <a:pathLst>
                <a:path w="19204" h="13130" extrusionOk="0">
                  <a:moveTo>
                    <a:pt x="12664" y="0"/>
                  </a:moveTo>
                  <a:cubicBezTo>
                    <a:pt x="12524" y="0"/>
                    <a:pt x="12374" y="38"/>
                    <a:pt x="12221" y="124"/>
                  </a:cubicBezTo>
                  <a:cubicBezTo>
                    <a:pt x="10410" y="1095"/>
                    <a:pt x="7339" y="1883"/>
                    <a:pt x="7523" y="4507"/>
                  </a:cubicBezTo>
                  <a:cubicBezTo>
                    <a:pt x="7623" y="5896"/>
                    <a:pt x="8645" y="6372"/>
                    <a:pt x="9796" y="6372"/>
                  </a:cubicBezTo>
                  <a:cubicBezTo>
                    <a:pt x="10755" y="6372"/>
                    <a:pt x="11804" y="6042"/>
                    <a:pt x="12484" y="5636"/>
                  </a:cubicBezTo>
                  <a:cubicBezTo>
                    <a:pt x="13189" y="5213"/>
                    <a:pt x="14111" y="4372"/>
                    <a:pt x="15012" y="4372"/>
                  </a:cubicBezTo>
                  <a:cubicBezTo>
                    <a:pt x="15284" y="4372"/>
                    <a:pt x="15555" y="4450"/>
                    <a:pt x="15818" y="4639"/>
                  </a:cubicBezTo>
                  <a:cubicBezTo>
                    <a:pt x="16789" y="5347"/>
                    <a:pt x="15844" y="6791"/>
                    <a:pt x="15319" y="7526"/>
                  </a:cubicBezTo>
                  <a:cubicBezTo>
                    <a:pt x="13823" y="9495"/>
                    <a:pt x="10935" y="10886"/>
                    <a:pt x="8520" y="11254"/>
                  </a:cubicBezTo>
                  <a:cubicBezTo>
                    <a:pt x="8117" y="11312"/>
                    <a:pt x="7709" y="11341"/>
                    <a:pt x="7302" y="11341"/>
                  </a:cubicBezTo>
                  <a:cubicBezTo>
                    <a:pt x="5321" y="11341"/>
                    <a:pt x="3347" y="10652"/>
                    <a:pt x="1932" y="9259"/>
                  </a:cubicBezTo>
                  <a:cubicBezTo>
                    <a:pt x="1736" y="9063"/>
                    <a:pt x="1517" y="8982"/>
                    <a:pt x="1306" y="8982"/>
                  </a:cubicBezTo>
                  <a:cubicBezTo>
                    <a:pt x="609" y="8982"/>
                    <a:pt x="1" y="9874"/>
                    <a:pt x="645" y="10519"/>
                  </a:cubicBezTo>
                  <a:cubicBezTo>
                    <a:pt x="2391" y="12265"/>
                    <a:pt x="4843" y="13129"/>
                    <a:pt x="7288" y="13129"/>
                  </a:cubicBezTo>
                  <a:cubicBezTo>
                    <a:pt x="7674" y="13129"/>
                    <a:pt x="8059" y="13108"/>
                    <a:pt x="8442" y="13065"/>
                  </a:cubicBezTo>
                  <a:cubicBezTo>
                    <a:pt x="11119" y="12697"/>
                    <a:pt x="13639" y="11542"/>
                    <a:pt x="15660" y="9784"/>
                  </a:cubicBezTo>
                  <a:cubicBezTo>
                    <a:pt x="17288" y="8340"/>
                    <a:pt x="19204" y="5321"/>
                    <a:pt x="17209" y="3431"/>
                  </a:cubicBezTo>
                  <a:cubicBezTo>
                    <a:pt x="16600" y="2859"/>
                    <a:pt x="15810" y="2560"/>
                    <a:pt x="15002" y="2560"/>
                  </a:cubicBezTo>
                  <a:cubicBezTo>
                    <a:pt x="14660" y="2560"/>
                    <a:pt x="14316" y="2613"/>
                    <a:pt x="13980" y="2722"/>
                  </a:cubicBezTo>
                  <a:cubicBezTo>
                    <a:pt x="12720" y="3116"/>
                    <a:pt x="11775" y="4271"/>
                    <a:pt x="10463" y="4534"/>
                  </a:cubicBezTo>
                  <a:cubicBezTo>
                    <a:pt x="10296" y="4565"/>
                    <a:pt x="10079" y="4605"/>
                    <a:pt x="9881" y="4605"/>
                  </a:cubicBezTo>
                  <a:cubicBezTo>
                    <a:pt x="9583" y="4605"/>
                    <a:pt x="9329" y="4514"/>
                    <a:pt x="9360" y="4166"/>
                  </a:cubicBezTo>
                  <a:cubicBezTo>
                    <a:pt x="9387" y="3746"/>
                    <a:pt x="9859" y="3379"/>
                    <a:pt x="10200" y="3142"/>
                  </a:cubicBezTo>
                  <a:cubicBezTo>
                    <a:pt x="11093" y="2539"/>
                    <a:pt x="12169" y="2224"/>
                    <a:pt x="13114" y="1699"/>
                  </a:cubicBezTo>
                  <a:cubicBezTo>
                    <a:pt x="13985" y="1230"/>
                    <a:pt x="13469" y="0"/>
                    <a:pt x="12664"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600475" y="4370525"/>
              <a:ext cx="472375" cy="345150"/>
            </a:xfrm>
            <a:custGeom>
              <a:avLst/>
              <a:gdLst/>
              <a:ahLst/>
              <a:cxnLst/>
              <a:rect l="l" t="t" r="r" b="b"/>
              <a:pathLst>
                <a:path w="18895" h="13806" extrusionOk="0">
                  <a:moveTo>
                    <a:pt x="13175" y="627"/>
                  </a:moveTo>
                  <a:cubicBezTo>
                    <a:pt x="13270" y="627"/>
                    <a:pt x="13369" y="654"/>
                    <a:pt x="13460" y="706"/>
                  </a:cubicBezTo>
                  <a:cubicBezTo>
                    <a:pt x="13644" y="837"/>
                    <a:pt x="13775" y="1047"/>
                    <a:pt x="13775" y="1284"/>
                  </a:cubicBezTo>
                  <a:cubicBezTo>
                    <a:pt x="13775" y="1494"/>
                    <a:pt x="13670" y="1651"/>
                    <a:pt x="13487" y="1730"/>
                  </a:cubicBezTo>
                  <a:cubicBezTo>
                    <a:pt x="13119" y="1940"/>
                    <a:pt x="12725" y="2097"/>
                    <a:pt x="12332" y="2255"/>
                  </a:cubicBezTo>
                  <a:cubicBezTo>
                    <a:pt x="11702" y="2517"/>
                    <a:pt x="11098" y="2832"/>
                    <a:pt x="10547" y="3200"/>
                  </a:cubicBezTo>
                  <a:cubicBezTo>
                    <a:pt x="10101" y="3488"/>
                    <a:pt x="9602" y="3908"/>
                    <a:pt x="9549" y="4460"/>
                  </a:cubicBezTo>
                  <a:cubicBezTo>
                    <a:pt x="9523" y="4670"/>
                    <a:pt x="9602" y="4906"/>
                    <a:pt x="9759" y="5063"/>
                  </a:cubicBezTo>
                  <a:cubicBezTo>
                    <a:pt x="9942" y="5204"/>
                    <a:pt x="10163" y="5254"/>
                    <a:pt x="10406" y="5254"/>
                  </a:cubicBezTo>
                  <a:cubicBezTo>
                    <a:pt x="10615" y="5254"/>
                    <a:pt x="10841" y="5217"/>
                    <a:pt x="11072" y="5168"/>
                  </a:cubicBezTo>
                  <a:cubicBezTo>
                    <a:pt x="11807" y="4985"/>
                    <a:pt x="12489" y="4643"/>
                    <a:pt x="13093" y="4197"/>
                  </a:cubicBezTo>
                  <a:cubicBezTo>
                    <a:pt x="13565" y="3856"/>
                    <a:pt x="14090" y="3567"/>
                    <a:pt x="14642" y="3357"/>
                  </a:cubicBezTo>
                  <a:cubicBezTo>
                    <a:pt x="14943" y="3254"/>
                    <a:pt x="15253" y="3204"/>
                    <a:pt x="15562" y="3204"/>
                  </a:cubicBezTo>
                  <a:cubicBezTo>
                    <a:pt x="16276" y="3204"/>
                    <a:pt x="16979" y="3474"/>
                    <a:pt x="17529" y="3987"/>
                  </a:cubicBezTo>
                  <a:cubicBezTo>
                    <a:pt x="18028" y="4433"/>
                    <a:pt x="18290" y="5090"/>
                    <a:pt x="18264" y="5772"/>
                  </a:cubicBezTo>
                  <a:cubicBezTo>
                    <a:pt x="18238" y="7216"/>
                    <a:pt x="17083" y="8896"/>
                    <a:pt x="15980" y="9867"/>
                  </a:cubicBezTo>
                  <a:cubicBezTo>
                    <a:pt x="13985" y="11600"/>
                    <a:pt x="11544" y="12728"/>
                    <a:pt x="8946" y="13070"/>
                  </a:cubicBezTo>
                  <a:cubicBezTo>
                    <a:pt x="8551" y="13117"/>
                    <a:pt x="8158" y="13140"/>
                    <a:pt x="7768" y="13140"/>
                  </a:cubicBezTo>
                  <a:cubicBezTo>
                    <a:pt x="5328" y="13140"/>
                    <a:pt x="3015" y="12235"/>
                    <a:pt x="1386" y="10628"/>
                  </a:cubicBezTo>
                  <a:cubicBezTo>
                    <a:pt x="1149" y="10418"/>
                    <a:pt x="1149" y="10051"/>
                    <a:pt x="1386" y="9841"/>
                  </a:cubicBezTo>
                  <a:cubicBezTo>
                    <a:pt x="1491" y="9710"/>
                    <a:pt x="1648" y="9631"/>
                    <a:pt x="1832" y="9631"/>
                  </a:cubicBezTo>
                  <a:cubicBezTo>
                    <a:pt x="1963" y="9631"/>
                    <a:pt x="2121" y="9683"/>
                    <a:pt x="2226" y="9788"/>
                  </a:cubicBezTo>
                  <a:cubicBezTo>
                    <a:pt x="3633" y="11196"/>
                    <a:pt x="5723" y="11977"/>
                    <a:pt x="7861" y="11977"/>
                  </a:cubicBezTo>
                  <a:cubicBezTo>
                    <a:pt x="8275" y="11977"/>
                    <a:pt x="8690" y="11948"/>
                    <a:pt x="9103" y="11888"/>
                  </a:cubicBezTo>
                  <a:cubicBezTo>
                    <a:pt x="11387" y="11521"/>
                    <a:pt x="14458" y="10208"/>
                    <a:pt x="16112" y="8030"/>
                  </a:cubicBezTo>
                  <a:cubicBezTo>
                    <a:pt x="16847" y="7032"/>
                    <a:pt x="17188" y="6218"/>
                    <a:pt x="17083" y="5562"/>
                  </a:cubicBezTo>
                  <a:cubicBezTo>
                    <a:pt x="17030" y="5195"/>
                    <a:pt x="16820" y="4880"/>
                    <a:pt x="16532" y="4670"/>
                  </a:cubicBezTo>
                  <a:cubicBezTo>
                    <a:pt x="16218" y="4440"/>
                    <a:pt x="15894" y="4349"/>
                    <a:pt x="15570" y="4349"/>
                  </a:cubicBezTo>
                  <a:cubicBezTo>
                    <a:pt x="14781" y="4349"/>
                    <a:pt x="13996" y="4890"/>
                    <a:pt x="13382" y="5300"/>
                  </a:cubicBezTo>
                  <a:cubicBezTo>
                    <a:pt x="13198" y="5431"/>
                    <a:pt x="13014" y="5562"/>
                    <a:pt x="12830" y="5667"/>
                  </a:cubicBezTo>
                  <a:cubicBezTo>
                    <a:pt x="12150" y="6068"/>
                    <a:pt x="11180" y="6354"/>
                    <a:pt x="10321" y="6354"/>
                  </a:cubicBezTo>
                  <a:cubicBezTo>
                    <a:pt x="9887" y="6354"/>
                    <a:pt x="9481" y="6281"/>
                    <a:pt x="9156" y="6113"/>
                  </a:cubicBezTo>
                  <a:cubicBezTo>
                    <a:pt x="8683" y="5851"/>
                    <a:pt x="8368" y="5352"/>
                    <a:pt x="8394" y="4801"/>
                  </a:cubicBezTo>
                  <a:cubicBezTo>
                    <a:pt x="8237" y="2911"/>
                    <a:pt x="10127" y="2045"/>
                    <a:pt x="11754" y="1284"/>
                  </a:cubicBezTo>
                  <a:cubicBezTo>
                    <a:pt x="12174" y="1074"/>
                    <a:pt x="12568" y="916"/>
                    <a:pt x="12909" y="706"/>
                  </a:cubicBezTo>
                  <a:cubicBezTo>
                    <a:pt x="12988" y="654"/>
                    <a:pt x="13080" y="627"/>
                    <a:pt x="13175" y="627"/>
                  </a:cubicBezTo>
                  <a:close/>
                  <a:moveTo>
                    <a:pt x="13114" y="0"/>
                  </a:moveTo>
                  <a:cubicBezTo>
                    <a:pt x="12917" y="0"/>
                    <a:pt x="12720" y="53"/>
                    <a:pt x="12542" y="155"/>
                  </a:cubicBezTo>
                  <a:cubicBezTo>
                    <a:pt x="12200" y="339"/>
                    <a:pt x="11833" y="522"/>
                    <a:pt x="11439" y="706"/>
                  </a:cubicBezTo>
                  <a:cubicBezTo>
                    <a:pt x="9681" y="1520"/>
                    <a:pt x="7502" y="2517"/>
                    <a:pt x="7659" y="4880"/>
                  </a:cubicBezTo>
                  <a:cubicBezTo>
                    <a:pt x="7686" y="5667"/>
                    <a:pt x="8106" y="6350"/>
                    <a:pt x="8814" y="6717"/>
                  </a:cubicBezTo>
                  <a:cubicBezTo>
                    <a:pt x="9236" y="6941"/>
                    <a:pt x="9735" y="7032"/>
                    <a:pt x="10250" y="7032"/>
                  </a:cubicBezTo>
                  <a:cubicBezTo>
                    <a:pt x="11305" y="7032"/>
                    <a:pt x="12431" y="6650"/>
                    <a:pt x="13119" y="6245"/>
                  </a:cubicBezTo>
                  <a:cubicBezTo>
                    <a:pt x="13277" y="6140"/>
                    <a:pt x="13487" y="6008"/>
                    <a:pt x="13670" y="5877"/>
                  </a:cubicBezTo>
                  <a:cubicBezTo>
                    <a:pt x="14368" y="5406"/>
                    <a:pt x="14970" y="5030"/>
                    <a:pt x="15498" y="5030"/>
                  </a:cubicBezTo>
                  <a:cubicBezTo>
                    <a:pt x="15705" y="5030"/>
                    <a:pt x="15900" y="5088"/>
                    <a:pt x="16085" y="5221"/>
                  </a:cubicBezTo>
                  <a:cubicBezTo>
                    <a:pt x="16243" y="5326"/>
                    <a:pt x="16348" y="5483"/>
                    <a:pt x="16374" y="5667"/>
                  </a:cubicBezTo>
                  <a:cubicBezTo>
                    <a:pt x="16427" y="6113"/>
                    <a:pt x="16138" y="6822"/>
                    <a:pt x="15508" y="7636"/>
                  </a:cubicBezTo>
                  <a:cubicBezTo>
                    <a:pt x="14195" y="9368"/>
                    <a:pt x="11518" y="10865"/>
                    <a:pt x="8946" y="11258"/>
                  </a:cubicBezTo>
                  <a:cubicBezTo>
                    <a:pt x="8567" y="11314"/>
                    <a:pt x="8186" y="11341"/>
                    <a:pt x="7808" y="11341"/>
                  </a:cubicBezTo>
                  <a:cubicBezTo>
                    <a:pt x="5849" y="11341"/>
                    <a:pt x="3943" y="10618"/>
                    <a:pt x="2646" y="9342"/>
                  </a:cubicBezTo>
                  <a:cubicBezTo>
                    <a:pt x="2378" y="9074"/>
                    <a:pt x="2077" y="8962"/>
                    <a:pt x="1788" y="8962"/>
                  </a:cubicBezTo>
                  <a:cubicBezTo>
                    <a:pt x="831" y="8962"/>
                    <a:pt x="0" y="10194"/>
                    <a:pt x="887" y="11101"/>
                  </a:cubicBezTo>
                  <a:cubicBezTo>
                    <a:pt x="2726" y="12836"/>
                    <a:pt x="5153" y="13805"/>
                    <a:pt x="7689" y="13805"/>
                  </a:cubicBezTo>
                  <a:cubicBezTo>
                    <a:pt x="7723" y="13805"/>
                    <a:pt x="7757" y="13805"/>
                    <a:pt x="7791" y="13805"/>
                  </a:cubicBezTo>
                  <a:cubicBezTo>
                    <a:pt x="8184" y="13805"/>
                    <a:pt x="8578" y="13778"/>
                    <a:pt x="8946" y="13726"/>
                  </a:cubicBezTo>
                  <a:cubicBezTo>
                    <a:pt x="11702" y="13358"/>
                    <a:pt x="14274" y="12177"/>
                    <a:pt x="16348" y="10366"/>
                  </a:cubicBezTo>
                  <a:cubicBezTo>
                    <a:pt x="17503" y="9368"/>
                    <a:pt x="18815" y="7557"/>
                    <a:pt x="18868" y="5798"/>
                  </a:cubicBezTo>
                  <a:cubicBezTo>
                    <a:pt x="18894" y="4932"/>
                    <a:pt x="18527" y="4092"/>
                    <a:pt x="17897" y="3515"/>
                  </a:cubicBezTo>
                  <a:cubicBezTo>
                    <a:pt x="17229" y="2884"/>
                    <a:pt x="16352" y="2555"/>
                    <a:pt x="15459" y="2555"/>
                  </a:cubicBezTo>
                  <a:cubicBezTo>
                    <a:pt x="15088" y="2555"/>
                    <a:pt x="14715" y="2612"/>
                    <a:pt x="14353" y="2727"/>
                  </a:cubicBezTo>
                  <a:cubicBezTo>
                    <a:pt x="13749" y="2963"/>
                    <a:pt x="13172" y="3278"/>
                    <a:pt x="12673" y="3646"/>
                  </a:cubicBezTo>
                  <a:cubicBezTo>
                    <a:pt x="12122" y="4066"/>
                    <a:pt x="11518" y="4381"/>
                    <a:pt x="10862" y="4538"/>
                  </a:cubicBezTo>
                  <a:cubicBezTo>
                    <a:pt x="10611" y="4598"/>
                    <a:pt x="10447" y="4614"/>
                    <a:pt x="10341" y="4614"/>
                  </a:cubicBezTo>
                  <a:cubicBezTo>
                    <a:pt x="10213" y="4614"/>
                    <a:pt x="10167" y="4591"/>
                    <a:pt x="10153" y="4591"/>
                  </a:cubicBezTo>
                  <a:cubicBezTo>
                    <a:pt x="10153" y="4591"/>
                    <a:pt x="10153" y="4565"/>
                    <a:pt x="10153" y="4538"/>
                  </a:cubicBezTo>
                  <a:cubicBezTo>
                    <a:pt x="10206" y="4223"/>
                    <a:pt x="10678" y="3882"/>
                    <a:pt x="10862" y="3751"/>
                  </a:cubicBezTo>
                  <a:cubicBezTo>
                    <a:pt x="11387" y="3410"/>
                    <a:pt x="11938" y="3121"/>
                    <a:pt x="12542" y="2885"/>
                  </a:cubicBezTo>
                  <a:cubicBezTo>
                    <a:pt x="12935" y="2727"/>
                    <a:pt x="13355" y="2544"/>
                    <a:pt x="13749" y="2334"/>
                  </a:cubicBezTo>
                  <a:cubicBezTo>
                    <a:pt x="14117" y="2124"/>
                    <a:pt x="14353" y="1756"/>
                    <a:pt x="14353" y="1336"/>
                  </a:cubicBezTo>
                  <a:cubicBezTo>
                    <a:pt x="14379" y="864"/>
                    <a:pt x="14117" y="417"/>
                    <a:pt x="13723" y="181"/>
                  </a:cubicBezTo>
                  <a:cubicBezTo>
                    <a:pt x="13534" y="59"/>
                    <a:pt x="13324" y="0"/>
                    <a:pt x="1311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32"/>
          <p:cNvGrpSpPr/>
          <p:nvPr/>
        </p:nvGrpSpPr>
        <p:grpSpPr>
          <a:xfrm rot="5400000">
            <a:off x="8004500" y="-59450"/>
            <a:ext cx="830150" cy="857075"/>
            <a:chOff x="291250" y="2584825"/>
            <a:chExt cx="830150" cy="857075"/>
          </a:xfrm>
        </p:grpSpPr>
        <p:sp>
          <p:nvSpPr>
            <p:cNvPr id="1912" name="Google Shape;1912;p32"/>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2"/>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32"/>
          <p:cNvGrpSpPr/>
          <p:nvPr/>
        </p:nvGrpSpPr>
        <p:grpSpPr>
          <a:xfrm>
            <a:off x="6528925" y="4112150"/>
            <a:ext cx="677900" cy="657575"/>
            <a:chOff x="1654250" y="887800"/>
            <a:chExt cx="677900" cy="657575"/>
          </a:xfrm>
        </p:grpSpPr>
        <p:sp>
          <p:nvSpPr>
            <p:cNvPr id="1917" name="Google Shape;1917;p32"/>
            <p:cNvSpPr/>
            <p:nvPr/>
          </p:nvSpPr>
          <p:spPr>
            <a:xfrm>
              <a:off x="1682450" y="973100"/>
              <a:ext cx="649700" cy="563925"/>
            </a:xfrm>
            <a:custGeom>
              <a:avLst/>
              <a:gdLst/>
              <a:ahLst/>
              <a:cxnLst/>
              <a:rect l="l" t="t" r="r" b="b"/>
              <a:pathLst>
                <a:path w="25988" h="22557" extrusionOk="0">
                  <a:moveTo>
                    <a:pt x="21132" y="0"/>
                  </a:moveTo>
                  <a:lnTo>
                    <a:pt x="16827" y="3570"/>
                  </a:lnTo>
                  <a:cubicBezTo>
                    <a:pt x="19714" y="7035"/>
                    <a:pt x="19268" y="12207"/>
                    <a:pt x="15803" y="15094"/>
                  </a:cubicBezTo>
                  <a:cubicBezTo>
                    <a:pt x="14266" y="16365"/>
                    <a:pt x="12408" y="16985"/>
                    <a:pt x="10564" y="16985"/>
                  </a:cubicBezTo>
                  <a:cubicBezTo>
                    <a:pt x="8219" y="16985"/>
                    <a:pt x="5896" y="15983"/>
                    <a:pt x="4279" y="14044"/>
                  </a:cubicBezTo>
                  <a:lnTo>
                    <a:pt x="1" y="17614"/>
                  </a:lnTo>
                  <a:cubicBezTo>
                    <a:pt x="2717" y="20874"/>
                    <a:pt x="6633" y="22556"/>
                    <a:pt x="10576" y="22556"/>
                  </a:cubicBezTo>
                  <a:cubicBezTo>
                    <a:pt x="13682" y="22556"/>
                    <a:pt x="16805" y="21512"/>
                    <a:pt x="19373" y="19373"/>
                  </a:cubicBezTo>
                  <a:cubicBezTo>
                    <a:pt x="25200" y="14516"/>
                    <a:pt x="25988" y="5828"/>
                    <a:pt x="2113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1670650" y="961275"/>
              <a:ext cx="652325" cy="584100"/>
            </a:xfrm>
            <a:custGeom>
              <a:avLst/>
              <a:gdLst/>
              <a:ahLst/>
              <a:cxnLst/>
              <a:rect l="l" t="t" r="r" b="b"/>
              <a:pathLst>
                <a:path w="26093" h="23364" extrusionOk="0">
                  <a:moveTo>
                    <a:pt x="21551" y="946"/>
                  </a:moveTo>
                  <a:lnTo>
                    <a:pt x="21551" y="946"/>
                  </a:lnTo>
                  <a:cubicBezTo>
                    <a:pt x="26066" y="6642"/>
                    <a:pt x="25200" y="14911"/>
                    <a:pt x="19609" y="19583"/>
                  </a:cubicBezTo>
                  <a:cubicBezTo>
                    <a:pt x="17099" y="21668"/>
                    <a:pt x="14051" y="22691"/>
                    <a:pt x="11018" y="22691"/>
                  </a:cubicBezTo>
                  <a:cubicBezTo>
                    <a:pt x="7293" y="22691"/>
                    <a:pt x="3593" y="21149"/>
                    <a:pt x="945" y="18139"/>
                  </a:cubicBezTo>
                  <a:lnTo>
                    <a:pt x="4699" y="14963"/>
                  </a:lnTo>
                  <a:cubicBezTo>
                    <a:pt x="6386" y="16838"/>
                    <a:pt x="8716" y="17802"/>
                    <a:pt x="11056" y="17802"/>
                  </a:cubicBezTo>
                  <a:cubicBezTo>
                    <a:pt x="12975" y="17802"/>
                    <a:pt x="14900" y="17154"/>
                    <a:pt x="16485" y="15829"/>
                  </a:cubicBezTo>
                  <a:cubicBezTo>
                    <a:pt x="20002" y="12890"/>
                    <a:pt x="20580" y="7692"/>
                    <a:pt x="17771" y="4096"/>
                  </a:cubicBezTo>
                  <a:lnTo>
                    <a:pt x="21551" y="946"/>
                  </a:lnTo>
                  <a:close/>
                  <a:moveTo>
                    <a:pt x="21630" y="1"/>
                  </a:moveTo>
                  <a:lnTo>
                    <a:pt x="16852" y="3991"/>
                  </a:lnTo>
                  <a:lnTo>
                    <a:pt x="17062" y="4253"/>
                  </a:lnTo>
                  <a:cubicBezTo>
                    <a:pt x="19819" y="7587"/>
                    <a:pt x="19372" y="12522"/>
                    <a:pt x="16065" y="15304"/>
                  </a:cubicBezTo>
                  <a:cubicBezTo>
                    <a:pt x="14594" y="16532"/>
                    <a:pt x="12807" y="17131"/>
                    <a:pt x="11029" y="17131"/>
                  </a:cubicBezTo>
                  <a:cubicBezTo>
                    <a:pt x="8778" y="17131"/>
                    <a:pt x="6543" y="16170"/>
                    <a:pt x="4988" y="14307"/>
                  </a:cubicBezTo>
                  <a:lnTo>
                    <a:pt x="4778" y="14071"/>
                  </a:lnTo>
                  <a:lnTo>
                    <a:pt x="0" y="18061"/>
                  </a:lnTo>
                  <a:lnTo>
                    <a:pt x="210" y="18297"/>
                  </a:lnTo>
                  <a:cubicBezTo>
                    <a:pt x="2888" y="21526"/>
                    <a:pt x="6851" y="23363"/>
                    <a:pt x="11051" y="23363"/>
                  </a:cubicBezTo>
                  <a:cubicBezTo>
                    <a:pt x="16511" y="23363"/>
                    <a:pt x="21472" y="20187"/>
                    <a:pt x="23782" y="15252"/>
                  </a:cubicBezTo>
                  <a:cubicBezTo>
                    <a:pt x="26092" y="10291"/>
                    <a:pt x="25331" y="4463"/>
                    <a:pt x="21840" y="263"/>
                  </a:cubicBezTo>
                  <a:lnTo>
                    <a:pt x="2163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1666050" y="898950"/>
              <a:ext cx="649700" cy="564450"/>
            </a:xfrm>
            <a:custGeom>
              <a:avLst/>
              <a:gdLst/>
              <a:ahLst/>
              <a:cxnLst/>
              <a:rect l="l" t="t" r="r" b="b"/>
              <a:pathLst>
                <a:path w="25988" h="22578" extrusionOk="0">
                  <a:moveTo>
                    <a:pt x="21131" y="0"/>
                  </a:moveTo>
                  <a:lnTo>
                    <a:pt x="16826" y="3596"/>
                  </a:lnTo>
                  <a:cubicBezTo>
                    <a:pt x="19714" y="7061"/>
                    <a:pt x="19268" y="12206"/>
                    <a:pt x="15803" y="15094"/>
                  </a:cubicBezTo>
                  <a:cubicBezTo>
                    <a:pt x="14261" y="16380"/>
                    <a:pt x="12397" y="17007"/>
                    <a:pt x="10547" y="17007"/>
                  </a:cubicBezTo>
                  <a:cubicBezTo>
                    <a:pt x="8208" y="17007"/>
                    <a:pt x="5892" y="16005"/>
                    <a:pt x="4279" y="14070"/>
                  </a:cubicBezTo>
                  <a:lnTo>
                    <a:pt x="1" y="17640"/>
                  </a:lnTo>
                  <a:cubicBezTo>
                    <a:pt x="2713" y="20895"/>
                    <a:pt x="6622" y="22578"/>
                    <a:pt x="10560" y="22578"/>
                  </a:cubicBezTo>
                  <a:cubicBezTo>
                    <a:pt x="13671" y="22578"/>
                    <a:pt x="16801" y="21527"/>
                    <a:pt x="19373" y="19372"/>
                  </a:cubicBezTo>
                  <a:cubicBezTo>
                    <a:pt x="25200" y="14516"/>
                    <a:pt x="25988" y="5854"/>
                    <a:pt x="21131"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1654250" y="887800"/>
              <a:ext cx="652325" cy="583425"/>
            </a:xfrm>
            <a:custGeom>
              <a:avLst/>
              <a:gdLst/>
              <a:ahLst/>
              <a:cxnLst/>
              <a:rect l="l" t="t" r="r" b="b"/>
              <a:pathLst>
                <a:path w="26093" h="23337" extrusionOk="0">
                  <a:moveTo>
                    <a:pt x="21551" y="919"/>
                  </a:moveTo>
                  <a:cubicBezTo>
                    <a:pt x="26066" y="6615"/>
                    <a:pt x="25200" y="14884"/>
                    <a:pt x="19608" y="19556"/>
                  </a:cubicBezTo>
                  <a:cubicBezTo>
                    <a:pt x="17102" y="21651"/>
                    <a:pt x="14057" y="22674"/>
                    <a:pt x="11028" y="22674"/>
                  </a:cubicBezTo>
                  <a:cubicBezTo>
                    <a:pt x="7300" y="22674"/>
                    <a:pt x="3595" y="21124"/>
                    <a:pt x="945" y="18112"/>
                  </a:cubicBezTo>
                  <a:lnTo>
                    <a:pt x="4699" y="14962"/>
                  </a:lnTo>
                  <a:cubicBezTo>
                    <a:pt x="6386" y="16837"/>
                    <a:pt x="8716" y="17801"/>
                    <a:pt x="11056" y="17801"/>
                  </a:cubicBezTo>
                  <a:cubicBezTo>
                    <a:pt x="12974" y="17801"/>
                    <a:pt x="14900" y="17153"/>
                    <a:pt x="16485" y="15829"/>
                  </a:cubicBezTo>
                  <a:cubicBezTo>
                    <a:pt x="20002" y="12889"/>
                    <a:pt x="20580" y="7691"/>
                    <a:pt x="17771" y="4069"/>
                  </a:cubicBezTo>
                  <a:lnTo>
                    <a:pt x="21551" y="919"/>
                  </a:lnTo>
                  <a:close/>
                  <a:moveTo>
                    <a:pt x="21630" y="0"/>
                  </a:moveTo>
                  <a:lnTo>
                    <a:pt x="16852" y="3990"/>
                  </a:lnTo>
                  <a:lnTo>
                    <a:pt x="17062" y="4252"/>
                  </a:lnTo>
                  <a:cubicBezTo>
                    <a:pt x="19818" y="7560"/>
                    <a:pt x="19372" y="12521"/>
                    <a:pt x="16065" y="15304"/>
                  </a:cubicBezTo>
                  <a:cubicBezTo>
                    <a:pt x="14596" y="16518"/>
                    <a:pt x="12811" y="17111"/>
                    <a:pt x="11035" y="17111"/>
                  </a:cubicBezTo>
                  <a:cubicBezTo>
                    <a:pt x="8782" y="17111"/>
                    <a:pt x="6544" y="16156"/>
                    <a:pt x="4987" y="14306"/>
                  </a:cubicBezTo>
                  <a:lnTo>
                    <a:pt x="4777" y="14044"/>
                  </a:lnTo>
                  <a:lnTo>
                    <a:pt x="0" y="18033"/>
                  </a:lnTo>
                  <a:lnTo>
                    <a:pt x="210" y="18296"/>
                  </a:lnTo>
                  <a:cubicBezTo>
                    <a:pt x="2869" y="21476"/>
                    <a:pt x="6796" y="23336"/>
                    <a:pt x="10964" y="23336"/>
                  </a:cubicBezTo>
                  <a:cubicBezTo>
                    <a:pt x="10993" y="23336"/>
                    <a:pt x="11022" y="23336"/>
                    <a:pt x="11051" y="23336"/>
                  </a:cubicBezTo>
                  <a:cubicBezTo>
                    <a:pt x="16511" y="23336"/>
                    <a:pt x="21472" y="20186"/>
                    <a:pt x="23782" y="15225"/>
                  </a:cubicBezTo>
                  <a:cubicBezTo>
                    <a:pt x="26092" y="10290"/>
                    <a:pt x="25331" y="4436"/>
                    <a:pt x="21840" y="236"/>
                  </a:cubicBezTo>
                  <a:lnTo>
                    <a:pt x="2163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32"/>
          <p:cNvGrpSpPr/>
          <p:nvPr/>
        </p:nvGrpSpPr>
        <p:grpSpPr>
          <a:xfrm>
            <a:off x="8640932" y="2527283"/>
            <a:ext cx="818373" cy="1135544"/>
            <a:chOff x="8640932" y="2527283"/>
            <a:chExt cx="818373" cy="1135544"/>
          </a:xfrm>
        </p:grpSpPr>
        <p:grpSp>
          <p:nvGrpSpPr>
            <p:cNvPr id="1922" name="Google Shape;1922;p32"/>
            <p:cNvGrpSpPr/>
            <p:nvPr/>
          </p:nvGrpSpPr>
          <p:grpSpPr>
            <a:xfrm rot="1671549">
              <a:off x="8872593" y="2562879"/>
              <a:ext cx="355050" cy="1079551"/>
              <a:chOff x="1324800" y="3903850"/>
              <a:chExt cx="355050" cy="1079550"/>
            </a:xfrm>
          </p:grpSpPr>
          <p:sp>
            <p:nvSpPr>
              <p:cNvPr id="1923" name="Google Shape;1923;p32"/>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6" name="Google Shape;1926;p32"/>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7_2">
    <p:spTree>
      <p:nvGrpSpPr>
        <p:cNvPr id="1" name="Shape 1927"/>
        <p:cNvGrpSpPr/>
        <p:nvPr/>
      </p:nvGrpSpPr>
      <p:grpSpPr>
        <a:xfrm>
          <a:off x="0" y="0"/>
          <a:ext cx="0" cy="0"/>
          <a:chOff x="0" y="0"/>
          <a:chExt cx="0" cy="0"/>
        </a:xfrm>
      </p:grpSpPr>
      <p:grpSp>
        <p:nvGrpSpPr>
          <p:cNvPr id="1928" name="Google Shape;1928;p33"/>
          <p:cNvGrpSpPr/>
          <p:nvPr/>
        </p:nvGrpSpPr>
        <p:grpSpPr>
          <a:xfrm flipH="1">
            <a:off x="7802121" y="4013731"/>
            <a:ext cx="754735" cy="770049"/>
            <a:chOff x="551775" y="1255225"/>
            <a:chExt cx="1005375" cy="1025775"/>
          </a:xfrm>
        </p:grpSpPr>
        <p:sp>
          <p:nvSpPr>
            <p:cNvPr id="1929" name="Google Shape;1929;p33"/>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3"/>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3"/>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3"/>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3" name="Google Shape;1933;p33"/>
          <p:cNvGrpSpPr/>
          <p:nvPr/>
        </p:nvGrpSpPr>
        <p:grpSpPr>
          <a:xfrm>
            <a:off x="8331775" y="699875"/>
            <a:ext cx="532900" cy="628700"/>
            <a:chOff x="3458225" y="3644650"/>
            <a:chExt cx="532900" cy="628700"/>
          </a:xfrm>
        </p:grpSpPr>
        <p:sp>
          <p:nvSpPr>
            <p:cNvPr id="1934" name="Google Shape;1934;p33"/>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3"/>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3"/>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3"/>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8" name="Google Shape;1938;p33"/>
          <p:cNvGrpSpPr/>
          <p:nvPr/>
        </p:nvGrpSpPr>
        <p:grpSpPr>
          <a:xfrm rot="540216" flipH="1">
            <a:off x="-138817" y="2731222"/>
            <a:ext cx="469885" cy="466610"/>
            <a:chOff x="1036725" y="560325"/>
            <a:chExt cx="469875" cy="466600"/>
          </a:xfrm>
        </p:grpSpPr>
        <p:sp>
          <p:nvSpPr>
            <p:cNvPr id="1939" name="Google Shape;1939;p33"/>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3"/>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3"/>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3"/>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33"/>
          <p:cNvGrpSpPr/>
          <p:nvPr/>
        </p:nvGrpSpPr>
        <p:grpSpPr>
          <a:xfrm flipH="1">
            <a:off x="939638" y="4783784"/>
            <a:ext cx="522375" cy="600475"/>
            <a:chOff x="570150" y="3736525"/>
            <a:chExt cx="522375" cy="600475"/>
          </a:xfrm>
        </p:grpSpPr>
        <p:sp>
          <p:nvSpPr>
            <p:cNvPr id="1944" name="Google Shape;1944;p33"/>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3"/>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3"/>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3"/>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8" name="Google Shape;1948;p33"/>
          <p:cNvGrpSpPr/>
          <p:nvPr/>
        </p:nvGrpSpPr>
        <p:grpSpPr>
          <a:xfrm flipH="1">
            <a:off x="-356687" y="3922122"/>
            <a:ext cx="504000" cy="617525"/>
            <a:chOff x="1702150" y="2499125"/>
            <a:chExt cx="504000" cy="617525"/>
          </a:xfrm>
        </p:grpSpPr>
        <p:sp>
          <p:nvSpPr>
            <p:cNvPr id="1949" name="Google Shape;1949;p33"/>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3"/>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3"/>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3"/>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3" name="Google Shape;1953;p33"/>
          <p:cNvGrpSpPr/>
          <p:nvPr/>
        </p:nvGrpSpPr>
        <p:grpSpPr>
          <a:xfrm>
            <a:off x="-236125" y="1373575"/>
            <a:ext cx="532900" cy="628700"/>
            <a:chOff x="3458225" y="3644650"/>
            <a:chExt cx="532900" cy="628700"/>
          </a:xfrm>
        </p:grpSpPr>
        <p:sp>
          <p:nvSpPr>
            <p:cNvPr id="1954" name="Google Shape;1954;p33"/>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3"/>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3"/>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3"/>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8" name="Google Shape;1958;p33"/>
          <p:cNvGrpSpPr/>
          <p:nvPr/>
        </p:nvGrpSpPr>
        <p:grpSpPr>
          <a:xfrm>
            <a:off x="8591313" y="2159588"/>
            <a:ext cx="235600" cy="273275"/>
            <a:chOff x="2725875" y="2419850"/>
            <a:chExt cx="235600" cy="273275"/>
          </a:xfrm>
        </p:grpSpPr>
        <p:sp>
          <p:nvSpPr>
            <p:cNvPr id="1959" name="Google Shape;1959;p33"/>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3"/>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3"/>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33"/>
          <p:cNvGrpSpPr/>
          <p:nvPr/>
        </p:nvGrpSpPr>
        <p:grpSpPr>
          <a:xfrm>
            <a:off x="939650" y="-178925"/>
            <a:ext cx="470550" cy="466600"/>
            <a:chOff x="3391950" y="1824250"/>
            <a:chExt cx="470550" cy="466600"/>
          </a:xfrm>
        </p:grpSpPr>
        <p:sp>
          <p:nvSpPr>
            <p:cNvPr id="1964" name="Google Shape;1964;p33"/>
            <p:cNvSpPr/>
            <p:nvPr/>
          </p:nvSpPr>
          <p:spPr>
            <a:xfrm>
              <a:off x="3422150" y="1905625"/>
              <a:ext cx="425250" cy="368825"/>
            </a:xfrm>
            <a:custGeom>
              <a:avLst/>
              <a:gdLst/>
              <a:ahLst/>
              <a:cxnLst/>
              <a:rect l="l" t="t" r="r" b="b"/>
              <a:pathLst>
                <a:path w="17010" h="14753" extrusionOk="0">
                  <a:moveTo>
                    <a:pt x="17010" y="0"/>
                  </a:moveTo>
                  <a:lnTo>
                    <a:pt x="0" y="26"/>
                  </a:lnTo>
                  <a:lnTo>
                    <a:pt x="8531" y="14752"/>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3408350" y="1897750"/>
              <a:ext cx="454150" cy="393100"/>
            </a:xfrm>
            <a:custGeom>
              <a:avLst/>
              <a:gdLst/>
              <a:ahLst/>
              <a:cxnLst/>
              <a:rect l="l" t="t" r="r" b="b"/>
              <a:pathLst>
                <a:path w="18166" h="15724" extrusionOk="0">
                  <a:moveTo>
                    <a:pt x="17010" y="656"/>
                  </a:moveTo>
                  <a:lnTo>
                    <a:pt x="9083" y="14411"/>
                  </a:lnTo>
                  <a:lnTo>
                    <a:pt x="1130" y="656"/>
                  </a:lnTo>
                  <a:close/>
                  <a:moveTo>
                    <a:pt x="1" y="0"/>
                  </a:moveTo>
                  <a:lnTo>
                    <a:pt x="9083" y="15724"/>
                  </a:lnTo>
                  <a:lnTo>
                    <a:pt x="18165"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3405725" y="1832125"/>
              <a:ext cx="425275" cy="368175"/>
            </a:xfrm>
            <a:custGeom>
              <a:avLst/>
              <a:gdLst/>
              <a:ahLst/>
              <a:cxnLst/>
              <a:rect l="l" t="t" r="r" b="b"/>
              <a:pathLst>
                <a:path w="17011" h="14727" extrusionOk="0">
                  <a:moveTo>
                    <a:pt x="1" y="0"/>
                  </a:moveTo>
                  <a:lnTo>
                    <a:pt x="8532" y="14726"/>
                  </a:lnTo>
                  <a:lnTo>
                    <a:pt x="17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3391950" y="1824250"/>
              <a:ext cx="454150" cy="392450"/>
            </a:xfrm>
            <a:custGeom>
              <a:avLst/>
              <a:gdLst/>
              <a:ahLst/>
              <a:cxnLst/>
              <a:rect l="l" t="t" r="r" b="b"/>
              <a:pathLst>
                <a:path w="18166" h="15698" extrusionOk="0">
                  <a:moveTo>
                    <a:pt x="17010" y="630"/>
                  </a:moveTo>
                  <a:lnTo>
                    <a:pt x="9083" y="14385"/>
                  </a:lnTo>
                  <a:lnTo>
                    <a:pt x="1129" y="656"/>
                  </a:lnTo>
                  <a:lnTo>
                    <a:pt x="17010" y="630"/>
                  </a:lnTo>
                  <a:close/>
                  <a:moveTo>
                    <a:pt x="1" y="0"/>
                  </a:moveTo>
                  <a:lnTo>
                    <a:pt x="9083" y="15697"/>
                  </a:lnTo>
                  <a:lnTo>
                    <a:pt x="18165"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33"/>
          <p:cNvGrpSpPr/>
          <p:nvPr/>
        </p:nvGrpSpPr>
        <p:grpSpPr>
          <a:xfrm>
            <a:off x="4297375" y="4601850"/>
            <a:ext cx="669400" cy="464675"/>
            <a:chOff x="4778575" y="2609075"/>
            <a:chExt cx="669400" cy="464675"/>
          </a:xfrm>
        </p:grpSpPr>
        <p:sp>
          <p:nvSpPr>
            <p:cNvPr id="1969" name="Google Shape;1969;p33"/>
            <p:cNvSpPr/>
            <p:nvPr/>
          </p:nvSpPr>
          <p:spPr>
            <a:xfrm>
              <a:off x="4801950" y="2657675"/>
              <a:ext cx="636825" cy="408350"/>
            </a:xfrm>
            <a:custGeom>
              <a:avLst/>
              <a:gdLst/>
              <a:ahLst/>
              <a:cxnLst/>
              <a:rect l="l" t="t" r="r" b="b"/>
              <a:pathLst>
                <a:path w="25473" h="16334" extrusionOk="0">
                  <a:moveTo>
                    <a:pt x="15395" y="1"/>
                  </a:moveTo>
                  <a:cubicBezTo>
                    <a:pt x="14674" y="1"/>
                    <a:pt x="13974" y="368"/>
                    <a:pt x="13503" y="1234"/>
                  </a:cubicBezTo>
                  <a:cubicBezTo>
                    <a:pt x="12925" y="2336"/>
                    <a:pt x="12637" y="3622"/>
                    <a:pt x="12269" y="4804"/>
                  </a:cubicBezTo>
                  <a:cubicBezTo>
                    <a:pt x="11849" y="6142"/>
                    <a:pt x="11429" y="7481"/>
                    <a:pt x="11088" y="8820"/>
                  </a:cubicBezTo>
                  <a:cubicBezTo>
                    <a:pt x="10747" y="10342"/>
                    <a:pt x="10195" y="11786"/>
                    <a:pt x="9460" y="13125"/>
                  </a:cubicBezTo>
                  <a:cubicBezTo>
                    <a:pt x="9109" y="13698"/>
                    <a:pt x="8444" y="14624"/>
                    <a:pt x="7807" y="14624"/>
                  </a:cubicBezTo>
                  <a:cubicBezTo>
                    <a:pt x="7540" y="14624"/>
                    <a:pt x="7278" y="14462"/>
                    <a:pt x="7046" y="14044"/>
                  </a:cubicBezTo>
                  <a:cubicBezTo>
                    <a:pt x="6521" y="13125"/>
                    <a:pt x="6626" y="11891"/>
                    <a:pt x="6416" y="10894"/>
                  </a:cubicBezTo>
                  <a:cubicBezTo>
                    <a:pt x="6258" y="9922"/>
                    <a:pt x="5681" y="9056"/>
                    <a:pt x="4867" y="8505"/>
                  </a:cubicBezTo>
                  <a:cubicBezTo>
                    <a:pt x="4522" y="8307"/>
                    <a:pt x="4178" y="8219"/>
                    <a:pt x="3843" y="8219"/>
                  </a:cubicBezTo>
                  <a:cubicBezTo>
                    <a:pt x="3156" y="8219"/>
                    <a:pt x="2509" y="8588"/>
                    <a:pt x="1979" y="9135"/>
                  </a:cubicBezTo>
                  <a:cubicBezTo>
                    <a:pt x="982" y="10185"/>
                    <a:pt x="667" y="11655"/>
                    <a:pt x="221" y="12994"/>
                  </a:cubicBezTo>
                  <a:cubicBezTo>
                    <a:pt x="1" y="13575"/>
                    <a:pt x="487" y="13959"/>
                    <a:pt x="986" y="13959"/>
                  </a:cubicBezTo>
                  <a:cubicBezTo>
                    <a:pt x="1319" y="13959"/>
                    <a:pt x="1659" y="13787"/>
                    <a:pt x="1796" y="13387"/>
                  </a:cubicBezTo>
                  <a:cubicBezTo>
                    <a:pt x="2189" y="12311"/>
                    <a:pt x="2373" y="10999"/>
                    <a:pt x="3239" y="10185"/>
                  </a:cubicBezTo>
                  <a:cubicBezTo>
                    <a:pt x="3464" y="9975"/>
                    <a:pt x="3629" y="9851"/>
                    <a:pt x="3802" y="9851"/>
                  </a:cubicBezTo>
                  <a:cubicBezTo>
                    <a:pt x="3932" y="9851"/>
                    <a:pt x="4068" y="9922"/>
                    <a:pt x="4237" y="10080"/>
                  </a:cubicBezTo>
                  <a:cubicBezTo>
                    <a:pt x="4499" y="10342"/>
                    <a:pt x="4709" y="10684"/>
                    <a:pt x="4788" y="11077"/>
                  </a:cubicBezTo>
                  <a:cubicBezTo>
                    <a:pt x="5208" y="12679"/>
                    <a:pt x="4919" y="14621"/>
                    <a:pt x="6389" y="15776"/>
                  </a:cubicBezTo>
                  <a:cubicBezTo>
                    <a:pt x="6890" y="16168"/>
                    <a:pt x="7374" y="16334"/>
                    <a:pt x="7833" y="16334"/>
                  </a:cubicBezTo>
                  <a:cubicBezTo>
                    <a:pt x="9684" y="16334"/>
                    <a:pt x="11145" y="13636"/>
                    <a:pt x="11797" y="12101"/>
                  </a:cubicBezTo>
                  <a:cubicBezTo>
                    <a:pt x="12505" y="10342"/>
                    <a:pt x="12820" y="8452"/>
                    <a:pt x="13398" y="6641"/>
                  </a:cubicBezTo>
                  <a:cubicBezTo>
                    <a:pt x="13818" y="5407"/>
                    <a:pt x="14185" y="4147"/>
                    <a:pt x="14605" y="2940"/>
                  </a:cubicBezTo>
                  <a:cubicBezTo>
                    <a:pt x="14710" y="2572"/>
                    <a:pt x="14868" y="1890"/>
                    <a:pt x="15209" y="1680"/>
                  </a:cubicBezTo>
                  <a:cubicBezTo>
                    <a:pt x="15290" y="1624"/>
                    <a:pt x="15376" y="1600"/>
                    <a:pt x="15463" y="1600"/>
                  </a:cubicBezTo>
                  <a:cubicBezTo>
                    <a:pt x="15740" y="1600"/>
                    <a:pt x="16027" y="1841"/>
                    <a:pt x="16207" y="2021"/>
                  </a:cubicBezTo>
                  <a:cubicBezTo>
                    <a:pt x="17388" y="3307"/>
                    <a:pt x="16574" y="5434"/>
                    <a:pt x="16154" y="6851"/>
                  </a:cubicBezTo>
                  <a:cubicBezTo>
                    <a:pt x="15760" y="8164"/>
                    <a:pt x="14920" y="10290"/>
                    <a:pt x="15787" y="11550"/>
                  </a:cubicBezTo>
                  <a:cubicBezTo>
                    <a:pt x="16174" y="12106"/>
                    <a:pt x="16842" y="12370"/>
                    <a:pt x="17514" y="12370"/>
                  </a:cubicBezTo>
                  <a:cubicBezTo>
                    <a:pt x="17890" y="12370"/>
                    <a:pt x="18266" y="12287"/>
                    <a:pt x="18595" y="12127"/>
                  </a:cubicBezTo>
                  <a:cubicBezTo>
                    <a:pt x="19593" y="11602"/>
                    <a:pt x="20354" y="10526"/>
                    <a:pt x="20931" y="9581"/>
                  </a:cubicBezTo>
                  <a:cubicBezTo>
                    <a:pt x="21535" y="8584"/>
                    <a:pt x="21929" y="7376"/>
                    <a:pt x="22664" y="6431"/>
                  </a:cubicBezTo>
                  <a:cubicBezTo>
                    <a:pt x="22813" y="6259"/>
                    <a:pt x="22948" y="6177"/>
                    <a:pt x="23076" y="6177"/>
                  </a:cubicBezTo>
                  <a:cubicBezTo>
                    <a:pt x="23240" y="6177"/>
                    <a:pt x="23394" y="6312"/>
                    <a:pt x="23556" y="6562"/>
                  </a:cubicBezTo>
                  <a:cubicBezTo>
                    <a:pt x="23793" y="7009"/>
                    <a:pt x="23845" y="7560"/>
                    <a:pt x="23714" y="8085"/>
                  </a:cubicBezTo>
                  <a:cubicBezTo>
                    <a:pt x="23589" y="8692"/>
                    <a:pt x="24101" y="9077"/>
                    <a:pt x="24583" y="9077"/>
                  </a:cubicBezTo>
                  <a:cubicBezTo>
                    <a:pt x="24913" y="9077"/>
                    <a:pt x="25230" y="8895"/>
                    <a:pt x="25315" y="8479"/>
                  </a:cubicBezTo>
                  <a:cubicBezTo>
                    <a:pt x="25473" y="7507"/>
                    <a:pt x="25473" y="6484"/>
                    <a:pt x="24921" y="5617"/>
                  </a:cubicBezTo>
                  <a:cubicBezTo>
                    <a:pt x="24494" y="4998"/>
                    <a:pt x="23753" y="4482"/>
                    <a:pt x="22983" y="4482"/>
                  </a:cubicBezTo>
                  <a:cubicBezTo>
                    <a:pt x="22807" y="4482"/>
                    <a:pt x="22629" y="4509"/>
                    <a:pt x="22454" y="4567"/>
                  </a:cubicBezTo>
                  <a:cubicBezTo>
                    <a:pt x="21535" y="4882"/>
                    <a:pt x="21036" y="5880"/>
                    <a:pt x="20616" y="6694"/>
                  </a:cubicBezTo>
                  <a:cubicBezTo>
                    <a:pt x="20039" y="7744"/>
                    <a:pt x="19566" y="8846"/>
                    <a:pt x="18779" y="9791"/>
                  </a:cubicBezTo>
                  <a:cubicBezTo>
                    <a:pt x="18507" y="10137"/>
                    <a:pt x="18025" y="10717"/>
                    <a:pt x="17531" y="10717"/>
                  </a:cubicBezTo>
                  <a:cubicBezTo>
                    <a:pt x="17501" y="10717"/>
                    <a:pt x="17471" y="10714"/>
                    <a:pt x="17440" y="10710"/>
                  </a:cubicBezTo>
                  <a:cubicBezTo>
                    <a:pt x="16889" y="10631"/>
                    <a:pt x="17073" y="10106"/>
                    <a:pt x="17125" y="9712"/>
                  </a:cubicBezTo>
                  <a:cubicBezTo>
                    <a:pt x="17283" y="8846"/>
                    <a:pt x="17493" y="7980"/>
                    <a:pt x="17755" y="7140"/>
                  </a:cubicBezTo>
                  <a:cubicBezTo>
                    <a:pt x="18280" y="5407"/>
                    <a:pt x="18805" y="3517"/>
                    <a:pt x="17965" y="1785"/>
                  </a:cubicBezTo>
                  <a:cubicBezTo>
                    <a:pt x="17445" y="715"/>
                    <a:pt x="16400" y="1"/>
                    <a:pt x="1539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4794975" y="2649775"/>
              <a:ext cx="653000" cy="423975"/>
            </a:xfrm>
            <a:custGeom>
              <a:avLst/>
              <a:gdLst/>
              <a:ahLst/>
              <a:cxnLst/>
              <a:rect l="l" t="t" r="r" b="b"/>
              <a:pathLst>
                <a:path w="26120" h="16959" extrusionOk="0">
                  <a:moveTo>
                    <a:pt x="15751" y="631"/>
                  </a:moveTo>
                  <a:cubicBezTo>
                    <a:pt x="16722" y="710"/>
                    <a:pt x="17562" y="1314"/>
                    <a:pt x="17982" y="2232"/>
                  </a:cubicBezTo>
                  <a:cubicBezTo>
                    <a:pt x="18769" y="3886"/>
                    <a:pt x="18218" y="5723"/>
                    <a:pt x="17746" y="7351"/>
                  </a:cubicBezTo>
                  <a:cubicBezTo>
                    <a:pt x="17457" y="8217"/>
                    <a:pt x="17247" y="9083"/>
                    <a:pt x="17089" y="9976"/>
                  </a:cubicBezTo>
                  <a:lnTo>
                    <a:pt x="17063" y="10107"/>
                  </a:lnTo>
                  <a:cubicBezTo>
                    <a:pt x="16958" y="10422"/>
                    <a:pt x="17011" y="10763"/>
                    <a:pt x="17168" y="11052"/>
                  </a:cubicBezTo>
                  <a:cubicBezTo>
                    <a:pt x="17273" y="11210"/>
                    <a:pt x="17457" y="11315"/>
                    <a:pt x="17667" y="11341"/>
                  </a:cubicBezTo>
                  <a:cubicBezTo>
                    <a:pt x="17715" y="11348"/>
                    <a:pt x="17762" y="11352"/>
                    <a:pt x="17809" y="11352"/>
                  </a:cubicBezTo>
                  <a:cubicBezTo>
                    <a:pt x="18432" y="11352"/>
                    <a:pt x="18975" y="10736"/>
                    <a:pt x="19268" y="10370"/>
                  </a:cubicBezTo>
                  <a:lnTo>
                    <a:pt x="19321" y="10317"/>
                  </a:lnTo>
                  <a:cubicBezTo>
                    <a:pt x="19898" y="9530"/>
                    <a:pt x="20423" y="8716"/>
                    <a:pt x="20817" y="7823"/>
                  </a:cubicBezTo>
                  <a:cubicBezTo>
                    <a:pt x="20948" y="7613"/>
                    <a:pt x="21053" y="7377"/>
                    <a:pt x="21184" y="7141"/>
                  </a:cubicBezTo>
                  <a:lnTo>
                    <a:pt x="21237" y="7036"/>
                  </a:lnTo>
                  <a:cubicBezTo>
                    <a:pt x="21630" y="6301"/>
                    <a:pt x="22077" y="5435"/>
                    <a:pt x="22864" y="5198"/>
                  </a:cubicBezTo>
                  <a:cubicBezTo>
                    <a:pt x="23006" y="5151"/>
                    <a:pt x="23150" y="5129"/>
                    <a:pt x="23292" y="5129"/>
                  </a:cubicBezTo>
                  <a:cubicBezTo>
                    <a:pt x="23941" y="5129"/>
                    <a:pt x="24567" y="5579"/>
                    <a:pt x="24912" y="6117"/>
                  </a:cubicBezTo>
                  <a:cubicBezTo>
                    <a:pt x="25332" y="6773"/>
                    <a:pt x="25437" y="7640"/>
                    <a:pt x="25253" y="8716"/>
                  </a:cubicBezTo>
                  <a:cubicBezTo>
                    <a:pt x="25230" y="8921"/>
                    <a:pt x="25048" y="9067"/>
                    <a:pt x="24846" y="9067"/>
                  </a:cubicBezTo>
                  <a:cubicBezTo>
                    <a:pt x="24816" y="9067"/>
                    <a:pt x="24785" y="9064"/>
                    <a:pt x="24754" y="9057"/>
                  </a:cubicBezTo>
                  <a:cubicBezTo>
                    <a:pt x="24465" y="9005"/>
                    <a:pt x="24255" y="8742"/>
                    <a:pt x="24308" y="8427"/>
                  </a:cubicBezTo>
                  <a:cubicBezTo>
                    <a:pt x="24439" y="7666"/>
                    <a:pt x="24360" y="7088"/>
                    <a:pt x="24098" y="6668"/>
                  </a:cubicBezTo>
                  <a:cubicBezTo>
                    <a:pt x="23940" y="6380"/>
                    <a:pt x="23678" y="6196"/>
                    <a:pt x="23363" y="6143"/>
                  </a:cubicBezTo>
                  <a:cubicBezTo>
                    <a:pt x="23074" y="6143"/>
                    <a:pt x="22812" y="6301"/>
                    <a:pt x="22680" y="6537"/>
                  </a:cubicBezTo>
                  <a:cubicBezTo>
                    <a:pt x="22208" y="7141"/>
                    <a:pt x="21840" y="7797"/>
                    <a:pt x="21525" y="8506"/>
                  </a:cubicBezTo>
                  <a:cubicBezTo>
                    <a:pt x="21315" y="8952"/>
                    <a:pt x="21132" y="9346"/>
                    <a:pt x="20895" y="9740"/>
                  </a:cubicBezTo>
                  <a:cubicBezTo>
                    <a:pt x="20370" y="10606"/>
                    <a:pt x="19662" y="11656"/>
                    <a:pt x="18691" y="12128"/>
                  </a:cubicBezTo>
                  <a:cubicBezTo>
                    <a:pt x="18417" y="12275"/>
                    <a:pt x="18088" y="12353"/>
                    <a:pt x="17757" y="12353"/>
                  </a:cubicBezTo>
                  <a:cubicBezTo>
                    <a:pt x="17202" y="12353"/>
                    <a:pt x="16641" y="12133"/>
                    <a:pt x="16328" y="11656"/>
                  </a:cubicBezTo>
                  <a:cubicBezTo>
                    <a:pt x="15646" y="10711"/>
                    <a:pt x="16171" y="8978"/>
                    <a:pt x="16564" y="7745"/>
                  </a:cubicBezTo>
                  <a:cubicBezTo>
                    <a:pt x="16617" y="7587"/>
                    <a:pt x="16669" y="7403"/>
                    <a:pt x="16722" y="7246"/>
                  </a:cubicBezTo>
                  <a:lnTo>
                    <a:pt x="16853" y="6852"/>
                  </a:lnTo>
                  <a:cubicBezTo>
                    <a:pt x="17299" y="5408"/>
                    <a:pt x="17929" y="3413"/>
                    <a:pt x="16722" y="2101"/>
                  </a:cubicBezTo>
                  <a:cubicBezTo>
                    <a:pt x="16439" y="1819"/>
                    <a:pt x="16062" y="1590"/>
                    <a:pt x="15707" y="1590"/>
                  </a:cubicBezTo>
                  <a:cubicBezTo>
                    <a:pt x="15567" y="1590"/>
                    <a:pt x="15430" y="1626"/>
                    <a:pt x="15304" y="1707"/>
                  </a:cubicBezTo>
                  <a:cubicBezTo>
                    <a:pt x="14937" y="1970"/>
                    <a:pt x="14753" y="2547"/>
                    <a:pt x="14622" y="2967"/>
                  </a:cubicBezTo>
                  <a:cubicBezTo>
                    <a:pt x="14596" y="3020"/>
                    <a:pt x="14569" y="3098"/>
                    <a:pt x="14569" y="3151"/>
                  </a:cubicBezTo>
                  <a:cubicBezTo>
                    <a:pt x="14307" y="3860"/>
                    <a:pt x="14097" y="4568"/>
                    <a:pt x="13887" y="5251"/>
                  </a:cubicBezTo>
                  <a:cubicBezTo>
                    <a:pt x="13703" y="5802"/>
                    <a:pt x="13546" y="6327"/>
                    <a:pt x="13362" y="6852"/>
                  </a:cubicBezTo>
                  <a:cubicBezTo>
                    <a:pt x="13099" y="7613"/>
                    <a:pt x="12889" y="8375"/>
                    <a:pt x="12706" y="9136"/>
                  </a:cubicBezTo>
                  <a:cubicBezTo>
                    <a:pt x="12469" y="10212"/>
                    <a:pt x="12128" y="11262"/>
                    <a:pt x="11734" y="12286"/>
                  </a:cubicBezTo>
                  <a:cubicBezTo>
                    <a:pt x="11026" y="13992"/>
                    <a:pt x="9818" y="15908"/>
                    <a:pt x="8506" y="16249"/>
                  </a:cubicBezTo>
                  <a:cubicBezTo>
                    <a:pt x="8358" y="16290"/>
                    <a:pt x="8207" y="16309"/>
                    <a:pt x="8056" y="16309"/>
                  </a:cubicBezTo>
                  <a:cubicBezTo>
                    <a:pt x="7617" y="16309"/>
                    <a:pt x="7178" y="16142"/>
                    <a:pt x="6826" y="15829"/>
                  </a:cubicBezTo>
                  <a:cubicBezTo>
                    <a:pt x="5907" y="15095"/>
                    <a:pt x="5750" y="13992"/>
                    <a:pt x="5592" y="12811"/>
                  </a:cubicBezTo>
                  <a:cubicBezTo>
                    <a:pt x="5566" y="12312"/>
                    <a:pt x="5461" y="11813"/>
                    <a:pt x="5356" y="11315"/>
                  </a:cubicBezTo>
                  <a:cubicBezTo>
                    <a:pt x="5251" y="10868"/>
                    <a:pt x="5015" y="10475"/>
                    <a:pt x="4726" y="10186"/>
                  </a:cubicBezTo>
                  <a:cubicBezTo>
                    <a:pt x="4542" y="9976"/>
                    <a:pt x="4306" y="9871"/>
                    <a:pt x="4070" y="9845"/>
                  </a:cubicBezTo>
                  <a:cubicBezTo>
                    <a:pt x="3755" y="9871"/>
                    <a:pt x="3492" y="10028"/>
                    <a:pt x="3308" y="10265"/>
                  </a:cubicBezTo>
                  <a:cubicBezTo>
                    <a:pt x="2573" y="10921"/>
                    <a:pt x="2285" y="11918"/>
                    <a:pt x="2022" y="12811"/>
                  </a:cubicBezTo>
                  <a:cubicBezTo>
                    <a:pt x="1943" y="13073"/>
                    <a:pt x="1865" y="13336"/>
                    <a:pt x="1786" y="13572"/>
                  </a:cubicBezTo>
                  <a:cubicBezTo>
                    <a:pt x="1733" y="13756"/>
                    <a:pt x="1576" y="13887"/>
                    <a:pt x="1392" y="13913"/>
                  </a:cubicBezTo>
                  <a:cubicBezTo>
                    <a:pt x="1357" y="13918"/>
                    <a:pt x="1323" y="13920"/>
                    <a:pt x="1289" y="13920"/>
                  </a:cubicBezTo>
                  <a:cubicBezTo>
                    <a:pt x="1122" y="13920"/>
                    <a:pt x="972" y="13865"/>
                    <a:pt x="841" y="13756"/>
                  </a:cubicBezTo>
                  <a:cubicBezTo>
                    <a:pt x="762" y="13651"/>
                    <a:pt x="762" y="13493"/>
                    <a:pt x="815" y="13388"/>
                  </a:cubicBezTo>
                  <a:cubicBezTo>
                    <a:pt x="920" y="13100"/>
                    <a:pt x="998" y="12837"/>
                    <a:pt x="1077" y="12548"/>
                  </a:cubicBezTo>
                  <a:cubicBezTo>
                    <a:pt x="1418" y="11498"/>
                    <a:pt x="1760" y="10422"/>
                    <a:pt x="2495" y="9661"/>
                  </a:cubicBezTo>
                  <a:cubicBezTo>
                    <a:pt x="2765" y="9371"/>
                    <a:pt x="3375" y="8841"/>
                    <a:pt x="4128" y="8841"/>
                  </a:cubicBezTo>
                  <a:cubicBezTo>
                    <a:pt x="4400" y="8841"/>
                    <a:pt x="4689" y="8910"/>
                    <a:pt x="4988" y="9083"/>
                  </a:cubicBezTo>
                  <a:cubicBezTo>
                    <a:pt x="5723" y="9582"/>
                    <a:pt x="6248" y="10370"/>
                    <a:pt x="6380" y="11236"/>
                  </a:cubicBezTo>
                  <a:cubicBezTo>
                    <a:pt x="6458" y="11551"/>
                    <a:pt x="6485" y="11892"/>
                    <a:pt x="6511" y="12260"/>
                  </a:cubicBezTo>
                  <a:cubicBezTo>
                    <a:pt x="6537" y="13021"/>
                    <a:pt x="6721" y="13808"/>
                    <a:pt x="7036" y="14491"/>
                  </a:cubicBezTo>
                  <a:cubicBezTo>
                    <a:pt x="7220" y="14911"/>
                    <a:pt x="7613" y="15200"/>
                    <a:pt x="8059" y="15252"/>
                  </a:cubicBezTo>
                  <a:lnTo>
                    <a:pt x="8086" y="15252"/>
                  </a:lnTo>
                  <a:cubicBezTo>
                    <a:pt x="8847" y="15252"/>
                    <a:pt x="9556" y="14333"/>
                    <a:pt x="10028" y="13572"/>
                  </a:cubicBezTo>
                  <a:cubicBezTo>
                    <a:pt x="10789" y="12207"/>
                    <a:pt x="11367" y="10737"/>
                    <a:pt x="11708" y="9215"/>
                  </a:cubicBezTo>
                  <a:cubicBezTo>
                    <a:pt x="12049" y="7902"/>
                    <a:pt x="12443" y="6616"/>
                    <a:pt x="12863" y="5277"/>
                  </a:cubicBezTo>
                  <a:lnTo>
                    <a:pt x="12889" y="5198"/>
                  </a:lnTo>
                  <a:cubicBezTo>
                    <a:pt x="12994" y="4910"/>
                    <a:pt x="13073" y="4595"/>
                    <a:pt x="13178" y="4253"/>
                  </a:cubicBezTo>
                  <a:cubicBezTo>
                    <a:pt x="13388" y="3387"/>
                    <a:pt x="13703" y="2521"/>
                    <a:pt x="14097" y="1707"/>
                  </a:cubicBezTo>
                  <a:cubicBezTo>
                    <a:pt x="14386" y="1051"/>
                    <a:pt x="15016" y="631"/>
                    <a:pt x="15751" y="631"/>
                  </a:cubicBezTo>
                  <a:close/>
                  <a:moveTo>
                    <a:pt x="15684" y="0"/>
                  </a:moveTo>
                  <a:cubicBezTo>
                    <a:pt x="14739" y="0"/>
                    <a:pt x="13877" y="546"/>
                    <a:pt x="13467" y="1392"/>
                  </a:cubicBezTo>
                  <a:cubicBezTo>
                    <a:pt x="13047" y="2258"/>
                    <a:pt x="12706" y="3151"/>
                    <a:pt x="12469" y="4096"/>
                  </a:cubicBezTo>
                  <a:cubicBezTo>
                    <a:pt x="12391" y="4411"/>
                    <a:pt x="12312" y="4726"/>
                    <a:pt x="12207" y="5015"/>
                  </a:cubicBezTo>
                  <a:lnTo>
                    <a:pt x="12181" y="5093"/>
                  </a:lnTo>
                  <a:cubicBezTo>
                    <a:pt x="11787" y="6380"/>
                    <a:pt x="11341" y="7718"/>
                    <a:pt x="11026" y="9057"/>
                  </a:cubicBezTo>
                  <a:cubicBezTo>
                    <a:pt x="10684" y="10527"/>
                    <a:pt x="10159" y="11945"/>
                    <a:pt x="9398" y="13257"/>
                  </a:cubicBezTo>
                  <a:cubicBezTo>
                    <a:pt x="8899" y="14097"/>
                    <a:pt x="8348" y="14596"/>
                    <a:pt x="8033" y="14596"/>
                  </a:cubicBezTo>
                  <a:cubicBezTo>
                    <a:pt x="7876" y="14596"/>
                    <a:pt x="7718" y="14465"/>
                    <a:pt x="7561" y="14202"/>
                  </a:cubicBezTo>
                  <a:cubicBezTo>
                    <a:pt x="7298" y="13572"/>
                    <a:pt x="7141" y="12890"/>
                    <a:pt x="7115" y="12207"/>
                  </a:cubicBezTo>
                  <a:cubicBezTo>
                    <a:pt x="7088" y="11840"/>
                    <a:pt x="7036" y="11472"/>
                    <a:pt x="6983" y="11131"/>
                  </a:cubicBezTo>
                  <a:cubicBezTo>
                    <a:pt x="6800" y="10055"/>
                    <a:pt x="6170" y="9110"/>
                    <a:pt x="5277" y="8532"/>
                  </a:cubicBezTo>
                  <a:cubicBezTo>
                    <a:pt x="4889" y="8305"/>
                    <a:pt x="4480" y="8194"/>
                    <a:pt x="4070" y="8194"/>
                  </a:cubicBezTo>
                  <a:cubicBezTo>
                    <a:pt x="3342" y="8194"/>
                    <a:pt x="2607" y="8543"/>
                    <a:pt x="1970" y="9215"/>
                  </a:cubicBezTo>
                  <a:cubicBezTo>
                    <a:pt x="1130" y="10107"/>
                    <a:pt x="762" y="11262"/>
                    <a:pt x="421" y="12365"/>
                  </a:cubicBezTo>
                  <a:cubicBezTo>
                    <a:pt x="316" y="12653"/>
                    <a:pt x="237" y="12916"/>
                    <a:pt x="132" y="13178"/>
                  </a:cubicBezTo>
                  <a:cubicBezTo>
                    <a:pt x="1" y="13520"/>
                    <a:pt x="80" y="13913"/>
                    <a:pt x="290" y="14202"/>
                  </a:cubicBezTo>
                  <a:cubicBezTo>
                    <a:pt x="545" y="14457"/>
                    <a:pt x="869" y="14592"/>
                    <a:pt x="1206" y="14592"/>
                  </a:cubicBezTo>
                  <a:cubicBezTo>
                    <a:pt x="1285" y="14592"/>
                    <a:pt x="1365" y="14584"/>
                    <a:pt x="1445" y="14570"/>
                  </a:cubicBezTo>
                  <a:cubicBezTo>
                    <a:pt x="1865" y="14491"/>
                    <a:pt x="2206" y="14202"/>
                    <a:pt x="2337" y="13808"/>
                  </a:cubicBezTo>
                  <a:cubicBezTo>
                    <a:pt x="2442" y="13546"/>
                    <a:pt x="2521" y="13283"/>
                    <a:pt x="2600" y="12995"/>
                  </a:cubicBezTo>
                  <a:cubicBezTo>
                    <a:pt x="2836" y="12155"/>
                    <a:pt x="3098" y="11288"/>
                    <a:pt x="3702" y="10737"/>
                  </a:cubicBezTo>
                  <a:cubicBezTo>
                    <a:pt x="3886" y="10567"/>
                    <a:pt x="3971" y="10496"/>
                    <a:pt x="4043" y="10496"/>
                  </a:cubicBezTo>
                  <a:cubicBezTo>
                    <a:pt x="4105" y="10496"/>
                    <a:pt x="4157" y="10548"/>
                    <a:pt x="4253" y="10632"/>
                  </a:cubicBezTo>
                  <a:cubicBezTo>
                    <a:pt x="4490" y="10868"/>
                    <a:pt x="4647" y="11157"/>
                    <a:pt x="4726" y="11446"/>
                  </a:cubicBezTo>
                  <a:cubicBezTo>
                    <a:pt x="4831" y="11918"/>
                    <a:pt x="4910" y="12391"/>
                    <a:pt x="4962" y="12863"/>
                  </a:cubicBezTo>
                  <a:cubicBezTo>
                    <a:pt x="5120" y="14123"/>
                    <a:pt x="5303" y="15436"/>
                    <a:pt x="6432" y="16328"/>
                  </a:cubicBezTo>
                  <a:cubicBezTo>
                    <a:pt x="6905" y="16722"/>
                    <a:pt x="7482" y="16932"/>
                    <a:pt x="8086" y="16958"/>
                  </a:cubicBezTo>
                  <a:cubicBezTo>
                    <a:pt x="8296" y="16958"/>
                    <a:pt x="8506" y="16932"/>
                    <a:pt x="8716" y="16879"/>
                  </a:cubicBezTo>
                  <a:cubicBezTo>
                    <a:pt x="10606" y="16381"/>
                    <a:pt x="11892" y="13677"/>
                    <a:pt x="12364" y="12548"/>
                  </a:cubicBezTo>
                  <a:cubicBezTo>
                    <a:pt x="12784" y="11472"/>
                    <a:pt x="13126" y="10396"/>
                    <a:pt x="13388" y="9293"/>
                  </a:cubicBezTo>
                  <a:cubicBezTo>
                    <a:pt x="13572" y="8558"/>
                    <a:pt x="13756" y="7797"/>
                    <a:pt x="13992" y="7062"/>
                  </a:cubicBezTo>
                  <a:cubicBezTo>
                    <a:pt x="14176" y="6511"/>
                    <a:pt x="14359" y="5986"/>
                    <a:pt x="14517" y="5461"/>
                  </a:cubicBezTo>
                  <a:cubicBezTo>
                    <a:pt x="14727" y="4752"/>
                    <a:pt x="14963" y="4043"/>
                    <a:pt x="15199" y="3361"/>
                  </a:cubicBezTo>
                  <a:lnTo>
                    <a:pt x="15252" y="3151"/>
                  </a:lnTo>
                  <a:cubicBezTo>
                    <a:pt x="15357" y="2888"/>
                    <a:pt x="15488" y="2363"/>
                    <a:pt x="15672" y="2258"/>
                  </a:cubicBezTo>
                  <a:cubicBezTo>
                    <a:pt x="15688" y="2251"/>
                    <a:pt x="15707" y="2247"/>
                    <a:pt x="15729" y="2247"/>
                  </a:cubicBezTo>
                  <a:cubicBezTo>
                    <a:pt x="15854" y="2247"/>
                    <a:pt x="16071" y="2369"/>
                    <a:pt x="16249" y="2547"/>
                  </a:cubicBezTo>
                  <a:cubicBezTo>
                    <a:pt x="17194" y="3597"/>
                    <a:pt x="16669" y="5303"/>
                    <a:pt x="16249" y="6668"/>
                  </a:cubicBezTo>
                  <a:cubicBezTo>
                    <a:pt x="16197" y="6800"/>
                    <a:pt x="16144" y="6931"/>
                    <a:pt x="16118" y="7088"/>
                  </a:cubicBezTo>
                  <a:cubicBezTo>
                    <a:pt x="16066" y="7246"/>
                    <a:pt x="16013" y="7403"/>
                    <a:pt x="15961" y="7561"/>
                  </a:cubicBezTo>
                  <a:cubicBezTo>
                    <a:pt x="15541" y="8926"/>
                    <a:pt x="14937" y="10816"/>
                    <a:pt x="15803" y="12050"/>
                  </a:cubicBezTo>
                  <a:cubicBezTo>
                    <a:pt x="16270" y="12716"/>
                    <a:pt x="17043" y="13012"/>
                    <a:pt x="17801" y="13012"/>
                  </a:cubicBezTo>
                  <a:cubicBezTo>
                    <a:pt x="18237" y="13012"/>
                    <a:pt x="18667" y="12914"/>
                    <a:pt x="19032" y="12732"/>
                  </a:cubicBezTo>
                  <a:cubicBezTo>
                    <a:pt x="20134" y="12181"/>
                    <a:pt x="20922" y="11026"/>
                    <a:pt x="21473" y="10081"/>
                  </a:cubicBezTo>
                  <a:cubicBezTo>
                    <a:pt x="21709" y="9687"/>
                    <a:pt x="21919" y="9241"/>
                    <a:pt x="22129" y="8795"/>
                  </a:cubicBezTo>
                  <a:cubicBezTo>
                    <a:pt x="22418" y="8165"/>
                    <a:pt x="22759" y="7535"/>
                    <a:pt x="23179" y="6957"/>
                  </a:cubicBezTo>
                  <a:cubicBezTo>
                    <a:pt x="23232" y="6905"/>
                    <a:pt x="23284" y="6852"/>
                    <a:pt x="23337" y="6826"/>
                  </a:cubicBezTo>
                  <a:cubicBezTo>
                    <a:pt x="23363" y="6826"/>
                    <a:pt x="23415" y="6852"/>
                    <a:pt x="23547" y="7062"/>
                  </a:cubicBezTo>
                  <a:cubicBezTo>
                    <a:pt x="23730" y="7325"/>
                    <a:pt x="23783" y="7745"/>
                    <a:pt x="23652" y="8348"/>
                  </a:cubicBezTo>
                  <a:cubicBezTo>
                    <a:pt x="23547" y="9005"/>
                    <a:pt x="23993" y="9608"/>
                    <a:pt x="24649" y="9713"/>
                  </a:cubicBezTo>
                  <a:cubicBezTo>
                    <a:pt x="24724" y="9730"/>
                    <a:pt x="24799" y="9739"/>
                    <a:pt x="24873" y="9739"/>
                  </a:cubicBezTo>
                  <a:cubicBezTo>
                    <a:pt x="25369" y="9739"/>
                    <a:pt x="25818" y="9372"/>
                    <a:pt x="25909" y="8847"/>
                  </a:cubicBezTo>
                  <a:cubicBezTo>
                    <a:pt x="26119" y="7587"/>
                    <a:pt x="25988" y="6590"/>
                    <a:pt x="25463" y="5776"/>
                  </a:cubicBezTo>
                  <a:cubicBezTo>
                    <a:pt x="24989" y="5066"/>
                    <a:pt x="24145" y="4479"/>
                    <a:pt x="23249" y="4479"/>
                  </a:cubicBezTo>
                  <a:cubicBezTo>
                    <a:pt x="23052" y="4479"/>
                    <a:pt x="22853" y="4507"/>
                    <a:pt x="22654" y="4568"/>
                  </a:cubicBezTo>
                  <a:cubicBezTo>
                    <a:pt x="21630" y="4910"/>
                    <a:pt x="21079" y="5933"/>
                    <a:pt x="20659" y="6747"/>
                  </a:cubicBezTo>
                  <a:lnTo>
                    <a:pt x="20607" y="6852"/>
                  </a:lnTo>
                  <a:cubicBezTo>
                    <a:pt x="20475" y="7088"/>
                    <a:pt x="20344" y="7325"/>
                    <a:pt x="20239" y="7561"/>
                  </a:cubicBezTo>
                  <a:cubicBezTo>
                    <a:pt x="19845" y="8375"/>
                    <a:pt x="19373" y="9162"/>
                    <a:pt x="18822" y="9897"/>
                  </a:cubicBezTo>
                  <a:lnTo>
                    <a:pt x="18769" y="9950"/>
                  </a:lnTo>
                  <a:cubicBezTo>
                    <a:pt x="18520" y="10249"/>
                    <a:pt x="18128" y="10715"/>
                    <a:pt x="17796" y="10715"/>
                  </a:cubicBezTo>
                  <a:cubicBezTo>
                    <a:pt x="17779" y="10715"/>
                    <a:pt x="17762" y="10713"/>
                    <a:pt x="17746" y="10711"/>
                  </a:cubicBezTo>
                  <a:cubicBezTo>
                    <a:pt x="17719" y="10711"/>
                    <a:pt x="17719" y="10711"/>
                    <a:pt x="17693" y="10685"/>
                  </a:cubicBezTo>
                  <a:cubicBezTo>
                    <a:pt x="17667" y="10527"/>
                    <a:pt x="17667" y="10370"/>
                    <a:pt x="17719" y="10238"/>
                  </a:cubicBezTo>
                  <a:lnTo>
                    <a:pt x="17719" y="10107"/>
                  </a:lnTo>
                  <a:cubicBezTo>
                    <a:pt x="17877" y="9241"/>
                    <a:pt x="18087" y="8401"/>
                    <a:pt x="18349" y="7561"/>
                  </a:cubicBezTo>
                  <a:cubicBezTo>
                    <a:pt x="18848" y="5907"/>
                    <a:pt x="19452" y="3860"/>
                    <a:pt x="18533" y="1970"/>
                  </a:cubicBezTo>
                  <a:cubicBezTo>
                    <a:pt x="17982" y="815"/>
                    <a:pt x="16853" y="27"/>
                    <a:pt x="15751" y="1"/>
                  </a:cubicBezTo>
                  <a:cubicBezTo>
                    <a:pt x="15728" y="0"/>
                    <a:pt x="15706" y="0"/>
                    <a:pt x="1568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4785575" y="2616475"/>
              <a:ext cx="636800" cy="408275"/>
            </a:xfrm>
            <a:custGeom>
              <a:avLst/>
              <a:gdLst/>
              <a:ahLst/>
              <a:cxnLst/>
              <a:rect l="l" t="t" r="r" b="b"/>
              <a:pathLst>
                <a:path w="25472" h="16331" extrusionOk="0">
                  <a:moveTo>
                    <a:pt x="15405" y="0"/>
                  </a:moveTo>
                  <a:cubicBezTo>
                    <a:pt x="14680" y="0"/>
                    <a:pt x="13975" y="373"/>
                    <a:pt x="13502" y="1254"/>
                  </a:cubicBezTo>
                  <a:cubicBezTo>
                    <a:pt x="12924" y="2357"/>
                    <a:pt x="12635" y="3643"/>
                    <a:pt x="12268" y="4824"/>
                  </a:cubicBezTo>
                  <a:cubicBezTo>
                    <a:pt x="11848" y="6163"/>
                    <a:pt x="11428" y="7475"/>
                    <a:pt x="11087" y="8840"/>
                  </a:cubicBezTo>
                  <a:cubicBezTo>
                    <a:pt x="10745" y="10337"/>
                    <a:pt x="10194" y="11780"/>
                    <a:pt x="9459" y="13119"/>
                  </a:cubicBezTo>
                  <a:cubicBezTo>
                    <a:pt x="9106" y="13695"/>
                    <a:pt x="8438" y="14639"/>
                    <a:pt x="7798" y="14639"/>
                  </a:cubicBezTo>
                  <a:cubicBezTo>
                    <a:pt x="7534" y="14639"/>
                    <a:pt x="7274" y="14478"/>
                    <a:pt x="7044" y="14064"/>
                  </a:cubicBezTo>
                  <a:cubicBezTo>
                    <a:pt x="6519" y="13145"/>
                    <a:pt x="6624" y="11912"/>
                    <a:pt x="6414" y="10888"/>
                  </a:cubicBezTo>
                  <a:cubicBezTo>
                    <a:pt x="6257" y="9917"/>
                    <a:pt x="5679" y="9050"/>
                    <a:pt x="4866" y="8499"/>
                  </a:cubicBezTo>
                  <a:cubicBezTo>
                    <a:pt x="4523" y="8302"/>
                    <a:pt x="4180" y="8214"/>
                    <a:pt x="3847" y="8214"/>
                  </a:cubicBezTo>
                  <a:cubicBezTo>
                    <a:pt x="3158" y="8214"/>
                    <a:pt x="2509" y="8589"/>
                    <a:pt x="1978" y="9155"/>
                  </a:cubicBezTo>
                  <a:cubicBezTo>
                    <a:pt x="981" y="10205"/>
                    <a:pt x="666" y="11675"/>
                    <a:pt x="219" y="12988"/>
                  </a:cubicBezTo>
                  <a:cubicBezTo>
                    <a:pt x="1" y="13581"/>
                    <a:pt x="479" y="13961"/>
                    <a:pt x="975" y="13961"/>
                  </a:cubicBezTo>
                  <a:cubicBezTo>
                    <a:pt x="1312" y="13961"/>
                    <a:pt x="1656" y="13785"/>
                    <a:pt x="1794" y="13382"/>
                  </a:cubicBezTo>
                  <a:cubicBezTo>
                    <a:pt x="2188" y="12332"/>
                    <a:pt x="2372" y="11019"/>
                    <a:pt x="3238" y="10205"/>
                  </a:cubicBezTo>
                  <a:cubicBezTo>
                    <a:pt x="3463" y="9996"/>
                    <a:pt x="3627" y="9872"/>
                    <a:pt x="3800" y="9872"/>
                  </a:cubicBezTo>
                  <a:cubicBezTo>
                    <a:pt x="3931" y="9872"/>
                    <a:pt x="4066" y="9942"/>
                    <a:pt x="4236" y="10100"/>
                  </a:cubicBezTo>
                  <a:cubicBezTo>
                    <a:pt x="4498" y="10363"/>
                    <a:pt x="4708" y="10704"/>
                    <a:pt x="4787" y="11072"/>
                  </a:cubicBezTo>
                  <a:cubicBezTo>
                    <a:pt x="5207" y="12699"/>
                    <a:pt x="4918" y="14615"/>
                    <a:pt x="6388" y="15770"/>
                  </a:cubicBezTo>
                  <a:cubicBezTo>
                    <a:pt x="6891" y="16164"/>
                    <a:pt x="7377" y="16331"/>
                    <a:pt x="7838" y="16331"/>
                  </a:cubicBezTo>
                  <a:cubicBezTo>
                    <a:pt x="9686" y="16331"/>
                    <a:pt x="11144" y="13650"/>
                    <a:pt x="11795" y="12095"/>
                  </a:cubicBezTo>
                  <a:cubicBezTo>
                    <a:pt x="12504" y="10337"/>
                    <a:pt x="12819" y="8447"/>
                    <a:pt x="13397" y="6635"/>
                  </a:cubicBezTo>
                  <a:cubicBezTo>
                    <a:pt x="13817" y="5402"/>
                    <a:pt x="14184" y="4168"/>
                    <a:pt x="14604" y="2934"/>
                  </a:cubicBezTo>
                  <a:cubicBezTo>
                    <a:pt x="14709" y="2593"/>
                    <a:pt x="14867" y="1884"/>
                    <a:pt x="15208" y="1674"/>
                  </a:cubicBezTo>
                  <a:cubicBezTo>
                    <a:pt x="15287" y="1626"/>
                    <a:pt x="15369" y="1605"/>
                    <a:pt x="15453" y="1605"/>
                  </a:cubicBezTo>
                  <a:cubicBezTo>
                    <a:pt x="15733" y="1605"/>
                    <a:pt x="16024" y="1834"/>
                    <a:pt x="16205" y="2016"/>
                  </a:cubicBezTo>
                  <a:cubicBezTo>
                    <a:pt x="17387" y="3328"/>
                    <a:pt x="16573" y="5428"/>
                    <a:pt x="16153" y="6872"/>
                  </a:cubicBezTo>
                  <a:cubicBezTo>
                    <a:pt x="15759" y="8184"/>
                    <a:pt x="14919" y="10310"/>
                    <a:pt x="15785" y="11544"/>
                  </a:cubicBezTo>
                  <a:cubicBezTo>
                    <a:pt x="16173" y="12101"/>
                    <a:pt x="16843" y="12376"/>
                    <a:pt x="17516" y="12376"/>
                  </a:cubicBezTo>
                  <a:cubicBezTo>
                    <a:pt x="17890" y="12376"/>
                    <a:pt x="18266" y="12290"/>
                    <a:pt x="18594" y="12122"/>
                  </a:cubicBezTo>
                  <a:cubicBezTo>
                    <a:pt x="19592" y="11623"/>
                    <a:pt x="20353" y="10547"/>
                    <a:pt x="20930" y="9602"/>
                  </a:cubicBezTo>
                  <a:cubicBezTo>
                    <a:pt x="21534" y="8604"/>
                    <a:pt x="21928" y="7370"/>
                    <a:pt x="22663" y="6452"/>
                  </a:cubicBezTo>
                  <a:cubicBezTo>
                    <a:pt x="22817" y="6273"/>
                    <a:pt x="22956" y="6186"/>
                    <a:pt x="23088" y="6186"/>
                  </a:cubicBezTo>
                  <a:cubicBezTo>
                    <a:pt x="23247" y="6186"/>
                    <a:pt x="23397" y="6313"/>
                    <a:pt x="23555" y="6557"/>
                  </a:cubicBezTo>
                  <a:cubicBezTo>
                    <a:pt x="23791" y="7029"/>
                    <a:pt x="23844" y="7580"/>
                    <a:pt x="23713" y="8079"/>
                  </a:cubicBezTo>
                  <a:cubicBezTo>
                    <a:pt x="23588" y="8688"/>
                    <a:pt x="24103" y="9083"/>
                    <a:pt x="24585" y="9083"/>
                  </a:cubicBezTo>
                  <a:cubicBezTo>
                    <a:pt x="24915" y="9083"/>
                    <a:pt x="25229" y="8899"/>
                    <a:pt x="25314" y="8473"/>
                  </a:cubicBezTo>
                  <a:cubicBezTo>
                    <a:pt x="25471" y="7502"/>
                    <a:pt x="25471" y="6478"/>
                    <a:pt x="24920" y="5638"/>
                  </a:cubicBezTo>
                  <a:cubicBezTo>
                    <a:pt x="24489" y="4991"/>
                    <a:pt x="23739" y="4486"/>
                    <a:pt x="22962" y="4486"/>
                  </a:cubicBezTo>
                  <a:cubicBezTo>
                    <a:pt x="22792" y="4486"/>
                    <a:pt x="22622" y="4510"/>
                    <a:pt x="22453" y="4562"/>
                  </a:cubicBezTo>
                  <a:cubicBezTo>
                    <a:pt x="21534" y="4877"/>
                    <a:pt x="21035" y="5874"/>
                    <a:pt x="20615" y="6688"/>
                  </a:cubicBezTo>
                  <a:cubicBezTo>
                    <a:pt x="20038" y="7738"/>
                    <a:pt x="19565" y="8867"/>
                    <a:pt x="18778" y="9785"/>
                  </a:cubicBezTo>
                  <a:cubicBezTo>
                    <a:pt x="18510" y="10126"/>
                    <a:pt x="18039" y="10715"/>
                    <a:pt x="17553" y="10715"/>
                  </a:cubicBezTo>
                  <a:cubicBezTo>
                    <a:pt x="17515" y="10715"/>
                    <a:pt x="17477" y="10712"/>
                    <a:pt x="17439" y="10704"/>
                  </a:cubicBezTo>
                  <a:cubicBezTo>
                    <a:pt x="16888" y="10625"/>
                    <a:pt x="17072" y="10127"/>
                    <a:pt x="17124" y="9733"/>
                  </a:cubicBezTo>
                  <a:cubicBezTo>
                    <a:pt x="17282" y="8867"/>
                    <a:pt x="17492" y="8000"/>
                    <a:pt x="17754" y="7160"/>
                  </a:cubicBezTo>
                  <a:cubicBezTo>
                    <a:pt x="18279" y="5428"/>
                    <a:pt x="18804" y="3538"/>
                    <a:pt x="17964" y="1779"/>
                  </a:cubicBezTo>
                  <a:cubicBezTo>
                    <a:pt x="17446" y="713"/>
                    <a:pt x="16407" y="0"/>
                    <a:pt x="15405"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4778575" y="2609075"/>
              <a:ext cx="652975" cy="423575"/>
            </a:xfrm>
            <a:custGeom>
              <a:avLst/>
              <a:gdLst/>
              <a:ahLst/>
              <a:cxnLst/>
              <a:rect l="l" t="t" r="r" b="b"/>
              <a:pathLst>
                <a:path w="26119" h="16943" extrusionOk="0">
                  <a:moveTo>
                    <a:pt x="15750" y="605"/>
                  </a:moveTo>
                  <a:cubicBezTo>
                    <a:pt x="16722" y="710"/>
                    <a:pt x="17562" y="1314"/>
                    <a:pt x="17982" y="2207"/>
                  </a:cubicBezTo>
                  <a:cubicBezTo>
                    <a:pt x="18769" y="3860"/>
                    <a:pt x="18218" y="5698"/>
                    <a:pt x="17745" y="7351"/>
                  </a:cubicBezTo>
                  <a:cubicBezTo>
                    <a:pt x="17457" y="8191"/>
                    <a:pt x="17247" y="9084"/>
                    <a:pt x="17089" y="9976"/>
                  </a:cubicBezTo>
                  <a:lnTo>
                    <a:pt x="17063" y="10081"/>
                  </a:lnTo>
                  <a:cubicBezTo>
                    <a:pt x="16958" y="10396"/>
                    <a:pt x="17010" y="10764"/>
                    <a:pt x="17168" y="11053"/>
                  </a:cubicBezTo>
                  <a:cubicBezTo>
                    <a:pt x="17273" y="11210"/>
                    <a:pt x="17457" y="11315"/>
                    <a:pt x="17667" y="11341"/>
                  </a:cubicBezTo>
                  <a:cubicBezTo>
                    <a:pt x="17714" y="11349"/>
                    <a:pt x="17762" y="11352"/>
                    <a:pt x="17808" y="11352"/>
                  </a:cubicBezTo>
                  <a:cubicBezTo>
                    <a:pt x="18432" y="11352"/>
                    <a:pt x="18975" y="10734"/>
                    <a:pt x="19268" y="10344"/>
                  </a:cubicBezTo>
                  <a:lnTo>
                    <a:pt x="19320" y="10291"/>
                  </a:lnTo>
                  <a:cubicBezTo>
                    <a:pt x="19898" y="9530"/>
                    <a:pt x="20423" y="8690"/>
                    <a:pt x="20816" y="7824"/>
                  </a:cubicBezTo>
                  <a:cubicBezTo>
                    <a:pt x="20948" y="7588"/>
                    <a:pt x="21053" y="7351"/>
                    <a:pt x="21184" y="7141"/>
                  </a:cubicBezTo>
                  <a:lnTo>
                    <a:pt x="21236" y="7036"/>
                  </a:lnTo>
                  <a:cubicBezTo>
                    <a:pt x="21630" y="6275"/>
                    <a:pt x="22076" y="5435"/>
                    <a:pt x="22864" y="5173"/>
                  </a:cubicBezTo>
                  <a:cubicBezTo>
                    <a:pt x="23005" y="5126"/>
                    <a:pt x="23148" y="5104"/>
                    <a:pt x="23290" y="5104"/>
                  </a:cubicBezTo>
                  <a:cubicBezTo>
                    <a:pt x="23940" y="5104"/>
                    <a:pt x="24567" y="5558"/>
                    <a:pt x="24911" y="6118"/>
                  </a:cubicBezTo>
                  <a:cubicBezTo>
                    <a:pt x="25331" y="6774"/>
                    <a:pt x="25436" y="7614"/>
                    <a:pt x="25253" y="8716"/>
                  </a:cubicBezTo>
                  <a:cubicBezTo>
                    <a:pt x="25231" y="8911"/>
                    <a:pt x="25067" y="9052"/>
                    <a:pt x="24878" y="9052"/>
                  </a:cubicBezTo>
                  <a:cubicBezTo>
                    <a:pt x="24838" y="9052"/>
                    <a:pt x="24796" y="9045"/>
                    <a:pt x="24754" y="9031"/>
                  </a:cubicBezTo>
                  <a:cubicBezTo>
                    <a:pt x="24465" y="9005"/>
                    <a:pt x="24255" y="8716"/>
                    <a:pt x="24308" y="8428"/>
                  </a:cubicBezTo>
                  <a:cubicBezTo>
                    <a:pt x="24439" y="7666"/>
                    <a:pt x="24360" y="7089"/>
                    <a:pt x="24098" y="6669"/>
                  </a:cubicBezTo>
                  <a:cubicBezTo>
                    <a:pt x="23940" y="6380"/>
                    <a:pt x="23678" y="6196"/>
                    <a:pt x="23363" y="6144"/>
                  </a:cubicBezTo>
                  <a:cubicBezTo>
                    <a:pt x="23074" y="6144"/>
                    <a:pt x="22811" y="6275"/>
                    <a:pt x="22680" y="6538"/>
                  </a:cubicBezTo>
                  <a:cubicBezTo>
                    <a:pt x="22208" y="7141"/>
                    <a:pt x="21840" y="7798"/>
                    <a:pt x="21525" y="8506"/>
                  </a:cubicBezTo>
                  <a:cubicBezTo>
                    <a:pt x="21315" y="8926"/>
                    <a:pt x="21131" y="9346"/>
                    <a:pt x="20895" y="9714"/>
                  </a:cubicBezTo>
                  <a:cubicBezTo>
                    <a:pt x="20370" y="10580"/>
                    <a:pt x="19662" y="11630"/>
                    <a:pt x="18690" y="12129"/>
                  </a:cubicBezTo>
                  <a:cubicBezTo>
                    <a:pt x="18421" y="12264"/>
                    <a:pt x="18099" y="12335"/>
                    <a:pt x="17774" y="12335"/>
                  </a:cubicBezTo>
                  <a:cubicBezTo>
                    <a:pt x="17213" y="12335"/>
                    <a:pt x="16644" y="12122"/>
                    <a:pt x="16328" y="11656"/>
                  </a:cubicBezTo>
                  <a:cubicBezTo>
                    <a:pt x="15645" y="10685"/>
                    <a:pt x="16170" y="8979"/>
                    <a:pt x="16564" y="7745"/>
                  </a:cubicBezTo>
                  <a:cubicBezTo>
                    <a:pt x="16617" y="7561"/>
                    <a:pt x="16669" y="7404"/>
                    <a:pt x="16722" y="7246"/>
                  </a:cubicBezTo>
                  <a:lnTo>
                    <a:pt x="16853" y="6853"/>
                  </a:lnTo>
                  <a:cubicBezTo>
                    <a:pt x="17299" y="5409"/>
                    <a:pt x="17929" y="3414"/>
                    <a:pt x="16722" y="2102"/>
                  </a:cubicBezTo>
                  <a:cubicBezTo>
                    <a:pt x="16439" y="1819"/>
                    <a:pt x="16062" y="1591"/>
                    <a:pt x="15707" y="1591"/>
                  </a:cubicBezTo>
                  <a:cubicBezTo>
                    <a:pt x="15567" y="1591"/>
                    <a:pt x="15430" y="1626"/>
                    <a:pt x="15304" y="1708"/>
                  </a:cubicBezTo>
                  <a:cubicBezTo>
                    <a:pt x="14937" y="1970"/>
                    <a:pt x="14753" y="2522"/>
                    <a:pt x="14622" y="2942"/>
                  </a:cubicBezTo>
                  <a:cubicBezTo>
                    <a:pt x="14595" y="3020"/>
                    <a:pt x="14569" y="3073"/>
                    <a:pt x="14569" y="3125"/>
                  </a:cubicBezTo>
                  <a:cubicBezTo>
                    <a:pt x="14307" y="3834"/>
                    <a:pt x="14097" y="4543"/>
                    <a:pt x="13887" y="5251"/>
                  </a:cubicBezTo>
                  <a:cubicBezTo>
                    <a:pt x="13703" y="5776"/>
                    <a:pt x="13545" y="6301"/>
                    <a:pt x="13362" y="6853"/>
                  </a:cubicBezTo>
                  <a:cubicBezTo>
                    <a:pt x="13099" y="7588"/>
                    <a:pt x="12889" y="8375"/>
                    <a:pt x="12705" y="9110"/>
                  </a:cubicBezTo>
                  <a:cubicBezTo>
                    <a:pt x="12469" y="10186"/>
                    <a:pt x="12128" y="11263"/>
                    <a:pt x="11734" y="12286"/>
                  </a:cubicBezTo>
                  <a:cubicBezTo>
                    <a:pt x="11025" y="13966"/>
                    <a:pt x="9818" y="15909"/>
                    <a:pt x="8506" y="16250"/>
                  </a:cubicBezTo>
                  <a:cubicBezTo>
                    <a:pt x="8371" y="16280"/>
                    <a:pt x="8235" y="16295"/>
                    <a:pt x="8097" y="16295"/>
                  </a:cubicBezTo>
                  <a:cubicBezTo>
                    <a:pt x="7644" y="16295"/>
                    <a:pt x="7188" y="16132"/>
                    <a:pt x="6826" y="15830"/>
                  </a:cubicBezTo>
                  <a:cubicBezTo>
                    <a:pt x="5907" y="15095"/>
                    <a:pt x="5749" y="13966"/>
                    <a:pt x="5592" y="12785"/>
                  </a:cubicBezTo>
                  <a:cubicBezTo>
                    <a:pt x="5566" y="12286"/>
                    <a:pt x="5461" y="11788"/>
                    <a:pt x="5356" y="11289"/>
                  </a:cubicBezTo>
                  <a:cubicBezTo>
                    <a:pt x="5251" y="10869"/>
                    <a:pt x="5014" y="10475"/>
                    <a:pt x="4726" y="10160"/>
                  </a:cubicBezTo>
                  <a:cubicBezTo>
                    <a:pt x="4542" y="9976"/>
                    <a:pt x="4306" y="9845"/>
                    <a:pt x="4069" y="9845"/>
                  </a:cubicBezTo>
                  <a:cubicBezTo>
                    <a:pt x="3754" y="9871"/>
                    <a:pt x="3492" y="10003"/>
                    <a:pt x="3308" y="10239"/>
                  </a:cubicBezTo>
                  <a:cubicBezTo>
                    <a:pt x="2573" y="10921"/>
                    <a:pt x="2284" y="11919"/>
                    <a:pt x="2022" y="12785"/>
                  </a:cubicBezTo>
                  <a:cubicBezTo>
                    <a:pt x="1943" y="13048"/>
                    <a:pt x="1864" y="13310"/>
                    <a:pt x="1786" y="13546"/>
                  </a:cubicBezTo>
                  <a:cubicBezTo>
                    <a:pt x="1733" y="13730"/>
                    <a:pt x="1576" y="13861"/>
                    <a:pt x="1392" y="13888"/>
                  </a:cubicBezTo>
                  <a:cubicBezTo>
                    <a:pt x="1339" y="13901"/>
                    <a:pt x="1289" y="13907"/>
                    <a:pt x="1239" y="13907"/>
                  </a:cubicBezTo>
                  <a:cubicBezTo>
                    <a:pt x="1092" y="13907"/>
                    <a:pt x="959" y="13848"/>
                    <a:pt x="841" y="13730"/>
                  </a:cubicBezTo>
                  <a:cubicBezTo>
                    <a:pt x="762" y="13625"/>
                    <a:pt x="762" y="13494"/>
                    <a:pt x="814" y="13363"/>
                  </a:cubicBezTo>
                  <a:cubicBezTo>
                    <a:pt x="919" y="13100"/>
                    <a:pt x="998" y="12811"/>
                    <a:pt x="1077" y="12523"/>
                  </a:cubicBezTo>
                  <a:cubicBezTo>
                    <a:pt x="1418" y="11499"/>
                    <a:pt x="1759" y="10423"/>
                    <a:pt x="2494" y="9635"/>
                  </a:cubicBezTo>
                  <a:cubicBezTo>
                    <a:pt x="2765" y="9346"/>
                    <a:pt x="3375" y="8815"/>
                    <a:pt x="4128" y="8815"/>
                  </a:cubicBezTo>
                  <a:cubicBezTo>
                    <a:pt x="4399" y="8815"/>
                    <a:pt x="4689" y="8884"/>
                    <a:pt x="4988" y="9058"/>
                  </a:cubicBezTo>
                  <a:cubicBezTo>
                    <a:pt x="5723" y="9556"/>
                    <a:pt x="6248" y="10344"/>
                    <a:pt x="6379" y="11236"/>
                  </a:cubicBezTo>
                  <a:cubicBezTo>
                    <a:pt x="6458" y="11551"/>
                    <a:pt x="6484" y="11893"/>
                    <a:pt x="6511" y="12234"/>
                  </a:cubicBezTo>
                  <a:cubicBezTo>
                    <a:pt x="6537" y="13021"/>
                    <a:pt x="6721" y="13783"/>
                    <a:pt x="7036" y="14491"/>
                  </a:cubicBezTo>
                  <a:cubicBezTo>
                    <a:pt x="7219" y="14911"/>
                    <a:pt x="7613" y="15200"/>
                    <a:pt x="8059" y="15226"/>
                  </a:cubicBezTo>
                  <a:lnTo>
                    <a:pt x="8086" y="15226"/>
                  </a:lnTo>
                  <a:cubicBezTo>
                    <a:pt x="8847" y="15226"/>
                    <a:pt x="9555" y="14334"/>
                    <a:pt x="10028" y="13573"/>
                  </a:cubicBezTo>
                  <a:cubicBezTo>
                    <a:pt x="10789" y="12208"/>
                    <a:pt x="11367" y="10738"/>
                    <a:pt x="11708" y="9189"/>
                  </a:cubicBezTo>
                  <a:cubicBezTo>
                    <a:pt x="12049" y="7876"/>
                    <a:pt x="12443" y="6590"/>
                    <a:pt x="12863" y="5251"/>
                  </a:cubicBezTo>
                  <a:lnTo>
                    <a:pt x="12889" y="5199"/>
                  </a:lnTo>
                  <a:cubicBezTo>
                    <a:pt x="12994" y="4884"/>
                    <a:pt x="13073" y="4569"/>
                    <a:pt x="13178" y="4254"/>
                  </a:cubicBezTo>
                  <a:cubicBezTo>
                    <a:pt x="13388" y="3361"/>
                    <a:pt x="13703" y="2495"/>
                    <a:pt x="14097" y="1682"/>
                  </a:cubicBezTo>
                  <a:cubicBezTo>
                    <a:pt x="14385" y="1025"/>
                    <a:pt x="15015" y="605"/>
                    <a:pt x="15750" y="605"/>
                  </a:cubicBezTo>
                  <a:close/>
                  <a:moveTo>
                    <a:pt x="15681" y="1"/>
                  </a:moveTo>
                  <a:cubicBezTo>
                    <a:pt x="14737" y="1"/>
                    <a:pt x="13877" y="522"/>
                    <a:pt x="13467" y="1393"/>
                  </a:cubicBezTo>
                  <a:cubicBezTo>
                    <a:pt x="13047" y="2233"/>
                    <a:pt x="12705" y="3152"/>
                    <a:pt x="12495" y="4070"/>
                  </a:cubicBezTo>
                  <a:cubicBezTo>
                    <a:pt x="12390" y="4385"/>
                    <a:pt x="12312" y="4700"/>
                    <a:pt x="12207" y="5015"/>
                  </a:cubicBezTo>
                  <a:lnTo>
                    <a:pt x="12180" y="5068"/>
                  </a:lnTo>
                  <a:cubicBezTo>
                    <a:pt x="11787" y="6354"/>
                    <a:pt x="11340" y="7693"/>
                    <a:pt x="11025" y="9058"/>
                  </a:cubicBezTo>
                  <a:cubicBezTo>
                    <a:pt x="10684" y="10528"/>
                    <a:pt x="10159" y="11945"/>
                    <a:pt x="9398" y="13258"/>
                  </a:cubicBezTo>
                  <a:cubicBezTo>
                    <a:pt x="8899" y="14071"/>
                    <a:pt x="8374" y="14596"/>
                    <a:pt x="8033" y="14596"/>
                  </a:cubicBezTo>
                  <a:cubicBezTo>
                    <a:pt x="7876" y="14596"/>
                    <a:pt x="7718" y="14465"/>
                    <a:pt x="7561" y="14176"/>
                  </a:cubicBezTo>
                  <a:cubicBezTo>
                    <a:pt x="7298" y="13546"/>
                    <a:pt x="7141" y="12890"/>
                    <a:pt x="7114" y="12208"/>
                  </a:cubicBezTo>
                  <a:cubicBezTo>
                    <a:pt x="7088" y="11840"/>
                    <a:pt x="7036" y="11473"/>
                    <a:pt x="6983" y="11131"/>
                  </a:cubicBezTo>
                  <a:cubicBezTo>
                    <a:pt x="6799" y="10055"/>
                    <a:pt x="6169" y="9110"/>
                    <a:pt x="5277" y="8506"/>
                  </a:cubicBezTo>
                  <a:cubicBezTo>
                    <a:pt x="4890" y="8289"/>
                    <a:pt x="4483" y="8181"/>
                    <a:pt x="4074" y="8181"/>
                  </a:cubicBezTo>
                  <a:cubicBezTo>
                    <a:pt x="3344" y="8181"/>
                    <a:pt x="2608" y="8526"/>
                    <a:pt x="1969" y="9215"/>
                  </a:cubicBezTo>
                  <a:cubicBezTo>
                    <a:pt x="1129" y="10108"/>
                    <a:pt x="762" y="11236"/>
                    <a:pt x="421" y="12339"/>
                  </a:cubicBezTo>
                  <a:cubicBezTo>
                    <a:pt x="316" y="12628"/>
                    <a:pt x="237" y="12916"/>
                    <a:pt x="132" y="13179"/>
                  </a:cubicBezTo>
                  <a:cubicBezTo>
                    <a:pt x="1" y="13520"/>
                    <a:pt x="79" y="13914"/>
                    <a:pt x="289" y="14176"/>
                  </a:cubicBezTo>
                  <a:cubicBezTo>
                    <a:pt x="550" y="14437"/>
                    <a:pt x="883" y="14590"/>
                    <a:pt x="1229" y="14590"/>
                  </a:cubicBezTo>
                  <a:cubicBezTo>
                    <a:pt x="1300" y="14590"/>
                    <a:pt x="1372" y="14584"/>
                    <a:pt x="1444" y="14570"/>
                  </a:cubicBezTo>
                  <a:cubicBezTo>
                    <a:pt x="1864" y="14491"/>
                    <a:pt x="2206" y="14176"/>
                    <a:pt x="2337" y="13783"/>
                  </a:cubicBezTo>
                  <a:cubicBezTo>
                    <a:pt x="2442" y="13520"/>
                    <a:pt x="2521" y="13258"/>
                    <a:pt x="2599" y="12995"/>
                  </a:cubicBezTo>
                  <a:cubicBezTo>
                    <a:pt x="2836" y="12155"/>
                    <a:pt x="3098" y="11289"/>
                    <a:pt x="3702" y="10738"/>
                  </a:cubicBezTo>
                  <a:cubicBezTo>
                    <a:pt x="3895" y="10559"/>
                    <a:pt x="3979" y="10482"/>
                    <a:pt x="4054" y="10482"/>
                  </a:cubicBezTo>
                  <a:cubicBezTo>
                    <a:pt x="4111" y="10482"/>
                    <a:pt x="4162" y="10527"/>
                    <a:pt x="4253" y="10606"/>
                  </a:cubicBezTo>
                  <a:cubicBezTo>
                    <a:pt x="4489" y="10843"/>
                    <a:pt x="4647" y="11131"/>
                    <a:pt x="4726" y="11446"/>
                  </a:cubicBezTo>
                  <a:cubicBezTo>
                    <a:pt x="4831" y="11919"/>
                    <a:pt x="4909" y="12391"/>
                    <a:pt x="4962" y="12864"/>
                  </a:cubicBezTo>
                  <a:cubicBezTo>
                    <a:pt x="5119" y="14124"/>
                    <a:pt x="5303" y="15410"/>
                    <a:pt x="6432" y="16329"/>
                  </a:cubicBezTo>
                  <a:cubicBezTo>
                    <a:pt x="6904" y="16696"/>
                    <a:pt x="7482" y="16933"/>
                    <a:pt x="8086" y="16933"/>
                  </a:cubicBezTo>
                  <a:cubicBezTo>
                    <a:pt x="8142" y="16940"/>
                    <a:pt x="8198" y="16943"/>
                    <a:pt x="8254" y="16943"/>
                  </a:cubicBezTo>
                  <a:cubicBezTo>
                    <a:pt x="8408" y="16943"/>
                    <a:pt x="8562" y="16918"/>
                    <a:pt x="8715" y="16880"/>
                  </a:cubicBezTo>
                  <a:cubicBezTo>
                    <a:pt x="10605" y="16381"/>
                    <a:pt x="11892" y="13678"/>
                    <a:pt x="12364" y="12523"/>
                  </a:cubicBezTo>
                  <a:cubicBezTo>
                    <a:pt x="12784" y="11473"/>
                    <a:pt x="13125" y="10370"/>
                    <a:pt x="13388" y="9268"/>
                  </a:cubicBezTo>
                  <a:cubicBezTo>
                    <a:pt x="13572" y="8533"/>
                    <a:pt x="13755" y="7771"/>
                    <a:pt x="13992" y="7036"/>
                  </a:cubicBezTo>
                  <a:cubicBezTo>
                    <a:pt x="14175" y="6511"/>
                    <a:pt x="14359" y="5960"/>
                    <a:pt x="14517" y="5435"/>
                  </a:cubicBezTo>
                  <a:cubicBezTo>
                    <a:pt x="14727" y="4753"/>
                    <a:pt x="14963" y="4044"/>
                    <a:pt x="15199" y="3335"/>
                  </a:cubicBezTo>
                  <a:lnTo>
                    <a:pt x="15252" y="3125"/>
                  </a:lnTo>
                  <a:cubicBezTo>
                    <a:pt x="15357" y="2863"/>
                    <a:pt x="15488" y="2364"/>
                    <a:pt x="15672" y="2259"/>
                  </a:cubicBezTo>
                  <a:cubicBezTo>
                    <a:pt x="15690" y="2245"/>
                    <a:pt x="15714" y="2238"/>
                    <a:pt x="15742" y="2238"/>
                  </a:cubicBezTo>
                  <a:cubicBezTo>
                    <a:pt x="15869" y="2238"/>
                    <a:pt x="16077" y="2375"/>
                    <a:pt x="16249" y="2548"/>
                  </a:cubicBezTo>
                  <a:cubicBezTo>
                    <a:pt x="17194" y="3571"/>
                    <a:pt x="16669" y="5278"/>
                    <a:pt x="16249" y="6643"/>
                  </a:cubicBezTo>
                  <a:cubicBezTo>
                    <a:pt x="16197" y="6800"/>
                    <a:pt x="16144" y="6905"/>
                    <a:pt x="16118" y="7063"/>
                  </a:cubicBezTo>
                  <a:cubicBezTo>
                    <a:pt x="16065" y="7220"/>
                    <a:pt x="16013" y="7378"/>
                    <a:pt x="15960" y="7561"/>
                  </a:cubicBezTo>
                  <a:cubicBezTo>
                    <a:pt x="15540" y="8926"/>
                    <a:pt x="14937" y="10790"/>
                    <a:pt x="15803" y="12024"/>
                  </a:cubicBezTo>
                  <a:cubicBezTo>
                    <a:pt x="16271" y="12709"/>
                    <a:pt x="17048" y="13012"/>
                    <a:pt x="17809" y="13012"/>
                  </a:cubicBezTo>
                  <a:cubicBezTo>
                    <a:pt x="18242" y="13012"/>
                    <a:pt x="18670" y="12914"/>
                    <a:pt x="19032" y="12733"/>
                  </a:cubicBezTo>
                  <a:cubicBezTo>
                    <a:pt x="20134" y="12155"/>
                    <a:pt x="20921" y="11000"/>
                    <a:pt x="21473" y="10081"/>
                  </a:cubicBezTo>
                  <a:cubicBezTo>
                    <a:pt x="21709" y="9661"/>
                    <a:pt x="21919" y="9215"/>
                    <a:pt x="22129" y="8795"/>
                  </a:cubicBezTo>
                  <a:cubicBezTo>
                    <a:pt x="22418" y="8139"/>
                    <a:pt x="22759" y="7535"/>
                    <a:pt x="23179" y="6958"/>
                  </a:cubicBezTo>
                  <a:cubicBezTo>
                    <a:pt x="23231" y="6905"/>
                    <a:pt x="23284" y="6853"/>
                    <a:pt x="23336" y="6800"/>
                  </a:cubicBezTo>
                  <a:cubicBezTo>
                    <a:pt x="23363" y="6800"/>
                    <a:pt x="23415" y="6853"/>
                    <a:pt x="23546" y="7036"/>
                  </a:cubicBezTo>
                  <a:cubicBezTo>
                    <a:pt x="23730" y="7325"/>
                    <a:pt x="23783" y="7745"/>
                    <a:pt x="23651" y="8323"/>
                  </a:cubicBezTo>
                  <a:cubicBezTo>
                    <a:pt x="23546" y="8979"/>
                    <a:pt x="23993" y="9609"/>
                    <a:pt x="24649" y="9688"/>
                  </a:cubicBezTo>
                  <a:cubicBezTo>
                    <a:pt x="24735" y="9711"/>
                    <a:pt x="24822" y="9722"/>
                    <a:pt x="24907" y="9722"/>
                  </a:cubicBezTo>
                  <a:cubicBezTo>
                    <a:pt x="25389" y="9722"/>
                    <a:pt x="25820" y="9361"/>
                    <a:pt x="25909" y="8848"/>
                  </a:cubicBezTo>
                  <a:cubicBezTo>
                    <a:pt x="26119" y="7588"/>
                    <a:pt x="25988" y="6564"/>
                    <a:pt x="25463" y="5776"/>
                  </a:cubicBezTo>
                  <a:cubicBezTo>
                    <a:pt x="24994" y="5053"/>
                    <a:pt x="24164" y="4467"/>
                    <a:pt x="23279" y="4467"/>
                  </a:cubicBezTo>
                  <a:cubicBezTo>
                    <a:pt x="23072" y="4467"/>
                    <a:pt x="22863" y="4499"/>
                    <a:pt x="22654" y="4569"/>
                  </a:cubicBezTo>
                  <a:cubicBezTo>
                    <a:pt x="21630" y="4910"/>
                    <a:pt x="21079" y="5934"/>
                    <a:pt x="20659" y="6748"/>
                  </a:cubicBezTo>
                  <a:lnTo>
                    <a:pt x="20606" y="6853"/>
                  </a:lnTo>
                  <a:cubicBezTo>
                    <a:pt x="20475" y="7063"/>
                    <a:pt x="20344" y="7299"/>
                    <a:pt x="20239" y="7535"/>
                  </a:cubicBezTo>
                  <a:cubicBezTo>
                    <a:pt x="19845" y="8375"/>
                    <a:pt x="19373" y="9163"/>
                    <a:pt x="18822" y="9898"/>
                  </a:cubicBezTo>
                  <a:lnTo>
                    <a:pt x="18769" y="9950"/>
                  </a:lnTo>
                  <a:cubicBezTo>
                    <a:pt x="18519" y="10250"/>
                    <a:pt x="18128" y="10715"/>
                    <a:pt x="17796" y="10715"/>
                  </a:cubicBezTo>
                  <a:cubicBezTo>
                    <a:pt x="17779" y="10715"/>
                    <a:pt x="17762" y="10714"/>
                    <a:pt x="17745" y="10711"/>
                  </a:cubicBezTo>
                  <a:cubicBezTo>
                    <a:pt x="17719" y="10711"/>
                    <a:pt x="17719" y="10685"/>
                    <a:pt x="17693" y="10685"/>
                  </a:cubicBezTo>
                  <a:cubicBezTo>
                    <a:pt x="17667" y="10528"/>
                    <a:pt x="17667" y="10370"/>
                    <a:pt x="17719" y="10213"/>
                  </a:cubicBezTo>
                  <a:lnTo>
                    <a:pt x="17719" y="10081"/>
                  </a:lnTo>
                  <a:cubicBezTo>
                    <a:pt x="17877" y="9241"/>
                    <a:pt x="18087" y="8375"/>
                    <a:pt x="18349" y="7561"/>
                  </a:cubicBezTo>
                  <a:cubicBezTo>
                    <a:pt x="18848" y="5908"/>
                    <a:pt x="19452" y="3834"/>
                    <a:pt x="18533" y="1970"/>
                  </a:cubicBezTo>
                  <a:cubicBezTo>
                    <a:pt x="17982" y="815"/>
                    <a:pt x="16853" y="2"/>
                    <a:pt x="15750" y="2"/>
                  </a:cubicBezTo>
                  <a:cubicBezTo>
                    <a:pt x="15727" y="1"/>
                    <a:pt x="15704" y="1"/>
                    <a:pt x="1568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33"/>
          <p:cNvGrpSpPr/>
          <p:nvPr/>
        </p:nvGrpSpPr>
        <p:grpSpPr>
          <a:xfrm>
            <a:off x="5888688" y="118975"/>
            <a:ext cx="364900" cy="313875"/>
            <a:chOff x="3683975" y="4697775"/>
            <a:chExt cx="364900" cy="313875"/>
          </a:xfrm>
        </p:grpSpPr>
        <p:sp>
          <p:nvSpPr>
            <p:cNvPr id="1974" name="Google Shape;1974;p33"/>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33"/>
          <p:cNvGrpSpPr/>
          <p:nvPr/>
        </p:nvGrpSpPr>
        <p:grpSpPr>
          <a:xfrm>
            <a:off x="3456925" y="139275"/>
            <a:ext cx="235600" cy="273275"/>
            <a:chOff x="2725875" y="2419850"/>
            <a:chExt cx="235600" cy="273275"/>
          </a:xfrm>
        </p:grpSpPr>
        <p:sp>
          <p:nvSpPr>
            <p:cNvPr id="1979" name="Google Shape;1979;p33"/>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3" name="Google Shape;1983;p33"/>
          <p:cNvGrpSpPr/>
          <p:nvPr/>
        </p:nvGrpSpPr>
        <p:grpSpPr>
          <a:xfrm>
            <a:off x="-215637" y="624625"/>
            <a:ext cx="341925" cy="514950"/>
            <a:chOff x="5245825" y="3639625"/>
            <a:chExt cx="341925" cy="514950"/>
          </a:xfrm>
        </p:grpSpPr>
        <p:sp>
          <p:nvSpPr>
            <p:cNvPr id="1984" name="Google Shape;1984;p33"/>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33"/>
          <p:cNvGrpSpPr/>
          <p:nvPr/>
        </p:nvGrpSpPr>
        <p:grpSpPr>
          <a:xfrm rot="540216" flipH="1">
            <a:off x="8898283" y="3204034"/>
            <a:ext cx="469885" cy="466610"/>
            <a:chOff x="1036725" y="560325"/>
            <a:chExt cx="469875" cy="466600"/>
          </a:xfrm>
        </p:grpSpPr>
        <p:sp>
          <p:nvSpPr>
            <p:cNvPr id="1989" name="Google Shape;1989;p33"/>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3" name="Google Shape;1993;p33"/>
          <p:cNvGrpSpPr/>
          <p:nvPr/>
        </p:nvGrpSpPr>
        <p:grpSpPr>
          <a:xfrm rot="540216" flipH="1">
            <a:off x="7543858" y="-193778"/>
            <a:ext cx="469885" cy="466610"/>
            <a:chOff x="1036725" y="560325"/>
            <a:chExt cx="469875" cy="466600"/>
          </a:xfrm>
        </p:grpSpPr>
        <p:sp>
          <p:nvSpPr>
            <p:cNvPr id="1994" name="Google Shape;1994;p33"/>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3"/>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3"/>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998"/>
        <p:cNvGrpSpPr/>
        <p:nvPr/>
      </p:nvGrpSpPr>
      <p:grpSpPr>
        <a:xfrm>
          <a:off x="0" y="0"/>
          <a:ext cx="0" cy="0"/>
          <a:chOff x="0" y="0"/>
          <a:chExt cx="0" cy="0"/>
        </a:xfrm>
      </p:grpSpPr>
      <p:grpSp>
        <p:nvGrpSpPr>
          <p:cNvPr id="1999" name="Google Shape;1999;p34"/>
          <p:cNvGrpSpPr/>
          <p:nvPr/>
        </p:nvGrpSpPr>
        <p:grpSpPr>
          <a:xfrm>
            <a:off x="-147600" y="1320313"/>
            <a:ext cx="754700" cy="568750"/>
            <a:chOff x="1704100" y="1951775"/>
            <a:chExt cx="754700" cy="568750"/>
          </a:xfrm>
        </p:grpSpPr>
        <p:sp>
          <p:nvSpPr>
            <p:cNvPr id="2000" name="Google Shape;2000;p34"/>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4" name="Google Shape;2004;p34"/>
          <p:cNvGrpSpPr/>
          <p:nvPr/>
        </p:nvGrpSpPr>
        <p:grpSpPr>
          <a:xfrm>
            <a:off x="4476350" y="4756150"/>
            <a:ext cx="235600" cy="273275"/>
            <a:chOff x="2725875" y="2419850"/>
            <a:chExt cx="235600" cy="273275"/>
          </a:xfrm>
        </p:grpSpPr>
        <p:sp>
          <p:nvSpPr>
            <p:cNvPr id="2005" name="Google Shape;2005;p34"/>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4"/>
          <p:cNvGrpSpPr/>
          <p:nvPr/>
        </p:nvGrpSpPr>
        <p:grpSpPr>
          <a:xfrm>
            <a:off x="182325" y="2382425"/>
            <a:ext cx="364900" cy="313875"/>
            <a:chOff x="3683975" y="4697775"/>
            <a:chExt cx="364900" cy="313875"/>
          </a:xfrm>
        </p:grpSpPr>
        <p:sp>
          <p:nvSpPr>
            <p:cNvPr id="2010" name="Google Shape;2010;p34"/>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4"/>
          <p:cNvGrpSpPr/>
          <p:nvPr/>
        </p:nvGrpSpPr>
        <p:grpSpPr>
          <a:xfrm>
            <a:off x="5269050" y="4841613"/>
            <a:ext cx="504000" cy="617525"/>
            <a:chOff x="1702150" y="2499125"/>
            <a:chExt cx="504000" cy="617525"/>
          </a:xfrm>
        </p:grpSpPr>
        <p:sp>
          <p:nvSpPr>
            <p:cNvPr id="2015" name="Google Shape;2015;p34"/>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34"/>
          <p:cNvGrpSpPr/>
          <p:nvPr/>
        </p:nvGrpSpPr>
        <p:grpSpPr>
          <a:xfrm>
            <a:off x="8505575" y="2119138"/>
            <a:ext cx="235600" cy="273275"/>
            <a:chOff x="2725875" y="2419850"/>
            <a:chExt cx="235600" cy="273275"/>
          </a:xfrm>
        </p:grpSpPr>
        <p:sp>
          <p:nvSpPr>
            <p:cNvPr id="2020" name="Google Shape;2020;p34"/>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34"/>
          <p:cNvGrpSpPr/>
          <p:nvPr/>
        </p:nvGrpSpPr>
        <p:grpSpPr>
          <a:xfrm rot="5400000">
            <a:off x="8879569" y="3202488"/>
            <a:ext cx="570147" cy="588639"/>
            <a:chOff x="291250" y="2584825"/>
            <a:chExt cx="830150" cy="857075"/>
          </a:xfrm>
        </p:grpSpPr>
        <p:sp>
          <p:nvSpPr>
            <p:cNvPr id="2025" name="Google Shape;2025;p34"/>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9" name="Google Shape;2029;p34"/>
          <p:cNvGrpSpPr/>
          <p:nvPr/>
        </p:nvGrpSpPr>
        <p:grpSpPr>
          <a:xfrm>
            <a:off x="-251800" y="4371125"/>
            <a:ext cx="669400" cy="464675"/>
            <a:chOff x="4778575" y="2609075"/>
            <a:chExt cx="669400" cy="464675"/>
          </a:xfrm>
        </p:grpSpPr>
        <p:sp>
          <p:nvSpPr>
            <p:cNvPr id="2030" name="Google Shape;2030;p34"/>
            <p:cNvSpPr/>
            <p:nvPr/>
          </p:nvSpPr>
          <p:spPr>
            <a:xfrm>
              <a:off x="4801950" y="2657675"/>
              <a:ext cx="636825" cy="408350"/>
            </a:xfrm>
            <a:custGeom>
              <a:avLst/>
              <a:gdLst/>
              <a:ahLst/>
              <a:cxnLst/>
              <a:rect l="l" t="t" r="r" b="b"/>
              <a:pathLst>
                <a:path w="25473" h="16334" extrusionOk="0">
                  <a:moveTo>
                    <a:pt x="15395" y="1"/>
                  </a:moveTo>
                  <a:cubicBezTo>
                    <a:pt x="14674" y="1"/>
                    <a:pt x="13974" y="368"/>
                    <a:pt x="13503" y="1234"/>
                  </a:cubicBezTo>
                  <a:cubicBezTo>
                    <a:pt x="12925" y="2336"/>
                    <a:pt x="12637" y="3622"/>
                    <a:pt x="12269" y="4804"/>
                  </a:cubicBezTo>
                  <a:cubicBezTo>
                    <a:pt x="11849" y="6142"/>
                    <a:pt x="11429" y="7481"/>
                    <a:pt x="11088" y="8820"/>
                  </a:cubicBezTo>
                  <a:cubicBezTo>
                    <a:pt x="10747" y="10342"/>
                    <a:pt x="10195" y="11786"/>
                    <a:pt x="9460" y="13125"/>
                  </a:cubicBezTo>
                  <a:cubicBezTo>
                    <a:pt x="9109" y="13698"/>
                    <a:pt x="8444" y="14624"/>
                    <a:pt x="7807" y="14624"/>
                  </a:cubicBezTo>
                  <a:cubicBezTo>
                    <a:pt x="7540" y="14624"/>
                    <a:pt x="7278" y="14462"/>
                    <a:pt x="7046" y="14044"/>
                  </a:cubicBezTo>
                  <a:cubicBezTo>
                    <a:pt x="6521" y="13125"/>
                    <a:pt x="6626" y="11891"/>
                    <a:pt x="6416" y="10894"/>
                  </a:cubicBezTo>
                  <a:cubicBezTo>
                    <a:pt x="6258" y="9922"/>
                    <a:pt x="5681" y="9056"/>
                    <a:pt x="4867" y="8505"/>
                  </a:cubicBezTo>
                  <a:cubicBezTo>
                    <a:pt x="4522" y="8307"/>
                    <a:pt x="4178" y="8219"/>
                    <a:pt x="3843" y="8219"/>
                  </a:cubicBezTo>
                  <a:cubicBezTo>
                    <a:pt x="3156" y="8219"/>
                    <a:pt x="2509" y="8588"/>
                    <a:pt x="1979" y="9135"/>
                  </a:cubicBezTo>
                  <a:cubicBezTo>
                    <a:pt x="982" y="10185"/>
                    <a:pt x="667" y="11655"/>
                    <a:pt x="221" y="12994"/>
                  </a:cubicBezTo>
                  <a:cubicBezTo>
                    <a:pt x="1" y="13575"/>
                    <a:pt x="487" y="13959"/>
                    <a:pt x="986" y="13959"/>
                  </a:cubicBezTo>
                  <a:cubicBezTo>
                    <a:pt x="1319" y="13959"/>
                    <a:pt x="1659" y="13787"/>
                    <a:pt x="1796" y="13387"/>
                  </a:cubicBezTo>
                  <a:cubicBezTo>
                    <a:pt x="2189" y="12311"/>
                    <a:pt x="2373" y="10999"/>
                    <a:pt x="3239" y="10185"/>
                  </a:cubicBezTo>
                  <a:cubicBezTo>
                    <a:pt x="3464" y="9975"/>
                    <a:pt x="3629" y="9851"/>
                    <a:pt x="3802" y="9851"/>
                  </a:cubicBezTo>
                  <a:cubicBezTo>
                    <a:pt x="3932" y="9851"/>
                    <a:pt x="4068" y="9922"/>
                    <a:pt x="4237" y="10080"/>
                  </a:cubicBezTo>
                  <a:cubicBezTo>
                    <a:pt x="4499" y="10342"/>
                    <a:pt x="4709" y="10684"/>
                    <a:pt x="4788" y="11077"/>
                  </a:cubicBezTo>
                  <a:cubicBezTo>
                    <a:pt x="5208" y="12679"/>
                    <a:pt x="4919" y="14621"/>
                    <a:pt x="6389" y="15776"/>
                  </a:cubicBezTo>
                  <a:cubicBezTo>
                    <a:pt x="6890" y="16168"/>
                    <a:pt x="7374" y="16334"/>
                    <a:pt x="7833" y="16334"/>
                  </a:cubicBezTo>
                  <a:cubicBezTo>
                    <a:pt x="9684" y="16334"/>
                    <a:pt x="11145" y="13636"/>
                    <a:pt x="11797" y="12101"/>
                  </a:cubicBezTo>
                  <a:cubicBezTo>
                    <a:pt x="12505" y="10342"/>
                    <a:pt x="12820" y="8452"/>
                    <a:pt x="13398" y="6641"/>
                  </a:cubicBezTo>
                  <a:cubicBezTo>
                    <a:pt x="13818" y="5407"/>
                    <a:pt x="14185" y="4147"/>
                    <a:pt x="14605" y="2940"/>
                  </a:cubicBezTo>
                  <a:cubicBezTo>
                    <a:pt x="14710" y="2572"/>
                    <a:pt x="14868" y="1890"/>
                    <a:pt x="15209" y="1680"/>
                  </a:cubicBezTo>
                  <a:cubicBezTo>
                    <a:pt x="15290" y="1624"/>
                    <a:pt x="15376" y="1600"/>
                    <a:pt x="15463" y="1600"/>
                  </a:cubicBezTo>
                  <a:cubicBezTo>
                    <a:pt x="15740" y="1600"/>
                    <a:pt x="16027" y="1841"/>
                    <a:pt x="16207" y="2021"/>
                  </a:cubicBezTo>
                  <a:cubicBezTo>
                    <a:pt x="17388" y="3307"/>
                    <a:pt x="16574" y="5434"/>
                    <a:pt x="16154" y="6851"/>
                  </a:cubicBezTo>
                  <a:cubicBezTo>
                    <a:pt x="15760" y="8164"/>
                    <a:pt x="14920" y="10290"/>
                    <a:pt x="15787" y="11550"/>
                  </a:cubicBezTo>
                  <a:cubicBezTo>
                    <a:pt x="16174" y="12106"/>
                    <a:pt x="16842" y="12370"/>
                    <a:pt x="17514" y="12370"/>
                  </a:cubicBezTo>
                  <a:cubicBezTo>
                    <a:pt x="17890" y="12370"/>
                    <a:pt x="18266" y="12287"/>
                    <a:pt x="18595" y="12127"/>
                  </a:cubicBezTo>
                  <a:cubicBezTo>
                    <a:pt x="19593" y="11602"/>
                    <a:pt x="20354" y="10526"/>
                    <a:pt x="20931" y="9581"/>
                  </a:cubicBezTo>
                  <a:cubicBezTo>
                    <a:pt x="21535" y="8584"/>
                    <a:pt x="21929" y="7376"/>
                    <a:pt x="22664" y="6431"/>
                  </a:cubicBezTo>
                  <a:cubicBezTo>
                    <a:pt x="22813" y="6259"/>
                    <a:pt x="22948" y="6177"/>
                    <a:pt x="23076" y="6177"/>
                  </a:cubicBezTo>
                  <a:cubicBezTo>
                    <a:pt x="23240" y="6177"/>
                    <a:pt x="23394" y="6312"/>
                    <a:pt x="23556" y="6562"/>
                  </a:cubicBezTo>
                  <a:cubicBezTo>
                    <a:pt x="23793" y="7009"/>
                    <a:pt x="23845" y="7560"/>
                    <a:pt x="23714" y="8085"/>
                  </a:cubicBezTo>
                  <a:cubicBezTo>
                    <a:pt x="23589" y="8692"/>
                    <a:pt x="24101" y="9077"/>
                    <a:pt x="24583" y="9077"/>
                  </a:cubicBezTo>
                  <a:cubicBezTo>
                    <a:pt x="24913" y="9077"/>
                    <a:pt x="25230" y="8895"/>
                    <a:pt x="25315" y="8479"/>
                  </a:cubicBezTo>
                  <a:cubicBezTo>
                    <a:pt x="25473" y="7507"/>
                    <a:pt x="25473" y="6484"/>
                    <a:pt x="24921" y="5617"/>
                  </a:cubicBezTo>
                  <a:cubicBezTo>
                    <a:pt x="24494" y="4998"/>
                    <a:pt x="23753" y="4482"/>
                    <a:pt x="22983" y="4482"/>
                  </a:cubicBezTo>
                  <a:cubicBezTo>
                    <a:pt x="22807" y="4482"/>
                    <a:pt x="22629" y="4509"/>
                    <a:pt x="22454" y="4567"/>
                  </a:cubicBezTo>
                  <a:cubicBezTo>
                    <a:pt x="21535" y="4882"/>
                    <a:pt x="21036" y="5880"/>
                    <a:pt x="20616" y="6694"/>
                  </a:cubicBezTo>
                  <a:cubicBezTo>
                    <a:pt x="20039" y="7744"/>
                    <a:pt x="19566" y="8846"/>
                    <a:pt x="18779" y="9791"/>
                  </a:cubicBezTo>
                  <a:cubicBezTo>
                    <a:pt x="18507" y="10137"/>
                    <a:pt x="18025" y="10717"/>
                    <a:pt x="17531" y="10717"/>
                  </a:cubicBezTo>
                  <a:cubicBezTo>
                    <a:pt x="17501" y="10717"/>
                    <a:pt x="17471" y="10714"/>
                    <a:pt x="17440" y="10710"/>
                  </a:cubicBezTo>
                  <a:cubicBezTo>
                    <a:pt x="16889" y="10631"/>
                    <a:pt x="17073" y="10106"/>
                    <a:pt x="17125" y="9712"/>
                  </a:cubicBezTo>
                  <a:cubicBezTo>
                    <a:pt x="17283" y="8846"/>
                    <a:pt x="17493" y="7980"/>
                    <a:pt x="17755" y="7140"/>
                  </a:cubicBezTo>
                  <a:cubicBezTo>
                    <a:pt x="18280" y="5407"/>
                    <a:pt x="18805" y="3517"/>
                    <a:pt x="17965" y="1785"/>
                  </a:cubicBezTo>
                  <a:cubicBezTo>
                    <a:pt x="17445" y="715"/>
                    <a:pt x="16400" y="1"/>
                    <a:pt x="1539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794975" y="2649775"/>
              <a:ext cx="653000" cy="423975"/>
            </a:xfrm>
            <a:custGeom>
              <a:avLst/>
              <a:gdLst/>
              <a:ahLst/>
              <a:cxnLst/>
              <a:rect l="l" t="t" r="r" b="b"/>
              <a:pathLst>
                <a:path w="26120" h="16959" extrusionOk="0">
                  <a:moveTo>
                    <a:pt x="15751" y="631"/>
                  </a:moveTo>
                  <a:cubicBezTo>
                    <a:pt x="16722" y="710"/>
                    <a:pt x="17562" y="1314"/>
                    <a:pt x="17982" y="2232"/>
                  </a:cubicBezTo>
                  <a:cubicBezTo>
                    <a:pt x="18769" y="3886"/>
                    <a:pt x="18218" y="5723"/>
                    <a:pt x="17746" y="7351"/>
                  </a:cubicBezTo>
                  <a:cubicBezTo>
                    <a:pt x="17457" y="8217"/>
                    <a:pt x="17247" y="9083"/>
                    <a:pt x="17089" y="9976"/>
                  </a:cubicBezTo>
                  <a:lnTo>
                    <a:pt x="17063" y="10107"/>
                  </a:lnTo>
                  <a:cubicBezTo>
                    <a:pt x="16958" y="10422"/>
                    <a:pt x="17011" y="10763"/>
                    <a:pt x="17168" y="11052"/>
                  </a:cubicBezTo>
                  <a:cubicBezTo>
                    <a:pt x="17273" y="11210"/>
                    <a:pt x="17457" y="11315"/>
                    <a:pt x="17667" y="11341"/>
                  </a:cubicBezTo>
                  <a:cubicBezTo>
                    <a:pt x="17715" y="11348"/>
                    <a:pt x="17762" y="11352"/>
                    <a:pt x="17809" y="11352"/>
                  </a:cubicBezTo>
                  <a:cubicBezTo>
                    <a:pt x="18432" y="11352"/>
                    <a:pt x="18975" y="10736"/>
                    <a:pt x="19268" y="10370"/>
                  </a:cubicBezTo>
                  <a:lnTo>
                    <a:pt x="19321" y="10317"/>
                  </a:lnTo>
                  <a:cubicBezTo>
                    <a:pt x="19898" y="9530"/>
                    <a:pt x="20423" y="8716"/>
                    <a:pt x="20817" y="7823"/>
                  </a:cubicBezTo>
                  <a:cubicBezTo>
                    <a:pt x="20948" y="7613"/>
                    <a:pt x="21053" y="7377"/>
                    <a:pt x="21184" y="7141"/>
                  </a:cubicBezTo>
                  <a:lnTo>
                    <a:pt x="21237" y="7036"/>
                  </a:lnTo>
                  <a:cubicBezTo>
                    <a:pt x="21630" y="6301"/>
                    <a:pt x="22077" y="5435"/>
                    <a:pt x="22864" y="5198"/>
                  </a:cubicBezTo>
                  <a:cubicBezTo>
                    <a:pt x="23006" y="5151"/>
                    <a:pt x="23150" y="5129"/>
                    <a:pt x="23292" y="5129"/>
                  </a:cubicBezTo>
                  <a:cubicBezTo>
                    <a:pt x="23941" y="5129"/>
                    <a:pt x="24567" y="5579"/>
                    <a:pt x="24912" y="6117"/>
                  </a:cubicBezTo>
                  <a:cubicBezTo>
                    <a:pt x="25332" y="6773"/>
                    <a:pt x="25437" y="7640"/>
                    <a:pt x="25253" y="8716"/>
                  </a:cubicBezTo>
                  <a:cubicBezTo>
                    <a:pt x="25230" y="8921"/>
                    <a:pt x="25048" y="9067"/>
                    <a:pt x="24846" y="9067"/>
                  </a:cubicBezTo>
                  <a:cubicBezTo>
                    <a:pt x="24816" y="9067"/>
                    <a:pt x="24785" y="9064"/>
                    <a:pt x="24754" y="9057"/>
                  </a:cubicBezTo>
                  <a:cubicBezTo>
                    <a:pt x="24465" y="9005"/>
                    <a:pt x="24255" y="8742"/>
                    <a:pt x="24308" y="8427"/>
                  </a:cubicBezTo>
                  <a:cubicBezTo>
                    <a:pt x="24439" y="7666"/>
                    <a:pt x="24360" y="7088"/>
                    <a:pt x="24098" y="6668"/>
                  </a:cubicBezTo>
                  <a:cubicBezTo>
                    <a:pt x="23940" y="6380"/>
                    <a:pt x="23678" y="6196"/>
                    <a:pt x="23363" y="6143"/>
                  </a:cubicBezTo>
                  <a:cubicBezTo>
                    <a:pt x="23074" y="6143"/>
                    <a:pt x="22812" y="6301"/>
                    <a:pt x="22680" y="6537"/>
                  </a:cubicBezTo>
                  <a:cubicBezTo>
                    <a:pt x="22208" y="7141"/>
                    <a:pt x="21840" y="7797"/>
                    <a:pt x="21525" y="8506"/>
                  </a:cubicBezTo>
                  <a:cubicBezTo>
                    <a:pt x="21315" y="8952"/>
                    <a:pt x="21132" y="9346"/>
                    <a:pt x="20895" y="9740"/>
                  </a:cubicBezTo>
                  <a:cubicBezTo>
                    <a:pt x="20370" y="10606"/>
                    <a:pt x="19662" y="11656"/>
                    <a:pt x="18691" y="12128"/>
                  </a:cubicBezTo>
                  <a:cubicBezTo>
                    <a:pt x="18417" y="12275"/>
                    <a:pt x="18088" y="12353"/>
                    <a:pt x="17757" y="12353"/>
                  </a:cubicBezTo>
                  <a:cubicBezTo>
                    <a:pt x="17202" y="12353"/>
                    <a:pt x="16641" y="12133"/>
                    <a:pt x="16328" y="11656"/>
                  </a:cubicBezTo>
                  <a:cubicBezTo>
                    <a:pt x="15646" y="10711"/>
                    <a:pt x="16171" y="8978"/>
                    <a:pt x="16564" y="7745"/>
                  </a:cubicBezTo>
                  <a:cubicBezTo>
                    <a:pt x="16617" y="7587"/>
                    <a:pt x="16669" y="7403"/>
                    <a:pt x="16722" y="7246"/>
                  </a:cubicBezTo>
                  <a:lnTo>
                    <a:pt x="16853" y="6852"/>
                  </a:lnTo>
                  <a:cubicBezTo>
                    <a:pt x="17299" y="5408"/>
                    <a:pt x="17929" y="3413"/>
                    <a:pt x="16722" y="2101"/>
                  </a:cubicBezTo>
                  <a:cubicBezTo>
                    <a:pt x="16439" y="1819"/>
                    <a:pt x="16062" y="1590"/>
                    <a:pt x="15707" y="1590"/>
                  </a:cubicBezTo>
                  <a:cubicBezTo>
                    <a:pt x="15567" y="1590"/>
                    <a:pt x="15430" y="1626"/>
                    <a:pt x="15304" y="1707"/>
                  </a:cubicBezTo>
                  <a:cubicBezTo>
                    <a:pt x="14937" y="1970"/>
                    <a:pt x="14753" y="2547"/>
                    <a:pt x="14622" y="2967"/>
                  </a:cubicBezTo>
                  <a:cubicBezTo>
                    <a:pt x="14596" y="3020"/>
                    <a:pt x="14569" y="3098"/>
                    <a:pt x="14569" y="3151"/>
                  </a:cubicBezTo>
                  <a:cubicBezTo>
                    <a:pt x="14307" y="3860"/>
                    <a:pt x="14097" y="4568"/>
                    <a:pt x="13887" y="5251"/>
                  </a:cubicBezTo>
                  <a:cubicBezTo>
                    <a:pt x="13703" y="5802"/>
                    <a:pt x="13546" y="6327"/>
                    <a:pt x="13362" y="6852"/>
                  </a:cubicBezTo>
                  <a:cubicBezTo>
                    <a:pt x="13099" y="7613"/>
                    <a:pt x="12889" y="8375"/>
                    <a:pt x="12706" y="9136"/>
                  </a:cubicBezTo>
                  <a:cubicBezTo>
                    <a:pt x="12469" y="10212"/>
                    <a:pt x="12128" y="11262"/>
                    <a:pt x="11734" y="12286"/>
                  </a:cubicBezTo>
                  <a:cubicBezTo>
                    <a:pt x="11026" y="13992"/>
                    <a:pt x="9818" y="15908"/>
                    <a:pt x="8506" y="16249"/>
                  </a:cubicBezTo>
                  <a:cubicBezTo>
                    <a:pt x="8358" y="16290"/>
                    <a:pt x="8207" y="16309"/>
                    <a:pt x="8056" y="16309"/>
                  </a:cubicBezTo>
                  <a:cubicBezTo>
                    <a:pt x="7617" y="16309"/>
                    <a:pt x="7178" y="16142"/>
                    <a:pt x="6826" y="15829"/>
                  </a:cubicBezTo>
                  <a:cubicBezTo>
                    <a:pt x="5907" y="15095"/>
                    <a:pt x="5750" y="13992"/>
                    <a:pt x="5592" y="12811"/>
                  </a:cubicBezTo>
                  <a:cubicBezTo>
                    <a:pt x="5566" y="12312"/>
                    <a:pt x="5461" y="11813"/>
                    <a:pt x="5356" y="11315"/>
                  </a:cubicBezTo>
                  <a:cubicBezTo>
                    <a:pt x="5251" y="10868"/>
                    <a:pt x="5015" y="10475"/>
                    <a:pt x="4726" y="10186"/>
                  </a:cubicBezTo>
                  <a:cubicBezTo>
                    <a:pt x="4542" y="9976"/>
                    <a:pt x="4306" y="9871"/>
                    <a:pt x="4070" y="9845"/>
                  </a:cubicBezTo>
                  <a:cubicBezTo>
                    <a:pt x="3755" y="9871"/>
                    <a:pt x="3492" y="10028"/>
                    <a:pt x="3308" y="10265"/>
                  </a:cubicBezTo>
                  <a:cubicBezTo>
                    <a:pt x="2573" y="10921"/>
                    <a:pt x="2285" y="11918"/>
                    <a:pt x="2022" y="12811"/>
                  </a:cubicBezTo>
                  <a:cubicBezTo>
                    <a:pt x="1943" y="13073"/>
                    <a:pt x="1865" y="13336"/>
                    <a:pt x="1786" y="13572"/>
                  </a:cubicBezTo>
                  <a:cubicBezTo>
                    <a:pt x="1733" y="13756"/>
                    <a:pt x="1576" y="13887"/>
                    <a:pt x="1392" y="13913"/>
                  </a:cubicBezTo>
                  <a:cubicBezTo>
                    <a:pt x="1357" y="13918"/>
                    <a:pt x="1323" y="13920"/>
                    <a:pt x="1289" y="13920"/>
                  </a:cubicBezTo>
                  <a:cubicBezTo>
                    <a:pt x="1122" y="13920"/>
                    <a:pt x="972" y="13865"/>
                    <a:pt x="841" y="13756"/>
                  </a:cubicBezTo>
                  <a:cubicBezTo>
                    <a:pt x="762" y="13651"/>
                    <a:pt x="762" y="13493"/>
                    <a:pt x="815" y="13388"/>
                  </a:cubicBezTo>
                  <a:cubicBezTo>
                    <a:pt x="920" y="13100"/>
                    <a:pt x="998" y="12837"/>
                    <a:pt x="1077" y="12548"/>
                  </a:cubicBezTo>
                  <a:cubicBezTo>
                    <a:pt x="1418" y="11498"/>
                    <a:pt x="1760" y="10422"/>
                    <a:pt x="2495" y="9661"/>
                  </a:cubicBezTo>
                  <a:cubicBezTo>
                    <a:pt x="2765" y="9371"/>
                    <a:pt x="3375" y="8841"/>
                    <a:pt x="4128" y="8841"/>
                  </a:cubicBezTo>
                  <a:cubicBezTo>
                    <a:pt x="4400" y="8841"/>
                    <a:pt x="4689" y="8910"/>
                    <a:pt x="4988" y="9083"/>
                  </a:cubicBezTo>
                  <a:cubicBezTo>
                    <a:pt x="5723" y="9582"/>
                    <a:pt x="6248" y="10370"/>
                    <a:pt x="6380" y="11236"/>
                  </a:cubicBezTo>
                  <a:cubicBezTo>
                    <a:pt x="6458" y="11551"/>
                    <a:pt x="6485" y="11892"/>
                    <a:pt x="6511" y="12260"/>
                  </a:cubicBezTo>
                  <a:cubicBezTo>
                    <a:pt x="6537" y="13021"/>
                    <a:pt x="6721" y="13808"/>
                    <a:pt x="7036" y="14491"/>
                  </a:cubicBezTo>
                  <a:cubicBezTo>
                    <a:pt x="7220" y="14911"/>
                    <a:pt x="7613" y="15200"/>
                    <a:pt x="8059" y="15252"/>
                  </a:cubicBezTo>
                  <a:lnTo>
                    <a:pt x="8086" y="15252"/>
                  </a:lnTo>
                  <a:cubicBezTo>
                    <a:pt x="8847" y="15252"/>
                    <a:pt x="9556" y="14333"/>
                    <a:pt x="10028" y="13572"/>
                  </a:cubicBezTo>
                  <a:cubicBezTo>
                    <a:pt x="10789" y="12207"/>
                    <a:pt x="11367" y="10737"/>
                    <a:pt x="11708" y="9215"/>
                  </a:cubicBezTo>
                  <a:cubicBezTo>
                    <a:pt x="12049" y="7902"/>
                    <a:pt x="12443" y="6616"/>
                    <a:pt x="12863" y="5277"/>
                  </a:cubicBezTo>
                  <a:lnTo>
                    <a:pt x="12889" y="5198"/>
                  </a:lnTo>
                  <a:cubicBezTo>
                    <a:pt x="12994" y="4910"/>
                    <a:pt x="13073" y="4595"/>
                    <a:pt x="13178" y="4253"/>
                  </a:cubicBezTo>
                  <a:cubicBezTo>
                    <a:pt x="13388" y="3387"/>
                    <a:pt x="13703" y="2521"/>
                    <a:pt x="14097" y="1707"/>
                  </a:cubicBezTo>
                  <a:cubicBezTo>
                    <a:pt x="14386" y="1051"/>
                    <a:pt x="15016" y="631"/>
                    <a:pt x="15751" y="631"/>
                  </a:cubicBezTo>
                  <a:close/>
                  <a:moveTo>
                    <a:pt x="15684" y="0"/>
                  </a:moveTo>
                  <a:cubicBezTo>
                    <a:pt x="14739" y="0"/>
                    <a:pt x="13877" y="546"/>
                    <a:pt x="13467" y="1392"/>
                  </a:cubicBezTo>
                  <a:cubicBezTo>
                    <a:pt x="13047" y="2258"/>
                    <a:pt x="12706" y="3151"/>
                    <a:pt x="12469" y="4096"/>
                  </a:cubicBezTo>
                  <a:cubicBezTo>
                    <a:pt x="12391" y="4411"/>
                    <a:pt x="12312" y="4726"/>
                    <a:pt x="12207" y="5015"/>
                  </a:cubicBezTo>
                  <a:lnTo>
                    <a:pt x="12181" y="5093"/>
                  </a:lnTo>
                  <a:cubicBezTo>
                    <a:pt x="11787" y="6380"/>
                    <a:pt x="11341" y="7718"/>
                    <a:pt x="11026" y="9057"/>
                  </a:cubicBezTo>
                  <a:cubicBezTo>
                    <a:pt x="10684" y="10527"/>
                    <a:pt x="10159" y="11945"/>
                    <a:pt x="9398" y="13257"/>
                  </a:cubicBezTo>
                  <a:cubicBezTo>
                    <a:pt x="8899" y="14097"/>
                    <a:pt x="8348" y="14596"/>
                    <a:pt x="8033" y="14596"/>
                  </a:cubicBezTo>
                  <a:cubicBezTo>
                    <a:pt x="7876" y="14596"/>
                    <a:pt x="7718" y="14465"/>
                    <a:pt x="7561" y="14202"/>
                  </a:cubicBezTo>
                  <a:cubicBezTo>
                    <a:pt x="7298" y="13572"/>
                    <a:pt x="7141" y="12890"/>
                    <a:pt x="7115" y="12207"/>
                  </a:cubicBezTo>
                  <a:cubicBezTo>
                    <a:pt x="7088" y="11840"/>
                    <a:pt x="7036" y="11472"/>
                    <a:pt x="6983" y="11131"/>
                  </a:cubicBezTo>
                  <a:cubicBezTo>
                    <a:pt x="6800" y="10055"/>
                    <a:pt x="6170" y="9110"/>
                    <a:pt x="5277" y="8532"/>
                  </a:cubicBezTo>
                  <a:cubicBezTo>
                    <a:pt x="4889" y="8305"/>
                    <a:pt x="4480" y="8194"/>
                    <a:pt x="4070" y="8194"/>
                  </a:cubicBezTo>
                  <a:cubicBezTo>
                    <a:pt x="3342" y="8194"/>
                    <a:pt x="2607" y="8543"/>
                    <a:pt x="1970" y="9215"/>
                  </a:cubicBezTo>
                  <a:cubicBezTo>
                    <a:pt x="1130" y="10107"/>
                    <a:pt x="762" y="11262"/>
                    <a:pt x="421" y="12365"/>
                  </a:cubicBezTo>
                  <a:cubicBezTo>
                    <a:pt x="316" y="12653"/>
                    <a:pt x="237" y="12916"/>
                    <a:pt x="132" y="13178"/>
                  </a:cubicBezTo>
                  <a:cubicBezTo>
                    <a:pt x="1" y="13520"/>
                    <a:pt x="80" y="13913"/>
                    <a:pt x="290" y="14202"/>
                  </a:cubicBezTo>
                  <a:cubicBezTo>
                    <a:pt x="545" y="14457"/>
                    <a:pt x="869" y="14592"/>
                    <a:pt x="1206" y="14592"/>
                  </a:cubicBezTo>
                  <a:cubicBezTo>
                    <a:pt x="1285" y="14592"/>
                    <a:pt x="1365" y="14584"/>
                    <a:pt x="1445" y="14570"/>
                  </a:cubicBezTo>
                  <a:cubicBezTo>
                    <a:pt x="1865" y="14491"/>
                    <a:pt x="2206" y="14202"/>
                    <a:pt x="2337" y="13808"/>
                  </a:cubicBezTo>
                  <a:cubicBezTo>
                    <a:pt x="2442" y="13546"/>
                    <a:pt x="2521" y="13283"/>
                    <a:pt x="2600" y="12995"/>
                  </a:cubicBezTo>
                  <a:cubicBezTo>
                    <a:pt x="2836" y="12155"/>
                    <a:pt x="3098" y="11288"/>
                    <a:pt x="3702" y="10737"/>
                  </a:cubicBezTo>
                  <a:cubicBezTo>
                    <a:pt x="3886" y="10567"/>
                    <a:pt x="3971" y="10496"/>
                    <a:pt x="4043" y="10496"/>
                  </a:cubicBezTo>
                  <a:cubicBezTo>
                    <a:pt x="4105" y="10496"/>
                    <a:pt x="4157" y="10548"/>
                    <a:pt x="4253" y="10632"/>
                  </a:cubicBezTo>
                  <a:cubicBezTo>
                    <a:pt x="4490" y="10868"/>
                    <a:pt x="4647" y="11157"/>
                    <a:pt x="4726" y="11446"/>
                  </a:cubicBezTo>
                  <a:cubicBezTo>
                    <a:pt x="4831" y="11918"/>
                    <a:pt x="4910" y="12391"/>
                    <a:pt x="4962" y="12863"/>
                  </a:cubicBezTo>
                  <a:cubicBezTo>
                    <a:pt x="5120" y="14123"/>
                    <a:pt x="5303" y="15436"/>
                    <a:pt x="6432" y="16328"/>
                  </a:cubicBezTo>
                  <a:cubicBezTo>
                    <a:pt x="6905" y="16722"/>
                    <a:pt x="7482" y="16932"/>
                    <a:pt x="8086" y="16958"/>
                  </a:cubicBezTo>
                  <a:cubicBezTo>
                    <a:pt x="8296" y="16958"/>
                    <a:pt x="8506" y="16932"/>
                    <a:pt x="8716" y="16879"/>
                  </a:cubicBezTo>
                  <a:cubicBezTo>
                    <a:pt x="10606" y="16381"/>
                    <a:pt x="11892" y="13677"/>
                    <a:pt x="12364" y="12548"/>
                  </a:cubicBezTo>
                  <a:cubicBezTo>
                    <a:pt x="12784" y="11472"/>
                    <a:pt x="13126" y="10396"/>
                    <a:pt x="13388" y="9293"/>
                  </a:cubicBezTo>
                  <a:cubicBezTo>
                    <a:pt x="13572" y="8558"/>
                    <a:pt x="13756" y="7797"/>
                    <a:pt x="13992" y="7062"/>
                  </a:cubicBezTo>
                  <a:cubicBezTo>
                    <a:pt x="14176" y="6511"/>
                    <a:pt x="14359" y="5986"/>
                    <a:pt x="14517" y="5461"/>
                  </a:cubicBezTo>
                  <a:cubicBezTo>
                    <a:pt x="14727" y="4752"/>
                    <a:pt x="14963" y="4043"/>
                    <a:pt x="15199" y="3361"/>
                  </a:cubicBezTo>
                  <a:lnTo>
                    <a:pt x="15252" y="3151"/>
                  </a:lnTo>
                  <a:cubicBezTo>
                    <a:pt x="15357" y="2888"/>
                    <a:pt x="15488" y="2363"/>
                    <a:pt x="15672" y="2258"/>
                  </a:cubicBezTo>
                  <a:cubicBezTo>
                    <a:pt x="15688" y="2251"/>
                    <a:pt x="15707" y="2247"/>
                    <a:pt x="15729" y="2247"/>
                  </a:cubicBezTo>
                  <a:cubicBezTo>
                    <a:pt x="15854" y="2247"/>
                    <a:pt x="16071" y="2369"/>
                    <a:pt x="16249" y="2547"/>
                  </a:cubicBezTo>
                  <a:cubicBezTo>
                    <a:pt x="17194" y="3597"/>
                    <a:pt x="16669" y="5303"/>
                    <a:pt x="16249" y="6668"/>
                  </a:cubicBezTo>
                  <a:cubicBezTo>
                    <a:pt x="16197" y="6800"/>
                    <a:pt x="16144" y="6931"/>
                    <a:pt x="16118" y="7088"/>
                  </a:cubicBezTo>
                  <a:cubicBezTo>
                    <a:pt x="16066" y="7246"/>
                    <a:pt x="16013" y="7403"/>
                    <a:pt x="15961" y="7561"/>
                  </a:cubicBezTo>
                  <a:cubicBezTo>
                    <a:pt x="15541" y="8926"/>
                    <a:pt x="14937" y="10816"/>
                    <a:pt x="15803" y="12050"/>
                  </a:cubicBezTo>
                  <a:cubicBezTo>
                    <a:pt x="16270" y="12716"/>
                    <a:pt x="17043" y="13012"/>
                    <a:pt x="17801" y="13012"/>
                  </a:cubicBezTo>
                  <a:cubicBezTo>
                    <a:pt x="18237" y="13012"/>
                    <a:pt x="18667" y="12914"/>
                    <a:pt x="19032" y="12732"/>
                  </a:cubicBezTo>
                  <a:cubicBezTo>
                    <a:pt x="20134" y="12181"/>
                    <a:pt x="20922" y="11026"/>
                    <a:pt x="21473" y="10081"/>
                  </a:cubicBezTo>
                  <a:cubicBezTo>
                    <a:pt x="21709" y="9687"/>
                    <a:pt x="21919" y="9241"/>
                    <a:pt x="22129" y="8795"/>
                  </a:cubicBezTo>
                  <a:cubicBezTo>
                    <a:pt x="22418" y="8165"/>
                    <a:pt x="22759" y="7535"/>
                    <a:pt x="23179" y="6957"/>
                  </a:cubicBezTo>
                  <a:cubicBezTo>
                    <a:pt x="23232" y="6905"/>
                    <a:pt x="23284" y="6852"/>
                    <a:pt x="23337" y="6826"/>
                  </a:cubicBezTo>
                  <a:cubicBezTo>
                    <a:pt x="23363" y="6826"/>
                    <a:pt x="23415" y="6852"/>
                    <a:pt x="23547" y="7062"/>
                  </a:cubicBezTo>
                  <a:cubicBezTo>
                    <a:pt x="23730" y="7325"/>
                    <a:pt x="23783" y="7745"/>
                    <a:pt x="23652" y="8348"/>
                  </a:cubicBezTo>
                  <a:cubicBezTo>
                    <a:pt x="23547" y="9005"/>
                    <a:pt x="23993" y="9608"/>
                    <a:pt x="24649" y="9713"/>
                  </a:cubicBezTo>
                  <a:cubicBezTo>
                    <a:pt x="24724" y="9730"/>
                    <a:pt x="24799" y="9739"/>
                    <a:pt x="24873" y="9739"/>
                  </a:cubicBezTo>
                  <a:cubicBezTo>
                    <a:pt x="25369" y="9739"/>
                    <a:pt x="25818" y="9372"/>
                    <a:pt x="25909" y="8847"/>
                  </a:cubicBezTo>
                  <a:cubicBezTo>
                    <a:pt x="26119" y="7587"/>
                    <a:pt x="25988" y="6590"/>
                    <a:pt x="25463" y="5776"/>
                  </a:cubicBezTo>
                  <a:cubicBezTo>
                    <a:pt x="24989" y="5066"/>
                    <a:pt x="24145" y="4479"/>
                    <a:pt x="23249" y="4479"/>
                  </a:cubicBezTo>
                  <a:cubicBezTo>
                    <a:pt x="23052" y="4479"/>
                    <a:pt x="22853" y="4507"/>
                    <a:pt x="22654" y="4568"/>
                  </a:cubicBezTo>
                  <a:cubicBezTo>
                    <a:pt x="21630" y="4910"/>
                    <a:pt x="21079" y="5933"/>
                    <a:pt x="20659" y="6747"/>
                  </a:cubicBezTo>
                  <a:lnTo>
                    <a:pt x="20607" y="6852"/>
                  </a:lnTo>
                  <a:cubicBezTo>
                    <a:pt x="20475" y="7088"/>
                    <a:pt x="20344" y="7325"/>
                    <a:pt x="20239" y="7561"/>
                  </a:cubicBezTo>
                  <a:cubicBezTo>
                    <a:pt x="19845" y="8375"/>
                    <a:pt x="19373" y="9162"/>
                    <a:pt x="18822" y="9897"/>
                  </a:cubicBezTo>
                  <a:lnTo>
                    <a:pt x="18769" y="9950"/>
                  </a:lnTo>
                  <a:cubicBezTo>
                    <a:pt x="18520" y="10249"/>
                    <a:pt x="18128" y="10715"/>
                    <a:pt x="17796" y="10715"/>
                  </a:cubicBezTo>
                  <a:cubicBezTo>
                    <a:pt x="17779" y="10715"/>
                    <a:pt x="17762" y="10713"/>
                    <a:pt x="17746" y="10711"/>
                  </a:cubicBezTo>
                  <a:cubicBezTo>
                    <a:pt x="17719" y="10711"/>
                    <a:pt x="17719" y="10711"/>
                    <a:pt x="17693" y="10685"/>
                  </a:cubicBezTo>
                  <a:cubicBezTo>
                    <a:pt x="17667" y="10527"/>
                    <a:pt x="17667" y="10370"/>
                    <a:pt x="17719" y="10238"/>
                  </a:cubicBezTo>
                  <a:lnTo>
                    <a:pt x="17719" y="10107"/>
                  </a:lnTo>
                  <a:cubicBezTo>
                    <a:pt x="17877" y="9241"/>
                    <a:pt x="18087" y="8401"/>
                    <a:pt x="18349" y="7561"/>
                  </a:cubicBezTo>
                  <a:cubicBezTo>
                    <a:pt x="18848" y="5907"/>
                    <a:pt x="19452" y="3860"/>
                    <a:pt x="18533" y="1970"/>
                  </a:cubicBezTo>
                  <a:cubicBezTo>
                    <a:pt x="17982" y="815"/>
                    <a:pt x="16853" y="27"/>
                    <a:pt x="15751" y="1"/>
                  </a:cubicBezTo>
                  <a:cubicBezTo>
                    <a:pt x="15728" y="0"/>
                    <a:pt x="15706" y="0"/>
                    <a:pt x="1568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785575" y="2616475"/>
              <a:ext cx="636800" cy="408275"/>
            </a:xfrm>
            <a:custGeom>
              <a:avLst/>
              <a:gdLst/>
              <a:ahLst/>
              <a:cxnLst/>
              <a:rect l="l" t="t" r="r" b="b"/>
              <a:pathLst>
                <a:path w="25472" h="16331" extrusionOk="0">
                  <a:moveTo>
                    <a:pt x="15405" y="0"/>
                  </a:moveTo>
                  <a:cubicBezTo>
                    <a:pt x="14680" y="0"/>
                    <a:pt x="13975" y="373"/>
                    <a:pt x="13502" y="1254"/>
                  </a:cubicBezTo>
                  <a:cubicBezTo>
                    <a:pt x="12924" y="2357"/>
                    <a:pt x="12635" y="3643"/>
                    <a:pt x="12268" y="4824"/>
                  </a:cubicBezTo>
                  <a:cubicBezTo>
                    <a:pt x="11848" y="6163"/>
                    <a:pt x="11428" y="7475"/>
                    <a:pt x="11087" y="8840"/>
                  </a:cubicBezTo>
                  <a:cubicBezTo>
                    <a:pt x="10745" y="10337"/>
                    <a:pt x="10194" y="11780"/>
                    <a:pt x="9459" y="13119"/>
                  </a:cubicBezTo>
                  <a:cubicBezTo>
                    <a:pt x="9106" y="13695"/>
                    <a:pt x="8438" y="14639"/>
                    <a:pt x="7798" y="14639"/>
                  </a:cubicBezTo>
                  <a:cubicBezTo>
                    <a:pt x="7534" y="14639"/>
                    <a:pt x="7274" y="14478"/>
                    <a:pt x="7044" y="14064"/>
                  </a:cubicBezTo>
                  <a:cubicBezTo>
                    <a:pt x="6519" y="13145"/>
                    <a:pt x="6624" y="11912"/>
                    <a:pt x="6414" y="10888"/>
                  </a:cubicBezTo>
                  <a:cubicBezTo>
                    <a:pt x="6257" y="9917"/>
                    <a:pt x="5679" y="9050"/>
                    <a:pt x="4866" y="8499"/>
                  </a:cubicBezTo>
                  <a:cubicBezTo>
                    <a:pt x="4523" y="8302"/>
                    <a:pt x="4180" y="8214"/>
                    <a:pt x="3847" y="8214"/>
                  </a:cubicBezTo>
                  <a:cubicBezTo>
                    <a:pt x="3158" y="8214"/>
                    <a:pt x="2509" y="8589"/>
                    <a:pt x="1978" y="9155"/>
                  </a:cubicBezTo>
                  <a:cubicBezTo>
                    <a:pt x="981" y="10205"/>
                    <a:pt x="666" y="11675"/>
                    <a:pt x="219" y="12988"/>
                  </a:cubicBezTo>
                  <a:cubicBezTo>
                    <a:pt x="1" y="13581"/>
                    <a:pt x="479" y="13961"/>
                    <a:pt x="975" y="13961"/>
                  </a:cubicBezTo>
                  <a:cubicBezTo>
                    <a:pt x="1312" y="13961"/>
                    <a:pt x="1656" y="13785"/>
                    <a:pt x="1794" y="13382"/>
                  </a:cubicBezTo>
                  <a:cubicBezTo>
                    <a:pt x="2188" y="12332"/>
                    <a:pt x="2372" y="11019"/>
                    <a:pt x="3238" y="10205"/>
                  </a:cubicBezTo>
                  <a:cubicBezTo>
                    <a:pt x="3463" y="9996"/>
                    <a:pt x="3627" y="9872"/>
                    <a:pt x="3800" y="9872"/>
                  </a:cubicBezTo>
                  <a:cubicBezTo>
                    <a:pt x="3931" y="9872"/>
                    <a:pt x="4066" y="9942"/>
                    <a:pt x="4236" y="10100"/>
                  </a:cubicBezTo>
                  <a:cubicBezTo>
                    <a:pt x="4498" y="10363"/>
                    <a:pt x="4708" y="10704"/>
                    <a:pt x="4787" y="11072"/>
                  </a:cubicBezTo>
                  <a:cubicBezTo>
                    <a:pt x="5207" y="12699"/>
                    <a:pt x="4918" y="14615"/>
                    <a:pt x="6388" y="15770"/>
                  </a:cubicBezTo>
                  <a:cubicBezTo>
                    <a:pt x="6891" y="16164"/>
                    <a:pt x="7377" y="16331"/>
                    <a:pt x="7838" y="16331"/>
                  </a:cubicBezTo>
                  <a:cubicBezTo>
                    <a:pt x="9686" y="16331"/>
                    <a:pt x="11144" y="13650"/>
                    <a:pt x="11795" y="12095"/>
                  </a:cubicBezTo>
                  <a:cubicBezTo>
                    <a:pt x="12504" y="10337"/>
                    <a:pt x="12819" y="8447"/>
                    <a:pt x="13397" y="6635"/>
                  </a:cubicBezTo>
                  <a:cubicBezTo>
                    <a:pt x="13817" y="5402"/>
                    <a:pt x="14184" y="4168"/>
                    <a:pt x="14604" y="2934"/>
                  </a:cubicBezTo>
                  <a:cubicBezTo>
                    <a:pt x="14709" y="2593"/>
                    <a:pt x="14867" y="1884"/>
                    <a:pt x="15208" y="1674"/>
                  </a:cubicBezTo>
                  <a:cubicBezTo>
                    <a:pt x="15287" y="1626"/>
                    <a:pt x="15369" y="1605"/>
                    <a:pt x="15453" y="1605"/>
                  </a:cubicBezTo>
                  <a:cubicBezTo>
                    <a:pt x="15733" y="1605"/>
                    <a:pt x="16024" y="1834"/>
                    <a:pt x="16205" y="2016"/>
                  </a:cubicBezTo>
                  <a:cubicBezTo>
                    <a:pt x="17387" y="3328"/>
                    <a:pt x="16573" y="5428"/>
                    <a:pt x="16153" y="6872"/>
                  </a:cubicBezTo>
                  <a:cubicBezTo>
                    <a:pt x="15759" y="8184"/>
                    <a:pt x="14919" y="10310"/>
                    <a:pt x="15785" y="11544"/>
                  </a:cubicBezTo>
                  <a:cubicBezTo>
                    <a:pt x="16173" y="12101"/>
                    <a:pt x="16843" y="12376"/>
                    <a:pt x="17516" y="12376"/>
                  </a:cubicBezTo>
                  <a:cubicBezTo>
                    <a:pt x="17890" y="12376"/>
                    <a:pt x="18266" y="12290"/>
                    <a:pt x="18594" y="12122"/>
                  </a:cubicBezTo>
                  <a:cubicBezTo>
                    <a:pt x="19592" y="11623"/>
                    <a:pt x="20353" y="10547"/>
                    <a:pt x="20930" y="9602"/>
                  </a:cubicBezTo>
                  <a:cubicBezTo>
                    <a:pt x="21534" y="8604"/>
                    <a:pt x="21928" y="7370"/>
                    <a:pt x="22663" y="6452"/>
                  </a:cubicBezTo>
                  <a:cubicBezTo>
                    <a:pt x="22817" y="6273"/>
                    <a:pt x="22956" y="6186"/>
                    <a:pt x="23088" y="6186"/>
                  </a:cubicBezTo>
                  <a:cubicBezTo>
                    <a:pt x="23247" y="6186"/>
                    <a:pt x="23397" y="6313"/>
                    <a:pt x="23555" y="6557"/>
                  </a:cubicBezTo>
                  <a:cubicBezTo>
                    <a:pt x="23791" y="7029"/>
                    <a:pt x="23844" y="7580"/>
                    <a:pt x="23713" y="8079"/>
                  </a:cubicBezTo>
                  <a:cubicBezTo>
                    <a:pt x="23588" y="8688"/>
                    <a:pt x="24103" y="9083"/>
                    <a:pt x="24585" y="9083"/>
                  </a:cubicBezTo>
                  <a:cubicBezTo>
                    <a:pt x="24915" y="9083"/>
                    <a:pt x="25229" y="8899"/>
                    <a:pt x="25314" y="8473"/>
                  </a:cubicBezTo>
                  <a:cubicBezTo>
                    <a:pt x="25471" y="7502"/>
                    <a:pt x="25471" y="6478"/>
                    <a:pt x="24920" y="5638"/>
                  </a:cubicBezTo>
                  <a:cubicBezTo>
                    <a:pt x="24489" y="4991"/>
                    <a:pt x="23739" y="4486"/>
                    <a:pt x="22962" y="4486"/>
                  </a:cubicBezTo>
                  <a:cubicBezTo>
                    <a:pt x="22792" y="4486"/>
                    <a:pt x="22622" y="4510"/>
                    <a:pt x="22453" y="4562"/>
                  </a:cubicBezTo>
                  <a:cubicBezTo>
                    <a:pt x="21534" y="4877"/>
                    <a:pt x="21035" y="5874"/>
                    <a:pt x="20615" y="6688"/>
                  </a:cubicBezTo>
                  <a:cubicBezTo>
                    <a:pt x="20038" y="7738"/>
                    <a:pt x="19565" y="8867"/>
                    <a:pt x="18778" y="9785"/>
                  </a:cubicBezTo>
                  <a:cubicBezTo>
                    <a:pt x="18510" y="10126"/>
                    <a:pt x="18039" y="10715"/>
                    <a:pt x="17553" y="10715"/>
                  </a:cubicBezTo>
                  <a:cubicBezTo>
                    <a:pt x="17515" y="10715"/>
                    <a:pt x="17477" y="10712"/>
                    <a:pt x="17439" y="10704"/>
                  </a:cubicBezTo>
                  <a:cubicBezTo>
                    <a:pt x="16888" y="10625"/>
                    <a:pt x="17072" y="10127"/>
                    <a:pt x="17124" y="9733"/>
                  </a:cubicBezTo>
                  <a:cubicBezTo>
                    <a:pt x="17282" y="8867"/>
                    <a:pt x="17492" y="8000"/>
                    <a:pt x="17754" y="7160"/>
                  </a:cubicBezTo>
                  <a:cubicBezTo>
                    <a:pt x="18279" y="5428"/>
                    <a:pt x="18804" y="3538"/>
                    <a:pt x="17964" y="1779"/>
                  </a:cubicBezTo>
                  <a:cubicBezTo>
                    <a:pt x="17446" y="713"/>
                    <a:pt x="16407" y="0"/>
                    <a:pt x="15405"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778575" y="2609075"/>
              <a:ext cx="652975" cy="423575"/>
            </a:xfrm>
            <a:custGeom>
              <a:avLst/>
              <a:gdLst/>
              <a:ahLst/>
              <a:cxnLst/>
              <a:rect l="l" t="t" r="r" b="b"/>
              <a:pathLst>
                <a:path w="26119" h="16943" extrusionOk="0">
                  <a:moveTo>
                    <a:pt x="15750" y="605"/>
                  </a:moveTo>
                  <a:cubicBezTo>
                    <a:pt x="16722" y="710"/>
                    <a:pt x="17562" y="1314"/>
                    <a:pt x="17982" y="2207"/>
                  </a:cubicBezTo>
                  <a:cubicBezTo>
                    <a:pt x="18769" y="3860"/>
                    <a:pt x="18218" y="5698"/>
                    <a:pt x="17745" y="7351"/>
                  </a:cubicBezTo>
                  <a:cubicBezTo>
                    <a:pt x="17457" y="8191"/>
                    <a:pt x="17247" y="9084"/>
                    <a:pt x="17089" y="9976"/>
                  </a:cubicBezTo>
                  <a:lnTo>
                    <a:pt x="17063" y="10081"/>
                  </a:lnTo>
                  <a:cubicBezTo>
                    <a:pt x="16958" y="10396"/>
                    <a:pt x="17010" y="10764"/>
                    <a:pt x="17168" y="11053"/>
                  </a:cubicBezTo>
                  <a:cubicBezTo>
                    <a:pt x="17273" y="11210"/>
                    <a:pt x="17457" y="11315"/>
                    <a:pt x="17667" y="11341"/>
                  </a:cubicBezTo>
                  <a:cubicBezTo>
                    <a:pt x="17714" y="11349"/>
                    <a:pt x="17762" y="11352"/>
                    <a:pt x="17808" y="11352"/>
                  </a:cubicBezTo>
                  <a:cubicBezTo>
                    <a:pt x="18432" y="11352"/>
                    <a:pt x="18975" y="10734"/>
                    <a:pt x="19268" y="10344"/>
                  </a:cubicBezTo>
                  <a:lnTo>
                    <a:pt x="19320" y="10291"/>
                  </a:lnTo>
                  <a:cubicBezTo>
                    <a:pt x="19898" y="9530"/>
                    <a:pt x="20423" y="8690"/>
                    <a:pt x="20816" y="7824"/>
                  </a:cubicBezTo>
                  <a:cubicBezTo>
                    <a:pt x="20948" y="7588"/>
                    <a:pt x="21053" y="7351"/>
                    <a:pt x="21184" y="7141"/>
                  </a:cubicBezTo>
                  <a:lnTo>
                    <a:pt x="21236" y="7036"/>
                  </a:lnTo>
                  <a:cubicBezTo>
                    <a:pt x="21630" y="6275"/>
                    <a:pt x="22076" y="5435"/>
                    <a:pt x="22864" y="5173"/>
                  </a:cubicBezTo>
                  <a:cubicBezTo>
                    <a:pt x="23005" y="5126"/>
                    <a:pt x="23148" y="5104"/>
                    <a:pt x="23290" y="5104"/>
                  </a:cubicBezTo>
                  <a:cubicBezTo>
                    <a:pt x="23940" y="5104"/>
                    <a:pt x="24567" y="5558"/>
                    <a:pt x="24911" y="6118"/>
                  </a:cubicBezTo>
                  <a:cubicBezTo>
                    <a:pt x="25331" y="6774"/>
                    <a:pt x="25436" y="7614"/>
                    <a:pt x="25253" y="8716"/>
                  </a:cubicBezTo>
                  <a:cubicBezTo>
                    <a:pt x="25231" y="8911"/>
                    <a:pt x="25067" y="9052"/>
                    <a:pt x="24878" y="9052"/>
                  </a:cubicBezTo>
                  <a:cubicBezTo>
                    <a:pt x="24838" y="9052"/>
                    <a:pt x="24796" y="9045"/>
                    <a:pt x="24754" y="9031"/>
                  </a:cubicBezTo>
                  <a:cubicBezTo>
                    <a:pt x="24465" y="9005"/>
                    <a:pt x="24255" y="8716"/>
                    <a:pt x="24308" y="8428"/>
                  </a:cubicBezTo>
                  <a:cubicBezTo>
                    <a:pt x="24439" y="7666"/>
                    <a:pt x="24360" y="7089"/>
                    <a:pt x="24098" y="6669"/>
                  </a:cubicBezTo>
                  <a:cubicBezTo>
                    <a:pt x="23940" y="6380"/>
                    <a:pt x="23678" y="6196"/>
                    <a:pt x="23363" y="6144"/>
                  </a:cubicBezTo>
                  <a:cubicBezTo>
                    <a:pt x="23074" y="6144"/>
                    <a:pt x="22811" y="6275"/>
                    <a:pt x="22680" y="6538"/>
                  </a:cubicBezTo>
                  <a:cubicBezTo>
                    <a:pt x="22208" y="7141"/>
                    <a:pt x="21840" y="7798"/>
                    <a:pt x="21525" y="8506"/>
                  </a:cubicBezTo>
                  <a:cubicBezTo>
                    <a:pt x="21315" y="8926"/>
                    <a:pt x="21131" y="9346"/>
                    <a:pt x="20895" y="9714"/>
                  </a:cubicBezTo>
                  <a:cubicBezTo>
                    <a:pt x="20370" y="10580"/>
                    <a:pt x="19662" y="11630"/>
                    <a:pt x="18690" y="12129"/>
                  </a:cubicBezTo>
                  <a:cubicBezTo>
                    <a:pt x="18421" y="12264"/>
                    <a:pt x="18099" y="12335"/>
                    <a:pt x="17774" y="12335"/>
                  </a:cubicBezTo>
                  <a:cubicBezTo>
                    <a:pt x="17213" y="12335"/>
                    <a:pt x="16644" y="12122"/>
                    <a:pt x="16328" y="11656"/>
                  </a:cubicBezTo>
                  <a:cubicBezTo>
                    <a:pt x="15645" y="10685"/>
                    <a:pt x="16170" y="8979"/>
                    <a:pt x="16564" y="7745"/>
                  </a:cubicBezTo>
                  <a:cubicBezTo>
                    <a:pt x="16617" y="7561"/>
                    <a:pt x="16669" y="7404"/>
                    <a:pt x="16722" y="7246"/>
                  </a:cubicBezTo>
                  <a:lnTo>
                    <a:pt x="16853" y="6853"/>
                  </a:lnTo>
                  <a:cubicBezTo>
                    <a:pt x="17299" y="5409"/>
                    <a:pt x="17929" y="3414"/>
                    <a:pt x="16722" y="2102"/>
                  </a:cubicBezTo>
                  <a:cubicBezTo>
                    <a:pt x="16439" y="1819"/>
                    <a:pt x="16062" y="1591"/>
                    <a:pt x="15707" y="1591"/>
                  </a:cubicBezTo>
                  <a:cubicBezTo>
                    <a:pt x="15567" y="1591"/>
                    <a:pt x="15430" y="1626"/>
                    <a:pt x="15304" y="1708"/>
                  </a:cubicBezTo>
                  <a:cubicBezTo>
                    <a:pt x="14937" y="1970"/>
                    <a:pt x="14753" y="2522"/>
                    <a:pt x="14622" y="2942"/>
                  </a:cubicBezTo>
                  <a:cubicBezTo>
                    <a:pt x="14595" y="3020"/>
                    <a:pt x="14569" y="3073"/>
                    <a:pt x="14569" y="3125"/>
                  </a:cubicBezTo>
                  <a:cubicBezTo>
                    <a:pt x="14307" y="3834"/>
                    <a:pt x="14097" y="4543"/>
                    <a:pt x="13887" y="5251"/>
                  </a:cubicBezTo>
                  <a:cubicBezTo>
                    <a:pt x="13703" y="5776"/>
                    <a:pt x="13545" y="6301"/>
                    <a:pt x="13362" y="6853"/>
                  </a:cubicBezTo>
                  <a:cubicBezTo>
                    <a:pt x="13099" y="7588"/>
                    <a:pt x="12889" y="8375"/>
                    <a:pt x="12705" y="9110"/>
                  </a:cubicBezTo>
                  <a:cubicBezTo>
                    <a:pt x="12469" y="10186"/>
                    <a:pt x="12128" y="11263"/>
                    <a:pt x="11734" y="12286"/>
                  </a:cubicBezTo>
                  <a:cubicBezTo>
                    <a:pt x="11025" y="13966"/>
                    <a:pt x="9818" y="15909"/>
                    <a:pt x="8506" y="16250"/>
                  </a:cubicBezTo>
                  <a:cubicBezTo>
                    <a:pt x="8371" y="16280"/>
                    <a:pt x="8235" y="16295"/>
                    <a:pt x="8097" y="16295"/>
                  </a:cubicBezTo>
                  <a:cubicBezTo>
                    <a:pt x="7644" y="16295"/>
                    <a:pt x="7188" y="16132"/>
                    <a:pt x="6826" y="15830"/>
                  </a:cubicBezTo>
                  <a:cubicBezTo>
                    <a:pt x="5907" y="15095"/>
                    <a:pt x="5749" y="13966"/>
                    <a:pt x="5592" y="12785"/>
                  </a:cubicBezTo>
                  <a:cubicBezTo>
                    <a:pt x="5566" y="12286"/>
                    <a:pt x="5461" y="11788"/>
                    <a:pt x="5356" y="11289"/>
                  </a:cubicBezTo>
                  <a:cubicBezTo>
                    <a:pt x="5251" y="10869"/>
                    <a:pt x="5014" y="10475"/>
                    <a:pt x="4726" y="10160"/>
                  </a:cubicBezTo>
                  <a:cubicBezTo>
                    <a:pt x="4542" y="9976"/>
                    <a:pt x="4306" y="9845"/>
                    <a:pt x="4069" y="9845"/>
                  </a:cubicBezTo>
                  <a:cubicBezTo>
                    <a:pt x="3754" y="9871"/>
                    <a:pt x="3492" y="10003"/>
                    <a:pt x="3308" y="10239"/>
                  </a:cubicBezTo>
                  <a:cubicBezTo>
                    <a:pt x="2573" y="10921"/>
                    <a:pt x="2284" y="11919"/>
                    <a:pt x="2022" y="12785"/>
                  </a:cubicBezTo>
                  <a:cubicBezTo>
                    <a:pt x="1943" y="13048"/>
                    <a:pt x="1864" y="13310"/>
                    <a:pt x="1786" y="13546"/>
                  </a:cubicBezTo>
                  <a:cubicBezTo>
                    <a:pt x="1733" y="13730"/>
                    <a:pt x="1576" y="13861"/>
                    <a:pt x="1392" y="13888"/>
                  </a:cubicBezTo>
                  <a:cubicBezTo>
                    <a:pt x="1339" y="13901"/>
                    <a:pt x="1289" y="13907"/>
                    <a:pt x="1239" y="13907"/>
                  </a:cubicBezTo>
                  <a:cubicBezTo>
                    <a:pt x="1092" y="13907"/>
                    <a:pt x="959" y="13848"/>
                    <a:pt x="841" y="13730"/>
                  </a:cubicBezTo>
                  <a:cubicBezTo>
                    <a:pt x="762" y="13625"/>
                    <a:pt x="762" y="13494"/>
                    <a:pt x="814" y="13363"/>
                  </a:cubicBezTo>
                  <a:cubicBezTo>
                    <a:pt x="919" y="13100"/>
                    <a:pt x="998" y="12811"/>
                    <a:pt x="1077" y="12523"/>
                  </a:cubicBezTo>
                  <a:cubicBezTo>
                    <a:pt x="1418" y="11499"/>
                    <a:pt x="1759" y="10423"/>
                    <a:pt x="2494" y="9635"/>
                  </a:cubicBezTo>
                  <a:cubicBezTo>
                    <a:pt x="2765" y="9346"/>
                    <a:pt x="3375" y="8815"/>
                    <a:pt x="4128" y="8815"/>
                  </a:cubicBezTo>
                  <a:cubicBezTo>
                    <a:pt x="4399" y="8815"/>
                    <a:pt x="4689" y="8884"/>
                    <a:pt x="4988" y="9058"/>
                  </a:cubicBezTo>
                  <a:cubicBezTo>
                    <a:pt x="5723" y="9556"/>
                    <a:pt x="6248" y="10344"/>
                    <a:pt x="6379" y="11236"/>
                  </a:cubicBezTo>
                  <a:cubicBezTo>
                    <a:pt x="6458" y="11551"/>
                    <a:pt x="6484" y="11893"/>
                    <a:pt x="6511" y="12234"/>
                  </a:cubicBezTo>
                  <a:cubicBezTo>
                    <a:pt x="6537" y="13021"/>
                    <a:pt x="6721" y="13783"/>
                    <a:pt x="7036" y="14491"/>
                  </a:cubicBezTo>
                  <a:cubicBezTo>
                    <a:pt x="7219" y="14911"/>
                    <a:pt x="7613" y="15200"/>
                    <a:pt x="8059" y="15226"/>
                  </a:cubicBezTo>
                  <a:lnTo>
                    <a:pt x="8086" y="15226"/>
                  </a:lnTo>
                  <a:cubicBezTo>
                    <a:pt x="8847" y="15226"/>
                    <a:pt x="9555" y="14334"/>
                    <a:pt x="10028" y="13573"/>
                  </a:cubicBezTo>
                  <a:cubicBezTo>
                    <a:pt x="10789" y="12208"/>
                    <a:pt x="11367" y="10738"/>
                    <a:pt x="11708" y="9189"/>
                  </a:cubicBezTo>
                  <a:cubicBezTo>
                    <a:pt x="12049" y="7876"/>
                    <a:pt x="12443" y="6590"/>
                    <a:pt x="12863" y="5251"/>
                  </a:cubicBezTo>
                  <a:lnTo>
                    <a:pt x="12889" y="5199"/>
                  </a:lnTo>
                  <a:cubicBezTo>
                    <a:pt x="12994" y="4884"/>
                    <a:pt x="13073" y="4569"/>
                    <a:pt x="13178" y="4254"/>
                  </a:cubicBezTo>
                  <a:cubicBezTo>
                    <a:pt x="13388" y="3361"/>
                    <a:pt x="13703" y="2495"/>
                    <a:pt x="14097" y="1682"/>
                  </a:cubicBezTo>
                  <a:cubicBezTo>
                    <a:pt x="14385" y="1025"/>
                    <a:pt x="15015" y="605"/>
                    <a:pt x="15750" y="605"/>
                  </a:cubicBezTo>
                  <a:close/>
                  <a:moveTo>
                    <a:pt x="15681" y="1"/>
                  </a:moveTo>
                  <a:cubicBezTo>
                    <a:pt x="14737" y="1"/>
                    <a:pt x="13877" y="522"/>
                    <a:pt x="13467" y="1393"/>
                  </a:cubicBezTo>
                  <a:cubicBezTo>
                    <a:pt x="13047" y="2233"/>
                    <a:pt x="12705" y="3152"/>
                    <a:pt x="12495" y="4070"/>
                  </a:cubicBezTo>
                  <a:cubicBezTo>
                    <a:pt x="12390" y="4385"/>
                    <a:pt x="12312" y="4700"/>
                    <a:pt x="12207" y="5015"/>
                  </a:cubicBezTo>
                  <a:lnTo>
                    <a:pt x="12180" y="5068"/>
                  </a:lnTo>
                  <a:cubicBezTo>
                    <a:pt x="11787" y="6354"/>
                    <a:pt x="11340" y="7693"/>
                    <a:pt x="11025" y="9058"/>
                  </a:cubicBezTo>
                  <a:cubicBezTo>
                    <a:pt x="10684" y="10528"/>
                    <a:pt x="10159" y="11945"/>
                    <a:pt x="9398" y="13258"/>
                  </a:cubicBezTo>
                  <a:cubicBezTo>
                    <a:pt x="8899" y="14071"/>
                    <a:pt x="8374" y="14596"/>
                    <a:pt x="8033" y="14596"/>
                  </a:cubicBezTo>
                  <a:cubicBezTo>
                    <a:pt x="7876" y="14596"/>
                    <a:pt x="7718" y="14465"/>
                    <a:pt x="7561" y="14176"/>
                  </a:cubicBezTo>
                  <a:cubicBezTo>
                    <a:pt x="7298" y="13546"/>
                    <a:pt x="7141" y="12890"/>
                    <a:pt x="7114" y="12208"/>
                  </a:cubicBezTo>
                  <a:cubicBezTo>
                    <a:pt x="7088" y="11840"/>
                    <a:pt x="7036" y="11473"/>
                    <a:pt x="6983" y="11131"/>
                  </a:cubicBezTo>
                  <a:cubicBezTo>
                    <a:pt x="6799" y="10055"/>
                    <a:pt x="6169" y="9110"/>
                    <a:pt x="5277" y="8506"/>
                  </a:cubicBezTo>
                  <a:cubicBezTo>
                    <a:pt x="4890" y="8289"/>
                    <a:pt x="4483" y="8181"/>
                    <a:pt x="4074" y="8181"/>
                  </a:cubicBezTo>
                  <a:cubicBezTo>
                    <a:pt x="3344" y="8181"/>
                    <a:pt x="2608" y="8526"/>
                    <a:pt x="1969" y="9215"/>
                  </a:cubicBezTo>
                  <a:cubicBezTo>
                    <a:pt x="1129" y="10108"/>
                    <a:pt x="762" y="11236"/>
                    <a:pt x="421" y="12339"/>
                  </a:cubicBezTo>
                  <a:cubicBezTo>
                    <a:pt x="316" y="12628"/>
                    <a:pt x="237" y="12916"/>
                    <a:pt x="132" y="13179"/>
                  </a:cubicBezTo>
                  <a:cubicBezTo>
                    <a:pt x="1" y="13520"/>
                    <a:pt x="79" y="13914"/>
                    <a:pt x="289" y="14176"/>
                  </a:cubicBezTo>
                  <a:cubicBezTo>
                    <a:pt x="550" y="14437"/>
                    <a:pt x="883" y="14590"/>
                    <a:pt x="1229" y="14590"/>
                  </a:cubicBezTo>
                  <a:cubicBezTo>
                    <a:pt x="1300" y="14590"/>
                    <a:pt x="1372" y="14584"/>
                    <a:pt x="1444" y="14570"/>
                  </a:cubicBezTo>
                  <a:cubicBezTo>
                    <a:pt x="1864" y="14491"/>
                    <a:pt x="2206" y="14176"/>
                    <a:pt x="2337" y="13783"/>
                  </a:cubicBezTo>
                  <a:cubicBezTo>
                    <a:pt x="2442" y="13520"/>
                    <a:pt x="2521" y="13258"/>
                    <a:pt x="2599" y="12995"/>
                  </a:cubicBezTo>
                  <a:cubicBezTo>
                    <a:pt x="2836" y="12155"/>
                    <a:pt x="3098" y="11289"/>
                    <a:pt x="3702" y="10738"/>
                  </a:cubicBezTo>
                  <a:cubicBezTo>
                    <a:pt x="3895" y="10559"/>
                    <a:pt x="3979" y="10482"/>
                    <a:pt x="4054" y="10482"/>
                  </a:cubicBezTo>
                  <a:cubicBezTo>
                    <a:pt x="4111" y="10482"/>
                    <a:pt x="4162" y="10527"/>
                    <a:pt x="4253" y="10606"/>
                  </a:cubicBezTo>
                  <a:cubicBezTo>
                    <a:pt x="4489" y="10843"/>
                    <a:pt x="4647" y="11131"/>
                    <a:pt x="4726" y="11446"/>
                  </a:cubicBezTo>
                  <a:cubicBezTo>
                    <a:pt x="4831" y="11919"/>
                    <a:pt x="4909" y="12391"/>
                    <a:pt x="4962" y="12864"/>
                  </a:cubicBezTo>
                  <a:cubicBezTo>
                    <a:pt x="5119" y="14124"/>
                    <a:pt x="5303" y="15410"/>
                    <a:pt x="6432" y="16329"/>
                  </a:cubicBezTo>
                  <a:cubicBezTo>
                    <a:pt x="6904" y="16696"/>
                    <a:pt x="7482" y="16933"/>
                    <a:pt x="8086" y="16933"/>
                  </a:cubicBezTo>
                  <a:cubicBezTo>
                    <a:pt x="8142" y="16940"/>
                    <a:pt x="8198" y="16943"/>
                    <a:pt x="8254" y="16943"/>
                  </a:cubicBezTo>
                  <a:cubicBezTo>
                    <a:pt x="8408" y="16943"/>
                    <a:pt x="8562" y="16918"/>
                    <a:pt x="8715" y="16880"/>
                  </a:cubicBezTo>
                  <a:cubicBezTo>
                    <a:pt x="10605" y="16381"/>
                    <a:pt x="11892" y="13678"/>
                    <a:pt x="12364" y="12523"/>
                  </a:cubicBezTo>
                  <a:cubicBezTo>
                    <a:pt x="12784" y="11473"/>
                    <a:pt x="13125" y="10370"/>
                    <a:pt x="13388" y="9268"/>
                  </a:cubicBezTo>
                  <a:cubicBezTo>
                    <a:pt x="13572" y="8533"/>
                    <a:pt x="13755" y="7771"/>
                    <a:pt x="13992" y="7036"/>
                  </a:cubicBezTo>
                  <a:cubicBezTo>
                    <a:pt x="14175" y="6511"/>
                    <a:pt x="14359" y="5960"/>
                    <a:pt x="14517" y="5435"/>
                  </a:cubicBezTo>
                  <a:cubicBezTo>
                    <a:pt x="14727" y="4753"/>
                    <a:pt x="14963" y="4044"/>
                    <a:pt x="15199" y="3335"/>
                  </a:cubicBezTo>
                  <a:lnTo>
                    <a:pt x="15252" y="3125"/>
                  </a:lnTo>
                  <a:cubicBezTo>
                    <a:pt x="15357" y="2863"/>
                    <a:pt x="15488" y="2364"/>
                    <a:pt x="15672" y="2259"/>
                  </a:cubicBezTo>
                  <a:cubicBezTo>
                    <a:pt x="15690" y="2245"/>
                    <a:pt x="15714" y="2238"/>
                    <a:pt x="15742" y="2238"/>
                  </a:cubicBezTo>
                  <a:cubicBezTo>
                    <a:pt x="15869" y="2238"/>
                    <a:pt x="16077" y="2375"/>
                    <a:pt x="16249" y="2548"/>
                  </a:cubicBezTo>
                  <a:cubicBezTo>
                    <a:pt x="17194" y="3571"/>
                    <a:pt x="16669" y="5278"/>
                    <a:pt x="16249" y="6643"/>
                  </a:cubicBezTo>
                  <a:cubicBezTo>
                    <a:pt x="16197" y="6800"/>
                    <a:pt x="16144" y="6905"/>
                    <a:pt x="16118" y="7063"/>
                  </a:cubicBezTo>
                  <a:cubicBezTo>
                    <a:pt x="16065" y="7220"/>
                    <a:pt x="16013" y="7378"/>
                    <a:pt x="15960" y="7561"/>
                  </a:cubicBezTo>
                  <a:cubicBezTo>
                    <a:pt x="15540" y="8926"/>
                    <a:pt x="14937" y="10790"/>
                    <a:pt x="15803" y="12024"/>
                  </a:cubicBezTo>
                  <a:cubicBezTo>
                    <a:pt x="16271" y="12709"/>
                    <a:pt x="17048" y="13012"/>
                    <a:pt x="17809" y="13012"/>
                  </a:cubicBezTo>
                  <a:cubicBezTo>
                    <a:pt x="18242" y="13012"/>
                    <a:pt x="18670" y="12914"/>
                    <a:pt x="19032" y="12733"/>
                  </a:cubicBezTo>
                  <a:cubicBezTo>
                    <a:pt x="20134" y="12155"/>
                    <a:pt x="20921" y="11000"/>
                    <a:pt x="21473" y="10081"/>
                  </a:cubicBezTo>
                  <a:cubicBezTo>
                    <a:pt x="21709" y="9661"/>
                    <a:pt x="21919" y="9215"/>
                    <a:pt x="22129" y="8795"/>
                  </a:cubicBezTo>
                  <a:cubicBezTo>
                    <a:pt x="22418" y="8139"/>
                    <a:pt x="22759" y="7535"/>
                    <a:pt x="23179" y="6958"/>
                  </a:cubicBezTo>
                  <a:cubicBezTo>
                    <a:pt x="23231" y="6905"/>
                    <a:pt x="23284" y="6853"/>
                    <a:pt x="23336" y="6800"/>
                  </a:cubicBezTo>
                  <a:cubicBezTo>
                    <a:pt x="23363" y="6800"/>
                    <a:pt x="23415" y="6853"/>
                    <a:pt x="23546" y="7036"/>
                  </a:cubicBezTo>
                  <a:cubicBezTo>
                    <a:pt x="23730" y="7325"/>
                    <a:pt x="23783" y="7745"/>
                    <a:pt x="23651" y="8323"/>
                  </a:cubicBezTo>
                  <a:cubicBezTo>
                    <a:pt x="23546" y="8979"/>
                    <a:pt x="23993" y="9609"/>
                    <a:pt x="24649" y="9688"/>
                  </a:cubicBezTo>
                  <a:cubicBezTo>
                    <a:pt x="24735" y="9711"/>
                    <a:pt x="24822" y="9722"/>
                    <a:pt x="24907" y="9722"/>
                  </a:cubicBezTo>
                  <a:cubicBezTo>
                    <a:pt x="25389" y="9722"/>
                    <a:pt x="25820" y="9361"/>
                    <a:pt x="25909" y="8848"/>
                  </a:cubicBezTo>
                  <a:cubicBezTo>
                    <a:pt x="26119" y="7588"/>
                    <a:pt x="25988" y="6564"/>
                    <a:pt x="25463" y="5776"/>
                  </a:cubicBezTo>
                  <a:cubicBezTo>
                    <a:pt x="24994" y="5053"/>
                    <a:pt x="24164" y="4467"/>
                    <a:pt x="23279" y="4467"/>
                  </a:cubicBezTo>
                  <a:cubicBezTo>
                    <a:pt x="23072" y="4467"/>
                    <a:pt x="22863" y="4499"/>
                    <a:pt x="22654" y="4569"/>
                  </a:cubicBezTo>
                  <a:cubicBezTo>
                    <a:pt x="21630" y="4910"/>
                    <a:pt x="21079" y="5934"/>
                    <a:pt x="20659" y="6748"/>
                  </a:cubicBezTo>
                  <a:lnTo>
                    <a:pt x="20606" y="6853"/>
                  </a:lnTo>
                  <a:cubicBezTo>
                    <a:pt x="20475" y="7063"/>
                    <a:pt x="20344" y="7299"/>
                    <a:pt x="20239" y="7535"/>
                  </a:cubicBezTo>
                  <a:cubicBezTo>
                    <a:pt x="19845" y="8375"/>
                    <a:pt x="19373" y="9163"/>
                    <a:pt x="18822" y="9898"/>
                  </a:cubicBezTo>
                  <a:lnTo>
                    <a:pt x="18769" y="9950"/>
                  </a:lnTo>
                  <a:cubicBezTo>
                    <a:pt x="18519" y="10250"/>
                    <a:pt x="18128" y="10715"/>
                    <a:pt x="17796" y="10715"/>
                  </a:cubicBezTo>
                  <a:cubicBezTo>
                    <a:pt x="17779" y="10715"/>
                    <a:pt x="17762" y="10714"/>
                    <a:pt x="17745" y="10711"/>
                  </a:cubicBezTo>
                  <a:cubicBezTo>
                    <a:pt x="17719" y="10711"/>
                    <a:pt x="17719" y="10685"/>
                    <a:pt x="17693" y="10685"/>
                  </a:cubicBezTo>
                  <a:cubicBezTo>
                    <a:pt x="17667" y="10528"/>
                    <a:pt x="17667" y="10370"/>
                    <a:pt x="17719" y="10213"/>
                  </a:cubicBezTo>
                  <a:lnTo>
                    <a:pt x="17719" y="10081"/>
                  </a:lnTo>
                  <a:cubicBezTo>
                    <a:pt x="17877" y="9241"/>
                    <a:pt x="18087" y="8375"/>
                    <a:pt x="18349" y="7561"/>
                  </a:cubicBezTo>
                  <a:cubicBezTo>
                    <a:pt x="18848" y="5908"/>
                    <a:pt x="19452" y="3834"/>
                    <a:pt x="18533" y="1970"/>
                  </a:cubicBezTo>
                  <a:cubicBezTo>
                    <a:pt x="17982" y="815"/>
                    <a:pt x="16853" y="2"/>
                    <a:pt x="15750" y="2"/>
                  </a:cubicBezTo>
                  <a:cubicBezTo>
                    <a:pt x="15727" y="1"/>
                    <a:pt x="15704" y="1"/>
                    <a:pt x="1568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34"/>
          <p:cNvGrpSpPr/>
          <p:nvPr/>
        </p:nvGrpSpPr>
        <p:grpSpPr>
          <a:xfrm>
            <a:off x="8755457" y="423158"/>
            <a:ext cx="818373" cy="1135544"/>
            <a:chOff x="6640132" y="4449433"/>
            <a:chExt cx="818373" cy="1135544"/>
          </a:xfrm>
        </p:grpSpPr>
        <p:grpSp>
          <p:nvGrpSpPr>
            <p:cNvPr id="2035" name="Google Shape;2035;p34"/>
            <p:cNvGrpSpPr/>
            <p:nvPr/>
          </p:nvGrpSpPr>
          <p:grpSpPr>
            <a:xfrm rot="1671549">
              <a:off x="6871793" y="4485029"/>
              <a:ext cx="355050" cy="1079551"/>
              <a:chOff x="1324800" y="3903850"/>
              <a:chExt cx="355050" cy="1079550"/>
            </a:xfrm>
          </p:grpSpPr>
          <p:sp>
            <p:nvSpPr>
              <p:cNvPr id="2036" name="Google Shape;2036;p34"/>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9" name="Google Shape;2039;p34"/>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1"/>
        <p:cNvGrpSpPr/>
        <p:nvPr/>
      </p:nvGrpSpPr>
      <p:grpSpPr>
        <a:xfrm>
          <a:off x="0" y="0"/>
          <a:ext cx="0" cy="0"/>
          <a:chOff x="0" y="0"/>
          <a:chExt cx="0" cy="0"/>
        </a:xfrm>
      </p:grpSpPr>
      <p:sp>
        <p:nvSpPr>
          <p:cNvPr id="222" name="Google Shape;222;p5"/>
          <p:cNvSpPr/>
          <p:nvPr/>
        </p:nvSpPr>
        <p:spPr>
          <a:xfrm>
            <a:off x="5190848" y="1208137"/>
            <a:ext cx="2507400" cy="3532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147935" y="1101500"/>
            <a:ext cx="2504700" cy="36252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1587200" y="1168425"/>
            <a:ext cx="2507400" cy="361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544300" y="1101500"/>
            <a:ext cx="2504700" cy="36252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27" name="Google Shape;227;p5"/>
          <p:cNvSpPr txBox="1">
            <a:spLocks noGrp="1"/>
          </p:cNvSpPr>
          <p:nvPr>
            <p:ph type="subTitle" idx="1"/>
          </p:nvPr>
        </p:nvSpPr>
        <p:spPr>
          <a:xfrm>
            <a:off x="1753812" y="2110760"/>
            <a:ext cx="2085600" cy="16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5"/>
          <p:cNvSpPr txBox="1">
            <a:spLocks noGrp="1"/>
          </p:cNvSpPr>
          <p:nvPr>
            <p:ph type="title" idx="2" hasCustomPrompt="1"/>
          </p:nvPr>
        </p:nvSpPr>
        <p:spPr>
          <a:xfrm>
            <a:off x="1753812" y="1641750"/>
            <a:ext cx="2085600" cy="54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29" name="Google Shape;229;p5"/>
          <p:cNvSpPr txBox="1">
            <a:spLocks noGrp="1"/>
          </p:cNvSpPr>
          <p:nvPr>
            <p:ph type="subTitle" idx="3"/>
          </p:nvPr>
        </p:nvSpPr>
        <p:spPr>
          <a:xfrm>
            <a:off x="1820862" y="3534550"/>
            <a:ext cx="1951500" cy="54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5"/>
          <p:cNvSpPr txBox="1">
            <a:spLocks noGrp="1"/>
          </p:cNvSpPr>
          <p:nvPr>
            <p:ph type="subTitle" idx="4"/>
          </p:nvPr>
        </p:nvSpPr>
        <p:spPr>
          <a:xfrm>
            <a:off x="5357463" y="2110760"/>
            <a:ext cx="2085600" cy="16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5"/>
          <p:cNvSpPr txBox="1">
            <a:spLocks noGrp="1"/>
          </p:cNvSpPr>
          <p:nvPr>
            <p:ph type="title" idx="5" hasCustomPrompt="1"/>
          </p:nvPr>
        </p:nvSpPr>
        <p:spPr>
          <a:xfrm>
            <a:off x="5410563" y="1641750"/>
            <a:ext cx="1979400" cy="54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232" name="Google Shape;232;p5"/>
          <p:cNvSpPr txBox="1">
            <a:spLocks noGrp="1"/>
          </p:cNvSpPr>
          <p:nvPr>
            <p:ph type="subTitle" idx="6"/>
          </p:nvPr>
        </p:nvSpPr>
        <p:spPr>
          <a:xfrm>
            <a:off x="5357461" y="3534550"/>
            <a:ext cx="2085600" cy="54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3" name="Google Shape;233;p5"/>
          <p:cNvGrpSpPr/>
          <p:nvPr/>
        </p:nvGrpSpPr>
        <p:grpSpPr>
          <a:xfrm>
            <a:off x="4310813" y="4631988"/>
            <a:ext cx="522375" cy="600475"/>
            <a:chOff x="570150" y="3736525"/>
            <a:chExt cx="522375" cy="600475"/>
          </a:xfrm>
        </p:grpSpPr>
        <p:sp>
          <p:nvSpPr>
            <p:cNvPr id="234" name="Google Shape;234;p5"/>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5"/>
          <p:cNvGrpSpPr/>
          <p:nvPr/>
        </p:nvGrpSpPr>
        <p:grpSpPr>
          <a:xfrm>
            <a:off x="8463825" y="1101500"/>
            <a:ext cx="509125" cy="385875"/>
            <a:chOff x="600475" y="4370525"/>
            <a:chExt cx="509125" cy="385875"/>
          </a:xfrm>
        </p:grpSpPr>
        <p:sp>
          <p:nvSpPr>
            <p:cNvPr id="239" name="Google Shape;239;p5"/>
            <p:cNvSpPr/>
            <p:nvPr/>
          </p:nvSpPr>
          <p:spPr>
            <a:xfrm>
              <a:off x="629425" y="4420050"/>
              <a:ext cx="480175" cy="328250"/>
            </a:xfrm>
            <a:custGeom>
              <a:avLst/>
              <a:gdLst/>
              <a:ahLst/>
              <a:cxnLst/>
              <a:rect l="l" t="t" r="r" b="b"/>
              <a:pathLst>
                <a:path w="19207" h="13130" extrusionOk="0">
                  <a:moveTo>
                    <a:pt x="12656" y="1"/>
                  </a:moveTo>
                  <a:cubicBezTo>
                    <a:pt x="12518" y="1"/>
                    <a:pt x="12372" y="36"/>
                    <a:pt x="12224" y="116"/>
                  </a:cubicBezTo>
                  <a:cubicBezTo>
                    <a:pt x="10412" y="1087"/>
                    <a:pt x="7341" y="1901"/>
                    <a:pt x="7525" y="4526"/>
                  </a:cubicBezTo>
                  <a:cubicBezTo>
                    <a:pt x="7625" y="5905"/>
                    <a:pt x="8632" y="6375"/>
                    <a:pt x="9773" y="6375"/>
                  </a:cubicBezTo>
                  <a:cubicBezTo>
                    <a:pt x="10739" y="6375"/>
                    <a:pt x="11800" y="6038"/>
                    <a:pt x="12486" y="5629"/>
                  </a:cubicBezTo>
                  <a:cubicBezTo>
                    <a:pt x="13193" y="5204"/>
                    <a:pt x="14118" y="4376"/>
                    <a:pt x="15022" y="4376"/>
                  </a:cubicBezTo>
                  <a:cubicBezTo>
                    <a:pt x="15292" y="4376"/>
                    <a:pt x="15560" y="4450"/>
                    <a:pt x="15820" y="4631"/>
                  </a:cubicBezTo>
                  <a:cubicBezTo>
                    <a:pt x="16791" y="5340"/>
                    <a:pt x="15846" y="6810"/>
                    <a:pt x="15321" y="7519"/>
                  </a:cubicBezTo>
                  <a:cubicBezTo>
                    <a:pt x="13825" y="9487"/>
                    <a:pt x="10937" y="10879"/>
                    <a:pt x="8523" y="11246"/>
                  </a:cubicBezTo>
                  <a:cubicBezTo>
                    <a:pt x="8107" y="11311"/>
                    <a:pt x="7687" y="11343"/>
                    <a:pt x="7267" y="11343"/>
                  </a:cubicBezTo>
                  <a:cubicBezTo>
                    <a:pt x="5299" y="11343"/>
                    <a:pt x="3340" y="10636"/>
                    <a:pt x="1934" y="9251"/>
                  </a:cubicBezTo>
                  <a:cubicBezTo>
                    <a:pt x="1741" y="9058"/>
                    <a:pt x="1525" y="8978"/>
                    <a:pt x="1317" y="8978"/>
                  </a:cubicBezTo>
                  <a:cubicBezTo>
                    <a:pt x="616" y="8978"/>
                    <a:pt x="0" y="9890"/>
                    <a:pt x="648" y="10537"/>
                  </a:cubicBezTo>
                  <a:cubicBezTo>
                    <a:pt x="2382" y="12249"/>
                    <a:pt x="4812" y="13130"/>
                    <a:pt x="7241" y="13130"/>
                  </a:cubicBezTo>
                  <a:cubicBezTo>
                    <a:pt x="7643" y="13130"/>
                    <a:pt x="8045" y="13106"/>
                    <a:pt x="8444" y="13057"/>
                  </a:cubicBezTo>
                  <a:cubicBezTo>
                    <a:pt x="11121" y="12690"/>
                    <a:pt x="13641" y="11561"/>
                    <a:pt x="15662" y="9776"/>
                  </a:cubicBezTo>
                  <a:cubicBezTo>
                    <a:pt x="17290" y="8359"/>
                    <a:pt x="19206" y="5314"/>
                    <a:pt x="17211" y="3424"/>
                  </a:cubicBezTo>
                  <a:cubicBezTo>
                    <a:pt x="16602" y="2852"/>
                    <a:pt x="15812" y="2552"/>
                    <a:pt x="15004" y="2552"/>
                  </a:cubicBezTo>
                  <a:cubicBezTo>
                    <a:pt x="14663" y="2552"/>
                    <a:pt x="14318" y="2606"/>
                    <a:pt x="13982" y="2715"/>
                  </a:cubicBezTo>
                  <a:cubicBezTo>
                    <a:pt x="12722" y="3109"/>
                    <a:pt x="11777" y="4290"/>
                    <a:pt x="10465" y="4552"/>
                  </a:cubicBezTo>
                  <a:cubicBezTo>
                    <a:pt x="10298" y="4584"/>
                    <a:pt x="10081" y="4623"/>
                    <a:pt x="9883" y="4623"/>
                  </a:cubicBezTo>
                  <a:cubicBezTo>
                    <a:pt x="9585" y="4623"/>
                    <a:pt x="9331" y="4533"/>
                    <a:pt x="9363" y="4185"/>
                  </a:cubicBezTo>
                  <a:cubicBezTo>
                    <a:pt x="9389" y="3739"/>
                    <a:pt x="9861" y="3397"/>
                    <a:pt x="10202" y="3161"/>
                  </a:cubicBezTo>
                  <a:cubicBezTo>
                    <a:pt x="11095" y="2531"/>
                    <a:pt x="12171" y="2216"/>
                    <a:pt x="13116" y="1691"/>
                  </a:cubicBezTo>
                  <a:cubicBezTo>
                    <a:pt x="13991" y="1220"/>
                    <a:pt x="13466" y="1"/>
                    <a:pt x="12656"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616925" y="4411875"/>
              <a:ext cx="472325" cy="344525"/>
            </a:xfrm>
            <a:custGeom>
              <a:avLst/>
              <a:gdLst/>
              <a:ahLst/>
              <a:cxnLst/>
              <a:rect l="l" t="t" r="r" b="b"/>
              <a:pathLst>
                <a:path w="18893" h="13781" extrusionOk="0">
                  <a:moveTo>
                    <a:pt x="13173" y="627"/>
                  </a:moveTo>
                  <a:cubicBezTo>
                    <a:pt x="13268" y="627"/>
                    <a:pt x="13367" y="653"/>
                    <a:pt x="13459" y="706"/>
                  </a:cubicBezTo>
                  <a:cubicBezTo>
                    <a:pt x="13642" y="837"/>
                    <a:pt x="13774" y="1047"/>
                    <a:pt x="13774" y="1283"/>
                  </a:cubicBezTo>
                  <a:cubicBezTo>
                    <a:pt x="13774" y="1467"/>
                    <a:pt x="13669" y="1624"/>
                    <a:pt x="13485" y="1703"/>
                  </a:cubicBezTo>
                  <a:cubicBezTo>
                    <a:pt x="13117" y="1913"/>
                    <a:pt x="12724" y="2097"/>
                    <a:pt x="12330" y="2254"/>
                  </a:cubicBezTo>
                  <a:cubicBezTo>
                    <a:pt x="11700" y="2517"/>
                    <a:pt x="11096" y="2806"/>
                    <a:pt x="10545" y="3173"/>
                  </a:cubicBezTo>
                  <a:cubicBezTo>
                    <a:pt x="10099" y="3488"/>
                    <a:pt x="9600" y="3882"/>
                    <a:pt x="9548" y="4433"/>
                  </a:cubicBezTo>
                  <a:cubicBezTo>
                    <a:pt x="9521" y="4669"/>
                    <a:pt x="9600" y="4879"/>
                    <a:pt x="9758" y="5037"/>
                  </a:cubicBezTo>
                  <a:cubicBezTo>
                    <a:pt x="9946" y="5196"/>
                    <a:pt x="10174" y="5252"/>
                    <a:pt x="10425" y="5252"/>
                  </a:cubicBezTo>
                  <a:cubicBezTo>
                    <a:pt x="10628" y="5252"/>
                    <a:pt x="10847" y="5215"/>
                    <a:pt x="11070" y="5168"/>
                  </a:cubicBezTo>
                  <a:cubicBezTo>
                    <a:pt x="11805" y="4958"/>
                    <a:pt x="12487" y="4643"/>
                    <a:pt x="13091" y="4171"/>
                  </a:cubicBezTo>
                  <a:cubicBezTo>
                    <a:pt x="13564" y="3829"/>
                    <a:pt x="14089" y="3541"/>
                    <a:pt x="14640" y="3331"/>
                  </a:cubicBezTo>
                  <a:cubicBezTo>
                    <a:pt x="14931" y="3239"/>
                    <a:pt x="15231" y="3194"/>
                    <a:pt x="15529" y="3194"/>
                  </a:cubicBezTo>
                  <a:cubicBezTo>
                    <a:pt x="16254" y="3194"/>
                    <a:pt x="16970" y="3459"/>
                    <a:pt x="17527" y="3961"/>
                  </a:cubicBezTo>
                  <a:cubicBezTo>
                    <a:pt x="18026" y="4433"/>
                    <a:pt x="18289" y="5089"/>
                    <a:pt x="18262" y="5772"/>
                  </a:cubicBezTo>
                  <a:cubicBezTo>
                    <a:pt x="18236" y="7216"/>
                    <a:pt x="17081" y="8869"/>
                    <a:pt x="15979" y="9867"/>
                  </a:cubicBezTo>
                  <a:cubicBezTo>
                    <a:pt x="13984" y="11599"/>
                    <a:pt x="11542" y="12702"/>
                    <a:pt x="8944" y="13069"/>
                  </a:cubicBezTo>
                  <a:cubicBezTo>
                    <a:pt x="8572" y="13110"/>
                    <a:pt x="8202" y="13130"/>
                    <a:pt x="7834" y="13130"/>
                  </a:cubicBezTo>
                  <a:cubicBezTo>
                    <a:pt x="5369" y="13130"/>
                    <a:pt x="3029" y="12227"/>
                    <a:pt x="1384" y="10628"/>
                  </a:cubicBezTo>
                  <a:cubicBezTo>
                    <a:pt x="1148" y="10392"/>
                    <a:pt x="1148" y="10024"/>
                    <a:pt x="1384" y="9814"/>
                  </a:cubicBezTo>
                  <a:cubicBezTo>
                    <a:pt x="1489" y="9709"/>
                    <a:pt x="1646" y="9631"/>
                    <a:pt x="1830" y="9631"/>
                  </a:cubicBezTo>
                  <a:cubicBezTo>
                    <a:pt x="1847" y="9627"/>
                    <a:pt x="1865" y="9626"/>
                    <a:pt x="1883" y="9626"/>
                  </a:cubicBezTo>
                  <a:cubicBezTo>
                    <a:pt x="2002" y="9626"/>
                    <a:pt x="2133" y="9697"/>
                    <a:pt x="2224" y="9788"/>
                  </a:cubicBezTo>
                  <a:cubicBezTo>
                    <a:pt x="3623" y="11165"/>
                    <a:pt x="5695" y="11960"/>
                    <a:pt x="7820" y="11960"/>
                  </a:cubicBezTo>
                  <a:cubicBezTo>
                    <a:pt x="8246" y="11960"/>
                    <a:pt x="8675" y="11928"/>
                    <a:pt x="9101" y="11862"/>
                  </a:cubicBezTo>
                  <a:cubicBezTo>
                    <a:pt x="11385" y="11521"/>
                    <a:pt x="14456" y="10182"/>
                    <a:pt x="16110" y="8003"/>
                  </a:cubicBezTo>
                  <a:cubicBezTo>
                    <a:pt x="16845" y="7006"/>
                    <a:pt x="17186" y="6192"/>
                    <a:pt x="17081" y="5536"/>
                  </a:cubicBezTo>
                  <a:cubicBezTo>
                    <a:pt x="17029" y="5194"/>
                    <a:pt x="16819" y="4879"/>
                    <a:pt x="16530" y="4669"/>
                  </a:cubicBezTo>
                  <a:cubicBezTo>
                    <a:pt x="16212" y="4437"/>
                    <a:pt x="15883" y="4344"/>
                    <a:pt x="15555" y="4344"/>
                  </a:cubicBezTo>
                  <a:cubicBezTo>
                    <a:pt x="14771" y="4344"/>
                    <a:pt x="13990" y="4874"/>
                    <a:pt x="13380" y="5299"/>
                  </a:cubicBezTo>
                  <a:cubicBezTo>
                    <a:pt x="13196" y="5431"/>
                    <a:pt x="13012" y="5562"/>
                    <a:pt x="12829" y="5641"/>
                  </a:cubicBezTo>
                  <a:cubicBezTo>
                    <a:pt x="12146" y="6061"/>
                    <a:pt x="11172" y="6352"/>
                    <a:pt x="10311" y="6352"/>
                  </a:cubicBezTo>
                  <a:cubicBezTo>
                    <a:pt x="9880" y="6352"/>
                    <a:pt x="9478" y="6279"/>
                    <a:pt x="9154" y="6113"/>
                  </a:cubicBezTo>
                  <a:cubicBezTo>
                    <a:pt x="8681" y="5851"/>
                    <a:pt x="8366" y="5352"/>
                    <a:pt x="8393" y="4801"/>
                  </a:cubicBezTo>
                  <a:cubicBezTo>
                    <a:pt x="8235" y="2911"/>
                    <a:pt x="10125" y="2018"/>
                    <a:pt x="11752" y="1257"/>
                  </a:cubicBezTo>
                  <a:cubicBezTo>
                    <a:pt x="12172" y="1073"/>
                    <a:pt x="12566" y="890"/>
                    <a:pt x="12907" y="706"/>
                  </a:cubicBezTo>
                  <a:cubicBezTo>
                    <a:pt x="12986" y="653"/>
                    <a:pt x="13078" y="627"/>
                    <a:pt x="13173" y="627"/>
                  </a:cubicBezTo>
                  <a:close/>
                  <a:moveTo>
                    <a:pt x="13113" y="0"/>
                  </a:moveTo>
                  <a:cubicBezTo>
                    <a:pt x="12915" y="0"/>
                    <a:pt x="12718" y="53"/>
                    <a:pt x="12540" y="155"/>
                  </a:cubicBezTo>
                  <a:cubicBezTo>
                    <a:pt x="12199" y="338"/>
                    <a:pt x="11831" y="496"/>
                    <a:pt x="11437" y="680"/>
                  </a:cubicBezTo>
                  <a:cubicBezTo>
                    <a:pt x="9679" y="1493"/>
                    <a:pt x="7500" y="2517"/>
                    <a:pt x="7658" y="4879"/>
                  </a:cubicBezTo>
                  <a:cubicBezTo>
                    <a:pt x="7684" y="5641"/>
                    <a:pt x="8104" y="6349"/>
                    <a:pt x="8813" y="6717"/>
                  </a:cubicBezTo>
                  <a:cubicBezTo>
                    <a:pt x="9234" y="6932"/>
                    <a:pt x="9732" y="7020"/>
                    <a:pt x="10248" y="7020"/>
                  </a:cubicBezTo>
                  <a:cubicBezTo>
                    <a:pt x="11303" y="7020"/>
                    <a:pt x="12429" y="6650"/>
                    <a:pt x="13117" y="6244"/>
                  </a:cubicBezTo>
                  <a:cubicBezTo>
                    <a:pt x="13275" y="6139"/>
                    <a:pt x="13485" y="6008"/>
                    <a:pt x="13669" y="5851"/>
                  </a:cubicBezTo>
                  <a:cubicBezTo>
                    <a:pt x="14366" y="5380"/>
                    <a:pt x="14969" y="5003"/>
                    <a:pt x="15496" y="5003"/>
                  </a:cubicBezTo>
                  <a:cubicBezTo>
                    <a:pt x="15703" y="5003"/>
                    <a:pt x="15899" y="5061"/>
                    <a:pt x="16084" y="5194"/>
                  </a:cubicBezTo>
                  <a:cubicBezTo>
                    <a:pt x="16241" y="5299"/>
                    <a:pt x="16346" y="5483"/>
                    <a:pt x="16372" y="5667"/>
                  </a:cubicBezTo>
                  <a:cubicBezTo>
                    <a:pt x="16425" y="6113"/>
                    <a:pt x="16136" y="6796"/>
                    <a:pt x="15506" y="7636"/>
                  </a:cubicBezTo>
                  <a:cubicBezTo>
                    <a:pt x="14194" y="9368"/>
                    <a:pt x="11516" y="10838"/>
                    <a:pt x="8944" y="11232"/>
                  </a:cubicBezTo>
                  <a:cubicBezTo>
                    <a:pt x="8545" y="11295"/>
                    <a:pt x="8143" y="11325"/>
                    <a:pt x="7744" y="11325"/>
                  </a:cubicBezTo>
                  <a:cubicBezTo>
                    <a:pt x="5808" y="11325"/>
                    <a:pt x="3928" y="10604"/>
                    <a:pt x="2644" y="9342"/>
                  </a:cubicBezTo>
                  <a:cubicBezTo>
                    <a:pt x="2374" y="9066"/>
                    <a:pt x="2071" y="8950"/>
                    <a:pt x="1780" y="8950"/>
                  </a:cubicBezTo>
                  <a:cubicBezTo>
                    <a:pt x="826" y="8950"/>
                    <a:pt x="0" y="10189"/>
                    <a:pt x="885" y="11074"/>
                  </a:cubicBezTo>
                  <a:cubicBezTo>
                    <a:pt x="2701" y="12813"/>
                    <a:pt x="5090" y="13780"/>
                    <a:pt x="7591" y="13780"/>
                  </a:cubicBezTo>
                  <a:cubicBezTo>
                    <a:pt x="7657" y="13780"/>
                    <a:pt x="7723" y="13779"/>
                    <a:pt x="7789" y="13778"/>
                  </a:cubicBezTo>
                  <a:cubicBezTo>
                    <a:pt x="8183" y="13778"/>
                    <a:pt x="8576" y="13752"/>
                    <a:pt x="8944" y="13726"/>
                  </a:cubicBezTo>
                  <a:cubicBezTo>
                    <a:pt x="11700" y="13332"/>
                    <a:pt x="14272" y="12177"/>
                    <a:pt x="16346" y="10339"/>
                  </a:cubicBezTo>
                  <a:cubicBezTo>
                    <a:pt x="17501" y="9342"/>
                    <a:pt x="18814" y="7557"/>
                    <a:pt x="18866" y="5772"/>
                  </a:cubicBezTo>
                  <a:cubicBezTo>
                    <a:pt x="18892" y="4906"/>
                    <a:pt x="18525" y="4092"/>
                    <a:pt x="17895" y="3514"/>
                  </a:cubicBezTo>
                  <a:cubicBezTo>
                    <a:pt x="17229" y="2885"/>
                    <a:pt x="16354" y="2543"/>
                    <a:pt x="15463" y="2543"/>
                  </a:cubicBezTo>
                  <a:cubicBezTo>
                    <a:pt x="15091" y="2543"/>
                    <a:pt x="14715" y="2603"/>
                    <a:pt x="14351" y="2727"/>
                  </a:cubicBezTo>
                  <a:cubicBezTo>
                    <a:pt x="13747" y="2937"/>
                    <a:pt x="13170" y="3252"/>
                    <a:pt x="12671" y="3646"/>
                  </a:cubicBezTo>
                  <a:cubicBezTo>
                    <a:pt x="12120" y="4039"/>
                    <a:pt x="11516" y="4354"/>
                    <a:pt x="10860" y="4538"/>
                  </a:cubicBezTo>
                  <a:cubicBezTo>
                    <a:pt x="10609" y="4598"/>
                    <a:pt x="10446" y="4614"/>
                    <a:pt x="10339" y="4614"/>
                  </a:cubicBezTo>
                  <a:cubicBezTo>
                    <a:pt x="10211" y="4614"/>
                    <a:pt x="10166" y="4591"/>
                    <a:pt x="10151" y="4591"/>
                  </a:cubicBezTo>
                  <a:cubicBezTo>
                    <a:pt x="10151" y="4564"/>
                    <a:pt x="10151" y="4538"/>
                    <a:pt x="10151" y="4538"/>
                  </a:cubicBezTo>
                  <a:cubicBezTo>
                    <a:pt x="10204" y="4197"/>
                    <a:pt x="10676" y="3882"/>
                    <a:pt x="10860" y="3751"/>
                  </a:cubicBezTo>
                  <a:cubicBezTo>
                    <a:pt x="11385" y="3409"/>
                    <a:pt x="11936" y="3121"/>
                    <a:pt x="12540" y="2884"/>
                  </a:cubicBezTo>
                  <a:cubicBezTo>
                    <a:pt x="12934" y="2701"/>
                    <a:pt x="13354" y="2517"/>
                    <a:pt x="13747" y="2307"/>
                  </a:cubicBezTo>
                  <a:cubicBezTo>
                    <a:pt x="14115" y="2123"/>
                    <a:pt x="14351" y="1729"/>
                    <a:pt x="14351" y="1336"/>
                  </a:cubicBezTo>
                  <a:cubicBezTo>
                    <a:pt x="14377" y="863"/>
                    <a:pt x="14115" y="417"/>
                    <a:pt x="13721" y="181"/>
                  </a:cubicBezTo>
                  <a:cubicBezTo>
                    <a:pt x="13532" y="59"/>
                    <a:pt x="13322" y="0"/>
                    <a:pt x="1311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613075" y="4379175"/>
              <a:ext cx="480100" cy="328250"/>
            </a:xfrm>
            <a:custGeom>
              <a:avLst/>
              <a:gdLst/>
              <a:ahLst/>
              <a:cxnLst/>
              <a:rect l="l" t="t" r="r" b="b"/>
              <a:pathLst>
                <a:path w="19204" h="13130" extrusionOk="0">
                  <a:moveTo>
                    <a:pt x="12664" y="0"/>
                  </a:moveTo>
                  <a:cubicBezTo>
                    <a:pt x="12524" y="0"/>
                    <a:pt x="12374" y="38"/>
                    <a:pt x="12221" y="124"/>
                  </a:cubicBezTo>
                  <a:cubicBezTo>
                    <a:pt x="10410" y="1095"/>
                    <a:pt x="7339" y="1883"/>
                    <a:pt x="7523" y="4507"/>
                  </a:cubicBezTo>
                  <a:cubicBezTo>
                    <a:pt x="7623" y="5896"/>
                    <a:pt x="8645" y="6372"/>
                    <a:pt x="9796" y="6372"/>
                  </a:cubicBezTo>
                  <a:cubicBezTo>
                    <a:pt x="10755" y="6372"/>
                    <a:pt x="11804" y="6042"/>
                    <a:pt x="12484" y="5636"/>
                  </a:cubicBezTo>
                  <a:cubicBezTo>
                    <a:pt x="13189" y="5213"/>
                    <a:pt x="14111" y="4372"/>
                    <a:pt x="15012" y="4372"/>
                  </a:cubicBezTo>
                  <a:cubicBezTo>
                    <a:pt x="15284" y="4372"/>
                    <a:pt x="15555" y="4450"/>
                    <a:pt x="15818" y="4639"/>
                  </a:cubicBezTo>
                  <a:cubicBezTo>
                    <a:pt x="16789" y="5347"/>
                    <a:pt x="15844" y="6791"/>
                    <a:pt x="15319" y="7526"/>
                  </a:cubicBezTo>
                  <a:cubicBezTo>
                    <a:pt x="13823" y="9495"/>
                    <a:pt x="10935" y="10886"/>
                    <a:pt x="8520" y="11254"/>
                  </a:cubicBezTo>
                  <a:cubicBezTo>
                    <a:pt x="8117" y="11312"/>
                    <a:pt x="7709" y="11341"/>
                    <a:pt x="7302" y="11341"/>
                  </a:cubicBezTo>
                  <a:cubicBezTo>
                    <a:pt x="5321" y="11341"/>
                    <a:pt x="3347" y="10652"/>
                    <a:pt x="1932" y="9259"/>
                  </a:cubicBezTo>
                  <a:cubicBezTo>
                    <a:pt x="1736" y="9063"/>
                    <a:pt x="1517" y="8982"/>
                    <a:pt x="1306" y="8982"/>
                  </a:cubicBezTo>
                  <a:cubicBezTo>
                    <a:pt x="609" y="8982"/>
                    <a:pt x="1" y="9874"/>
                    <a:pt x="645" y="10519"/>
                  </a:cubicBezTo>
                  <a:cubicBezTo>
                    <a:pt x="2391" y="12265"/>
                    <a:pt x="4843" y="13129"/>
                    <a:pt x="7288" y="13129"/>
                  </a:cubicBezTo>
                  <a:cubicBezTo>
                    <a:pt x="7674" y="13129"/>
                    <a:pt x="8059" y="13108"/>
                    <a:pt x="8442" y="13065"/>
                  </a:cubicBezTo>
                  <a:cubicBezTo>
                    <a:pt x="11119" y="12697"/>
                    <a:pt x="13639" y="11542"/>
                    <a:pt x="15660" y="9784"/>
                  </a:cubicBezTo>
                  <a:cubicBezTo>
                    <a:pt x="17288" y="8340"/>
                    <a:pt x="19204" y="5321"/>
                    <a:pt x="17209" y="3431"/>
                  </a:cubicBezTo>
                  <a:cubicBezTo>
                    <a:pt x="16600" y="2859"/>
                    <a:pt x="15810" y="2560"/>
                    <a:pt x="15002" y="2560"/>
                  </a:cubicBezTo>
                  <a:cubicBezTo>
                    <a:pt x="14660" y="2560"/>
                    <a:pt x="14316" y="2613"/>
                    <a:pt x="13980" y="2722"/>
                  </a:cubicBezTo>
                  <a:cubicBezTo>
                    <a:pt x="12720" y="3116"/>
                    <a:pt x="11775" y="4271"/>
                    <a:pt x="10463" y="4534"/>
                  </a:cubicBezTo>
                  <a:cubicBezTo>
                    <a:pt x="10296" y="4565"/>
                    <a:pt x="10079" y="4605"/>
                    <a:pt x="9881" y="4605"/>
                  </a:cubicBezTo>
                  <a:cubicBezTo>
                    <a:pt x="9583" y="4605"/>
                    <a:pt x="9329" y="4514"/>
                    <a:pt x="9360" y="4166"/>
                  </a:cubicBezTo>
                  <a:cubicBezTo>
                    <a:pt x="9387" y="3746"/>
                    <a:pt x="9859" y="3379"/>
                    <a:pt x="10200" y="3142"/>
                  </a:cubicBezTo>
                  <a:cubicBezTo>
                    <a:pt x="11093" y="2539"/>
                    <a:pt x="12169" y="2224"/>
                    <a:pt x="13114" y="1699"/>
                  </a:cubicBezTo>
                  <a:cubicBezTo>
                    <a:pt x="13985" y="1230"/>
                    <a:pt x="13469" y="0"/>
                    <a:pt x="12664"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600475" y="4370525"/>
              <a:ext cx="472375" cy="345150"/>
            </a:xfrm>
            <a:custGeom>
              <a:avLst/>
              <a:gdLst/>
              <a:ahLst/>
              <a:cxnLst/>
              <a:rect l="l" t="t" r="r" b="b"/>
              <a:pathLst>
                <a:path w="18895" h="13806" extrusionOk="0">
                  <a:moveTo>
                    <a:pt x="13175" y="627"/>
                  </a:moveTo>
                  <a:cubicBezTo>
                    <a:pt x="13270" y="627"/>
                    <a:pt x="13369" y="654"/>
                    <a:pt x="13460" y="706"/>
                  </a:cubicBezTo>
                  <a:cubicBezTo>
                    <a:pt x="13644" y="837"/>
                    <a:pt x="13775" y="1047"/>
                    <a:pt x="13775" y="1284"/>
                  </a:cubicBezTo>
                  <a:cubicBezTo>
                    <a:pt x="13775" y="1494"/>
                    <a:pt x="13670" y="1651"/>
                    <a:pt x="13487" y="1730"/>
                  </a:cubicBezTo>
                  <a:cubicBezTo>
                    <a:pt x="13119" y="1940"/>
                    <a:pt x="12725" y="2097"/>
                    <a:pt x="12332" y="2255"/>
                  </a:cubicBezTo>
                  <a:cubicBezTo>
                    <a:pt x="11702" y="2517"/>
                    <a:pt x="11098" y="2832"/>
                    <a:pt x="10547" y="3200"/>
                  </a:cubicBezTo>
                  <a:cubicBezTo>
                    <a:pt x="10101" y="3488"/>
                    <a:pt x="9602" y="3908"/>
                    <a:pt x="9549" y="4460"/>
                  </a:cubicBezTo>
                  <a:cubicBezTo>
                    <a:pt x="9523" y="4670"/>
                    <a:pt x="9602" y="4906"/>
                    <a:pt x="9759" y="5063"/>
                  </a:cubicBezTo>
                  <a:cubicBezTo>
                    <a:pt x="9942" y="5204"/>
                    <a:pt x="10163" y="5254"/>
                    <a:pt x="10406" y="5254"/>
                  </a:cubicBezTo>
                  <a:cubicBezTo>
                    <a:pt x="10615" y="5254"/>
                    <a:pt x="10841" y="5217"/>
                    <a:pt x="11072" y="5168"/>
                  </a:cubicBezTo>
                  <a:cubicBezTo>
                    <a:pt x="11807" y="4985"/>
                    <a:pt x="12489" y="4643"/>
                    <a:pt x="13093" y="4197"/>
                  </a:cubicBezTo>
                  <a:cubicBezTo>
                    <a:pt x="13565" y="3856"/>
                    <a:pt x="14090" y="3567"/>
                    <a:pt x="14642" y="3357"/>
                  </a:cubicBezTo>
                  <a:cubicBezTo>
                    <a:pt x="14943" y="3254"/>
                    <a:pt x="15253" y="3204"/>
                    <a:pt x="15562" y="3204"/>
                  </a:cubicBezTo>
                  <a:cubicBezTo>
                    <a:pt x="16276" y="3204"/>
                    <a:pt x="16979" y="3474"/>
                    <a:pt x="17529" y="3987"/>
                  </a:cubicBezTo>
                  <a:cubicBezTo>
                    <a:pt x="18028" y="4433"/>
                    <a:pt x="18290" y="5090"/>
                    <a:pt x="18264" y="5772"/>
                  </a:cubicBezTo>
                  <a:cubicBezTo>
                    <a:pt x="18238" y="7216"/>
                    <a:pt x="17083" y="8896"/>
                    <a:pt x="15980" y="9867"/>
                  </a:cubicBezTo>
                  <a:cubicBezTo>
                    <a:pt x="13985" y="11600"/>
                    <a:pt x="11544" y="12728"/>
                    <a:pt x="8946" y="13070"/>
                  </a:cubicBezTo>
                  <a:cubicBezTo>
                    <a:pt x="8551" y="13117"/>
                    <a:pt x="8158" y="13140"/>
                    <a:pt x="7768" y="13140"/>
                  </a:cubicBezTo>
                  <a:cubicBezTo>
                    <a:pt x="5328" y="13140"/>
                    <a:pt x="3015" y="12235"/>
                    <a:pt x="1386" y="10628"/>
                  </a:cubicBezTo>
                  <a:cubicBezTo>
                    <a:pt x="1149" y="10418"/>
                    <a:pt x="1149" y="10051"/>
                    <a:pt x="1386" y="9841"/>
                  </a:cubicBezTo>
                  <a:cubicBezTo>
                    <a:pt x="1491" y="9710"/>
                    <a:pt x="1648" y="9631"/>
                    <a:pt x="1832" y="9631"/>
                  </a:cubicBezTo>
                  <a:cubicBezTo>
                    <a:pt x="1963" y="9631"/>
                    <a:pt x="2121" y="9683"/>
                    <a:pt x="2226" y="9788"/>
                  </a:cubicBezTo>
                  <a:cubicBezTo>
                    <a:pt x="3633" y="11196"/>
                    <a:pt x="5723" y="11977"/>
                    <a:pt x="7861" y="11977"/>
                  </a:cubicBezTo>
                  <a:cubicBezTo>
                    <a:pt x="8275" y="11977"/>
                    <a:pt x="8690" y="11948"/>
                    <a:pt x="9103" y="11888"/>
                  </a:cubicBezTo>
                  <a:cubicBezTo>
                    <a:pt x="11387" y="11521"/>
                    <a:pt x="14458" y="10208"/>
                    <a:pt x="16112" y="8030"/>
                  </a:cubicBezTo>
                  <a:cubicBezTo>
                    <a:pt x="16847" y="7032"/>
                    <a:pt x="17188" y="6218"/>
                    <a:pt x="17083" y="5562"/>
                  </a:cubicBezTo>
                  <a:cubicBezTo>
                    <a:pt x="17030" y="5195"/>
                    <a:pt x="16820" y="4880"/>
                    <a:pt x="16532" y="4670"/>
                  </a:cubicBezTo>
                  <a:cubicBezTo>
                    <a:pt x="16218" y="4440"/>
                    <a:pt x="15894" y="4349"/>
                    <a:pt x="15570" y="4349"/>
                  </a:cubicBezTo>
                  <a:cubicBezTo>
                    <a:pt x="14781" y="4349"/>
                    <a:pt x="13996" y="4890"/>
                    <a:pt x="13382" y="5300"/>
                  </a:cubicBezTo>
                  <a:cubicBezTo>
                    <a:pt x="13198" y="5431"/>
                    <a:pt x="13014" y="5562"/>
                    <a:pt x="12830" y="5667"/>
                  </a:cubicBezTo>
                  <a:cubicBezTo>
                    <a:pt x="12150" y="6068"/>
                    <a:pt x="11180" y="6354"/>
                    <a:pt x="10321" y="6354"/>
                  </a:cubicBezTo>
                  <a:cubicBezTo>
                    <a:pt x="9887" y="6354"/>
                    <a:pt x="9481" y="6281"/>
                    <a:pt x="9156" y="6113"/>
                  </a:cubicBezTo>
                  <a:cubicBezTo>
                    <a:pt x="8683" y="5851"/>
                    <a:pt x="8368" y="5352"/>
                    <a:pt x="8394" y="4801"/>
                  </a:cubicBezTo>
                  <a:cubicBezTo>
                    <a:pt x="8237" y="2911"/>
                    <a:pt x="10127" y="2045"/>
                    <a:pt x="11754" y="1284"/>
                  </a:cubicBezTo>
                  <a:cubicBezTo>
                    <a:pt x="12174" y="1074"/>
                    <a:pt x="12568" y="916"/>
                    <a:pt x="12909" y="706"/>
                  </a:cubicBezTo>
                  <a:cubicBezTo>
                    <a:pt x="12988" y="654"/>
                    <a:pt x="13080" y="627"/>
                    <a:pt x="13175" y="627"/>
                  </a:cubicBezTo>
                  <a:close/>
                  <a:moveTo>
                    <a:pt x="13114" y="0"/>
                  </a:moveTo>
                  <a:cubicBezTo>
                    <a:pt x="12917" y="0"/>
                    <a:pt x="12720" y="53"/>
                    <a:pt x="12542" y="155"/>
                  </a:cubicBezTo>
                  <a:cubicBezTo>
                    <a:pt x="12200" y="339"/>
                    <a:pt x="11833" y="522"/>
                    <a:pt x="11439" y="706"/>
                  </a:cubicBezTo>
                  <a:cubicBezTo>
                    <a:pt x="9681" y="1520"/>
                    <a:pt x="7502" y="2517"/>
                    <a:pt x="7659" y="4880"/>
                  </a:cubicBezTo>
                  <a:cubicBezTo>
                    <a:pt x="7686" y="5667"/>
                    <a:pt x="8106" y="6350"/>
                    <a:pt x="8814" y="6717"/>
                  </a:cubicBezTo>
                  <a:cubicBezTo>
                    <a:pt x="9236" y="6941"/>
                    <a:pt x="9735" y="7032"/>
                    <a:pt x="10250" y="7032"/>
                  </a:cubicBezTo>
                  <a:cubicBezTo>
                    <a:pt x="11305" y="7032"/>
                    <a:pt x="12431" y="6650"/>
                    <a:pt x="13119" y="6245"/>
                  </a:cubicBezTo>
                  <a:cubicBezTo>
                    <a:pt x="13277" y="6140"/>
                    <a:pt x="13487" y="6008"/>
                    <a:pt x="13670" y="5877"/>
                  </a:cubicBezTo>
                  <a:cubicBezTo>
                    <a:pt x="14368" y="5406"/>
                    <a:pt x="14970" y="5030"/>
                    <a:pt x="15498" y="5030"/>
                  </a:cubicBezTo>
                  <a:cubicBezTo>
                    <a:pt x="15705" y="5030"/>
                    <a:pt x="15900" y="5088"/>
                    <a:pt x="16085" y="5221"/>
                  </a:cubicBezTo>
                  <a:cubicBezTo>
                    <a:pt x="16243" y="5326"/>
                    <a:pt x="16348" y="5483"/>
                    <a:pt x="16374" y="5667"/>
                  </a:cubicBezTo>
                  <a:cubicBezTo>
                    <a:pt x="16427" y="6113"/>
                    <a:pt x="16138" y="6822"/>
                    <a:pt x="15508" y="7636"/>
                  </a:cubicBezTo>
                  <a:cubicBezTo>
                    <a:pt x="14195" y="9368"/>
                    <a:pt x="11518" y="10865"/>
                    <a:pt x="8946" y="11258"/>
                  </a:cubicBezTo>
                  <a:cubicBezTo>
                    <a:pt x="8567" y="11314"/>
                    <a:pt x="8186" y="11341"/>
                    <a:pt x="7808" y="11341"/>
                  </a:cubicBezTo>
                  <a:cubicBezTo>
                    <a:pt x="5849" y="11341"/>
                    <a:pt x="3943" y="10618"/>
                    <a:pt x="2646" y="9342"/>
                  </a:cubicBezTo>
                  <a:cubicBezTo>
                    <a:pt x="2378" y="9074"/>
                    <a:pt x="2077" y="8962"/>
                    <a:pt x="1788" y="8962"/>
                  </a:cubicBezTo>
                  <a:cubicBezTo>
                    <a:pt x="831" y="8962"/>
                    <a:pt x="0" y="10194"/>
                    <a:pt x="887" y="11101"/>
                  </a:cubicBezTo>
                  <a:cubicBezTo>
                    <a:pt x="2726" y="12836"/>
                    <a:pt x="5153" y="13805"/>
                    <a:pt x="7689" y="13805"/>
                  </a:cubicBezTo>
                  <a:cubicBezTo>
                    <a:pt x="7723" y="13805"/>
                    <a:pt x="7757" y="13805"/>
                    <a:pt x="7791" y="13805"/>
                  </a:cubicBezTo>
                  <a:cubicBezTo>
                    <a:pt x="8184" y="13805"/>
                    <a:pt x="8578" y="13778"/>
                    <a:pt x="8946" y="13726"/>
                  </a:cubicBezTo>
                  <a:cubicBezTo>
                    <a:pt x="11702" y="13358"/>
                    <a:pt x="14274" y="12177"/>
                    <a:pt x="16348" y="10366"/>
                  </a:cubicBezTo>
                  <a:cubicBezTo>
                    <a:pt x="17503" y="9368"/>
                    <a:pt x="18815" y="7557"/>
                    <a:pt x="18868" y="5798"/>
                  </a:cubicBezTo>
                  <a:cubicBezTo>
                    <a:pt x="18894" y="4932"/>
                    <a:pt x="18527" y="4092"/>
                    <a:pt x="17897" y="3515"/>
                  </a:cubicBezTo>
                  <a:cubicBezTo>
                    <a:pt x="17229" y="2884"/>
                    <a:pt x="16352" y="2555"/>
                    <a:pt x="15459" y="2555"/>
                  </a:cubicBezTo>
                  <a:cubicBezTo>
                    <a:pt x="15088" y="2555"/>
                    <a:pt x="14715" y="2612"/>
                    <a:pt x="14353" y="2727"/>
                  </a:cubicBezTo>
                  <a:cubicBezTo>
                    <a:pt x="13749" y="2963"/>
                    <a:pt x="13172" y="3278"/>
                    <a:pt x="12673" y="3646"/>
                  </a:cubicBezTo>
                  <a:cubicBezTo>
                    <a:pt x="12122" y="4066"/>
                    <a:pt x="11518" y="4381"/>
                    <a:pt x="10862" y="4538"/>
                  </a:cubicBezTo>
                  <a:cubicBezTo>
                    <a:pt x="10611" y="4598"/>
                    <a:pt x="10447" y="4614"/>
                    <a:pt x="10341" y="4614"/>
                  </a:cubicBezTo>
                  <a:cubicBezTo>
                    <a:pt x="10213" y="4614"/>
                    <a:pt x="10167" y="4591"/>
                    <a:pt x="10153" y="4591"/>
                  </a:cubicBezTo>
                  <a:cubicBezTo>
                    <a:pt x="10153" y="4591"/>
                    <a:pt x="10153" y="4565"/>
                    <a:pt x="10153" y="4538"/>
                  </a:cubicBezTo>
                  <a:cubicBezTo>
                    <a:pt x="10206" y="4223"/>
                    <a:pt x="10678" y="3882"/>
                    <a:pt x="10862" y="3751"/>
                  </a:cubicBezTo>
                  <a:cubicBezTo>
                    <a:pt x="11387" y="3410"/>
                    <a:pt x="11938" y="3121"/>
                    <a:pt x="12542" y="2885"/>
                  </a:cubicBezTo>
                  <a:cubicBezTo>
                    <a:pt x="12935" y="2727"/>
                    <a:pt x="13355" y="2544"/>
                    <a:pt x="13749" y="2334"/>
                  </a:cubicBezTo>
                  <a:cubicBezTo>
                    <a:pt x="14117" y="2124"/>
                    <a:pt x="14353" y="1756"/>
                    <a:pt x="14353" y="1336"/>
                  </a:cubicBezTo>
                  <a:cubicBezTo>
                    <a:pt x="14379" y="864"/>
                    <a:pt x="14117" y="417"/>
                    <a:pt x="13723" y="181"/>
                  </a:cubicBezTo>
                  <a:cubicBezTo>
                    <a:pt x="13534" y="59"/>
                    <a:pt x="13324" y="0"/>
                    <a:pt x="1311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5"/>
          <p:cNvGrpSpPr/>
          <p:nvPr/>
        </p:nvGrpSpPr>
        <p:grpSpPr>
          <a:xfrm rot="-540216">
            <a:off x="315569" y="1239050"/>
            <a:ext cx="469885" cy="466610"/>
            <a:chOff x="1036725" y="560325"/>
            <a:chExt cx="469875" cy="466600"/>
          </a:xfrm>
        </p:grpSpPr>
        <p:sp>
          <p:nvSpPr>
            <p:cNvPr id="244" name="Google Shape;244;p5"/>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5"/>
          <p:cNvGrpSpPr/>
          <p:nvPr/>
        </p:nvGrpSpPr>
        <p:grpSpPr>
          <a:xfrm rot="2700000">
            <a:off x="327708" y="3396321"/>
            <a:ext cx="445596" cy="706968"/>
            <a:chOff x="1717250" y="4324325"/>
            <a:chExt cx="445600" cy="706975"/>
          </a:xfrm>
        </p:grpSpPr>
        <p:sp>
          <p:nvSpPr>
            <p:cNvPr id="249" name="Google Shape;249;p5"/>
            <p:cNvSpPr/>
            <p:nvPr/>
          </p:nvSpPr>
          <p:spPr>
            <a:xfrm>
              <a:off x="1733650" y="4373450"/>
              <a:ext cx="429200" cy="648800"/>
            </a:xfrm>
            <a:custGeom>
              <a:avLst/>
              <a:gdLst/>
              <a:ahLst/>
              <a:cxnLst/>
              <a:rect l="l" t="t" r="r" b="b"/>
              <a:pathLst>
                <a:path w="17168" h="25952" extrusionOk="0">
                  <a:moveTo>
                    <a:pt x="7732" y="1"/>
                  </a:moveTo>
                  <a:cubicBezTo>
                    <a:pt x="7142" y="1"/>
                    <a:pt x="6552" y="156"/>
                    <a:pt x="6011" y="379"/>
                  </a:cubicBezTo>
                  <a:cubicBezTo>
                    <a:pt x="5122" y="707"/>
                    <a:pt x="5590" y="1933"/>
                    <a:pt x="6372" y="1933"/>
                  </a:cubicBezTo>
                  <a:cubicBezTo>
                    <a:pt x="6466" y="1933"/>
                    <a:pt x="6566" y="1915"/>
                    <a:pt x="6668" y="1875"/>
                  </a:cubicBezTo>
                  <a:cubicBezTo>
                    <a:pt x="6959" y="1730"/>
                    <a:pt x="7279" y="1654"/>
                    <a:pt x="7599" y="1654"/>
                  </a:cubicBezTo>
                  <a:cubicBezTo>
                    <a:pt x="7799" y="1654"/>
                    <a:pt x="7998" y="1684"/>
                    <a:pt x="8190" y="1744"/>
                  </a:cubicBezTo>
                  <a:cubicBezTo>
                    <a:pt x="8689" y="1928"/>
                    <a:pt x="8794" y="2190"/>
                    <a:pt x="8479" y="2584"/>
                  </a:cubicBezTo>
                  <a:cubicBezTo>
                    <a:pt x="7691" y="3476"/>
                    <a:pt x="6589" y="4106"/>
                    <a:pt x="5696" y="4894"/>
                  </a:cubicBezTo>
                  <a:cubicBezTo>
                    <a:pt x="4883" y="5629"/>
                    <a:pt x="3990" y="6548"/>
                    <a:pt x="3675" y="7650"/>
                  </a:cubicBezTo>
                  <a:cubicBezTo>
                    <a:pt x="3386" y="8621"/>
                    <a:pt x="3806" y="9855"/>
                    <a:pt x="4778" y="10275"/>
                  </a:cubicBezTo>
                  <a:cubicBezTo>
                    <a:pt x="5038" y="10390"/>
                    <a:pt x="5319" y="10439"/>
                    <a:pt x="5612" y="10439"/>
                  </a:cubicBezTo>
                  <a:cubicBezTo>
                    <a:pt x="6857" y="10439"/>
                    <a:pt x="8315" y="9551"/>
                    <a:pt x="9293" y="9041"/>
                  </a:cubicBezTo>
                  <a:cubicBezTo>
                    <a:pt x="10287" y="8535"/>
                    <a:pt x="11600" y="7738"/>
                    <a:pt x="12822" y="7738"/>
                  </a:cubicBezTo>
                  <a:cubicBezTo>
                    <a:pt x="13246" y="7738"/>
                    <a:pt x="13659" y="7834"/>
                    <a:pt x="14044" y="8070"/>
                  </a:cubicBezTo>
                  <a:cubicBezTo>
                    <a:pt x="14332" y="8254"/>
                    <a:pt x="14700" y="8621"/>
                    <a:pt x="14569" y="8989"/>
                  </a:cubicBezTo>
                  <a:cubicBezTo>
                    <a:pt x="14437" y="9356"/>
                    <a:pt x="13781" y="9645"/>
                    <a:pt x="13440" y="9829"/>
                  </a:cubicBezTo>
                  <a:cubicBezTo>
                    <a:pt x="12311" y="10459"/>
                    <a:pt x="11156" y="11063"/>
                    <a:pt x="10028" y="11693"/>
                  </a:cubicBezTo>
                  <a:cubicBezTo>
                    <a:pt x="8374" y="12611"/>
                    <a:pt x="6589" y="13268"/>
                    <a:pt x="4988" y="14318"/>
                  </a:cubicBezTo>
                  <a:cubicBezTo>
                    <a:pt x="3255" y="15473"/>
                    <a:pt x="0" y="18202"/>
                    <a:pt x="2389" y="20302"/>
                  </a:cubicBezTo>
                  <a:cubicBezTo>
                    <a:pt x="3115" y="20934"/>
                    <a:pt x="3951" y="21070"/>
                    <a:pt x="4820" y="21070"/>
                  </a:cubicBezTo>
                  <a:cubicBezTo>
                    <a:pt x="5477" y="21070"/>
                    <a:pt x="6153" y="20993"/>
                    <a:pt x="6813" y="20993"/>
                  </a:cubicBezTo>
                  <a:cubicBezTo>
                    <a:pt x="6985" y="20993"/>
                    <a:pt x="7155" y="20998"/>
                    <a:pt x="7324" y="21011"/>
                  </a:cubicBezTo>
                  <a:cubicBezTo>
                    <a:pt x="7691" y="21011"/>
                    <a:pt x="8059" y="21116"/>
                    <a:pt x="8400" y="21326"/>
                  </a:cubicBezTo>
                  <a:cubicBezTo>
                    <a:pt x="8820" y="21641"/>
                    <a:pt x="8768" y="21877"/>
                    <a:pt x="8479" y="22350"/>
                  </a:cubicBezTo>
                  <a:cubicBezTo>
                    <a:pt x="7849" y="23321"/>
                    <a:pt x="6589" y="23767"/>
                    <a:pt x="5618" y="24345"/>
                  </a:cubicBezTo>
                  <a:cubicBezTo>
                    <a:pt x="4833" y="24793"/>
                    <a:pt x="5217" y="25951"/>
                    <a:pt x="5918" y="25951"/>
                  </a:cubicBezTo>
                  <a:cubicBezTo>
                    <a:pt x="6038" y="25951"/>
                    <a:pt x="6166" y="25917"/>
                    <a:pt x="6300" y="25841"/>
                  </a:cubicBezTo>
                  <a:cubicBezTo>
                    <a:pt x="7508" y="25132"/>
                    <a:pt x="8899" y="24555"/>
                    <a:pt x="9739" y="23374"/>
                  </a:cubicBezTo>
                  <a:cubicBezTo>
                    <a:pt x="10421" y="22455"/>
                    <a:pt x="10631" y="21326"/>
                    <a:pt x="9818" y="20434"/>
                  </a:cubicBezTo>
                  <a:cubicBezTo>
                    <a:pt x="9156" y="19747"/>
                    <a:pt x="8249" y="19356"/>
                    <a:pt x="7286" y="19356"/>
                  </a:cubicBezTo>
                  <a:cubicBezTo>
                    <a:pt x="7255" y="19356"/>
                    <a:pt x="7224" y="19357"/>
                    <a:pt x="7193" y="19357"/>
                  </a:cubicBezTo>
                  <a:cubicBezTo>
                    <a:pt x="6510" y="19357"/>
                    <a:pt x="5758" y="19497"/>
                    <a:pt x="5029" y="19497"/>
                  </a:cubicBezTo>
                  <a:cubicBezTo>
                    <a:pt x="4664" y="19497"/>
                    <a:pt x="4305" y="19462"/>
                    <a:pt x="3964" y="19357"/>
                  </a:cubicBezTo>
                  <a:cubicBezTo>
                    <a:pt x="2441" y="18859"/>
                    <a:pt x="3728" y="17441"/>
                    <a:pt x="4436" y="16811"/>
                  </a:cubicBezTo>
                  <a:cubicBezTo>
                    <a:pt x="5591" y="15814"/>
                    <a:pt x="6904" y="15000"/>
                    <a:pt x="8321" y="14370"/>
                  </a:cubicBezTo>
                  <a:cubicBezTo>
                    <a:pt x="9608" y="13766"/>
                    <a:pt x="10815" y="13110"/>
                    <a:pt x="12049" y="12454"/>
                  </a:cubicBezTo>
                  <a:cubicBezTo>
                    <a:pt x="13151" y="11876"/>
                    <a:pt x="14359" y="11351"/>
                    <a:pt x="15330" y="10564"/>
                  </a:cubicBezTo>
                  <a:cubicBezTo>
                    <a:pt x="17167" y="9068"/>
                    <a:pt x="15907" y="6836"/>
                    <a:pt x="13939" y="6285"/>
                  </a:cubicBezTo>
                  <a:cubicBezTo>
                    <a:pt x="13578" y="6193"/>
                    <a:pt x="13221" y="6151"/>
                    <a:pt x="12867" y="6151"/>
                  </a:cubicBezTo>
                  <a:cubicBezTo>
                    <a:pt x="11417" y="6151"/>
                    <a:pt x="10023" y="6844"/>
                    <a:pt x="8715" y="7519"/>
                  </a:cubicBezTo>
                  <a:cubicBezTo>
                    <a:pt x="7954" y="7939"/>
                    <a:pt x="7140" y="8306"/>
                    <a:pt x="6326" y="8621"/>
                  </a:cubicBezTo>
                  <a:cubicBezTo>
                    <a:pt x="6104" y="8695"/>
                    <a:pt x="5866" y="8820"/>
                    <a:pt x="5662" y="8820"/>
                  </a:cubicBezTo>
                  <a:cubicBezTo>
                    <a:pt x="5504" y="8820"/>
                    <a:pt x="5368" y="8745"/>
                    <a:pt x="5276" y="8516"/>
                  </a:cubicBezTo>
                  <a:cubicBezTo>
                    <a:pt x="5093" y="7991"/>
                    <a:pt x="5644" y="7388"/>
                    <a:pt x="5933" y="7020"/>
                  </a:cubicBezTo>
                  <a:cubicBezTo>
                    <a:pt x="6694" y="6075"/>
                    <a:pt x="7718" y="5393"/>
                    <a:pt x="8636" y="4631"/>
                  </a:cubicBezTo>
                  <a:cubicBezTo>
                    <a:pt x="9345" y="4054"/>
                    <a:pt x="10238" y="3398"/>
                    <a:pt x="10369" y="2400"/>
                  </a:cubicBezTo>
                  <a:cubicBezTo>
                    <a:pt x="10500" y="1429"/>
                    <a:pt x="9713" y="563"/>
                    <a:pt x="8873" y="222"/>
                  </a:cubicBezTo>
                  <a:cubicBezTo>
                    <a:pt x="8500" y="67"/>
                    <a:pt x="8116" y="1"/>
                    <a:pt x="773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1763825" y="4365075"/>
              <a:ext cx="386550" cy="666225"/>
            </a:xfrm>
            <a:custGeom>
              <a:avLst/>
              <a:gdLst/>
              <a:ahLst/>
              <a:cxnLst/>
              <a:rect l="l" t="t" r="r" b="b"/>
              <a:pathLst>
                <a:path w="15462" h="26649" extrusionOk="0">
                  <a:moveTo>
                    <a:pt x="6555" y="662"/>
                  </a:moveTo>
                  <a:cubicBezTo>
                    <a:pt x="6915" y="662"/>
                    <a:pt x="7250" y="723"/>
                    <a:pt x="7561" y="845"/>
                  </a:cubicBezTo>
                  <a:cubicBezTo>
                    <a:pt x="8296" y="1160"/>
                    <a:pt x="8978" y="1895"/>
                    <a:pt x="8873" y="2709"/>
                  </a:cubicBezTo>
                  <a:cubicBezTo>
                    <a:pt x="8768" y="3496"/>
                    <a:pt x="8007" y="4100"/>
                    <a:pt x="7351" y="4651"/>
                  </a:cubicBezTo>
                  <a:lnTo>
                    <a:pt x="7246" y="4704"/>
                  </a:lnTo>
                  <a:lnTo>
                    <a:pt x="6642" y="5203"/>
                  </a:lnTo>
                  <a:cubicBezTo>
                    <a:pt x="5854" y="5754"/>
                    <a:pt x="5146" y="6410"/>
                    <a:pt x="4516" y="7145"/>
                  </a:cubicBezTo>
                  <a:lnTo>
                    <a:pt x="4463" y="7198"/>
                  </a:lnTo>
                  <a:cubicBezTo>
                    <a:pt x="4122" y="7618"/>
                    <a:pt x="3571" y="8326"/>
                    <a:pt x="3807" y="8983"/>
                  </a:cubicBezTo>
                  <a:cubicBezTo>
                    <a:pt x="3859" y="9166"/>
                    <a:pt x="3991" y="9324"/>
                    <a:pt x="4174" y="9403"/>
                  </a:cubicBezTo>
                  <a:cubicBezTo>
                    <a:pt x="4300" y="9445"/>
                    <a:pt x="4431" y="9466"/>
                    <a:pt x="4562" y="9466"/>
                  </a:cubicBezTo>
                  <a:cubicBezTo>
                    <a:pt x="4758" y="9466"/>
                    <a:pt x="4957" y="9418"/>
                    <a:pt x="5146" y="9324"/>
                  </a:cubicBezTo>
                  <a:lnTo>
                    <a:pt x="5251" y="9271"/>
                  </a:lnTo>
                  <a:cubicBezTo>
                    <a:pt x="6091" y="8956"/>
                    <a:pt x="6904" y="8589"/>
                    <a:pt x="7692" y="8143"/>
                  </a:cubicBezTo>
                  <a:cubicBezTo>
                    <a:pt x="8908" y="7513"/>
                    <a:pt x="10242" y="6817"/>
                    <a:pt x="11640" y="6817"/>
                  </a:cubicBezTo>
                  <a:cubicBezTo>
                    <a:pt x="11991" y="6817"/>
                    <a:pt x="12347" y="6861"/>
                    <a:pt x="12705" y="6961"/>
                  </a:cubicBezTo>
                  <a:cubicBezTo>
                    <a:pt x="13650" y="7171"/>
                    <a:pt x="14412" y="7906"/>
                    <a:pt x="14674" y="8825"/>
                  </a:cubicBezTo>
                  <a:cubicBezTo>
                    <a:pt x="14832" y="9534"/>
                    <a:pt x="14543" y="10243"/>
                    <a:pt x="13939" y="10663"/>
                  </a:cubicBezTo>
                  <a:cubicBezTo>
                    <a:pt x="13204" y="11214"/>
                    <a:pt x="12417" y="11686"/>
                    <a:pt x="11603" y="12054"/>
                  </a:cubicBezTo>
                  <a:cubicBezTo>
                    <a:pt x="11314" y="12211"/>
                    <a:pt x="11026" y="12369"/>
                    <a:pt x="10737" y="12526"/>
                  </a:cubicBezTo>
                  <a:lnTo>
                    <a:pt x="10684" y="12526"/>
                  </a:lnTo>
                  <a:cubicBezTo>
                    <a:pt x="9451" y="13209"/>
                    <a:pt x="8269" y="13839"/>
                    <a:pt x="7036" y="14416"/>
                  </a:cubicBezTo>
                  <a:cubicBezTo>
                    <a:pt x="5592" y="15046"/>
                    <a:pt x="4253" y="15886"/>
                    <a:pt x="3046" y="16910"/>
                  </a:cubicBezTo>
                  <a:cubicBezTo>
                    <a:pt x="2389" y="17514"/>
                    <a:pt x="1628" y="18380"/>
                    <a:pt x="1786" y="19141"/>
                  </a:cubicBezTo>
                  <a:cubicBezTo>
                    <a:pt x="1891" y="19587"/>
                    <a:pt x="2258" y="19929"/>
                    <a:pt x="2704" y="20007"/>
                  </a:cubicBezTo>
                  <a:cubicBezTo>
                    <a:pt x="3178" y="20122"/>
                    <a:pt x="3652" y="20185"/>
                    <a:pt x="4132" y="20185"/>
                  </a:cubicBezTo>
                  <a:cubicBezTo>
                    <a:pt x="4424" y="20185"/>
                    <a:pt x="4717" y="20162"/>
                    <a:pt x="5014" y="20112"/>
                  </a:cubicBezTo>
                  <a:cubicBezTo>
                    <a:pt x="5356" y="20060"/>
                    <a:pt x="5697" y="20034"/>
                    <a:pt x="6012" y="20034"/>
                  </a:cubicBezTo>
                  <a:cubicBezTo>
                    <a:pt x="6042" y="20033"/>
                    <a:pt x="6072" y="20032"/>
                    <a:pt x="6102" y="20032"/>
                  </a:cubicBezTo>
                  <a:cubicBezTo>
                    <a:pt x="6962" y="20032"/>
                    <a:pt x="7792" y="20396"/>
                    <a:pt x="8401" y="21005"/>
                  </a:cubicBezTo>
                  <a:cubicBezTo>
                    <a:pt x="9267" y="21976"/>
                    <a:pt x="8637" y="23105"/>
                    <a:pt x="8322" y="23551"/>
                  </a:cubicBezTo>
                  <a:cubicBezTo>
                    <a:pt x="7692" y="24444"/>
                    <a:pt x="6694" y="24969"/>
                    <a:pt x="5749" y="25494"/>
                  </a:cubicBezTo>
                  <a:cubicBezTo>
                    <a:pt x="5487" y="25625"/>
                    <a:pt x="5224" y="25782"/>
                    <a:pt x="4962" y="25914"/>
                  </a:cubicBezTo>
                  <a:cubicBezTo>
                    <a:pt x="4901" y="25959"/>
                    <a:pt x="4831" y="25987"/>
                    <a:pt x="4757" y="25987"/>
                  </a:cubicBezTo>
                  <a:cubicBezTo>
                    <a:pt x="4704" y="25987"/>
                    <a:pt x="4649" y="25973"/>
                    <a:pt x="4594" y="25940"/>
                  </a:cubicBezTo>
                  <a:cubicBezTo>
                    <a:pt x="4437" y="25835"/>
                    <a:pt x="4332" y="25651"/>
                    <a:pt x="4332" y="25441"/>
                  </a:cubicBezTo>
                  <a:cubicBezTo>
                    <a:pt x="4332" y="25257"/>
                    <a:pt x="4437" y="25100"/>
                    <a:pt x="4594" y="24995"/>
                  </a:cubicBezTo>
                  <a:cubicBezTo>
                    <a:pt x="4831" y="24864"/>
                    <a:pt x="5067" y="24759"/>
                    <a:pt x="5303" y="24627"/>
                  </a:cubicBezTo>
                  <a:cubicBezTo>
                    <a:pt x="6117" y="24207"/>
                    <a:pt x="7036" y="23709"/>
                    <a:pt x="7587" y="22895"/>
                  </a:cubicBezTo>
                  <a:cubicBezTo>
                    <a:pt x="7849" y="22449"/>
                    <a:pt x="8112" y="21924"/>
                    <a:pt x="7403" y="21425"/>
                  </a:cubicBezTo>
                  <a:cubicBezTo>
                    <a:pt x="7036" y="21189"/>
                    <a:pt x="6616" y="21057"/>
                    <a:pt x="6169" y="21031"/>
                  </a:cubicBezTo>
                  <a:cubicBezTo>
                    <a:pt x="6012" y="21005"/>
                    <a:pt x="5881" y="21005"/>
                    <a:pt x="5723" y="21005"/>
                  </a:cubicBezTo>
                  <a:lnTo>
                    <a:pt x="5697" y="21005"/>
                  </a:lnTo>
                  <a:cubicBezTo>
                    <a:pt x="5356" y="21005"/>
                    <a:pt x="4988" y="21031"/>
                    <a:pt x="4673" y="21084"/>
                  </a:cubicBezTo>
                  <a:cubicBezTo>
                    <a:pt x="4317" y="21107"/>
                    <a:pt x="3966" y="21131"/>
                    <a:pt x="3624" y="21131"/>
                  </a:cubicBezTo>
                  <a:cubicBezTo>
                    <a:pt x="2833" y="21131"/>
                    <a:pt x="2094" y="21004"/>
                    <a:pt x="1471" y="20454"/>
                  </a:cubicBezTo>
                  <a:cubicBezTo>
                    <a:pt x="972" y="20086"/>
                    <a:pt x="683" y="19509"/>
                    <a:pt x="736" y="18879"/>
                  </a:cubicBezTo>
                  <a:cubicBezTo>
                    <a:pt x="814" y="17540"/>
                    <a:pt x="2468" y="15991"/>
                    <a:pt x="4017" y="14968"/>
                  </a:cubicBezTo>
                  <a:cubicBezTo>
                    <a:pt x="4936" y="14390"/>
                    <a:pt x="5933" y="13865"/>
                    <a:pt x="6931" y="13419"/>
                  </a:cubicBezTo>
                  <a:cubicBezTo>
                    <a:pt x="7639" y="13078"/>
                    <a:pt x="8348" y="12736"/>
                    <a:pt x="9057" y="12369"/>
                  </a:cubicBezTo>
                  <a:cubicBezTo>
                    <a:pt x="9529" y="12080"/>
                    <a:pt x="10028" y="11818"/>
                    <a:pt x="10527" y="11555"/>
                  </a:cubicBezTo>
                  <a:cubicBezTo>
                    <a:pt x="11131" y="11214"/>
                    <a:pt x="11787" y="10846"/>
                    <a:pt x="12443" y="10479"/>
                  </a:cubicBezTo>
                  <a:lnTo>
                    <a:pt x="12627" y="10400"/>
                  </a:lnTo>
                  <a:cubicBezTo>
                    <a:pt x="13020" y="10190"/>
                    <a:pt x="13545" y="9901"/>
                    <a:pt x="13729" y="9481"/>
                  </a:cubicBezTo>
                  <a:cubicBezTo>
                    <a:pt x="13913" y="8983"/>
                    <a:pt x="13545" y="8458"/>
                    <a:pt x="13073" y="8169"/>
                  </a:cubicBezTo>
                  <a:cubicBezTo>
                    <a:pt x="12623" y="7889"/>
                    <a:pt x="12145" y="7778"/>
                    <a:pt x="11661" y="7778"/>
                  </a:cubicBezTo>
                  <a:cubicBezTo>
                    <a:pt x="10508" y="7778"/>
                    <a:pt x="9317" y="8412"/>
                    <a:pt x="8374" y="8930"/>
                  </a:cubicBezTo>
                  <a:lnTo>
                    <a:pt x="7981" y="9114"/>
                  </a:lnTo>
                  <a:lnTo>
                    <a:pt x="7534" y="9350"/>
                  </a:lnTo>
                  <a:cubicBezTo>
                    <a:pt x="6615" y="9851"/>
                    <a:pt x="5447" y="10486"/>
                    <a:pt x="4465" y="10486"/>
                  </a:cubicBezTo>
                  <a:cubicBezTo>
                    <a:pt x="4214" y="10486"/>
                    <a:pt x="3974" y="10444"/>
                    <a:pt x="3754" y="10348"/>
                  </a:cubicBezTo>
                  <a:cubicBezTo>
                    <a:pt x="2914" y="9980"/>
                    <a:pt x="2599" y="8878"/>
                    <a:pt x="2836" y="8090"/>
                  </a:cubicBezTo>
                  <a:cubicBezTo>
                    <a:pt x="3124" y="7040"/>
                    <a:pt x="4017" y="6148"/>
                    <a:pt x="4778" y="5465"/>
                  </a:cubicBezTo>
                  <a:cubicBezTo>
                    <a:pt x="5093" y="5176"/>
                    <a:pt x="5461" y="4888"/>
                    <a:pt x="5854" y="4625"/>
                  </a:cubicBezTo>
                  <a:cubicBezTo>
                    <a:pt x="6484" y="4179"/>
                    <a:pt x="7036" y="3680"/>
                    <a:pt x="7561" y="3129"/>
                  </a:cubicBezTo>
                  <a:cubicBezTo>
                    <a:pt x="7771" y="2945"/>
                    <a:pt x="7849" y="2657"/>
                    <a:pt x="7823" y="2368"/>
                  </a:cubicBezTo>
                  <a:cubicBezTo>
                    <a:pt x="7718" y="2000"/>
                    <a:pt x="7298" y="1817"/>
                    <a:pt x="7167" y="1764"/>
                  </a:cubicBezTo>
                  <a:cubicBezTo>
                    <a:pt x="6974" y="1678"/>
                    <a:pt x="6763" y="1636"/>
                    <a:pt x="6532" y="1636"/>
                  </a:cubicBezTo>
                  <a:cubicBezTo>
                    <a:pt x="6196" y="1636"/>
                    <a:pt x="5817" y="1724"/>
                    <a:pt x="5382" y="1895"/>
                  </a:cubicBezTo>
                  <a:cubicBezTo>
                    <a:pt x="5329" y="1922"/>
                    <a:pt x="5271" y="1933"/>
                    <a:pt x="5212" y="1933"/>
                  </a:cubicBezTo>
                  <a:cubicBezTo>
                    <a:pt x="5093" y="1933"/>
                    <a:pt x="4971" y="1887"/>
                    <a:pt x="4883" y="1817"/>
                  </a:cubicBezTo>
                  <a:cubicBezTo>
                    <a:pt x="4726" y="1685"/>
                    <a:pt x="4647" y="1502"/>
                    <a:pt x="4673" y="1292"/>
                  </a:cubicBezTo>
                  <a:cubicBezTo>
                    <a:pt x="4699" y="1160"/>
                    <a:pt x="4778" y="1055"/>
                    <a:pt x="4936" y="1003"/>
                  </a:cubicBezTo>
                  <a:cubicBezTo>
                    <a:pt x="5526" y="776"/>
                    <a:pt x="6064" y="662"/>
                    <a:pt x="6555" y="662"/>
                  </a:cubicBezTo>
                  <a:close/>
                  <a:moveTo>
                    <a:pt x="6504" y="0"/>
                  </a:moveTo>
                  <a:cubicBezTo>
                    <a:pt x="5939" y="0"/>
                    <a:pt x="5326" y="133"/>
                    <a:pt x="4647" y="399"/>
                  </a:cubicBezTo>
                  <a:cubicBezTo>
                    <a:pt x="4306" y="530"/>
                    <a:pt x="4043" y="845"/>
                    <a:pt x="3991" y="1187"/>
                  </a:cubicBezTo>
                  <a:cubicBezTo>
                    <a:pt x="3938" y="1633"/>
                    <a:pt x="4122" y="2053"/>
                    <a:pt x="4463" y="2315"/>
                  </a:cubicBezTo>
                  <a:cubicBezTo>
                    <a:pt x="4669" y="2487"/>
                    <a:pt x="4931" y="2580"/>
                    <a:pt x="5190" y="2580"/>
                  </a:cubicBezTo>
                  <a:cubicBezTo>
                    <a:pt x="5328" y="2580"/>
                    <a:pt x="5464" y="2554"/>
                    <a:pt x="5592" y="2499"/>
                  </a:cubicBezTo>
                  <a:cubicBezTo>
                    <a:pt x="5841" y="2366"/>
                    <a:pt x="6122" y="2296"/>
                    <a:pt x="6401" y="2296"/>
                  </a:cubicBezTo>
                  <a:cubicBezTo>
                    <a:pt x="6563" y="2296"/>
                    <a:pt x="6724" y="2320"/>
                    <a:pt x="6878" y="2368"/>
                  </a:cubicBezTo>
                  <a:cubicBezTo>
                    <a:pt x="6983" y="2394"/>
                    <a:pt x="7062" y="2447"/>
                    <a:pt x="7141" y="2525"/>
                  </a:cubicBezTo>
                  <a:cubicBezTo>
                    <a:pt x="7114" y="2578"/>
                    <a:pt x="7088" y="2657"/>
                    <a:pt x="7036" y="2709"/>
                  </a:cubicBezTo>
                  <a:cubicBezTo>
                    <a:pt x="6537" y="3208"/>
                    <a:pt x="6012" y="3680"/>
                    <a:pt x="5434" y="4074"/>
                  </a:cubicBezTo>
                  <a:cubicBezTo>
                    <a:pt x="5041" y="4363"/>
                    <a:pt x="4647" y="4651"/>
                    <a:pt x="4306" y="4993"/>
                  </a:cubicBezTo>
                  <a:cubicBezTo>
                    <a:pt x="3466" y="5728"/>
                    <a:pt x="2521" y="6699"/>
                    <a:pt x="2153" y="7906"/>
                  </a:cubicBezTo>
                  <a:cubicBezTo>
                    <a:pt x="1864" y="8956"/>
                    <a:pt x="2258" y="10400"/>
                    <a:pt x="3439" y="10925"/>
                  </a:cubicBezTo>
                  <a:cubicBezTo>
                    <a:pt x="3757" y="11063"/>
                    <a:pt x="4093" y="11121"/>
                    <a:pt x="4436" y="11121"/>
                  </a:cubicBezTo>
                  <a:cubicBezTo>
                    <a:pt x="5597" y="11121"/>
                    <a:pt x="6851" y="10454"/>
                    <a:pt x="7823" y="9928"/>
                  </a:cubicBezTo>
                  <a:lnTo>
                    <a:pt x="8269" y="9691"/>
                  </a:lnTo>
                  <a:lnTo>
                    <a:pt x="8637" y="9481"/>
                  </a:lnTo>
                  <a:cubicBezTo>
                    <a:pt x="9561" y="8991"/>
                    <a:pt x="10635" y="8419"/>
                    <a:pt x="11605" y="8419"/>
                  </a:cubicBezTo>
                  <a:cubicBezTo>
                    <a:pt x="11984" y="8419"/>
                    <a:pt x="12347" y="8506"/>
                    <a:pt x="12679" y="8720"/>
                  </a:cubicBezTo>
                  <a:cubicBezTo>
                    <a:pt x="12915" y="8851"/>
                    <a:pt x="13125" y="9114"/>
                    <a:pt x="13073" y="9219"/>
                  </a:cubicBezTo>
                  <a:cubicBezTo>
                    <a:pt x="12994" y="9403"/>
                    <a:pt x="12548" y="9665"/>
                    <a:pt x="12285" y="9796"/>
                  </a:cubicBezTo>
                  <a:lnTo>
                    <a:pt x="12102" y="9901"/>
                  </a:lnTo>
                  <a:cubicBezTo>
                    <a:pt x="11472" y="10243"/>
                    <a:pt x="10816" y="10610"/>
                    <a:pt x="10186" y="10951"/>
                  </a:cubicBezTo>
                  <a:cubicBezTo>
                    <a:pt x="9687" y="11214"/>
                    <a:pt x="9188" y="11476"/>
                    <a:pt x="8689" y="11765"/>
                  </a:cubicBezTo>
                  <a:cubicBezTo>
                    <a:pt x="8007" y="12133"/>
                    <a:pt x="7298" y="12474"/>
                    <a:pt x="6616" y="12789"/>
                  </a:cubicBezTo>
                  <a:cubicBezTo>
                    <a:pt x="5592" y="13261"/>
                    <a:pt x="4568" y="13786"/>
                    <a:pt x="3623" y="14390"/>
                  </a:cubicBezTo>
                  <a:cubicBezTo>
                    <a:pt x="2573" y="15073"/>
                    <a:pt x="158" y="16858"/>
                    <a:pt x="27" y="18800"/>
                  </a:cubicBezTo>
                  <a:cubicBezTo>
                    <a:pt x="1" y="19640"/>
                    <a:pt x="342" y="20401"/>
                    <a:pt x="998" y="20900"/>
                  </a:cubicBezTo>
                  <a:cubicBezTo>
                    <a:pt x="1799" y="21605"/>
                    <a:pt x="2710" y="21757"/>
                    <a:pt x="3632" y="21757"/>
                  </a:cubicBezTo>
                  <a:cubicBezTo>
                    <a:pt x="3979" y="21757"/>
                    <a:pt x="4328" y="21735"/>
                    <a:pt x="4673" y="21714"/>
                  </a:cubicBezTo>
                  <a:cubicBezTo>
                    <a:pt x="4950" y="21683"/>
                    <a:pt x="5236" y="21670"/>
                    <a:pt x="5520" y="21670"/>
                  </a:cubicBezTo>
                  <a:cubicBezTo>
                    <a:pt x="5721" y="21670"/>
                    <a:pt x="5921" y="21677"/>
                    <a:pt x="6117" y="21687"/>
                  </a:cubicBezTo>
                  <a:cubicBezTo>
                    <a:pt x="6432" y="21687"/>
                    <a:pt x="6747" y="21792"/>
                    <a:pt x="7009" y="21976"/>
                  </a:cubicBezTo>
                  <a:cubicBezTo>
                    <a:pt x="7246" y="22134"/>
                    <a:pt x="7246" y="22134"/>
                    <a:pt x="7009" y="22527"/>
                  </a:cubicBezTo>
                  <a:cubicBezTo>
                    <a:pt x="6563" y="23210"/>
                    <a:pt x="5776" y="23630"/>
                    <a:pt x="4988" y="24050"/>
                  </a:cubicBezTo>
                  <a:cubicBezTo>
                    <a:pt x="4752" y="24181"/>
                    <a:pt x="4489" y="24312"/>
                    <a:pt x="4253" y="24444"/>
                  </a:cubicBezTo>
                  <a:cubicBezTo>
                    <a:pt x="3886" y="24654"/>
                    <a:pt x="3676" y="25047"/>
                    <a:pt x="3676" y="25467"/>
                  </a:cubicBezTo>
                  <a:cubicBezTo>
                    <a:pt x="3676" y="25887"/>
                    <a:pt x="3886" y="26281"/>
                    <a:pt x="4253" y="26517"/>
                  </a:cubicBezTo>
                  <a:cubicBezTo>
                    <a:pt x="4411" y="26596"/>
                    <a:pt x="4568" y="26649"/>
                    <a:pt x="4726" y="26649"/>
                  </a:cubicBezTo>
                  <a:cubicBezTo>
                    <a:pt x="4909" y="26649"/>
                    <a:pt x="5093" y="26596"/>
                    <a:pt x="5251" y="26491"/>
                  </a:cubicBezTo>
                  <a:cubicBezTo>
                    <a:pt x="5513" y="26360"/>
                    <a:pt x="5749" y="26202"/>
                    <a:pt x="6012" y="26071"/>
                  </a:cubicBezTo>
                  <a:cubicBezTo>
                    <a:pt x="7036" y="25520"/>
                    <a:pt x="8086" y="24916"/>
                    <a:pt x="8794" y="23945"/>
                  </a:cubicBezTo>
                  <a:cubicBezTo>
                    <a:pt x="9661" y="22764"/>
                    <a:pt x="9687" y="21504"/>
                    <a:pt x="8847" y="20559"/>
                  </a:cubicBezTo>
                  <a:cubicBezTo>
                    <a:pt x="8132" y="19819"/>
                    <a:pt x="7120" y="19376"/>
                    <a:pt x="6076" y="19376"/>
                  </a:cubicBezTo>
                  <a:cubicBezTo>
                    <a:pt x="6046" y="19376"/>
                    <a:pt x="6016" y="19377"/>
                    <a:pt x="5986" y="19377"/>
                  </a:cubicBezTo>
                  <a:cubicBezTo>
                    <a:pt x="5618" y="19377"/>
                    <a:pt x="5251" y="19430"/>
                    <a:pt x="4909" y="19456"/>
                  </a:cubicBezTo>
                  <a:cubicBezTo>
                    <a:pt x="4636" y="19498"/>
                    <a:pt x="4359" y="19519"/>
                    <a:pt x="4083" y="19519"/>
                  </a:cubicBezTo>
                  <a:cubicBezTo>
                    <a:pt x="3668" y="19519"/>
                    <a:pt x="3256" y="19472"/>
                    <a:pt x="2862" y="19377"/>
                  </a:cubicBezTo>
                  <a:cubicBezTo>
                    <a:pt x="2573" y="19299"/>
                    <a:pt x="2389" y="19167"/>
                    <a:pt x="2363" y="19010"/>
                  </a:cubicBezTo>
                  <a:cubicBezTo>
                    <a:pt x="2311" y="18669"/>
                    <a:pt x="2704" y="18065"/>
                    <a:pt x="3439" y="17409"/>
                  </a:cubicBezTo>
                  <a:cubicBezTo>
                    <a:pt x="4568" y="16438"/>
                    <a:pt x="5854" y="15624"/>
                    <a:pt x="7246" y="15020"/>
                  </a:cubicBezTo>
                  <a:cubicBezTo>
                    <a:pt x="8506" y="14443"/>
                    <a:pt x="9739" y="13786"/>
                    <a:pt x="10947" y="13130"/>
                  </a:cubicBezTo>
                  <a:lnTo>
                    <a:pt x="10973" y="13104"/>
                  </a:lnTo>
                  <a:cubicBezTo>
                    <a:pt x="11262" y="12946"/>
                    <a:pt x="11551" y="12789"/>
                    <a:pt x="11839" y="12658"/>
                  </a:cubicBezTo>
                  <a:cubicBezTo>
                    <a:pt x="12705" y="12238"/>
                    <a:pt x="13545" y="11739"/>
                    <a:pt x="14307" y="11161"/>
                  </a:cubicBezTo>
                  <a:cubicBezTo>
                    <a:pt x="15094" y="10610"/>
                    <a:pt x="15462" y="9639"/>
                    <a:pt x="15278" y="8694"/>
                  </a:cubicBezTo>
                  <a:cubicBezTo>
                    <a:pt x="15042" y="7618"/>
                    <a:pt x="14044" y="6646"/>
                    <a:pt x="12810" y="6305"/>
                  </a:cubicBezTo>
                  <a:cubicBezTo>
                    <a:pt x="12419" y="6203"/>
                    <a:pt x="12031" y="6159"/>
                    <a:pt x="11649" y="6159"/>
                  </a:cubicBezTo>
                  <a:cubicBezTo>
                    <a:pt x="10061" y="6159"/>
                    <a:pt x="8578" y="6930"/>
                    <a:pt x="7351" y="7565"/>
                  </a:cubicBezTo>
                  <a:cubicBezTo>
                    <a:pt x="6589" y="7985"/>
                    <a:pt x="5802" y="8353"/>
                    <a:pt x="4988" y="8641"/>
                  </a:cubicBezTo>
                  <a:lnTo>
                    <a:pt x="4857" y="8694"/>
                  </a:lnTo>
                  <a:cubicBezTo>
                    <a:pt x="4751" y="8736"/>
                    <a:pt x="4559" y="8813"/>
                    <a:pt x="4461" y="8813"/>
                  </a:cubicBezTo>
                  <a:cubicBezTo>
                    <a:pt x="4438" y="8813"/>
                    <a:pt x="4421" y="8809"/>
                    <a:pt x="4411" y="8799"/>
                  </a:cubicBezTo>
                  <a:cubicBezTo>
                    <a:pt x="4384" y="8799"/>
                    <a:pt x="4384" y="8773"/>
                    <a:pt x="4358" y="8746"/>
                  </a:cubicBezTo>
                  <a:cubicBezTo>
                    <a:pt x="4253" y="8431"/>
                    <a:pt x="4673" y="7906"/>
                    <a:pt x="4909" y="7618"/>
                  </a:cubicBezTo>
                  <a:lnTo>
                    <a:pt x="4962" y="7565"/>
                  </a:lnTo>
                  <a:cubicBezTo>
                    <a:pt x="5566" y="6856"/>
                    <a:pt x="6248" y="6253"/>
                    <a:pt x="7009" y="5701"/>
                  </a:cubicBezTo>
                  <a:cubicBezTo>
                    <a:pt x="7219" y="5544"/>
                    <a:pt x="7403" y="5386"/>
                    <a:pt x="7613" y="5229"/>
                  </a:cubicBezTo>
                  <a:lnTo>
                    <a:pt x="7692" y="5150"/>
                  </a:lnTo>
                  <a:cubicBezTo>
                    <a:pt x="8427" y="4573"/>
                    <a:pt x="9319" y="3838"/>
                    <a:pt x="9477" y="2788"/>
                  </a:cubicBezTo>
                  <a:cubicBezTo>
                    <a:pt x="9608" y="1633"/>
                    <a:pt x="8716" y="635"/>
                    <a:pt x="7744" y="242"/>
                  </a:cubicBezTo>
                  <a:cubicBezTo>
                    <a:pt x="7354" y="81"/>
                    <a:pt x="6943" y="0"/>
                    <a:pt x="650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717250" y="4332600"/>
              <a:ext cx="429200" cy="648325"/>
            </a:xfrm>
            <a:custGeom>
              <a:avLst/>
              <a:gdLst/>
              <a:ahLst/>
              <a:cxnLst/>
              <a:rect l="l" t="t" r="r" b="b"/>
              <a:pathLst>
                <a:path w="17168" h="25933" extrusionOk="0">
                  <a:moveTo>
                    <a:pt x="7753" y="0"/>
                  </a:moveTo>
                  <a:cubicBezTo>
                    <a:pt x="7155" y="0"/>
                    <a:pt x="6558" y="150"/>
                    <a:pt x="6011" y="359"/>
                  </a:cubicBezTo>
                  <a:cubicBezTo>
                    <a:pt x="5123" y="710"/>
                    <a:pt x="5588" y="1914"/>
                    <a:pt x="6367" y="1914"/>
                  </a:cubicBezTo>
                  <a:cubicBezTo>
                    <a:pt x="6463" y="1914"/>
                    <a:pt x="6564" y="1896"/>
                    <a:pt x="6667" y="1856"/>
                  </a:cubicBezTo>
                  <a:cubicBezTo>
                    <a:pt x="6958" y="1710"/>
                    <a:pt x="7279" y="1634"/>
                    <a:pt x="7599" y="1634"/>
                  </a:cubicBezTo>
                  <a:cubicBezTo>
                    <a:pt x="7799" y="1634"/>
                    <a:pt x="7998" y="1664"/>
                    <a:pt x="8190" y="1724"/>
                  </a:cubicBezTo>
                  <a:cubicBezTo>
                    <a:pt x="8689" y="1934"/>
                    <a:pt x="8794" y="2197"/>
                    <a:pt x="8479" y="2591"/>
                  </a:cubicBezTo>
                  <a:cubicBezTo>
                    <a:pt x="7691" y="3457"/>
                    <a:pt x="6589" y="4087"/>
                    <a:pt x="5696" y="4874"/>
                  </a:cubicBezTo>
                  <a:cubicBezTo>
                    <a:pt x="4882" y="5609"/>
                    <a:pt x="3990" y="6554"/>
                    <a:pt x="3675" y="7630"/>
                  </a:cubicBezTo>
                  <a:cubicBezTo>
                    <a:pt x="3386" y="8602"/>
                    <a:pt x="3806" y="9835"/>
                    <a:pt x="4777" y="10255"/>
                  </a:cubicBezTo>
                  <a:cubicBezTo>
                    <a:pt x="5042" y="10378"/>
                    <a:pt x="5328" y="10430"/>
                    <a:pt x="5627" y="10430"/>
                  </a:cubicBezTo>
                  <a:cubicBezTo>
                    <a:pt x="6868" y="10430"/>
                    <a:pt x="8319" y="9529"/>
                    <a:pt x="9292" y="9022"/>
                  </a:cubicBezTo>
                  <a:cubicBezTo>
                    <a:pt x="10280" y="8518"/>
                    <a:pt x="11582" y="7729"/>
                    <a:pt x="12797" y="7729"/>
                  </a:cubicBezTo>
                  <a:cubicBezTo>
                    <a:pt x="13230" y="7729"/>
                    <a:pt x="13651" y="7829"/>
                    <a:pt x="14043" y="8077"/>
                  </a:cubicBezTo>
                  <a:cubicBezTo>
                    <a:pt x="14332" y="8234"/>
                    <a:pt x="14700" y="8602"/>
                    <a:pt x="14568" y="8969"/>
                  </a:cubicBezTo>
                  <a:cubicBezTo>
                    <a:pt x="14437" y="9337"/>
                    <a:pt x="13781" y="9625"/>
                    <a:pt x="13440" y="9809"/>
                  </a:cubicBezTo>
                  <a:cubicBezTo>
                    <a:pt x="12311" y="10465"/>
                    <a:pt x="11156" y="11043"/>
                    <a:pt x="10027" y="11673"/>
                  </a:cubicBezTo>
                  <a:cubicBezTo>
                    <a:pt x="8374" y="12618"/>
                    <a:pt x="6589" y="13248"/>
                    <a:pt x="4987" y="14298"/>
                  </a:cubicBezTo>
                  <a:cubicBezTo>
                    <a:pt x="3255" y="15453"/>
                    <a:pt x="0" y="18209"/>
                    <a:pt x="2389" y="20309"/>
                  </a:cubicBezTo>
                  <a:cubicBezTo>
                    <a:pt x="3106" y="20933"/>
                    <a:pt x="3930" y="21074"/>
                    <a:pt x="4788" y="21074"/>
                  </a:cubicBezTo>
                  <a:cubicBezTo>
                    <a:pt x="5489" y="21074"/>
                    <a:pt x="6213" y="20980"/>
                    <a:pt x="6917" y="20980"/>
                  </a:cubicBezTo>
                  <a:cubicBezTo>
                    <a:pt x="7053" y="20980"/>
                    <a:pt x="7189" y="20983"/>
                    <a:pt x="7324" y="20991"/>
                  </a:cubicBezTo>
                  <a:cubicBezTo>
                    <a:pt x="7691" y="20991"/>
                    <a:pt x="8059" y="21123"/>
                    <a:pt x="8400" y="21333"/>
                  </a:cubicBezTo>
                  <a:cubicBezTo>
                    <a:pt x="8820" y="21621"/>
                    <a:pt x="8767" y="21858"/>
                    <a:pt x="8479" y="22330"/>
                  </a:cubicBezTo>
                  <a:cubicBezTo>
                    <a:pt x="7849" y="23328"/>
                    <a:pt x="6589" y="23774"/>
                    <a:pt x="5617" y="24351"/>
                  </a:cubicBezTo>
                  <a:cubicBezTo>
                    <a:pt x="4834" y="24799"/>
                    <a:pt x="5215" y="25933"/>
                    <a:pt x="5913" y="25933"/>
                  </a:cubicBezTo>
                  <a:cubicBezTo>
                    <a:pt x="6034" y="25933"/>
                    <a:pt x="6164" y="25899"/>
                    <a:pt x="6300" y="25821"/>
                  </a:cubicBezTo>
                  <a:cubicBezTo>
                    <a:pt x="7507" y="25113"/>
                    <a:pt x="8899" y="24561"/>
                    <a:pt x="9739" y="23380"/>
                  </a:cubicBezTo>
                  <a:cubicBezTo>
                    <a:pt x="10421" y="22461"/>
                    <a:pt x="10631" y="21333"/>
                    <a:pt x="9817" y="20414"/>
                  </a:cubicBezTo>
                  <a:cubicBezTo>
                    <a:pt x="9135" y="19705"/>
                    <a:pt x="8190" y="19338"/>
                    <a:pt x="7192" y="19338"/>
                  </a:cubicBezTo>
                  <a:cubicBezTo>
                    <a:pt x="6510" y="19338"/>
                    <a:pt x="5757" y="19489"/>
                    <a:pt x="5028" y="19489"/>
                  </a:cubicBezTo>
                  <a:cubicBezTo>
                    <a:pt x="4664" y="19489"/>
                    <a:pt x="4305" y="19451"/>
                    <a:pt x="3964" y="19338"/>
                  </a:cubicBezTo>
                  <a:cubicBezTo>
                    <a:pt x="2441" y="18839"/>
                    <a:pt x="3727" y="17448"/>
                    <a:pt x="4436" y="16792"/>
                  </a:cubicBezTo>
                  <a:cubicBezTo>
                    <a:pt x="5591" y="15794"/>
                    <a:pt x="6904" y="14980"/>
                    <a:pt x="8321" y="14377"/>
                  </a:cubicBezTo>
                  <a:cubicBezTo>
                    <a:pt x="9607" y="13747"/>
                    <a:pt x="10815" y="13090"/>
                    <a:pt x="12049" y="12434"/>
                  </a:cubicBezTo>
                  <a:cubicBezTo>
                    <a:pt x="13151" y="11857"/>
                    <a:pt x="14358" y="11358"/>
                    <a:pt x="15330" y="10544"/>
                  </a:cubicBezTo>
                  <a:cubicBezTo>
                    <a:pt x="17167" y="9074"/>
                    <a:pt x="15907" y="6817"/>
                    <a:pt x="13938" y="6292"/>
                  </a:cubicBezTo>
                  <a:cubicBezTo>
                    <a:pt x="13571" y="6192"/>
                    <a:pt x="13207" y="6148"/>
                    <a:pt x="12846" y="6148"/>
                  </a:cubicBezTo>
                  <a:cubicBezTo>
                    <a:pt x="11403" y="6148"/>
                    <a:pt x="10017" y="6853"/>
                    <a:pt x="8715" y="7525"/>
                  </a:cubicBezTo>
                  <a:cubicBezTo>
                    <a:pt x="7954" y="7945"/>
                    <a:pt x="7140" y="8313"/>
                    <a:pt x="6326" y="8628"/>
                  </a:cubicBezTo>
                  <a:cubicBezTo>
                    <a:pt x="6104" y="8702"/>
                    <a:pt x="5865" y="8826"/>
                    <a:pt x="5662" y="8826"/>
                  </a:cubicBezTo>
                  <a:cubicBezTo>
                    <a:pt x="5504" y="8826"/>
                    <a:pt x="5368" y="8752"/>
                    <a:pt x="5276" y="8523"/>
                  </a:cubicBezTo>
                  <a:cubicBezTo>
                    <a:pt x="5092" y="7998"/>
                    <a:pt x="5644" y="7394"/>
                    <a:pt x="5932" y="7000"/>
                  </a:cubicBezTo>
                  <a:cubicBezTo>
                    <a:pt x="6694" y="6082"/>
                    <a:pt x="7717" y="5373"/>
                    <a:pt x="8636" y="4638"/>
                  </a:cubicBezTo>
                  <a:cubicBezTo>
                    <a:pt x="9345" y="4034"/>
                    <a:pt x="10237" y="3378"/>
                    <a:pt x="10369" y="2407"/>
                  </a:cubicBezTo>
                  <a:cubicBezTo>
                    <a:pt x="10500" y="1436"/>
                    <a:pt x="9712" y="569"/>
                    <a:pt x="8872" y="202"/>
                  </a:cubicBezTo>
                  <a:cubicBezTo>
                    <a:pt x="8507" y="60"/>
                    <a:pt x="8130" y="0"/>
                    <a:pt x="775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747425" y="4324325"/>
              <a:ext cx="386550" cy="665625"/>
            </a:xfrm>
            <a:custGeom>
              <a:avLst/>
              <a:gdLst/>
              <a:ahLst/>
              <a:cxnLst/>
              <a:rect l="l" t="t" r="r" b="b"/>
              <a:pathLst>
                <a:path w="15462" h="26625" extrusionOk="0">
                  <a:moveTo>
                    <a:pt x="6525" y="656"/>
                  </a:moveTo>
                  <a:cubicBezTo>
                    <a:pt x="6897" y="656"/>
                    <a:pt x="7241" y="722"/>
                    <a:pt x="7560" y="848"/>
                  </a:cubicBezTo>
                  <a:cubicBezTo>
                    <a:pt x="8295" y="1137"/>
                    <a:pt x="8978" y="1898"/>
                    <a:pt x="8873" y="2685"/>
                  </a:cubicBezTo>
                  <a:cubicBezTo>
                    <a:pt x="8768" y="3499"/>
                    <a:pt x="8007" y="4103"/>
                    <a:pt x="7350" y="4628"/>
                  </a:cubicBezTo>
                  <a:lnTo>
                    <a:pt x="7245" y="4706"/>
                  </a:lnTo>
                  <a:lnTo>
                    <a:pt x="6642" y="5179"/>
                  </a:lnTo>
                  <a:cubicBezTo>
                    <a:pt x="5854" y="5756"/>
                    <a:pt x="5145" y="6413"/>
                    <a:pt x="4515" y="7121"/>
                  </a:cubicBezTo>
                  <a:lnTo>
                    <a:pt x="4463" y="7200"/>
                  </a:lnTo>
                  <a:cubicBezTo>
                    <a:pt x="4122" y="7594"/>
                    <a:pt x="3570" y="8303"/>
                    <a:pt x="3807" y="8959"/>
                  </a:cubicBezTo>
                  <a:cubicBezTo>
                    <a:pt x="3859" y="9143"/>
                    <a:pt x="3990" y="9300"/>
                    <a:pt x="4174" y="9405"/>
                  </a:cubicBezTo>
                  <a:cubicBezTo>
                    <a:pt x="4287" y="9433"/>
                    <a:pt x="4404" y="9448"/>
                    <a:pt x="4521" y="9448"/>
                  </a:cubicBezTo>
                  <a:cubicBezTo>
                    <a:pt x="4731" y="9448"/>
                    <a:pt x="4943" y="9401"/>
                    <a:pt x="5145" y="9300"/>
                  </a:cubicBezTo>
                  <a:lnTo>
                    <a:pt x="5250" y="9248"/>
                  </a:lnTo>
                  <a:cubicBezTo>
                    <a:pt x="6090" y="8933"/>
                    <a:pt x="6904" y="8565"/>
                    <a:pt x="7692" y="8145"/>
                  </a:cubicBezTo>
                  <a:cubicBezTo>
                    <a:pt x="8920" y="7510"/>
                    <a:pt x="10268" y="6806"/>
                    <a:pt x="11680" y="6806"/>
                  </a:cubicBezTo>
                  <a:cubicBezTo>
                    <a:pt x="12019" y="6806"/>
                    <a:pt x="12360" y="6846"/>
                    <a:pt x="12705" y="6938"/>
                  </a:cubicBezTo>
                  <a:cubicBezTo>
                    <a:pt x="13650" y="7148"/>
                    <a:pt x="14411" y="7883"/>
                    <a:pt x="14674" y="8828"/>
                  </a:cubicBezTo>
                  <a:cubicBezTo>
                    <a:pt x="14831" y="9536"/>
                    <a:pt x="14543" y="10245"/>
                    <a:pt x="13939" y="10639"/>
                  </a:cubicBezTo>
                  <a:cubicBezTo>
                    <a:pt x="13204" y="11190"/>
                    <a:pt x="12416" y="11663"/>
                    <a:pt x="11603" y="12056"/>
                  </a:cubicBezTo>
                  <a:cubicBezTo>
                    <a:pt x="11314" y="12188"/>
                    <a:pt x="11025" y="12345"/>
                    <a:pt x="10737" y="12503"/>
                  </a:cubicBezTo>
                  <a:lnTo>
                    <a:pt x="10684" y="12529"/>
                  </a:lnTo>
                  <a:cubicBezTo>
                    <a:pt x="9450" y="13211"/>
                    <a:pt x="8269" y="13841"/>
                    <a:pt x="7035" y="14419"/>
                  </a:cubicBezTo>
                  <a:cubicBezTo>
                    <a:pt x="5592" y="15049"/>
                    <a:pt x="4253" y="15889"/>
                    <a:pt x="3045" y="16913"/>
                  </a:cubicBezTo>
                  <a:cubicBezTo>
                    <a:pt x="2389" y="17490"/>
                    <a:pt x="1628" y="18383"/>
                    <a:pt x="1785" y="19144"/>
                  </a:cubicBezTo>
                  <a:cubicBezTo>
                    <a:pt x="1890" y="19564"/>
                    <a:pt x="2258" y="19905"/>
                    <a:pt x="2704" y="20010"/>
                  </a:cubicBezTo>
                  <a:cubicBezTo>
                    <a:pt x="3148" y="20117"/>
                    <a:pt x="3592" y="20171"/>
                    <a:pt x="4042" y="20171"/>
                  </a:cubicBezTo>
                  <a:cubicBezTo>
                    <a:pt x="4362" y="20171"/>
                    <a:pt x="4686" y="20143"/>
                    <a:pt x="5014" y="20089"/>
                  </a:cubicBezTo>
                  <a:cubicBezTo>
                    <a:pt x="5355" y="20062"/>
                    <a:pt x="5697" y="20036"/>
                    <a:pt x="6012" y="20036"/>
                  </a:cubicBezTo>
                  <a:cubicBezTo>
                    <a:pt x="6044" y="20035"/>
                    <a:pt x="6076" y="20035"/>
                    <a:pt x="6108" y="20035"/>
                  </a:cubicBezTo>
                  <a:cubicBezTo>
                    <a:pt x="6966" y="20035"/>
                    <a:pt x="7793" y="20374"/>
                    <a:pt x="8400" y="20981"/>
                  </a:cubicBezTo>
                  <a:cubicBezTo>
                    <a:pt x="9267" y="21979"/>
                    <a:pt x="8637" y="23107"/>
                    <a:pt x="8322" y="23554"/>
                  </a:cubicBezTo>
                  <a:cubicBezTo>
                    <a:pt x="7692" y="24420"/>
                    <a:pt x="6694" y="24971"/>
                    <a:pt x="5749" y="25470"/>
                  </a:cubicBezTo>
                  <a:cubicBezTo>
                    <a:pt x="5487" y="25627"/>
                    <a:pt x="5224" y="25759"/>
                    <a:pt x="4962" y="25916"/>
                  </a:cubicBezTo>
                  <a:cubicBezTo>
                    <a:pt x="4904" y="25959"/>
                    <a:pt x="4838" y="25979"/>
                    <a:pt x="4769" y="25979"/>
                  </a:cubicBezTo>
                  <a:cubicBezTo>
                    <a:pt x="4712" y="25979"/>
                    <a:pt x="4653" y="25966"/>
                    <a:pt x="4594" y="25942"/>
                  </a:cubicBezTo>
                  <a:cubicBezTo>
                    <a:pt x="4437" y="25837"/>
                    <a:pt x="4332" y="25654"/>
                    <a:pt x="4332" y="25444"/>
                  </a:cubicBezTo>
                  <a:cubicBezTo>
                    <a:pt x="4332" y="25260"/>
                    <a:pt x="4437" y="25076"/>
                    <a:pt x="4594" y="24997"/>
                  </a:cubicBezTo>
                  <a:cubicBezTo>
                    <a:pt x="4830" y="24866"/>
                    <a:pt x="5067" y="24735"/>
                    <a:pt x="5303" y="24604"/>
                  </a:cubicBezTo>
                  <a:cubicBezTo>
                    <a:pt x="6117" y="24184"/>
                    <a:pt x="7035" y="23711"/>
                    <a:pt x="7587" y="22871"/>
                  </a:cubicBezTo>
                  <a:cubicBezTo>
                    <a:pt x="7849" y="22425"/>
                    <a:pt x="8112" y="21926"/>
                    <a:pt x="7403" y="21427"/>
                  </a:cubicBezTo>
                  <a:cubicBezTo>
                    <a:pt x="7035" y="21165"/>
                    <a:pt x="6615" y="21034"/>
                    <a:pt x="6169" y="21007"/>
                  </a:cubicBezTo>
                  <a:lnTo>
                    <a:pt x="5697" y="21007"/>
                  </a:lnTo>
                  <a:cubicBezTo>
                    <a:pt x="5355" y="21007"/>
                    <a:pt x="4988" y="21034"/>
                    <a:pt x="4673" y="21086"/>
                  </a:cubicBezTo>
                  <a:cubicBezTo>
                    <a:pt x="4350" y="21101"/>
                    <a:pt x="4030" y="21117"/>
                    <a:pt x="3718" y="21117"/>
                  </a:cubicBezTo>
                  <a:cubicBezTo>
                    <a:pt x="2891" y="21117"/>
                    <a:pt x="2119" y="21002"/>
                    <a:pt x="1470" y="20430"/>
                  </a:cubicBezTo>
                  <a:cubicBezTo>
                    <a:pt x="972" y="20062"/>
                    <a:pt x="683" y="19485"/>
                    <a:pt x="735" y="18881"/>
                  </a:cubicBezTo>
                  <a:cubicBezTo>
                    <a:pt x="814" y="17516"/>
                    <a:pt x="2468" y="15968"/>
                    <a:pt x="4017" y="14970"/>
                  </a:cubicBezTo>
                  <a:cubicBezTo>
                    <a:pt x="4935" y="14393"/>
                    <a:pt x="5933" y="13868"/>
                    <a:pt x="6930" y="13421"/>
                  </a:cubicBezTo>
                  <a:cubicBezTo>
                    <a:pt x="7639" y="13080"/>
                    <a:pt x="8348" y="12739"/>
                    <a:pt x="9057" y="12345"/>
                  </a:cubicBezTo>
                  <a:cubicBezTo>
                    <a:pt x="9529" y="12083"/>
                    <a:pt x="10028" y="11820"/>
                    <a:pt x="10527" y="11558"/>
                  </a:cubicBezTo>
                  <a:cubicBezTo>
                    <a:pt x="11130" y="11190"/>
                    <a:pt x="11787" y="10849"/>
                    <a:pt x="12443" y="10481"/>
                  </a:cubicBezTo>
                  <a:lnTo>
                    <a:pt x="12626" y="10376"/>
                  </a:lnTo>
                  <a:cubicBezTo>
                    <a:pt x="13020" y="10166"/>
                    <a:pt x="13545" y="9878"/>
                    <a:pt x="13729" y="9484"/>
                  </a:cubicBezTo>
                  <a:cubicBezTo>
                    <a:pt x="13913" y="8959"/>
                    <a:pt x="13545" y="8460"/>
                    <a:pt x="13073" y="8171"/>
                  </a:cubicBezTo>
                  <a:cubicBezTo>
                    <a:pt x="12621" y="7891"/>
                    <a:pt x="12142" y="7779"/>
                    <a:pt x="11656" y="7779"/>
                  </a:cubicBezTo>
                  <a:cubicBezTo>
                    <a:pt x="10504" y="7779"/>
                    <a:pt x="9316" y="8408"/>
                    <a:pt x="8374" y="8906"/>
                  </a:cubicBezTo>
                  <a:lnTo>
                    <a:pt x="7980" y="9116"/>
                  </a:lnTo>
                  <a:lnTo>
                    <a:pt x="7534" y="9353"/>
                  </a:lnTo>
                  <a:cubicBezTo>
                    <a:pt x="6616" y="9833"/>
                    <a:pt x="5448" y="10462"/>
                    <a:pt x="4467" y="10462"/>
                  </a:cubicBezTo>
                  <a:cubicBezTo>
                    <a:pt x="4215" y="10462"/>
                    <a:pt x="3975" y="10421"/>
                    <a:pt x="3754" y="10324"/>
                  </a:cubicBezTo>
                  <a:cubicBezTo>
                    <a:pt x="2914" y="9956"/>
                    <a:pt x="2599" y="8880"/>
                    <a:pt x="2835" y="8093"/>
                  </a:cubicBezTo>
                  <a:cubicBezTo>
                    <a:pt x="3124" y="7043"/>
                    <a:pt x="4017" y="6124"/>
                    <a:pt x="4778" y="5468"/>
                  </a:cubicBezTo>
                  <a:cubicBezTo>
                    <a:pt x="5093" y="5153"/>
                    <a:pt x="5460" y="4890"/>
                    <a:pt x="5854" y="4602"/>
                  </a:cubicBezTo>
                  <a:cubicBezTo>
                    <a:pt x="6484" y="4182"/>
                    <a:pt x="7035" y="3683"/>
                    <a:pt x="7560" y="3105"/>
                  </a:cubicBezTo>
                  <a:cubicBezTo>
                    <a:pt x="7770" y="2922"/>
                    <a:pt x="7849" y="2633"/>
                    <a:pt x="7823" y="2370"/>
                  </a:cubicBezTo>
                  <a:cubicBezTo>
                    <a:pt x="7718" y="1977"/>
                    <a:pt x="7298" y="1793"/>
                    <a:pt x="7167" y="1740"/>
                  </a:cubicBezTo>
                  <a:cubicBezTo>
                    <a:pt x="6970" y="1664"/>
                    <a:pt x="6755" y="1624"/>
                    <a:pt x="6519" y="1624"/>
                  </a:cubicBezTo>
                  <a:cubicBezTo>
                    <a:pt x="6187" y="1624"/>
                    <a:pt x="5811" y="1703"/>
                    <a:pt x="5382" y="1872"/>
                  </a:cubicBezTo>
                  <a:cubicBezTo>
                    <a:pt x="5323" y="1901"/>
                    <a:pt x="5256" y="1916"/>
                    <a:pt x="5189" y="1916"/>
                  </a:cubicBezTo>
                  <a:cubicBezTo>
                    <a:pt x="5078" y="1916"/>
                    <a:pt x="4965" y="1875"/>
                    <a:pt x="4883" y="1793"/>
                  </a:cubicBezTo>
                  <a:cubicBezTo>
                    <a:pt x="4725" y="1688"/>
                    <a:pt x="4647" y="1478"/>
                    <a:pt x="4673" y="1294"/>
                  </a:cubicBezTo>
                  <a:cubicBezTo>
                    <a:pt x="4699" y="1163"/>
                    <a:pt x="4778" y="1032"/>
                    <a:pt x="4935" y="1005"/>
                  </a:cubicBezTo>
                  <a:cubicBezTo>
                    <a:pt x="5514" y="768"/>
                    <a:pt x="6042" y="656"/>
                    <a:pt x="6525" y="656"/>
                  </a:cubicBezTo>
                  <a:close/>
                  <a:moveTo>
                    <a:pt x="6485" y="1"/>
                  </a:moveTo>
                  <a:cubicBezTo>
                    <a:pt x="5925" y="1"/>
                    <a:pt x="5318" y="127"/>
                    <a:pt x="4647" y="375"/>
                  </a:cubicBezTo>
                  <a:cubicBezTo>
                    <a:pt x="4305" y="507"/>
                    <a:pt x="4043" y="822"/>
                    <a:pt x="3990" y="1189"/>
                  </a:cubicBezTo>
                  <a:cubicBezTo>
                    <a:pt x="3938" y="1609"/>
                    <a:pt x="4122" y="2055"/>
                    <a:pt x="4463" y="2318"/>
                  </a:cubicBezTo>
                  <a:cubicBezTo>
                    <a:pt x="4660" y="2482"/>
                    <a:pt x="4908" y="2564"/>
                    <a:pt x="5156" y="2564"/>
                  </a:cubicBezTo>
                  <a:cubicBezTo>
                    <a:pt x="5305" y="2564"/>
                    <a:pt x="5454" y="2534"/>
                    <a:pt x="5592" y="2475"/>
                  </a:cubicBezTo>
                  <a:cubicBezTo>
                    <a:pt x="5850" y="2355"/>
                    <a:pt x="6143" y="2291"/>
                    <a:pt x="6432" y="2291"/>
                  </a:cubicBezTo>
                  <a:cubicBezTo>
                    <a:pt x="6583" y="2291"/>
                    <a:pt x="6734" y="2308"/>
                    <a:pt x="6878" y="2344"/>
                  </a:cubicBezTo>
                  <a:cubicBezTo>
                    <a:pt x="6983" y="2397"/>
                    <a:pt x="7062" y="2449"/>
                    <a:pt x="7140" y="2502"/>
                  </a:cubicBezTo>
                  <a:cubicBezTo>
                    <a:pt x="7114" y="2580"/>
                    <a:pt x="7088" y="2633"/>
                    <a:pt x="7035" y="2685"/>
                  </a:cubicBezTo>
                  <a:cubicBezTo>
                    <a:pt x="6537" y="3210"/>
                    <a:pt x="6012" y="3683"/>
                    <a:pt x="5434" y="4077"/>
                  </a:cubicBezTo>
                  <a:cubicBezTo>
                    <a:pt x="5040" y="4365"/>
                    <a:pt x="4647" y="4654"/>
                    <a:pt x="4305" y="4969"/>
                  </a:cubicBezTo>
                  <a:cubicBezTo>
                    <a:pt x="3465" y="5704"/>
                    <a:pt x="2520" y="6701"/>
                    <a:pt x="2153" y="7883"/>
                  </a:cubicBezTo>
                  <a:cubicBezTo>
                    <a:pt x="1864" y="8959"/>
                    <a:pt x="2258" y="10403"/>
                    <a:pt x="3439" y="10928"/>
                  </a:cubicBezTo>
                  <a:cubicBezTo>
                    <a:pt x="3751" y="11063"/>
                    <a:pt x="4081" y="11121"/>
                    <a:pt x="4418" y="11121"/>
                  </a:cubicBezTo>
                  <a:cubicBezTo>
                    <a:pt x="5584" y="11121"/>
                    <a:pt x="6846" y="10433"/>
                    <a:pt x="7823" y="9904"/>
                  </a:cubicBezTo>
                  <a:lnTo>
                    <a:pt x="8269" y="9668"/>
                  </a:lnTo>
                  <a:lnTo>
                    <a:pt x="8637" y="9458"/>
                  </a:lnTo>
                  <a:cubicBezTo>
                    <a:pt x="9568" y="8982"/>
                    <a:pt x="10651" y="8411"/>
                    <a:pt x="11626" y="8411"/>
                  </a:cubicBezTo>
                  <a:cubicBezTo>
                    <a:pt x="11997" y="8411"/>
                    <a:pt x="12353" y="8494"/>
                    <a:pt x="12679" y="8696"/>
                  </a:cubicBezTo>
                  <a:cubicBezTo>
                    <a:pt x="12915" y="8854"/>
                    <a:pt x="13125" y="9090"/>
                    <a:pt x="13073" y="9195"/>
                  </a:cubicBezTo>
                  <a:cubicBezTo>
                    <a:pt x="12994" y="9405"/>
                    <a:pt x="12548" y="9641"/>
                    <a:pt x="12285" y="9773"/>
                  </a:cubicBezTo>
                  <a:lnTo>
                    <a:pt x="12102" y="9878"/>
                  </a:lnTo>
                  <a:cubicBezTo>
                    <a:pt x="11472" y="10245"/>
                    <a:pt x="10815" y="10613"/>
                    <a:pt x="10185" y="10928"/>
                  </a:cubicBezTo>
                  <a:cubicBezTo>
                    <a:pt x="9687" y="11216"/>
                    <a:pt x="9188" y="11479"/>
                    <a:pt x="8689" y="11741"/>
                  </a:cubicBezTo>
                  <a:cubicBezTo>
                    <a:pt x="8007" y="12135"/>
                    <a:pt x="7298" y="12450"/>
                    <a:pt x="6615" y="12791"/>
                  </a:cubicBezTo>
                  <a:cubicBezTo>
                    <a:pt x="5592" y="13238"/>
                    <a:pt x="4568" y="13789"/>
                    <a:pt x="3623" y="14393"/>
                  </a:cubicBezTo>
                  <a:cubicBezTo>
                    <a:pt x="2573" y="15075"/>
                    <a:pt x="158" y="16860"/>
                    <a:pt x="27" y="18802"/>
                  </a:cubicBezTo>
                  <a:cubicBezTo>
                    <a:pt x="1" y="19616"/>
                    <a:pt x="342" y="20404"/>
                    <a:pt x="998" y="20902"/>
                  </a:cubicBezTo>
                  <a:cubicBezTo>
                    <a:pt x="1778" y="21590"/>
                    <a:pt x="2664" y="21738"/>
                    <a:pt x="3562" y="21738"/>
                  </a:cubicBezTo>
                  <a:cubicBezTo>
                    <a:pt x="3932" y="21738"/>
                    <a:pt x="4305" y="21713"/>
                    <a:pt x="4673" y="21690"/>
                  </a:cubicBezTo>
                  <a:cubicBezTo>
                    <a:pt x="5007" y="21671"/>
                    <a:pt x="5354" y="21653"/>
                    <a:pt x="5696" y="21653"/>
                  </a:cubicBezTo>
                  <a:cubicBezTo>
                    <a:pt x="5838" y="21653"/>
                    <a:pt x="5978" y="21656"/>
                    <a:pt x="6117" y="21664"/>
                  </a:cubicBezTo>
                  <a:cubicBezTo>
                    <a:pt x="6432" y="21690"/>
                    <a:pt x="6747" y="21795"/>
                    <a:pt x="7009" y="21952"/>
                  </a:cubicBezTo>
                  <a:cubicBezTo>
                    <a:pt x="7245" y="22110"/>
                    <a:pt x="7245" y="22136"/>
                    <a:pt x="7009" y="22530"/>
                  </a:cubicBezTo>
                  <a:cubicBezTo>
                    <a:pt x="6563" y="23212"/>
                    <a:pt x="5775" y="23632"/>
                    <a:pt x="4988" y="24026"/>
                  </a:cubicBezTo>
                  <a:cubicBezTo>
                    <a:pt x="4752" y="24157"/>
                    <a:pt x="4489" y="24289"/>
                    <a:pt x="4253" y="24420"/>
                  </a:cubicBezTo>
                  <a:cubicBezTo>
                    <a:pt x="3885" y="24630"/>
                    <a:pt x="3675" y="25024"/>
                    <a:pt x="3675" y="25444"/>
                  </a:cubicBezTo>
                  <a:cubicBezTo>
                    <a:pt x="3675" y="25890"/>
                    <a:pt x="3885" y="26284"/>
                    <a:pt x="4253" y="26520"/>
                  </a:cubicBezTo>
                  <a:cubicBezTo>
                    <a:pt x="4410" y="26599"/>
                    <a:pt x="4568" y="26625"/>
                    <a:pt x="4725" y="26625"/>
                  </a:cubicBezTo>
                  <a:cubicBezTo>
                    <a:pt x="4909" y="26625"/>
                    <a:pt x="5093" y="26572"/>
                    <a:pt x="5250" y="26467"/>
                  </a:cubicBezTo>
                  <a:cubicBezTo>
                    <a:pt x="5487" y="26336"/>
                    <a:pt x="5749" y="26205"/>
                    <a:pt x="6012" y="26047"/>
                  </a:cubicBezTo>
                  <a:cubicBezTo>
                    <a:pt x="7035" y="25496"/>
                    <a:pt x="8085" y="24919"/>
                    <a:pt x="8794" y="23921"/>
                  </a:cubicBezTo>
                  <a:cubicBezTo>
                    <a:pt x="9634" y="22740"/>
                    <a:pt x="9660" y="21480"/>
                    <a:pt x="8847" y="20561"/>
                  </a:cubicBezTo>
                  <a:cubicBezTo>
                    <a:pt x="8108" y="19797"/>
                    <a:pt x="7122" y="19379"/>
                    <a:pt x="6056" y="19379"/>
                  </a:cubicBezTo>
                  <a:cubicBezTo>
                    <a:pt x="6024" y="19379"/>
                    <a:pt x="5992" y="19379"/>
                    <a:pt x="5959" y="19380"/>
                  </a:cubicBezTo>
                  <a:cubicBezTo>
                    <a:pt x="5618" y="19380"/>
                    <a:pt x="5250" y="19406"/>
                    <a:pt x="4909" y="19432"/>
                  </a:cubicBezTo>
                  <a:cubicBezTo>
                    <a:pt x="4614" y="19489"/>
                    <a:pt x="4314" y="19517"/>
                    <a:pt x="4016" y="19517"/>
                  </a:cubicBezTo>
                  <a:cubicBezTo>
                    <a:pt x="3624" y="19517"/>
                    <a:pt x="3234" y="19469"/>
                    <a:pt x="2862" y="19380"/>
                  </a:cubicBezTo>
                  <a:cubicBezTo>
                    <a:pt x="2573" y="19275"/>
                    <a:pt x="2389" y="19144"/>
                    <a:pt x="2363" y="19012"/>
                  </a:cubicBezTo>
                  <a:cubicBezTo>
                    <a:pt x="2310" y="18671"/>
                    <a:pt x="2704" y="18041"/>
                    <a:pt x="3439" y="17385"/>
                  </a:cubicBezTo>
                  <a:cubicBezTo>
                    <a:pt x="4568" y="16414"/>
                    <a:pt x="5854" y="15626"/>
                    <a:pt x="7245" y="15023"/>
                  </a:cubicBezTo>
                  <a:cubicBezTo>
                    <a:pt x="8505" y="14419"/>
                    <a:pt x="9739" y="13763"/>
                    <a:pt x="10947" y="13106"/>
                  </a:cubicBezTo>
                  <a:lnTo>
                    <a:pt x="10973" y="13080"/>
                  </a:lnTo>
                  <a:cubicBezTo>
                    <a:pt x="11262" y="12923"/>
                    <a:pt x="11550" y="12791"/>
                    <a:pt x="11839" y="12634"/>
                  </a:cubicBezTo>
                  <a:cubicBezTo>
                    <a:pt x="12705" y="12240"/>
                    <a:pt x="13545" y="11741"/>
                    <a:pt x="14306" y="11164"/>
                  </a:cubicBezTo>
                  <a:cubicBezTo>
                    <a:pt x="15094" y="10586"/>
                    <a:pt x="15461" y="9641"/>
                    <a:pt x="15278" y="8696"/>
                  </a:cubicBezTo>
                  <a:cubicBezTo>
                    <a:pt x="15041" y="7594"/>
                    <a:pt x="14044" y="6623"/>
                    <a:pt x="12810" y="6308"/>
                  </a:cubicBezTo>
                  <a:cubicBezTo>
                    <a:pt x="12405" y="6197"/>
                    <a:pt x="12004" y="6149"/>
                    <a:pt x="11610" y="6149"/>
                  </a:cubicBezTo>
                  <a:cubicBezTo>
                    <a:pt x="10037" y="6149"/>
                    <a:pt x="8568" y="6917"/>
                    <a:pt x="7350" y="7568"/>
                  </a:cubicBezTo>
                  <a:cubicBezTo>
                    <a:pt x="6589" y="7961"/>
                    <a:pt x="5802" y="8329"/>
                    <a:pt x="4988" y="8644"/>
                  </a:cubicBezTo>
                  <a:lnTo>
                    <a:pt x="4857" y="8696"/>
                  </a:lnTo>
                  <a:cubicBezTo>
                    <a:pt x="4740" y="8720"/>
                    <a:pt x="4519" y="8806"/>
                    <a:pt x="4435" y="8806"/>
                  </a:cubicBezTo>
                  <a:cubicBezTo>
                    <a:pt x="4424" y="8806"/>
                    <a:pt x="4416" y="8804"/>
                    <a:pt x="4410" y="8801"/>
                  </a:cubicBezTo>
                  <a:cubicBezTo>
                    <a:pt x="4384" y="8775"/>
                    <a:pt x="4384" y="8749"/>
                    <a:pt x="4358" y="8749"/>
                  </a:cubicBezTo>
                  <a:cubicBezTo>
                    <a:pt x="4253" y="8408"/>
                    <a:pt x="4673" y="7909"/>
                    <a:pt x="4909" y="7594"/>
                  </a:cubicBezTo>
                  <a:lnTo>
                    <a:pt x="4962" y="7541"/>
                  </a:lnTo>
                  <a:cubicBezTo>
                    <a:pt x="5565" y="6859"/>
                    <a:pt x="6248" y="6229"/>
                    <a:pt x="7009" y="5704"/>
                  </a:cubicBezTo>
                  <a:cubicBezTo>
                    <a:pt x="7219" y="5546"/>
                    <a:pt x="7403" y="5389"/>
                    <a:pt x="7613" y="5205"/>
                  </a:cubicBezTo>
                  <a:lnTo>
                    <a:pt x="7692" y="5153"/>
                  </a:lnTo>
                  <a:cubicBezTo>
                    <a:pt x="8427" y="4575"/>
                    <a:pt x="9319" y="3840"/>
                    <a:pt x="9477" y="2764"/>
                  </a:cubicBezTo>
                  <a:cubicBezTo>
                    <a:pt x="9608" y="1635"/>
                    <a:pt x="8715" y="612"/>
                    <a:pt x="7744" y="244"/>
                  </a:cubicBezTo>
                  <a:cubicBezTo>
                    <a:pt x="7348" y="81"/>
                    <a:pt x="6932" y="1"/>
                    <a:pt x="648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5"/>
          <p:cNvGrpSpPr/>
          <p:nvPr/>
        </p:nvGrpSpPr>
        <p:grpSpPr>
          <a:xfrm>
            <a:off x="8569777" y="4077839"/>
            <a:ext cx="509131" cy="525644"/>
            <a:chOff x="291250" y="2584825"/>
            <a:chExt cx="830150" cy="857075"/>
          </a:xfrm>
        </p:grpSpPr>
        <p:sp>
          <p:nvSpPr>
            <p:cNvPr id="254" name="Google Shape;254;p5"/>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8"/>
        <p:cNvGrpSpPr/>
        <p:nvPr/>
      </p:nvGrpSpPr>
      <p:grpSpPr>
        <a:xfrm>
          <a:off x="0" y="0"/>
          <a:ext cx="0" cy="0"/>
          <a:chOff x="0" y="0"/>
          <a:chExt cx="0" cy="0"/>
        </a:xfrm>
      </p:grpSpPr>
      <p:sp>
        <p:nvSpPr>
          <p:cNvPr id="259" name="Google Shape;259;p6"/>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60" name="Google Shape;260;p6"/>
          <p:cNvGrpSpPr/>
          <p:nvPr/>
        </p:nvGrpSpPr>
        <p:grpSpPr>
          <a:xfrm flipH="1">
            <a:off x="8199221" y="3296619"/>
            <a:ext cx="754735" cy="770049"/>
            <a:chOff x="551775" y="1255225"/>
            <a:chExt cx="1005375" cy="1025775"/>
          </a:xfrm>
        </p:grpSpPr>
        <p:sp>
          <p:nvSpPr>
            <p:cNvPr id="261" name="Google Shape;261;p6"/>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6"/>
          <p:cNvGrpSpPr/>
          <p:nvPr/>
        </p:nvGrpSpPr>
        <p:grpSpPr>
          <a:xfrm flipH="1">
            <a:off x="6173663" y="4303247"/>
            <a:ext cx="522375" cy="600475"/>
            <a:chOff x="570150" y="3736525"/>
            <a:chExt cx="522375" cy="600475"/>
          </a:xfrm>
        </p:grpSpPr>
        <p:sp>
          <p:nvSpPr>
            <p:cNvPr id="266" name="Google Shape;266;p6"/>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a:off x="384125" y="709125"/>
            <a:ext cx="532900" cy="628700"/>
            <a:chOff x="3458225" y="3644650"/>
            <a:chExt cx="532900" cy="628700"/>
          </a:xfrm>
        </p:grpSpPr>
        <p:sp>
          <p:nvSpPr>
            <p:cNvPr id="271" name="Google Shape;271;p6"/>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a:off x="8419575" y="925150"/>
            <a:ext cx="364900" cy="313875"/>
            <a:chOff x="3683975" y="4697775"/>
            <a:chExt cx="364900" cy="313875"/>
          </a:xfrm>
        </p:grpSpPr>
        <p:sp>
          <p:nvSpPr>
            <p:cNvPr id="276" name="Google Shape;276;p6"/>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6"/>
          <p:cNvGrpSpPr/>
          <p:nvPr/>
        </p:nvGrpSpPr>
        <p:grpSpPr>
          <a:xfrm>
            <a:off x="252575" y="2129538"/>
            <a:ext cx="235600" cy="273275"/>
            <a:chOff x="2725875" y="2419850"/>
            <a:chExt cx="235600" cy="273275"/>
          </a:xfrm>
        </p:grpSpPr>
        <p:sp>
          <p:nvSpPr>
            <p:cNvPr id="281" name="Google Shape;281;p6"/>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177900" y="4066675"/>
            <a:ext cx="669400" cy="464675"/>
            <a:chOff x="4778575" y="2609075"/>
            <a:chExt cx="669400" cy="464675"/>
          </a:xfrm>
        </p:grpSpPr>
        <p:sp>
          <p:nvSpPr>
            <p:cNvPr id="286" name="Google Shape;286;p6"/>
            <p:cNvSpPr/>
            <p:nvPr/>
          </p:nvSpPr>
          <p:spPr>
            <a:xfrm>
              <a:off x="4801950" y="2657675"/>
              <a:ext cx="636825" cy="408350"/>
            </a:xfrm>
            <a:custGeom>
              <a:avLst/>
              <a:gdLst/>
              <a:ahLst/>
              <a:cxnLst/>
              <a:rect l="l" t="t" r="r" b="b"/>
              <a:pathLst>
                <a:path w="25473" h="16334" extrusionOk="0">
                  <a:moveTo>
                    <a:pt x="15395" y="1"/>
                  </a:moveTo>
                  <a:cubicBezTo>
                    <a:pt x="14674" y="1"/>
                    <a:pt x="13974" y="368"/>
                    <a:pt x="13503" y="1234"/>
                  </a:cubicBezTo>
                  <a:cubicBezTo>
                    <a:pt x="12925" y="2336"/>
                    <a:pt x="12637" y="3622"/>
                    <a:pt x="12269" y="4804"/>
                  </a:cubicBezTo>
                  <a:cubicBezTo>
                    <a:pt x="11849" y="6142"/>
                    <a:pt x="11429" y="7481"/>
                    <a:pt x="11088" y="8820"/>
                  </a:cubicBezTo>
                  <a:cubicBezTo>
                    <a:pt x="10747" y="10342"/>
                    <a:pt x="10195" y="11786"/>
                    <a:pt x="9460" y="13125"/>
                  </a:cubicBezTo>
                  <a:cubicBezTo>
                    <a:pt x="9109" y="13698"/>
                    <a:pt x="8444" y="14624"/>
                    <a:pt x="7807" y="14624"/>
                  </a:cubicBezTo>
                  <a:cubicBezTo>
                    <a:pt x="7540" y="14624"/>
                    <a:pt x="7278" y="14462"/>
                    <a:pt x="7046" y="14044"/>
                  </a:cubicBezTo>
                  <a:cubicBezTo>
                    <a:pt x="6521" y="13125"/>
                    <a:pt x="6626" y="11891"/>
                    <a:pt x="6416" y="10894"/>
                  </a:cubicBezTo>
                  <a:cubicBezTo>
                    <a:pt x="6258" y="9922"/>
                    <a:pt x="5681" y="9056"/>
                    <a:pt x="4867" y="8505"/>
                  </a:cubicBezTo>
                  <a:cubicBezTo>
                    <a:pt x="4522" y="8307"/>
                    <a:pt x="4178" y="8219"/>
                    <a:pt x="3843" y="8219"/>
                  </a:cubicBezTo>
                  <a:cubicBezTo>
                    <a:pt x="3156" y="8219"/>
                    <a:pt x="2509" y="8588"/>
                    <a:pt x="1979" y="9135"/>
                  </a:cubicBezTo>
                  <a:cubicBezTo>
                    <a:pt x="982" y="10185"/>
                    <a:pt x="667" y="11655"/>
                    <a:pt x="221" y="12994"/>
                  </a:cubicBezTo>
                  <a:cubicBezTo>
                    <a:pt x="1" y="13575"/>
                    <a:pt x="487" y="13959"/>
                    <a:pt x="986" y="13959"/>
                  </a:cubicBezTo>
                  <a:cubicBezTo>
                    <a:pt x="1319" y="13959"/>
                    <a:pt x="1659" y="13787"/>
                    <a:pt x="1796" y="13387"/>
                  </a:cubicBezTo>
                  <a:cubicBezTo>
                    <a:pt x="2189" y="12311"/>
                    <a:pt x="2373" y="10999"/>
                    <a:pt x="3239" y="10185"/>
                  </a:cubicBezTo>
                  <a:cubicBezTo>
                    <a:pt x="3464" y="9975"/>
                    <a:pt x="3629" y="9851"/>
                    <a:pt x="3802" y="9851"/>
                  </a:cubicBezTo>
                  <a:cubicBezTo>
                    <a:pt x="3932" y="9851"/>
                    <a:pt x="4068" y="9922"/>
                    <a:pt x="4237" y="10080"/>
                  </a:cubicBezTo>
                  <a:cubicBezTo>
                    <a:pt x="4499" y="10342"/>
                    <a:pt x="4709" y="10684"/>
                    <a:pt x="4788" y="11077"/>
                  </a:cubicBezTo>
                  <a:cubicBezTo>
                    <a:pt x="5208" y="12679"/>
                    <a:pt x="4919" y="14621"/>
                    <a:pt x="6389" y="15776"/>
                  </a:cubicBezTo>
                  <a:cubicBezTo>
                    <a:pt x="6890" y="16168"/>
                    <a:pt x="7374" y="16334"/>
                    <a:pt x="7833" y="16334"/>
                  </a:cubicBezTo>
                  <a:cubicBezTo>
                    <a:pt x="9684" y="16334"/>
                    <a:pt x="11145" y="13636"/>
                    <a:pt x="11797" y="12101"/>
                  </a:cubicBezTo>
                  <a:cubicBezTo>
                    <a:pt x="12505" y="10342"/>
                    <a:pt x="12820" y="8452"/>
                    <a:pt x="13398" y="6641"/>
                  </a:cubicBezTo>
                  <a:cubicBezTo>
                    <a:pt x="13818" y="5407"/>
                    <a:pt x="14185" y="4147"/>
                    <a:pt x="14605" y="2940"/>
                  </a:cubicBezTo>
                  <a:cubicBezTo>
                    <a:pt x="14710" y="2572"/>
                    <a:pt x="14868" y="1890"/>
                    <a:pt x="15209" y="1680"/>
                  </a:cubicBezTo>
                  <a:cubicBezTo>
                    <a:pt x="15290" y="1624"/>
                    <a:pt x="15376" y="1600"/>
                    <a:pt x="15463" y="1600"/>
                  </a:cubicBezTo>
                  <a:cubicBezTo>
                    <a:pt x="15740" y="1600"/>
                    <a:pt x="16027" y="1841"/>
                    <a:pt x="16207" y="2021"/>
                  </a:cubicBezTo>
                  <a:cubicBezTo>
                    <a:pt x="17388" y="3307"/>
                    <a:pt x="16574" y="5434"/>
                    <a:pt x="16154" y="6851"/>
                  </a:cubicBezTo>
                  <a:cubicBezTo>
                    <a:pt x="15760" y="8164"/>
                    <a:pt x="14920" y="10290"/>
                    <a:pt x="15787" y="11550"/>
                  </a:cubicBezTo>
                  <a:cubicBezTo>
                    <a:pt x="16174" y="12106"/>
                    <a:pt x="16842" y="12370"/>
                    <a:pt x="17514" y="12370"/>
                  </a:cubicBezTo>
                  <a:cubicBezTo>
                    <a:pt x="17890" y="12370"/>
                    <a:pt x="18266" y="12287"/>
                    <a:pt x="18595" y="12127"/>
                  </a:cubicBezTo>
                  <a:cubicBezTo>
                    <a:pt x="19593" y="11602"/>
                    <a:pt x="20354" y="10526"/>
                    <a:pt x="20931" y="9581"/>
                  </a:cubicBezTo>
                  <a:cubicBezTo>
                    <a:pt x="21535" y="8584"/>
                    <a:pt x="21929" y="7376"/>
                    <a:pt x="22664" y="6431"/>
                  </a:cubicBezTo>
                  <a:cubicBezTo>
                    <a:pt x="22813" y="6259"/>
                    <a:pt x="22948" y="6177"/>
                    <a:pt x="23076" y="6177"/>
                  </a:cubicBezTo>
                  <a:cubicBezTo>
                    <a:pt x="23240" y="6177"/>
                    <a:pt x="23394" y="6312"/>
                    <a:pt x="23556" y="6562"/>
                  </a:cubicBezTo>
                  <a:cubicBezTo>
                    <a:pt x="23793" y="7009"/>
                    <a:pt x="23845" y="7560"/>
                    <a:pt x="23714" y="8085"/>
                  </a:cubicBezTo>
                  <a:cubicBezTo>
                    <a:pt x="23589" y="8692"/>
                    <a:pt x="24101" y="9077"/>
                    <a:pt x="24583" y="9077"/>
                  </a:cubicBezTo>
                  <a:cubicBezTo>
                    <a:pt x="24913" y="9077"/>
                    <a:pt x="25230" y="8895"/>
                    <a:pt x="25315" y="8479"/>
                  </a:cubicBezTo>
                  <a:cubicBezTo>
                    <a:pt x="25473" y="7507"/>
                    <a:pt x="25473" y="6484"/>
                    <a:pt x="24921" y="5617"/>
                  </a:cubicBezTo>
                  <a:cubicBezTo>
                    <a:pt x="24494" y="4998"/>
                    <a:pt x="23753" y="4482"/>
                    <a:pt x="22983" y="4482"/>
                  </a:cubicBezTo>
                  <a:cubicBezTo>
                    <a:pt x="22807" y="4482"/>
                    <a:pt x="22629" y="4509"/>
                    <a:pt x="22454" y="4567"/>
                  </a:cubicBezTo>
                  <a:cubicBezTo>
                    <a:pt x="21535" y="4882"/>
                    <a:pt x="21036" y="5880"/>
                    <a:pt x="20616" y="6694"/>
                  </a:cubicBezTo>
                  <a:cubicBezTo>
                    <a:pt x="20039" y="7744"/>
                    <a:pt x="19566" y="8846"/>
                    <a:pt x="18779" y="9791"/>
                  </a:cubicBezTo>
                  <a:cubicBezTo>
                    <a:pt x="18507" y="10137"/>
                    <a:pt x="18025" y="10717"/>
                    <a:pt x="17531" y="10717"/>
                  </a:cubicBezTo>
                  <a:cubicBezTo>
                    <a:pt x="17501" y="10717"/>
                    <a:pt x="17471" y="10714"/>
                    <a:pt x="17440" y="10710"/>
                  </a:cubicBezTo>
                  <a:cubicBezTo>
                    <a:pt x="16889" y="10631"/>
                    <a:pt x="17073" y="10106"/>
                    <a:pt x="17125" y="9712"/>
                  </a:cubicBezTo>
                  <a:cubicBezTo>
                    <a:pt x="17283" y="8846"/>
                    <a:pt x="17493" y="7980"/>
                    <a:pt x="17755" y="7140"/>
                  </a:cubicBezTo>
                  <a:cubicBezTo>
                    <a:pt x="18280" y="5407"/>
                    <a:pt x="18805" y="3517"/>
                    <a:pt x="17965" y="1785"/>
                  </a:cubicBezTo>
                  <a:cubicBezTo>
                    <a:pt x="17445" y="715"/>
                    <a:pt x="16400" y="1"/>
                    <a:pt x="1539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4794975" y="2649775"/>
              <a:ext cx="653000" cy="423975"/>
            </a:xfrm>
            <a:custGeom>
              <a:avLst/>
              <a:gdLst/>
              <a:ahLst/>
              <a:cxnLst/>
              <a:rect l="l" t="t" r="r" b="b"/>
              <a:pathLst>
                <a:path w="26120" h="16959" extrusionOk="0">
                  <a:moveTo>
                    <a:pt x="15751" y="631"/>
                  </a:moveTo>
                  <a:cubicBezTo>
                    <a:pt x="16722" y="710"/>
                    <a:pt x="17562" y="1314"/>
                    <a:pt x="17982" y="2232"/>
                  </a:cubicBezTo>
                  <a:cubicBezTo>
                    <a:pt x="18769" y="3886"/>
                    <a:pt x="18218" y="5723"/>
                    <a:pt x="17746" y="7351"/>
                  </a:cubicBezTo>
                  <a:cubicBezTo>
                    <a:pt x="17457" y="8217"/>
                    <a:pt x="17247" y="9083"/>
                    <a:pt x="17089" y="9976"/>
                  </a:cubicBezTo>
                  <a:lnTo>
                    <a:pt x="17063" y="10107"/>
                  </a:lnTo>
                  <a:cubicBezTo>
                    <a:pt x="16958" y="10422"/>
                    <a:pt x="17011" y="10763"/>
                    <a:pt x="17168" y="11052"/>
                  </a:cubicBezTo>
                  <a:cubicBezTo>
                    <a:pt x="17273" y="11210"/>
                    <a:pt x="17457" y="11315"/>
                    <a:pt x="17667" y="11341"/>
                  </a:cubicBezTo>
                  <a:cubicBezTo>
                    <a:pt x="17715" y="11348"/>
                    <a:pt x="17762" y="11352"/>
                    <a:pt x="17809" y="11352"/>
                  </a:cubicBezTo>
                  <a:cubicBezTo>
                    <a:pt x="18432" y="11352"/>
                    <a:pt x="18975" y="10736"/>
                    <a:pt x="19268" y="10370"/>
                  </a:cubicBezTo>
                  <a:lnTo>
                    <a:pt x="19321" y="10317"/>
                  </a:lnTo>
                  <a:cubicBezTo>
                    <a:pt x="19898" y="9530"/>
                    <a:pt x="20423" y="8716"/>
                    <a:pt x="20817" y="7823"/>
                  </a:cubicBezTo>
                  <a:cubicBezTo>
                    <a:pt x="20948" y="7613"/>
                    <a:pt x="21053" y="7377"/>
                    <a:pt x="21184" y="7141"/>
                  </a:cubicBezTo>
                  <a:lnTo>
                    <a:pt x="21237" y="7036"/>
                  </a:lnTo>
                  <a:cubicBezTo>
                    <a:pt x="21630" y="6301"/>
                    <a:pt x="22077" y="5435"/>
                    <a:pt x="22864" y="5198"/>
                  </a:cubicBezTo>
                  <a:cubicBezTo>
                    <a:pt x="23006" y="5151"/>
                    <a:pt x="23150" y="5129"/>
                    <a:pt x="23292" y="5129"/>
                  </a:cubicBezTo>
                  <a:cubicBezTo>
                    <a:pt x="23941" y="5129"/>
                    <a:pt x="24567" y="5579"/>
                    <a:pt x="24912" y="6117"/>
                  </a:cubicBezTo>
                  <a:cubicBezTo>
                    <a:pt x="25332" y="6773"/>
                    <a:pt x="25437" y="7640"/>
                    <a:pt x="25253" y="8716"/>
                  </a:cubicBezTo>
                  <a:cubicBezTo>
                    <a:pt x="25230" y="8921"/>
                    <a:pt x="25048" y="9067"/>
                    <a:pt x="24846" y="9067"/>
                  </a:cubicBezTo>
                  <a:cubicBezTo>
                    <a:pt x="24816" y="9067"/>
                    <a:pt x="24785" y="9064"/>
                    <a:pt x="24754" y="9057"/>
                  </a:cubicBezTo>
                  <a:cubicBezTo>
                    <a:pt x="24465" y="9005"/>
                    <a:pt x="24255" y="8742"/>
                    <a:pt x="24308" y="8427"/>
                  </a:cubicBezTo>
                  <a:cubicBezTo>
                    <a:pt x="24439" y="7666"/>
                    <a:pt x="24360" y="7088"/>
                    <a:pt x="24098" y="6668"/>
                  </a:cubicBezTo>
                  <a:cubicBezTo>
                    <a:pt x="23940" y="6380"/>
                    <a:pt x="23678" y="6196"/>
                    <a:pt x="23363" y="6143"/>
                  </a:cubicBezTo>
                  <a:cubicBezTo>
                    <a:pt x="23074" y="6143"/>
                    <a:pt x="22812" y="6301"/>
                    <a:pt x="22680" y="6537"/>
                  </a:cubicBezTo>
                  <a:cubicBezTo>
                    <a:pt x="22208" y="7141"/>
                    <a:pt x="21840" y="7797"/>
                    <a:pt x="21525" y="8506"/>
                  </a:cubicBezTo>
                  <a:cubicBezTo>
                    <a:pt x="21315" y="8952"/>
                    <a:pt x="21132" y="9346"/>
                    <a:pt x="20895" y="9740"/>
                  </a:cubicBezTo>
                  <a:cubicBezTo>
                    <a:pt x="20370" y="10606"/>
                    <a:pt x="19662" y="11656"/>
                    <a:pt x="18691" y="12128"/>
                  </a:cubicBezTo>
                  <a:cubicBezTo>
                    <a:pt x="18417" y="12275"/>
                    <a:pt x="18088" y="12353"/>
                    <a:pt x="17757" y="12353"/>
                  </a:cubicBezTo>
                  <a:cubicBezTo>
                    <a:pt x="17202" y="12353"/>
                    <a:pt x="16641" y="12133"/>
                    <a:pt x="16328" y="11656"/>
                  </a:cubicBezTo>
                  <a:cubicBezTo>
                    <a:pt x="15646" y="10711"/>
                    <a:pt x="16171" y="8978"/>
                    <a:pt x="16564" y="7745"/>
                  </a:cubicBezTo>
                  <a:cubicBezTo>
                    <a:pt x="16617" y="7587"/>
                    <a:pt x="16669" y="7403"/>
                    <a:pt x="16722" y="7246"/>
                  </a:cubicBezTo>
                  <a:lnTo>
                    <a:pt x="16853" y="6852"/>
                  </a:lnTo>
                  <a:cubicBezTo>
                    <a:pt x="17299" y="5408"/>
                    <a:pt x="17929" y="3413"/>
                    <a:pt x="16722" y="2101"/>
                  </a:cubicBezTo>
                  <a:cubicBezTo>
                    <a:pt x="16439" y="1819"/>
                    <a:pt x="16062" y="1590"/>
                    <a:pt x="15707" y="1590"/>
                  </a:cubicBezTo>
                  <a:cubicBezTo>
                    <a:pt x="15567" y="1590"/>
                    <a:pt x="15430" y="1626"/>
                    <a:pt x="15304" y="1707"/>
                  </a:cubicBezTo>
                  <a:cubicBezTo>
                    <a:pt x="14937" y="1970"/>
                    <a:pt x="14753" y="2547"/>
                    <a:pt x="14622" y="2967"/>
                  </a:cubicBezTo>
                  <a:cubicBezTo>
                    <a:pt x="14596" y="3020"/>
                    <a:pt x="14569" y="3098"/>
                    <a:pt x="14569" y="3151"/>
                  </a:cubicBezTo>
                  <a:cubicBezTo>
                    <a:pt x="14307" y="3860"/>
                    <a:pt x="14097" y="4568"/>
                    <a:pt x="13887" y="5251"/>
                  </a:cubicBezTo>
                  <a:cubicBezTo>
                    <a:pt x="13703" y="5802"/>
                    <a:pt x="13546" y="6327"/>
                    <a:pt x="13362" y="6852"/>
                  </a:cubicBezTo>
                  <a:cubicBezTo>
                    <a:pt x="13099" y="7613"/>
                    <a:pt x="12889" y="8375"/>
                    <a:pt x="12706" y="9136"/>
                  </a:cubicBezTo>
                  <a:cubicBezTo>
                    <a:pt x="12469" y="10212"/>
                    <a:pt x="12128" y="11262"/>
                    <a:pt x="11734" y="12286"/>
                  </a:cubicBezTo>
                  <a:cubicBezTo>
                    <a:pt x="11026" y="13992"/>
                    <a:pt x="9818" y="15908"/>
                    <a:pt x="8506" y="16249"/>
                  </a:cubicBezTo>
                  <a:cubicBezTo>
                    <a:pt x="8358" y="16290"/>
                    <a:pt x="8207" y="16309"/>
                    <a:pt x="8056" y="16309"/>
                  </a:cubicBezTo>
                  <a:cubicBezTo>
                    <a:pt x="7617" y="16309"/>
                    <a:pt x="7178" y="16142"/>
                    <a:pt x="6826" y="15829"/>
                  </a:cubicBezTo>
                  <a:cubicBezTo>
                    <a:pt x="5907" y="15095"/>
                    <a:pt x="5750" y="13992"/>
                    <a:pt x="5592" y="12811"/>
                  </a:cubicBezTo>
                  <a:cubicBezTo>
                    <a:pt x="5566" y="12312"/>
                    <a:pt x="5461" y="11813"/>
                    <a:pt x="5356" y="11315"/>
                  </a:cubicBezTo>
                  <a:cubicBezTo>
                    <a:pt x="5251" y="10868"/>
                    <a:pt x="5015" y="10475"/>
                    <a:pt x="4726" y="10186"/>
                  </a:cubicBezTo>
                  <a:cubicBezTo>
                    <a:pt x="4542" y="9976"/>
                    <a:pt x="4306" y="9871"/>
                    <a:pt x="4070" y="9845"/>
                  </a:cubicBezTo>
                  <a:cubicBezTo>
                    <a:pt x="3755" y="9871"/>
                    <a:pt x="3492" y="10028"/>
                    <a:pt x="3308" y="10265"/>
                  </a:cubicBezTo>
                  <a:cubicBezTo>
                    <a:pt x="2573" y="10921"/>
                    <a:pt x="2285" y="11918"/>
                    <a:pt x="2022" y="12811"/>
                  </a:cubicBezTo>
                  <a:cubicBezTo>
                    <a:pt x="1943" y="13073"/>
                    <a:pt x="1865" y="13336"/>
                    <a:pt x="1786" y="13572"/>
                  </a:cubicBezTo>
                  <a:cubicBezTo>
                    <a:pt x="1733" y="13756"/>
                    <a:pt x="1576" y="13887"/>
                    <a:pt x="1392" y="13913"/>
                  </a:cubicBezTo>
                  <a:cubicBezTo>
                    <a:pt x="1357" y="13918"/>
                    <a:pt x="1323" y="13920"/>
                    <a:pt x="1289" y="13920"/>
                  </a:cubicBezTo>
                  <a:cubicBezTo>
                    <a:pt x="1122" y="13920"/>
                    <a:pt x="972" y="13865"/>
                    <a:pt x="841" y="13756"/>
                  </a:cubicBezTo>
                  <a:cubicBezTo>
                    <a:pt x="762" y="13651"/>
                    <a:pt x="762" y="13493"/>
                    <a:pt x="815" y="13388"/>
                  </a:cubicBezTo>
                  <a:cubicBezTo>
                    <a:pt x="920" y="13100"/>
                    <a:pt x="998" y="12837"/>
                    <a:pt x="1077" y="12548"/>
                  </a:cubicBezTo>
                  <a:cubicBezTo>
                    <a:pt x="1418" y="11498"/>
                    <a:pt x="1760" y="10422"/>
                    <a:pt x="2495" y="9661"/>
                  </a:cubicBezTo>
                  <a:cubicBezTo>
                    <a:pt x="2765" y="9371"/>
                    <a:pt x="3375" y="8841"/>
                    <a:pt x="4128" y="8841"/>
                  </a:cubicBezTo>
                  <a:cubicBezTo>
                    <a:pt x="4400" y="8841"/>
                    <a:pt x="4689" y="8910"/>
                    <a:pt x="4988" y="9083"/>
                  </a:cubicBezTo>
                  <a:cubicBezTo>
                    <a:pt x="5723" y="9582"/>
                    <a:pt x="6248" y="10370"/>
                    <a:pt x="6380" y="11236"/>
                  </a:cubicBezTo>
                  <a:cubicBezTo>
                    <a:pt x="6458" y="11551"/>
                    <a:pt x="6485" y="11892"/>
                    <a:pt x="6511" y="12260"/>
                  </a:cubicBezTo>
                  <a:cubicBezTo>
                    <a:pt x="6537" y="13021"/>
                    <a:pt x="6721" y="13808"/>
                    <a:pt x="7036" y="14491"/>
                  </a:cubicBezTo>
                  <a:cubicBezTo>
                    <a:pt x="7220" y="14911"/>
                    <a:pt x="7613" y="15200"/>
                    <a:pt x="8059" y="15252"/>
                  </a:cubicBezTo>
                  <a:lnTo>
                    <a:pt x="8086" y="15252"/>
                  </a:lnTo>
                  <a:cubicBezTo>
                    <a:pt x="8847" y="15252"/>
                    <a:pt x="9556" y="14333"/>
                    <a:pt x="10028" y="13572"/>
                  </a:cubicBezTo>
                  <a:cubicBezTo>
                    <a:pt x="10789" y="12207"/>
                    <a:pt x="11367" y="10737"/>
                    <a:pt x="11708" y="9215"/>
                  </a:cubicBezTo>
                  <a:cubicBezTo>
                    <a:pt x="12049" y="7902"/>
                    <a:pt x="12443" y="6616"/>
                    <a:pt x="12863" y="5277"/>
                  </a:cubicBezTo>
                  <a:lnTo>
                    <a:pt x="12889" y="5198"/>
                  </a:lnTo>
                  <a:cubicBezTo>
                    <a:pt x="12994" y="4910"/>
                    <a:pt x="13073" y="4595"/>
                    <a:pt x="13178" y="4253"/>
                  </a:cubicBezTo>
                  <a:cubicBezTo>
                    <a:pt x="13388" y="3387"/>
                    <a:pt x="13703" y="2521"/>
                    <a:pt x="14097" y="1707"/>
                  </a:cubicBezTo>
                  <a:cubicBezTo>
                    <a:pt x="14386" y="1051"/>
                    <a:pt x="15016" y="631"/>
                    <a:pt x="15751" y="631"/>
                  </a:cubicBezTo>
                  <a:close/>
                  <a:moveTo>
                    <a:pt x="15684" y="0"/>
                  </a:moveTo>
                  <a:cubicBezTo>
                    <a:pt x="14739" y="0"/>
                    <a:pt x="13877" y="546"/>
                    <a:pt x="13467" y="1392"/>
                  </a:cubicBezTo>
                  <a:cubicBezTo>
                    <a:pt x="13047" y="2258"/>
                    <a:pt x="12706" y="3151"/>
                    <a:pt x="12469" y="4096"/>
                  </a:cubicBezTo>
                  <a:cubicBezTo>
                    <a:pt x="12391" y="4411"/>
                    <a:pt x="12312" y="4726"/>
                    <a:pt x="12207" y="5015"/>
                  </a:cubicBezTo>
                  <a:lnTo>
                    <a:pt x="12181" y="5093"/>
                  </a:lnTo>
                  <a:cubicBezTo>
                    <a:pt x="11787" y="6380"/>
                    <a:pt x="11341" y="7718"/>
                    <a:pt x="11026" y="9057"/>
                  </a:cubicBezTo>
                  <a:cubicBezTo>
                    <a:pt x="10684" y="10527"/>
                    <a:pt x="10159" y="11945"/>
                    <a:pt x="9398" y="13257"/>
                  </a:cubicBezTo>
                  <a:cubicBezTo>
                    <a:pt x="8899" y="14097"/>
                    <a:pt x="8348" y="14596"/>
                    <a:pt x="8033" y="14596"/>
                  </a:cubicBezTo>
                  <a:cubicBezTo>
                    <a:pt x="7876" y="14596"/>
                    <a:pt x="7718" y="14465"/>
                    <a:pt x="7561" y="14202"/>
                  </a:cubicBezTo>
                  <a:cubicBezTo>
                    <a:pt x="7298" y="13572"/>
                    <a:pt x="7141" y="12890"/>
                    <a:pt x="7115" y="12207"/>
                  </a:cubicBezTo>
                  <a:cubicBezTo>
                    <a:pt x="7088" y="11840"/>
                    <a:pt x="7036" y="11472"/>
                    <a:pt x="6983" y="11131"/>
                  </a:cubicBezTo>
                  <a:cubicBezTo>
                    <a:pt x="6800" y="10055"/>
                    <a:pt x="6170" y="9110"/>
                    <a:pt x="5277" y="8532"/>
                  </a:cubicBezTo>
                  <a:cubicBezTo>
                    <a:pt x="4889" y="8305"/>
                    <a:pt x="4480" y="8194"/>
                    <a:pt x="4070" y="8194"/>
                  </a:cubicBezTo>
                  <a:cubicBezTo>
                    <a:pt x="3342" y="8194"/>
                    <a:pt x="2607" y="8543"/>
                    <a:pt x="1970" y="9215"/>
                  </a:cubicBezTo>
                  <a:cubicBezTo>
                    <a:pt x="1130" y="10107"/>
                    <a:pt x="762" y="11262"/>
                    <a:pt x="421" y="12365"/>
                  </a:cubicBezTo>
                  <a:cubicBezTo>
                    <a:pt x="316" y="12653"/>
                    <a:pt x="237" y="12916"/>
                    <a:pt x="132" y="13178"/>
                  </a:cubicBezTo>
                  <a:cubicBezTo>
                    <a:pt x="1" y="13520"/>
                    <a:pt x="80" y="13913"/>
                    <a:pt x="290" y="14202"/>
                  </a:cubicBezTo>
                  <a:cubicBezTo>
                    <a:pt x="545" y="14457"/>
                    <a:pt x="869" y="14592"/>
                    <a:pt x="1206" y="14592"/>
                  </a:cubicBezTo>
                  <a:cubicBezTo>
                    <a:pt x="1285" y="14592"/>
                    <a:pt x="1365" y="14584"/>
                    <a:pt x="1445" y="14570"/>
                  </a:cubicBezTo>
                  <a:cubicBezTo>
                    <a:pt x="1865" y="14491"/>
                    <a:pt x="2206" y="14202"/>
                    <a:pt x="2337" y="13808"/>
                  </a:cubicBezTo>
                  <a:cubicBezTo>
                    <a:pt x="2442" y="13546"/>
                    <a:pt x="2521" y="13283"/>
                    <a:pt x="2600" y="12995"/>
                  </a:cubicBezTo>
                  <a:cubicBezTo>
                    <a:pt x="2836" y="12155"/>
                    <a:pt x="3098" y="11288"/>
                    <a:pt x="3702" y="10737"/>
                  </a:cubicBezTo>
                  <a:cubicBezTo>
                    <a:pt x="3886" y="10567"/>
                    <a:pt x="3971" y="10496"/>
                    <a:pt x="4043" y="10496"/>
                  </a:cubicBezTo>
                  <a:cubicBezTo>
                    <a:pt x="4105" y="10496"/>
                    <a:pt x="4157" y="10548"/>
                    <a:pt x="4253" y="10632"/>
                  </a:cubicBezTo>
                  <a:cubicBezTo>
                    <a:pt x="4490" y="10868"/>
                    <a:pt x="4647" y="11157"/>
                    <a:pt x="4726" y="11446"/>
                  </a:cubicBezTo>
                  <a:cubicBezTo>
                    <a:pt x="4831" y="11918"/>
                    <a:pt x="4910" y="12391"/>
                    <a:pt x="4962" y="12863"/>
                  </a:cubicBezTo>
                  <a:cubicBezTo>
                    <a:pt x="5120" y="14123"/>
                    <a:pt x="5303" y="15436"/>
                    <a:pt x="6432" y="16328"/>
                  </a:cubicBezTo>
                  <a:cubicBezTo>
                    <a:pt x="6905" y="16722"/>
                    <a:pt x="7482" y="16932"/>
                    <a:pt x="8086" y="16958"/>
                  </a:cubicBezTo>
                  <a:cubicBezTo>
                    <a:pt x="8296" y="16958"/>
                    <a:pt x="8506" y="16932"/>
                    <a:pt x="8716" y="16879"/>
                  </a:cubicBezTo>
                  <a:cubicBezTo>
                    <a:pt x="10606" y="16381"/>
                    <a:pt x="11892" y="13677"/>
                    <a:pt x="12364" y="12548"/>
                  </a:cubicBezTo>
                  <a:cubicBezTo>
                    <a:pt x="12784" y="11472"/>
                    <a:pt x="13126" y="10396"/>
                    <a:pt x="13388" y="9293"/>
                  </a:cubicBezTo>
                  <a:cubicBezTo>
                    <a:pt x="13572" y="8558"/>
                    <a:pt x="13756" y="7797"/>
                    <a:pt x="13992" y="7062"/>
                  </a:cubicBezTo>
                  <a:cubicBezTo>
                    <a:pt x="14176" y="6511"/>
                    <a:pt x="14359" y="5986"/>
                    <a:pt x="14517" y="5461"/>
                  </a:cubicBezTo>
                  <a:cubicBezTo>
                    <a:pt x="14727" y="4752"/>
                    <a:pt x="14963" y="4043"/>
                    <a:pt x="15199" y="3361"/>
                  </a:cubicBezTo>
                  <a:lnTo>
                    <a:pt x="15252" y="3151"/>
                  </a:lnTo>
                  <a:cubicBezTo>
                    <a:pt x="15357" y="2888"/>
                    <a:pt x="15488" y="2363"/>
                    <a:pt x="15672" y="2258"/>
                  </a:cubicBezTo>
                  <a:cubicBezTo>
                    <a:pt x="15688" y="2251"/>
                    <a:pt x="15707" y="2247"/>
                    <a:pt x="15729" y="2247"/>
                  </a:cubicBezTo>
                  <a:cubicBezTo>
                    <a:pt x="15854" y="2247"/>
                    <a:pt x="16071" y="2369"/>
                    <a:pt x="16249" y="2547"/>
                  </a:cubicBezTo>
                  <a:cubicBezTo>
                    <a:pt x="17194" y="3597"/>
                    <a:pt x="16669" y="5303"/>
                    <a:pt x="16249" y="6668"/>
                  </a:cubicBezTo>
                  <a:cubicBezTo>
                    <a:pt x="16197" y="6800"/>
                    <a:pt x="16144" y="6931"/>
                    <a:pt x="16118" y="7088"/>
                  </a:cubicBezTo>
                  <a:cubicBezTo>
                    <a:pt x="16066" y="7246"/>
                    <a:pt x="16013" y="7403"/>
                    <a:pt x="15961" y="7561"/>
                  </a:cubicBezTo>
                  <a:cubicBezTo>
                    <a:pt x="15541" y="8926"/>
                    <a:pt x="14937" y="10816"/>
                    <a:pt x="15803" y="12050"/>
                  </a:cubicBezTo>
                  <a:cubicBezTo>
                    <a:pt x="16270" y="12716"/>
                    <a:pt x="17043" y="13012"/>
                    <a:pt x="17801" y="13012"/>
                  </a:cubicBezTo>
                  <a:cubicBezTo>
                    <a:pt x="18237" y="13012"/>
                    <a:pt x="18667" y="12914"/>
                    <a:pt x="19032" y="12732"/>
                  </a:cubicBezTo>
                  <a:cubicBezTo>
                    <a:pt x="20134" y="12181"/>
                    <a:pt x="20922" y="11026"/>
                    <a:pt x="21473" y="10081"/>
                  </a:cubicBezTo>
                  <a:cubicBezTo>
                    <a:pt x="21709" y="9687"/>
                    <a:pt x="21919" y="9241"/>
                    <a:pt x="22129" y="8795"/>
                  </a:cubicBezTo>
                  <a:cubicBezTo>
                    <a:pt x="22418" y="8165"/>
                    <a:pt x="22759" y="7535"/>
                    <a:pt x="23179" y="6957"/>
                  </a:cubicBezTo>
                  <a:cubicBezTo>
                    <a:pt x="23232" y="6905"/>
                    <a:pt x="23284" y="6852"/>
                    <a:pt x="23337" y="6826"/>
                  </a:cubicBezTo>
                  <a:cubicBezTo>
                    <a:pt x="23363" y="6826"/>
                    <a:pt x="23415" y="6852"/>
                    <a:pt x="23547" y="7062"/>
                  </a:cubicBezTo>
                  <a:cubicBezTo>
                    <a:pt x="23730" y="7325"/>
                    <a:pt x="23783" y="7745"/>
                    <a:pt x="23652" y="8348"/>
                  </a:cubicBezTo>
                  <a:cubicBezTo>
                    <a:pt x="23547" y="9005"/>
                    <a:pt x="23993" y="9608"/>
                    <a:pt x="24649" y="9713"/>
                  </a:cubicBezTo>
                  <a:cubicBezTo>
                    <a:pt x="24724" y="9730"/>
                    <a:pt x="24799" y="9739"/>
                    <a:pt x="24873" y="9739"/>
                  </a:cubicBezTo>
                  <a:cubicBezTo>
                    <a:pt x="25369" y="9739"/>
                    <a:pt x="25818" y="9372"/>
                    <a:pt x="25909" y="8847"/>
                  </a:cubicBezTo>
                  <a:cubicBezTo>
                    <a:pt x="26119" y="7587"/>
                    <a:pt x="25988" y="6590"/>
                    <a:pt x="25463" y="5776"/>
                  </a:cubicBezTo>
                  <a:cubicBezTo>
                    <a:pt x="24989" y="5066"/>
                    <a:pt x="24145" y="4479"/>
                    <a:pt x="23249" y="4479"/>
                  </a:cubicBezTo>
                  <a:cubicBezTo>
                    <a:pt x="23052" y="4479"/>
                    <a:pt x="22853" y="4507"/>
                    <a:pt x="22654" y="4568"/>
                  </a:cubicBezTo>
                  <a:cubicBezTo>
                    <a:pt x="21630" y="4910"/>
                    <a:pt x="21079" y="5933"/>
                    <a:pt x="20659" y="6747"/>
                  </a:cubicBezTo>
                  <a:lnTo>
                    <a:pt x="20607" y="6852"/>
                  </a:lnTo>
                  <a:cubicBezTo>
                    <a:pt x="20475" y="7088"/>
                    <a:pt x="20344" y="7325"/>
                    <a:pt x="20239" y="7561"/>
                  </a:cubicBezTo>
                  <a:cubicBezTo>
                    <a:pt x="19845" y="8375"/>
                    <a:pt x="19373" y="9162"/>
                    <a:pt x="18822" y="9897"/>
                  </a:cubicBezTo>
                  <a:lnTo>
                    <a:pt x="18769" y="9950"/>
                  </a:lnTo>
                  <a:cubicBezTo>
                    <a:pt x="18520" y="10249"/>
                    <a:pt x="18128" y="10715"/>
                    <a:pt x="17796" y="10715"/>
                  </a:cubicBezTo>
                  <a:cubicBezTo>
                    <a:pt x="17779" y="10715"/>
                    <a:pt x="17762" y="10713"/>
                    <a:pt x="17746" y="10711"/>
                  </a:cubicBezTo>
                  <a:cubicBezTo>
                    <a:pt x="17719" y="10711"/>
                    <a:pt x="17719" y="10711"/>
                    <a:pt x="17693" y="10685"/>
                  </a:cubicBezTo>
                  <a:cubicBezTo>
                    <a:pt x="17667" y="10527"/>
                    <a:pt x="17667" y="10370"/>
                    <a:pt x="17719" y="10238"/>
                  </a:cubicBezTo>
                  <a:lnTo>
                    <a:pt x="17719" y="10107"/>
                  </a:lnTo>
                  <a:cubicBezTo>
                    <a:pt x="17877" y="9241"/>
                    <a:pt x="18087" y="8401"/>
                    <a:pt x="18349" y="7561"/>
                  </a:cubicBezTo>
                  <a:cubicBezTo>
                    <a:pt x="18848" y="5907"/>
                    <a:pt x="19452" y="3860"/>
                    <a:pt x="18533" y="1970"/>
                  </a:cubicBezTo>
                  <a:cubicBezTo>
                    <a:pt x="17982" y="815"/>
                    <a:pt x="16853" y="27"/>
                    <a:pt x="15751" y="1"/>
                  </a:cubicBezTo>
                  <a:cubicBezTo>
                    <a:pt x="15728" y="0"/>
                    <a:pt x="15706" y="0"/>
                    <a:pt x="1568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4785575" y="2616475"/>
              <a:ext cx="636800" cy="408275"/>
            </a:xfrm>
            <a:custGeom>
              <a:avLst/>
              <a:gdLst/>
              <a:ahLst/>
              <a:cxnLst/>
              <a:rect l="l" t="t" r="r" b="b"/>
              <a:pathLst>
                <a:path w="25472" h="16331" extrusionOk="0">
                  <a:moveTo>
                    <a:pt x="15405" y="0"/>
                  </a:moveTo>
                  <a:cubicBezTo>
                    <a:pt x="14680" y="0"/>
                    <a:pt x="13975" y="373"/>
                    <a:pt x="13502" y="1254"/>
                  </a:cubicBezTo>
                  <a:cubicBezTo>
                    <a:pt x="12924" y="2357"/>
                    <a:pt x="12635" y="3643"/>
                    <a:pt x="12268" y="4824"/>
                  </a:cubicBezTo>
                  <a:cubicBezTo>
                    <a:pt x="11848" y="6163"/>
                    <a:pt x="11428" y="7475"/>
                    <a:pt x="11087" y="8840"/>
                  </a:cubicBezTo>
                  <a:cubicBezTo>
                    <a:pt x="10745" y="10337"/>
                    <a:pt x="10194" y="11780"/>
                    <a:pt x="9459" y="13119"/>
                  </a:cubicBezTo>
                  <a:cubicBezTo>
                    <a:pt x="9106" y="13695"/>
                    <a:pt x="8438" y="14639"/>
                    <a:pt x="7798" y="14639"/>
                  </a:cubicBezTo>
                  <a:cubicBezTo>
                    <a:pt x="7534" y="14639"/>
                    <a:pt x="7274" y="14478"/>
                    <a:pt x="7044" y="14064"/>
                  </a:cubicBezTo>
                  <a:cubicBezTo>
                    <a:pt x="6519" y="13145"/>
                    <a:pt x="6624" y="11912"/>
                    <a:pt x="6414" y="10888"/>
                  </a:cubicBezTo>
                  <a:cubicBezTo>
                    <a:pt x="6257" y="9917"/>
                    <a:pt x="5679" y="9050"/>
                    <a:pt x="4866" y="8499"/>
                  </a:cubicBezTo>
                  <a:cubicBezTo>
                    <a:pt x="4523" y="8302"/>
                    <a:pt x="4180" y="8214"/>
                    <a:pt x="3847" y="8214"/>
                  </a:cubicBezTo>
                  <a:cubicBezTo>
                    <a:pt x="3158" y="8214"/>
                    <a:pt x="2509" y="8589"/>
                    <a:pt x="1978" y="9155"/>
                  </a:cubicBezTo>
                  <a:cubicBezTo>
                    <a:pt x="981" y="10205"/>
                    <a:pt x="666" y="11675"/>
                    <a:pt x="219" y="12988"/>
                  </a:cubicBezTo>
                  <a:cubicBezTo>
                    <a:pt x="1" y="13581"/>
                    <a:pt x="479" y="13961"/>
                    <a:pt x="975" y="13961"/>
                  </a:cubicBezTo>
                  <a:cubicBezTo>
                    <a:pt x="1312" y="13961"/>
                    <a:pt x="1656" y="13785"/>
                    <a:pt x="1794" y="13382"/>
                  </a:cubicBezTo>
                  <a:cubicBezTo>
                    <a:pt x="2188" y="12332"/>
                    <a:pt x="2372" y="11019"/>
                    <a:pt x="3238" y="10205"/>
                  </a:cubicBezTo>
                  <a:cubicBezTo>
                    <a:pt x="3463" y="9996"/>
                    <a:pt x="3627" y="9872"/>
                    <a:pt x="3800" y="9872"/>
                  </a:cubicBezTo>
                  <a:cubicBezTo>
                    <a:pt x="3931" y="9872"/>
                    <a:pt x="4066" y="9942"/>
                    <a:pt x="4236" y="10100"/>
                  </a:cubicBezTo>
                  <a:cubicBezTo>
                    <a:pt x="4498" y="10363"/>
                    <a:pt x="4708" y="10704"/>
                    <a:pt x="4787" y="11072"/>
                  </a:cubicBezTo>
                  <a:cubicBezTo>
                    <a:pt x="5207" y="12699"/>
                    <a:pt x="4918" y="14615"/>
                    <a:pt x="6388" y="15770"/>
                  </a:cubicBezTo>
                  <a:cubicBezTo>
                    <a:pt x="6891" y="16164"/>
                    <a:pt x="7377" y="16331"/>
                    <a:pt x="7838" y="16331"/>
                  </a:cubicBezTo>
                  <a:cubicBezTo>
                    <a:pt x="9686" y="16331"/>
                    <a:pt x="11144" y="13650"/>
                    <a:pt x="11795" y="12095"/>
                  </a:cubicBezTo>
                  <a:cubicBezTo>
                    <a:pt x="12504" y="10337"/>
                    <a:pt x="12819" y="8447"/>
                    <a:pt x="13397" y="6635"/>
                  </a:cubicBezTo>
                  <a:cubicBezTo>
                    <a:pt x="13817" y="5402"/>
                    <a:pt x="14184" y="4168"/>
                    <a:pt x="14604" y="2934"/>
                  </a:cubicBezTo>
                  <a:cubicBezTo>
                    <a:pt x="14709" y="2593"/>
                    <a:pt x="14867" y="1884"/>
                    <a:pt x="15208" y="1674"/>
                  </a:cubicBezTo>
                  <a:cubicBezTo>
                    <a:pt x="15287" y="1626"/>
                    <a:pt x="15369" y="1605"/>
                    <a:pt x="15453" y="1605"/>
                  </a:cubicBezTo>
                  <a:cubicBezTo>
                    <a:pt x="15733" y="1605"/>
                    <a:pt x="16024" y="1834"/>
                    <a:pt x="16205" y="2016"/>
                  </a:cubicBezTo>
                  <a:cubicBezTo>
                    <a:pt x="17387" y="3328"/>
                    <a:pt x="16573" y="5428"/>
                    <a:pt x="16153" y="6872"/>
                  </a:cubicBezTo>
                  <a:cubicBezTo>
                    <a:pt x="15759" y="8184"/>
                    <a:pt x="14919" y="10310"/>
                    <a:pt x="15785" y="11544"/>
                  </a:cubicBezTo>
                  <a:cubicBezTo>
                    <a:pt x="16173" y="12101"/>
                    <a:pt x="16843" y="12376"/>
                    <a:pt x="17516" y="12376"/>
                  </a:cubicBezTo>
                  <a:cubicBezTo>
                    <a:pt x="17890" y="12376"/>
                    <a:pt x="18266" y="12290"/>
                    <a:pt x="18594" y="12122"/>
                  </a:cubicBezTo>
                  <a:cubicBezTo>
                    <a:pt x="19592" y="11623"/>
                    <a:pt x="20353" y="10547"/>
                    <a:pt x="20930" y="9602"/>
                  </a:cubicBezTo>
                  <a:cubicBezTo>
                    <a:pt x="21534" y="8604"/>
                    <a:pt x="21928" y="7370"/>
                    <a:pt x="22663" y="6452"/>
                  </a:cubicBezTo>
                  <a:cubicBezTo>
                    <a:pt x="22817" y="6273"/>
                    <a:pt x="22956" y="6186"/>
                    <a:pt x="23088" y="6186"/>
                  </a:cubicBezTo>
                  <a:cubicBezTo>
                    <a:pt x="23247" y="6186"/>
                    <a:pt x="23397" y="6313"/>
                    <a:pt x="23555" y="6557"/>
                  </a:cubicBezTo>
                  <a:cubicBezTo>
                    <a:pt x="23791" y="7029"/>
                    <a:pt x="23844" y="7580"/>
                    <a:pt x="23713" y="8079"/>
                  </a:cubicBezTo>
                  <a:cubicBezTo>
                    <a:pt x="23588" y="8688"/>
                    <a:pt x="24103" y="9083"/>
                    <a:pt x="24585" y="9083"/>
                  </a:cubicBezTo>
                  <a:cubicBezTo>
                    <a:pt x="24915" y="9083"/>
                    <a:pt x="25229" y="8899"/>
                    <a:pt x="25314" y="8473"/>
                  </a:cubicBezTo>
                  <a:cubicBezTo>
                    <a:pt x="25471" y="7502"/>
                    <a:pt x="25471" y="6478"/>
                    <a:pt x="24920" y="5638"/>
                  </a:cubicBezTo>
                  <a:cubicBezTo>
                    <a:pt x="24489" y="4991"/>
                    <a:pt x="23739" y="4486"/>
                    <a:pt x="22962" y="4486"/>
                  </a:cubicBezTo>
                  <a:cubicBezTo>
                    <a:pt x="22792" y="4486"/>
                    <a:pt x="22622" y="4510"/>
                    <a:pt x="22453" y="4562"/>
                  </a:cubicBezTo>
                  <a:cubicBezTo>
                    <a:pt x="21534" y="4877"/>
                    <a:pt x="21035" y="5874"/>
                    <a:pt x="20615" y="6688"/>
                  </a:cubicBezTo>
                  <a:cubicBezTo>
                    <a:pt x="20038" y="7738"/>
                    <a:pt x="19565" y="8867"/>
                    <a:pt x="18778" y="9785"/>
                  </a:cubicBezTo>
                  <a:cubicBezTo>
                    <a:pt x="18510" y="10126"/>
                    <a:pt x="18039" y="10715"/>
                    <a:pt x="17553" y="10715"/>
                  </a:cubicBezTo>
                  <a:cubicBezTo>
                    <a:pt x="17515" y="10715"/>
                    <a:pt x="17477" y="10712"/>
                    <a:pt x="17439" y="10704"/>
                  </a:cubicBezTo>
                  <a:cubicBezTo>
                    <a:pt x="16888" y="10625"/>
                    <a:pt x="17072" y="10127"/>
                    <a:pt x="17124" y="9733"/>
                  </a:cubicBezTo>
                  <a:cubicBezTo>
                    <a:pt x="17282" y="8867"/>
                    <a:pt x="17492" y="8000"/>
                    <a:pt x="17754" y="7160"/>
                  </a:cubicBezTo>
                  <a:cubicBezTo>
                    <a:pt x="18279" y="5428"/>
                    <a:pt x="18804" y="3538"/>
                    <a:pt x="17964" y="1779"/>
                  </a:cubicBezTo>
                  <a:cubicBezTo>
                    <a:pt x="17446" y="713"/>
                    <a:pt x="16407" y="0"/>
                    <a:pt x="15405"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4778575" y="2609075"/>
              <a:ext cx="652975" cy="423575"/>
            </a:xfrm>
            <a:custGeom>
              <a:avLst/>
              <a:gdLst/>
              <a:ahLst/>
              <a:cxnLst/>
              <a:rect l="l" t="t" r="r" b="b"/>
              <a:pathLst>
                <a:path w="26119" h="16943" extrusionOk="0">
                  <a:moveTo>
                    <a:pt x="15750" y="605"/>
                  </a:moveTo>
                  <a:cubicBezTo>
                    <a:pt x="16722" y="710"/>
                    <a:pt x="17562" y="1314"/>
                    <a:pt x="17982" y="2207"/>
                  </a:cubicBezTo>
                  <a:cubicBezTo>
                    <a:pt x="18769" y="3860"/>
                    <a:pt x="18218" y="5698"/>
                    <a:pt x="17745" y="7351"/>
                  </a:cubicBezTo>
                  <a:cubicBezTo>
                    <a:pt x="17457" y="8191"/>
                    <a:pt x="17247" y="9084"/>
                    <a:pt x="17089" y="9976"/>
                  </a:cubicBezTo>
                  <a:lnTo>
                    <a:pt x="17063" y="10081"/>
                  </a:lnTo>
                  <a:cubicBezTo>
                    <a:pt x="16958" y="10396"/>
                    <a:pt x="17010" y="10764"/>
                    <a:pt x="17168" y="11053"/>
                  </a:cubicBezTo>
                  <a:cubicBezTo>
                    <a:pt x="17273" y="11210"/>
                    <a:pt x="17457" y="11315"/>
                    <a:pt x="17667" y="11341"/>
                  </a:cubicBezTo>
                  <a:cubicBezTo>
                    <a:pt x="17714" y="11349"/>
                    <a:pt x="17762" y="11352"/>
                    <a:pt x="17808" y="11352"/>
                  </a:cubicBezTo>
                  <a:cubicBezTo>
                    <a:pt x="18432" y="11352"/>
                    <a:pt x="18975" y="10734"/>
                    <a:pt x="19268" y="10344"/>
                  </a:cubicBezTo>
                  <a:lnTo>
                    <a:pt x="19320" y="10291"/>
                  </a:lnTo>
                  <a:cubicBezTo>
                    <a:pt x="19898" y="9530"/>
                    <a:pt x="20423" y="8690"/>
                    <a:pt x="20816" y="7824"/>
                  </a:cubicBezTo>
                  <a:cubicBezTo>
                    <a:pt x="20948" y="7588"/>
                    <a:pt x="21053" y="7351"/>
                    <a:pt x="21184" y="7141"/>
                  </a:cubicBezTo>
                  <a:lnTo>
                    <a:pt x="21236" y="7036"/>
                  </a:lnTo>
                  <a:cubicBezTo>
                    <a:pt x="21630" y="6275"/>
                    <a:pt x="22076" y="5435"/>
                    <a:pt x="22864" y="5173"/>
                  </a:cubicBezTo>
                  <a:cubicBezTo>
                    <a:pt x="23005" y="5126"/>
                    <a:pt x="23148" y="5104"/>
                    <a:pt x="23290" y="5104"/>
                  </a:cubicBezTo>
                  <a:cubicBezTo>
                    <a:pt x="23940" y="5104"/>
                    <a:pt x="24567" y="5558"/>
                    <a:pt x="24911" y="6118"/>
                  </a:cubicBezTo>
                  <a:cubicBezTo>
                    <a:pt x="25331" y="6774"/>
                    <a:pt x="25436" y="7614"/>
                    <a:pt x="25253" y="8716"/>
                  </a:cubicBezTo>
                  <a:cubicBezTo>
                    <a:pt x="25231" y="8911"/>
                    <a:pt x="25067" y="9052"/>
                    <a:pt x="24878" y="9052"/>
                  </a:cubicBezTo>
                  <a:cubicBezTo>
                    <a:pt x="24838" y="9052"/>
                    <a:pt x="24796" y="9045"/>
                    <a:pt x="24754" y="9031"/>
                  </a:cubicBezTo>
                  <a:cubicBezTo>
                    <a:pt x="24465" y="9005"/>
                    <a:pt x="24255" y="8716"/>
                    <a:pt x="24308" y="8428"/>
                  </a:cubicBezTo>
                  <a:cubicBezTo>
                    <a:pt x="24439" y="7666"/>
                    <a:pt x="24360" y="7089"/>
                    <a:pt x="24098" y="6669"/>
                  </a:cubicBezTo>
                  <a:cubicBezTo>
                    <a:pt x="23940" y="6380"/>
                    <a:pt x="23678" y="6196"/>
                    <a:pt x="23363" y="6144"/>
                  </a:cubicBezTo>
                  <a:cubicBezTo>
                    <a:pt x="23074" y="6144"/>
                    <a:pt x="22811" y="6275"/>
                    <a:pt x="22680" y="6538"/>
                  </a:cubicBezTo>
                  <a:cubicBezTo>
                    <a:pt x="22208" y="7141"/>
                    <a:pt x="21840" y="7798"/>
                    <a:pt x="21525" y="8506"/>
                  </a:cubicBezTo>
                  <a:cubicBezTo>
                    <a:pt x="21315" y="8926"/>
                    <a:pt x="21131" y="9346"/>
                    <a:pt x="20895" y="9714"/>
                  </a:cubicBezTo>
                  <a:cubicBezTo>
                    <a:pt x="20370" y="10580"/>
                    <a:pt x="19662" y="11630"/>
                    <a:pt x="18690" y="12129"/>
                  </a:cubicBezTo>
                  <a:cubicBezTo>
                    <a:pt x="18421" y="12264"/>
                    <a:pt x="18099" y="12335"/>
                    <a:pt x="17774" y="12335"/>
                  </a:cubicBezTo>
                  <a:cubicBezTo>
                    <a:pt x="17213" y="12335"/>
                    <a:pt x="16644" y="12122"/>
                    <a:pt x="16328" y="11656"/>
                  </a:cubicBezTo>
                  <a:cubicBezTo>
                    <a:pt x="15645" y="10685"/>
                    <a:pt x="16170" y="8979"/>
                    <a:pt x="16564" y="7745"/>
                  </a:cubicBezTo>
                  <a:cubicBezTo>
                    <a:pt x="16617" y="7561"/>
                    <a:pt x="16669" y="7404"/>
                    <a:pt x="16722" y="7246"/>
                  </a:cubicBezTo>
                  <a:lnTo>
                    <a:pt x="16853" y="6853"/>
                  </a:lnTo>
                  <a:cubicBezTo>
                    <a:pt x="17299" y="5409"/>
                    <a:pt x="17929" y="3414"/>
                    <a:pt x="16722" y="2102"/>
                  </a:cubicBezTo>
                  <a:cubicBezTo>
                    <a:pt x="16439" y="1819"/>
                    <a:pt x="16062" y="1591"/>
                    <a:pt x="15707" y="1591"/>
                  </a:cubicBezTo>
                  <a:cubicBezTo>
                    <a:pt x="15567" y="1591"/>
                    <a:pt x="15430" y="1626"/>
                    <a:pt x="15304" y="1708"/>
                  </a:cubicBezTo>
                  <a:cubicBezTo>
                    <a:pt x="14937" y="1970"/>
                    <a:pt x="14753" y="2522"/>
                    <a:pt x="14622" y="2942"/>
                  </a:cubicBezTo>
                  <a:cubicBezTo>
                    <a:pt x="14595" y="3020"/>
                    <a:pt x="14569" y="3073"/>
                    <a:pt x="14569" y="3125"/>
                  </a:cubicBezTo>
                  <a:cubicBezTo>
                    <a:pt x="14307" y="3834"/>
                    <a:pt x="14097" y="4543"/>
                    <a:pt x="13887" y="5251"/>
                  </a:cubicBezTo>
                  <a:cubicBezTo>
                    <a:pt x="13703" y="5776"/>
                    <a:pt x="13545" y="6301"/>
                    <a:pt x="13362" y="6853"/>
                  </a:cubicBezTo>
                  <a:cubicBezTo>
                    <a:pt x="13099" y="7588"/>
                    <a:pt x="12889" y="8375"/>
                    <a:pt x="12705" y="9110"/>
                  </a:cubicBezTo>
                  <a:cubicBezTo>
                    <a:pt x="12469" y="10186"/>
                    <a:pt x="12128" y="11263"/>
                    <a:pt x="11734" y="12286"/>
                  </a:cubicBezTo>
                  <a:cubicBezTo>
                    <a:pt x="11025" y="13966"/>
                    <a:pt x="9818" y="15909"/>
                    <a:pt x="8506" y="16250"/>
                  </a:cubicBezTo>
                  <a:cubicBezTo>
                    <a:pt x="8371" y="16280"/>
                    <a:pt x="8235" y="16295"/>
                    <a:pt x="8097" y="16295"/>
                  </a:cubicBezTo>
                  <a:cubicBezTo>
                    <a:pt x="7644" y="16295"/>
                    <a:pt x="7188" y="16132"/>
                    <a:pt x="6826" y="15830"/>
                  </a:cubicBezTo>
                  <a:cubicBezTo>
                    <a:pt x="5907" y="15095"/>
                    <a:pt x="5749" y="13966"/>
                    <a:pt x="5592" y="12785"/>
                  </a:cubicBezTo>
                  <a:cubicBezTo>
                    <a:pt x="5566" y="12286"/>
                    <a:pt x="5461" y="11788"/>
                    <a:pt x="5356" y="11289"/>
                  </a:cubicBezTo>
                  <a:cubicBezTo>
                    <a:pt x="5251" y="10869"/>
                    <a:pt x="5014" y="10475"/>
                    <a:pt x="4726" y="10160"/>
                  </a:cubicBezTo>
                  <a:cubicBezTo>
                    <a:pt x="4542" y="9976"/>
                    <a:pt x="4306" y="9845"/>
                    <a:pt x="4069" y="9845"/>
                  </a:cubicBezTo>
                  <a:cubicBezTo>
                    <a:pt x="3754" y="9871"/>
                    <a:pt x="3492" y="10003"/>
                    <a:pt x="3308" y="10239"/>
                  </a:cubicBezTo>
                  <a:cubicBezTo>
                    <a:pt x="2573" y="10921"/>
                    <a:pt x="2284" y="11919"/>
                    <a:pt x="2022" y="12785"/>
                  </a:cubicBezTo>
                  <a:cubicBezTo>
                    <a:pt x="1943" y="13048"/>
                    <a:pt x="1864" y="13310"/>
                    <a:pt x="1786" y="13546"/>
                  </a:cubicBezTo>
                  <a:cubicBezTo>
                    <a:pt x="1733" y="13730"/>
                    <a:pt x="1576" y="13861"/>
                    <a:pt x="1392" y="13888"/>
                  </a:cubicBezTo>
                  <a:cubicBezTo>
                    <a:pt x="1339" y="13901"/>
                    <a:pt x="1289" y="13907"/>
                    <a:pt x="1239" y="13907"/>
                  </a:cubicBezTo>
                  <a:cubicBezTo>
                    <a:pt x="1092" y="13907"/>
                    <a:pt x="959" y="13848"/>
                    <a:pt x="841" y="13730"/>
                  </a:cubicBezTo>
                  <a:cubicBezTo>
                    <a:pt x="762" y="13625"/>
                    <a:pt x="762" y="13494"/>
                    <a:pt x="814" y="13363"/>
                  </a:cubicBezTo>
                  <a:cubicBezTo>
                    <a:pt x="919" y="13100"/>
                    <a:pt x="998" y="12811"/>
                    <a:pt x="1077" y="12523"/>
                  </a:cubicBezTo>
                  <a:cubicBezTo>
                    <a:pt x="1418" y="11499"/>
                    <a:pt x="1759" y="10423"/>
                    <a:pt x="2494" y="9635"/>
                  </a:cubicBezTo>
                  <a:cubicBezTo>
                    <a:pt x="2765" y="9346"/>
                    <a:pt x="3375" y="8815"/>
                    <a:pt x="4128" y="8815"/>
                  </a:cubicBezTo>
                  <a:cubicBezTo>
                    <a:pt x="4399" y="8815"/>
                    <a:pt x="4689" y="8884"/>
                    <a:pt x="4988" y="9058"/>
                  </a:cubicBezTo>
                  <a:cubicBezTo>
                    <a:pt x="5723" y="9556"/>
                    <a:pt x="6248" y="10344"/>
                    <a:pt x="6379" y="11236"/>
                  </a:cubicBezTo>
                  <a:cubicBezTo>
                    <a:pt x="6458" y="11551"/>
                    <a:pt x="6484" y="11893"/>
                    <a:pt x="6511" y="12234"/>
                  </a:cubicBezTo>
                  <a:cubicBezTo>
                    <a:pt x="6537" y="13021"/>
                    <a:pt x="6721" y="13783"/>
                    <a:pt x="7036" y="14491"/>
                  </a:cubicBezTo>
                  <a:cubicBezTo>
                    <a:pt x="7219" y="14911"/>
                    <a:pt x="7613" y="15200"/>
                    <a:pt x="8059" y="15226"/>
                  </a:cubicBezTo>
                  <a:lnTo>
                    <a:pt x="8086" y="15226"/>
                  </a:lnTo>
                  <a:cubicBezTo>
                    <a:pt x="8847" y="15226"/>
                    <a:pt x="9555" y="14334"/>
                    <a:pt x="10028" y="13573"/>
                  </a:cubicBezTo>
                  <a:cubicBezTo>
                    <a:pt x="10789" y="12208"/>
                    <a:pt x="11367" y="10738"/>
                    <a:pt x="11708" y="9189"/>
                  </a:cubicBezTo>
                  <a:cubicBezTo>
                    <a:pt x="12049" y="7876"/>
                    <a:pt x="12443" y="6590"/>
                    <a:pt x="12863" y="5251"/>
                  </a:cubicBezTo>
                  <a:lnTo>
                    <a:pt x="12889" y="5199"/>
                  </a:lnTo>
                  <a:cubicBezTo>
                    <a:pt x="12994" y="4884"/>
                    <a:pt x="13073" y="4569"/>
                    <a:pt x="13178" y="4254"/>
                  </a:cubicBezTo>
                  <a:cubicBezTo>
                    <a:pt x="13388" y="3361"/>
                    <a:pt x="13703" y="2495"/>
                    <a:pt x="14097" y="1682"/>
                  </a:cubicBezTo>
                  <a:cubicBezTo>
                    <a:pt x="14385" y="1025"/>
                    <a:pt x="15015" y="605"/>
                    <a:pt x="15750" y="605"/>
                  </a:cubicBezTo>
                  <a:close/>
                  <a:moveTo>
                    <a:pt x="15681" y="1"/>
                  </a:moveTo>
                  <a:cubicBezTo>
                    <a:pt x="14737" y="1"/>
                    <a:pt x="13877" y="522"/>
                    <a:pt x="13467" y="1393"/>
                  </a:cubicBezTo>
                  <a:cubicBezTo>
                    <a:pt x="13047" y="2233"/>
                    <a:pt x="12705" y="3152"/>
                    <a:pt x="12495" y="4070"/>
                  </a:cubicBezTo>
                  <a:cubicBezTo>
                    <a:pt x="12390" y="4385"/>
                    <a:pt x="12312" y="4700"/>
                    <a:pt x="12207" y="5015"/>
                  </a:cubicBezTo>
                  <a:lnTo>
                    <a:pt x="12180" y="5068"/>
                  </a:lnTo>
                  <a:cubicBezTo>
                    <a:pt x="11787" y="6354"/>
                    <a:pt x="11340" y="7693"/>
                    <a:pt x="11025" y="9058"/>
                  </a:cubicBezTo>
                  <a:cubicBezTo>
                    <a:pt x="10684" y="10528"/>
                    <a:pt x="10159" y="11945"/>
                    <a:pt x="9398" y="13258"/>
                  </a:cubicBezTo>
                  <a:cubicBezTo>
                    <a:pt x="8899" y="14071"/>
                    <a:pt x="8374" y="14596"/>
                    <a:pt x="8033" y="14596"/>
                  </a:cubicBezTo>
                  <a:cubicBezTo>
                    <a:pt x="7876" y="14596"/>
                    <a:pt x="7718" y="14465"/>
                    <a:pt x="7561" y="14176"/>
                  </a:cubicBezTo>
                  <a:cubicBezTo>
                    <a:pt x="7298" y="13546"/>
                    <a:pt x="7141" y="12890"/>
                    <a:pt x="7114" y="12208"/>
                  </a:cubicBezTo>
                  <a:cubicBezTo>
                    <a:pt x="7088" y="11840"/>
                    <a:pt x="7036" y="11473"/>
                    <a:pt x="6983" y="11131"/>
                  </a:cubicBezTo>
                  <a:cubicBezTo>
                    <a:pt x="6799" y="10055"/>
                    <a:pt x="6169" y="9110"/>
                    <a:pt x="5277" y="8506"/>
                  </a:cubicBezTo>
                  <a:cubicBezTo>
                    <a:pt x="4890" y="8289"/>
                    <a:pt x="4483" y="8181"/>
                    <a:pt x="4074" y="8181"/>
                  </a:cubicBezTo>
                  <a:cubicBezTo>
                    <a:pt x="3344" y="8181"/>
                    <a:pt x="2608" y="8526"/>
                    <a:pt x="1969" y="9215"/>
                  </a:cubicBezTo>
                  <a:cubicBezTo>
                    <a:pt x="1129" y="10108"/>
                    <a:pt x="762" y="11236"/>
                    <a:pt x="421" y="12339"/>
                  </a:cubicBezTo>
                  <a:cubicBezTo>
                    <a:pt x="316" y="12628"/>
                    <a:pt x="237" y="12916"/>
                    <a:pt x="132" y="13179"/>
                  </a:cubicBezTo>
                  <a:cubicBezTo>
                    <a:pt x="1" y="13520"/>
                    <a:pt x="79" y="13914"/>
                    <a:pt x="289" y="14176"/>
                  </a:cubicBezTo>
                  <a:cubicBezTo>
                    <a:pt x="550" y="14437"/>
                    <a:pt x="883" y="14590"/>
                    <a:pt x="1229" y="14590"/>
                  </a:cubicBezTo>
                  <a:cubicBezTo>
                    <a:pt x="1300" y="14590"/>
                    <a:pt x="1372" y="14584"/>
                    <a:pt x="1444" y="14570"/>
                  </a:cubicBezTo>
                  <a:cubicBezTo>
                    <a:pt x="1864" y="14491"/>
                    <a:pt x="2206" y="14176"/>
                    <a:pt x="2337" y="13783"/>
                  </a:cubicBezTo>
                  <a:cubicBezTo>
                    <a:pt x="2442" y="13520"/>
                    <a:pt x="2521" y="13258"/>
                    <a:pt x="2599" y="12995"/>
                  </a:cubicBezTo>
                  <a:cubicBezTo>
                    <a:pt x="2836" y="12155"/>
                    <a:pt x="3098" y="11289"/>
                    <a:pt x="3702" y="10738"/>
                  </a:cubicBezTo>
                  <a:cubicBezTo>
                    <a:pt x="3895" y="10559"/>
                    <a:pt x="3979" y="10482"/>
                    <a:pt x="4054" y="10482"/>
                  </a:cubicBezTo>
                  <a:cubicBezTo>
                    <a:pt x="4111" y="10482"/>
                    <a:pt x="4162" y="10527"/>
                    <a:pt x="4253" y="10606"/>
                  </a:cubicBezTo>
                  <a:cubicBezTo>
                    <a:pt x="4489" y="10843"/>
                    <a:pt x="4647" y="11131"/>
                    <a:pt x="4726" y="11446"/>
                  </a:cubicBezTo>
                  <a:cubicBezTo>
                    <a:pt x="4831" y="11919"/>
                    <a:pt x="4909" y="12391"/>
                    <a:pt x="4962" y="12864"/>
                  </a:cubicBezTo>
                  <a:cubicBezTo>
                    <a:pt x="5119" y="14124"/>
                    <a:pt x="5303" y="15410"/>
                    <a:pt x="6432" y="16329"/>
                  </a:cubicBezTo>
                  <a:cubicBezTo>
                    <a:pt x="6904" y="16696"/>
                    <a:pt x="7482" y="16933"/>
                    <a:pt x="8086" y="16933"/>
                  </a:cubicBezTo>
                  <a:cubicBezTo>
                    <a:pt x="8142" y="16940"/>
                    <a:pt x="8198" y="16943"/>
                    <a:pt x="8254" y="16943"/>
                  </a:cubicBezTo>
                  <a:cubicBezTo>
                    <a:pt x="8408" y="16943"/>
                    <a:pt x="8562" y="16918"/>
                    <a:pt x="8715" y="16880"/>
                  </a:cubicBezTo>
                  <a:cubicBezTo>
                    <a:pt x="10605" y="16381"/>
                    <a:pt x="11892" y="13678"/>
                    <a:pt x="12364" y="12523"/>
                  </a:cubicBezTo>
                  <a:cubicBezTo>
                    <a:pt x="12784" y="11473"/>
                    <a:pt x="13125" y="10370"/>
                    <a:pt x="13388" y="9268"/>
                  </a:cubicBezTo>
                  <a:cubicBezTo>
                    <a:pt x="13572" y="8533"/>
                    <a:pt x="13755" y="7771"/>
                    <a:pt x="13992" y="7036"/>
                  </a:cubicBezTo>
                  <a:cubicBezTo>
                    <a:pt x="14175" y="6511"/>
                    <a:pt x="14359" y="5960"/>
                    <a:pt x="14517" y="5435"/>
                  </a:cubicBezTo>
                  <a:cubicBezTo>
                    <a:pt x="14727" y="4753"/>
                    <a:pt x="14963" y="4044"/>
                    <a:pt x="15199" y="3335"/>
                  </a:cubicBezTo>
                  <a:lnTo>
                    <a:pt x="15252" y="3125"/>
                  </a:lnTo>
                  <a:cubicBezTo>
                    <a:pt x="15357" y="2863"/>
                    <a:pt x="15488" y="2364"/>
                    <a:pt x="15672" y="2259"/>
                  </a:cubicBezTo>
                  <a:cubicBezTo>
                    <a:pt x="15690" y="2245"/>
                    <a:pt x="15714" y="2238"/>
                    <a:pt x="15742" y="2238"/>
                  </a:cubicBezTo>
                  <a:cubicBezTo>
                    <a:pt x="15869" y="2238"/>
                    <a:pt x="16077" y="2375"/>
                    <a:pt x="16249" y="2548"/>
                  </a:cubicBezTo>
                  <a:cubicBezTo>
                    <a:pt x="17194" y="3571"/>
                    <a:pt x="16669" y="5278"/>
                    <a:pt x="16249" y="6643"/>
                  </a:cubicBezTo>
                  <a:cubicBezTo>
                    <a:pt x="16197" y="6800"/>
                    <a:pt x="16144" y="6905"/>
                    <a:pt x="16118" y="7063"/>
                  </a:cubicBezTo>
                  <a:cubicBezTo>
                    <a:pt x="16065" y="7220"/>
                    <a:pt x="16013" y="7378"/>
                    <a:pt x="15960" y="7561"/>
                  </a:cubicBezTo>
                  <a:cubicBezTo>
                    <a:pt x="15540" y="8926"/>
                    <a:pt x="14937" y="10790"/>
                    <a:pt x="15803" y="12024"/>
                  </a:cubicBezTo>
                  <a:cubicBezTo>
                    <a:pt x="16271" y="12709"/>
                    <a:pt x="17048" y="13012"/>
                    <a:pt x="17809" y="13012"/>
                  </a:cubicBezTo>
                  <a:cubicBezTo>
                    <a:pt x="18242" y="13012"/>
                    <a:pt x="18670" y="12914"/>
                    <a:pt x="19032" y="12733"/>
                  </a:cubicBezTo>
                  <a:cubicBezTo>
                    <a:pt x="20134" y="12155"/>
                    <a:pt x="20921" y="11000"/>
                    <a:pt x="21473" y="10081"/>
                  </a:cubicBezTo>
                  <a:cubicBezTo>
                    <a:pt x="21709" y="9661"/>
                    <a:pt x="21919" y="9215"/>
                    <a:pt x="22129" y="8795"/>
                  </a:cubicBezTo>
                  <a:cubicBezTo>
                    <a:pt x="22418" y="8139"/>
                    <a:pt x="22759" y="7535"/>
                    <a:pt x="23179" y="6958"/>
                  </a:cubicBezTo>
                  <a:cubicBezTo>
                    <a:pt x="23231" y="6905"/>
                    <a:pt x="23284" y="6853"/>
                    <a:pt x="23336" y="6800"/>
                  </a:cubicBezTo>
                  <a:cubicBezTo>
                    <a:pt x="23363" y="6800"/>
                    <a:pt x="23415" y="6853"/>
                    <a:pt x="23546" y="7036"/>
                  </a:cubicBezTo>
                  <a:cubicBezTo>
                    <a:pt x="23730" y="7325"/>
                    <a:pt x="23783" y="7745"/>
                    <a:pt x="23651" y="8323"/>
                  </a:cubicBezTo>
                  <a:cubicBezTo>
                    <a:pt x="23546" y="8979"/>
                    <a:pt x="23993" y="9609"/>
                    <a:pt x="24649" y="9688"/>
                  </a:cubicBezTo>
                  <a:cubicBezTo>
                    <a:pt x="24735" y="9711"/>
                    <a:pt x="24822" y="9722"/>
                    <a:pt x="24907" y="9722"/>
                  </a:cubicBezTo>
                  <a:cubicBezTo>
                    <a:pt x="25389" y="9722"/>
                    <a:pt x="25820" y="9361"/>
                    <a:pt x="25909" y="8848"/>
                  </a:cubicBezTo>
                  <a:cubicBezTo>
                    <a:pt x="26119" y="7588"/>
                    <a:pt x="25988" y="6564"/>
                    <a:pt x="25463" y="5776"/>
                  </a:cubicBezTo>
                  <a:cubicBezTo>
                    <a:pt x="24994" y="5053"/>
                    <a:pt x="24164" y="4467"/>
                    <a:pt x="23279" y="4467"/>
                  </a:cubicBezTo>
                  <a:cubicBezTo>
                    <a:pt x="23072" y="4467"/>
                    <a:pt x="22863" y="4499"/>
                    <a:pt x="22654" y="4569"/>
                  </a:cubicBezTo>
                  <a:cubicBezTo>
                    <a:pt x="21630" y="4910"/>
                    <a:pt x="21079" y="5934"/>
                    <a:pt x="20659" y="6748"/>
                  </a:cubicBezTo>
                  <a:lnTo>
                    <a:pt x="20606" y="6853"/>
                  </a:lnTo>
                  <a:cubicBezTo>
                    <a:pt x="20475" y="7063"/>
                    <a:pt x="20344" y="7299"/>
                    <a:pt x="20239" y="7535"/>
                  </a:cubicBezTo>
                  <a:cubicBezTo>
                    <a:pt x="19845" y="8375"/>
                    <a:pt x="19373" y="9163"/>
                    <a:pt x="18822" y="9898"/>
                  </a:cubicBezTo>
                  <a:lnTo>
                    <a:pt x="18769" y="9950"/>
                  </a:lnTo>
                  <a:cubicBezTo>
                    <a:pt x="18519" y="10250"/>
                    <a:pt x="18128" y="10715"/>
                    <a:pt x="17796" y="10715"/>
                  </a:cubicBezTo>
                  <a:cubicBezTo>
                    <a:pt x="17779" y="10715"/>
                    <a:pt x="17762" y="10714"/>
                    <a:pt x="17745" y="10711"/>
                  </a:cubicBezTo>
                  <a:cubicBezTo>
                    <a:pt x="17719" y="10711"/>
                    <a:pt x="17719" y="10685"/>
                    <a:pt x="17693" y="10685"/>
                  </a:cubicBezTo>
                  <a:cubicBezTo>
                    <a:pt x="17667" y="10528"/>
                    <a:pt x="17667" y="10370"/>
                    <a:pt x="17719" y="10213"/>
                  </a:cubicBezTo>
                  <a:lnTo>
                    <a:pt x="17719" y="10081"/>
                  </a:lnTo>
                  <a:cubicBezTo>
                    <a:pt x="17877" y="9241"/>
                    <a:pt x="18087" y="8375"/>
                    <a:pt x="18349" y="7561"/>
                  </a:cubicBezTo>
                  <a:cubicBezTo>
                    <a:pt x="18848" y="5908"/>
                    <a:pt x="19452" y="3834"/>
                    <a:pt x="18533" y="1970"/>
                  </a:cubicBezTo>
                  <a:cubicBezTo>
                    <a:pt x="17982" y="815"/>
                    <a:pt x="16853" y="2"/>
                    <a:pt x="15750" y="2"/>
                  </a:cubicBezTo>
                  <a:cubicBezTo>
                    <a:pt x="15727" y="1"/>
                    <a:pt x="15704" y="1"/>
                    <a:pt x="1568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0"/>
        <p:cNvGrpSpPr/>
        <p:nvPr/>
      </p:nvGrpSpPr>
      <p:grpSpPr>
        <a:xfrm>
          <a:off x="0" y="0"/>
          <a:ext cx="0" cy="0"/>
          <a:chOff x="0" y="0"/>
          <a:chExt cx="0" cy="0"/>
        </a:xfrm>
      </p:grpSpPr>
      <p:grpSp>
        <p:nvGrpSpPr>
          <p:cNvPr id="291" name="Google Shape;291;p7"/>
          <p:cNvGrpSpPr/>
          <p:nvPr/>
        </p:nvGrpSpPr>
        <p:grpSpPr>
          <a:xfrm>
            <a:off x="994975" y="61275"/>
            <a:ext cx="583425" cy="1166825"/>
            <a:chOff x="2836125" y="2972000"/>
            <a:chExt cx="583425" cy="1166825"/>
          </a:xfrm>
        </p:grpSpPr>
        <p:sp>
          <p:nvSpPr>
            <p:cNvPr id="292" name="Google Shape;292;p7"/>
            <p:cNvSpPr/>
            <p:nvPr/>
          </p:nvSpPr>
          <p:spPr>
            <a:xfrm>
              <a:off x="2862375" y="3056650"/>
              <a:ext cx="546675" cy="1071675"/>
            </a:xfrm>
            <a:custGeom>
              <a:avLst/>
              <a:gdLst/>
              <a:ahLst/>
              <a:cxnLst/>
              <a:rect l="l" t="t" r="r" b="b"/>
              <a:pathLst>
                <a:path w="21867" h="42867" extrusionOk="0">
                  <a:moveTo>
                    <a:pt x="13886" y="1"/>
                  </a:moveTo>
                  <a:lnTo>
                    <a:pt x="0" y="40110"/>
                  </a:lnTo>
                  <a:lnTo>
                    <a:pt x="7980" y="42866"/>
                  </a:lnTo>
                  <a:lnTo>
                    <a:pt x="21866" y="2757"/>
                  </a:lnTo>
                  <a:lnTo>
                    <a:pt x="138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2852525" y="3046150"/>
              <a:ext cx="567025" cy="1092675"/>
            </a:xfrm>
            <a:custGeom>
              <a:avLst/>
              <a:gdLst/>
              <a:ahLst/>
              <a:cxnLst/>
              <a:rect l="l" t="t" r="r" b="b"/>
              <a:pathLst>
                <a:path w="22681" h="43707" extrusionOk="0">
                  <a:moveTo>
                    <a:pt x="14490" y="841"/>
                  </a:moveTo>
                  <a:lnTo>
                    <a:pt x="21840" y="3387"/>
                  </a:lnTo>
                  <a:lnTo>
                    <a:pt x="8190" y="42892"/>
                  </a:lnTo>
                  <a:lnTo>
                    <a:pt x="814" y="40320"/>
                  </a:lnTo>
                  <a:lnTo>
                    <a:pt x="14490" y="841"/>
                  </a:lnTo>
                  <a:close/>
                  <a:moveTo>
                    <a:pt x="14070" y="1"/>
                  </a:moveTo>
                  <a:lnTo>
                    <a:pt x="106" y="40425"/>
                  </a:lnTo>
                  <a:lnTo>
                    <a:pt x="1" y="40714"/>
                  </a:lnTo>
                  <a:lnTo>
                    <a:pt x="8584" y="43706"/>
                  </a:lnTo>
                  <a:lnTo>
                    <a:pt x="22575" y="3282"/>
                  </a:lnTo>
                  <a:lnTo>
                    <a:pt x="22680" y="2967"/>
                  </a:lnTo>
                  <a:lnTo>
                    <a:pt x="1407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2845975" y="2982500"/>
              <a:ext cx="546650" cy="1071675"/>
            </a:xfrm>
            <a:custGeom>
              <a:avLst/>
              <a:gdLst/>
              <a:ahLst/>
              <a:cxnLst/>
              <a:rect l="l" t="t" r="r" b="b"/>
              <a:pathLst>
                <a:path w="21866" h="42867" extrusionOk="0">
                  <a:moveTo>
                    <a:pt x="13886" y="1"/>
                  </a:moveTo>
                  <a:lnTo>
                    <a:pt x="0" y="40110"/>
                  </a:lnTo>
                  <a:lnTo>
                    <a:pt x="7980" y="42866"/>
                  </a:lnTo>
                  <a:lnTo>
                    <a:pt x="21866" y="2757"/>
                  </a:lnTo>
                  <a:lnTo>
                    <a:pt x="138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2836125" y="2972000"/>
              <a:ext cx="567000" cy="1092675"/>
            </a:xfrm>
            <a:custGeom>
              <a:avLst/>
              <a:gdLst/>
              <a:ahLst/>
              <a:cxnLst/>
              <a:rect l="l" t="t" r="r" b="b"/>
              <a:pathLst>
                <a:path w="22680" h="43707" extrusionOk="0">
                  <a:moveTo>
                    <a:pt x="14490" y="841"/>
                  </a:moveTo>
                  <a:lnTo>
                    <a:pt x="21840" y="3387"/>
                  </a:lnTo>
                  <a:lnTo>
                    <a:pt x="8190" y="42892"/>
                  </a:lnTo>
                  <a:lnTo>
                    <a:pt x="814" y="40320"/>
                  </a:lnTo>
                  <a:lnTo>
                    <a:pt x="14490" y="841"/>
                  </a:lnTo>
                  <a:close/>
                  <a:moveTo>
                    <a:pt x="14070" y="1"/>
                  </a:moveTo>
                  <a:lnTo>
                    <a:pt x="105" y="40425"/>
                  </a:lnTo>
                  <a:lnTo>
                    <a:pt x="0" y="40740"/>
                  </a:lnTo>
                  <a:lnTo>
                    <a:pt x="8584" y="43706"/>
                  </a:lnTo>
                  <a:lnTo>
                    <a:pt x="22575" y="3282"/>
                  </a:lnTo>
                  <a:lnTo>
                    <a:pt x="22680" y="2993"/>
                  </a:lnTo>
                  <a:lnTo>
                    <a:pt x="1407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7"/>
          <p:cNvSpPr/>
          <p:nvPr/>
        </p:nvSpPr>
        <p:spPr>
          <a:xfrm>
            <a:off x="770850" y="903050"/>
            <a:ext cx="3198000" cy="3383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724425" y="836663"/>
            <a:ext cx="3198000" cy="34038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txBox="1">
            <a:spLocks noGrp="1"/>
          </p:cNvSpPr>
          <p:nvPr>
            <p:ph type="title"/>
          </p:nvPr>
        </p:nvSpPr>
        <p:spPr>
          <a:xfrm>
            <a:off x="1064875" y="1087488"/>
            <a:ext cx="2469000" cy="1065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9" name="Google Shape;299;p7"/>
          <p:cNvSpPr txBox="1">
            <a:spLocks noGrp="1"/>
          </p:cNvSpPr>
          <p:nvPr>
            <p:ph type="subTitle" idx="1"/>
          </p:nvPr>
        </p:nvSpPr>
        <p:spPr>
          <a:xfrm>
            <a:off x="1064875" y="2262863"/>
            <a:ext cx="2548500" cy="183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0" name="Google Shape;300;p7"/>
          <p:cNvGrpSpPr/>
          <p:nvPr/>
        </p:nvGrpSpPr>
        <p:grpSpPr>
          <a:xfrm flipH="1">
            <a:off x="1164658" y="4539644"/>
            <a:ext cx="754735" cy="770049"/>
            <a:chOff x="551775" y="1255225"/>
            <a:chExt cx="1005375" cy="1025775"/>
          </a:xfrm>
        </p:grpSpPr>
        <p:sp>
          <p:nvSpPr>
            <p:cNvPr id="301" name="Google Shape;301;p7"/>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7"/>
          <p:cNvGrpSpPr/>
          <p:nvPr/>
        </p:nvGrpSpPr>
        <p:grpSpPr>
          <a:xfrm rot="540216" flipH="1">
            <a:off x="164746" y="1846034"/>
            <a:ext cx="469885" cy="466610"/>
            <a:chOff x="1036725" y="560325"/>
            <a:chExt cx="469875" cy="466600"/>
          </a:xfrm>
        </p:grpSpPr>
        <p:sp>
          <p:nvSpPr>
            <p:cNvPr id="306" name="Google Shape;306;p7"/>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7"/>
          <p:cNvGrpSpPr/>
          <p:nvPr/>
        </p:nvGrpSpPr>
        <p:grpSpPr>
          <a:xfrm rot="540216" flipH="1">
            <a:off x="4443746" y="1627797"/>
            <a:ext cx="469885" cy="466610"/>
            <a:chOff x="1036725" y="560325"/>
            <a:chExt cx="469875" cy="466600"/>
          </a:xfrm>
        </p:grpSpPr>
        <p:sp>
          <p:nvSpPr>
            <p:cNvPr id="311" name="Google Shape;311;p7"/>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7"/>
          <p:cNvGrpSpPr/>
          <p:nvPr/>
        </p:nvGrpSpPr>
        <p:grpSpPr>
          <a:xfrm flipH="1">
            <a:off x="5898325" y="3296947"/>
            <a:ext cx="754700" cy="568750"/>
            <a:chOff x="1704100" y="1951775"/>
            <a:chExt cx="754700" cy="568750"/>
          </a:xfrm>
        </p:grpSpPr>
        <p:sp>
          <p:nvSpPr>
            <p:cNvPr id="316" name="Google Shape;316;p7"/>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7"/>
          <p:cNvGrpSpPr/>
          <p:nvPr/>
        </p:nvGrpSpPr>
        <p:grpSpPr>
          <a:xfrm flipH="1">
            <a:off x="6959388" y="4160009"/>
            <a:ext cx="522375" cy="600475"/>
            <a:chOff x="570150" y="3736525"/>
            <a:chExt cx="522375" cy="600475"/>
          </a:xfrm>
        </p:grpSpPr>
        <p:sp>
          <p:nvSpPr>
            <p:cNvPr id="321" name="Google Shape;321;p7"/>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7"/>
          <p:cNvGrpSpPr/>
          <p:nvPr/>
        </p:nvGrpSpPr>
        <p:grpSpPr>
          <a:xfrm flipH="1">
            <a:off x="8303371" y="3649344"/>
            <a:ext cx="754735" cy="770049"/>
            <a:chOff x="551775" y="1255225"/>
            <a:chExt cx="1005375" cy="1025775"/>
          </a:xfrm>
        </p:grpSpPr>
        <p:sp>
          <p:nvSpPr>
            <p:cNvPr id="326" name="Google Shape;326;p7"/>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603900" y="107050"/>
            <a:ext cx="532900" cy="628700"/>
            <a:chOff x="3458225" y="3644650"/>
            <a:chExt cx="532900" cy="628700"/>
          </a:xfrm>
        </p:grpSpPr>
        <p:sp>
          <p:nvSpPr>
            <p:cNvPr id="331" name="Google Shape;331;p7"/>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a:off x="7938475" y="2713800"/>
            <a:ext cx="364900" cy="313875"/>
            <a:chOff x="3683975" y="4697775"/>
            <a:chExt cx="364900" cy="313875"/>
          </a:xfrm>
        </p:grpSpPr>
        <p:sp>
          <p:nvSpPr>
            <p:cNvPr id="336" name="Google Shape;336;p7"/>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7"/>
          <p:cNvGrpSpPr/>
          <p:nvPr/>
        </p:nvGrpSpPr>
        <p:grpSpPr>
          <a:xfrm>
            <a:off x="8459100" y="1593900"/>
            <a:ext cx="532900" cy="628700"/>
            <a:chOff x="3458225" y="3644650"/>
            <a:chExt cx="532900" cy="628700"/>
          </a:xfrm>
        </p:grpSpPr>
        <p:sp>
          <p:nvSpPr>
            <p:cNvPr id="341" name="Google Shape;341;p7"/>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7"/>
          <p:cNvGrpSpPr/>
          <p:nvPr/>
        </p:nvGrpSpPr>
        <p:grpSpPr>
          <a:xfrm>
            <a:off x="4777175" y="4094238"/>
            <a:ext cx="235600" cy="273275"/>
            <a:chOff x="2725875" y="2419850"/>
            <a:chExt cx="235600" cy="273275"/>
          </a:xfrm>
        </p:grpSpPr>
        <p:sp>
          <p:nvSpPr>
            <p:cNvPr id="346" name="Google Shape;346;p7"/>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7"/>
          <p:cNvGrpSpPr/>
          <p:nvPr/>
        </p:nvGrpSpPr>
        <p:grpSpPr>
          <a:xfrm>
            <a:off x="6985288" y="1624875"/>
            <a:ext cx="235600" cy="273275"/>
            <a:chOff x="2725875" y="2419850"/>
            <a:chExt cx="235600" cy="273275"/>
          </a:xfrm>
        </p:grpSpPr>
        <p:sp>
          <p:nvSpPr>
            <p:cNvPr id="351" name="Google Shape;351;p7"/>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5198438" y="2314263"/>
            <a:ext cx="341925" cy="514950"/>
            <a:chOff x="5245825" y="3639625"/>
            <a:chExt cx="341925" cy="514950"/>
          </a:xfrm>
        </p:grpSpPr>
        <p:sp>
          <p:nvSpPr>
            <p:cNvPr id="356" name="Google Shape;356;p7"/>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7"/>
          <p:cNvGrpSpPr/>
          <p:nvPr/>
        </p:nvGrpSpPr>
        <p:grpSpPr>
          <a:xfrm>
            <a:off x="7724375" y="903050"/>
            <a:ext cx="470550" cy="466600"/>
            <a:chOff x="3391950" y="1824250"/>
            <a:chExt cx="470550" cy="466600"/>
          </a:xfrm>
        </p:grpSpPr>
        <p:sp>
          <p:nvSpPr>
            <p:cNvPr id="361" name="Google Shape;361;p7"/>
            <p:cNvSpPr/>
            <p:nvPr/>
          </p:nvSpPr>
          <p:spPr>
            <a:xfrm>
              <a:off x="3422150" y="1905625"/>
              <a:ext cx="425250" cy="368825"/>
            </a:xfrm>
            <a:custGeom>
              <a:avLst/>
              <a:gdLst/>
              <a:ahLst/>
              <a:cxnLst/>
              <a:rect l="l" t="t" r="r" b="b"/>
              <a:pathLst>
                <a:path w="17010" h="14753" extrusionOk="0">
                  <a:moveTo>
                    <a:pt x="17010" y="0"/>
                  </a:moveTo>
                  <a:lnTo>
                    <a:pt x="0" y="26"/>
                  </a:lnTo>
                  <a:lnTo>
                    <a:pt x="8531" y="14752"/>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408350" y="1897750"/>
              <a:ext cx="454150" cy="393100"/>
            </a:xfrm>
            <a:custGeom>
              <a:avLst/>
              <a:gdLst/>
              <a:ahLst/>
              <a:cxnLst/>
              <a:rect l="l" t="t" r="r" b="b"/>
              <a:pathLst>
                <a:path w="18166" h="15724" extrusionOk="0">
                  <a:moveTo>
                    <a:pt x="17010" y="656"/>
                  </a:moveTo>
                  <a:lnTo>
                    <a:pt x="9083" y="14411"/>
                  </a:lnTo>
                  <a:lnTo>
                    <a:pt x="1130" y="656"/>
                  </a:lnTo>
                  <a:close/>
                  <a:moveTo>
                    <a:pt x="1" y="0"/>
                  </a:moveTo>
                  <a:lnTo>
                    <a:pt x="9083" y="15724"/>
                  </a:lnTo>
                  <a:lnTo>
                    <a:pt x="18165"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405725" y="1832125"/>
              <a:ext cx="425275" cy="368175"/>
            </a:xfrm>
            <a:custGeom>
              <a:avLst/>
              <a:gdLst/>
              <a:ahLst/>
              <a:cxnLst/>
              <a:rect l="l" t="t" r="r" b="b"/>
              <a:pathLst>
                <a:path w="17011" h="14727" extrusionOk="0">
                  <a:moveTo>
                    <a:pt x="1" y="0"/>
                  </a:moveTo>
                  <a:lnTo>
                    <a:pt x="8532" y="14726"/>
                  </a:lnTo>
                  <a:lnTo>
                    <a:pt x="17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391950" y="1824250"/>
              <a:ext cx="454150" cy="392450"/>
            </a:xfrm>
            <a:custGeom>
              <a:avLst/>
              <a:gdLst/>
              <a:ahLst/>
              <a:cxnLst/>
              <a:rect l="l" t="t" r="r" b="b"/>
              <a:pathLst>
                <a:path w="18166" h="15698" extrusionOk="0">
                  <a:moveTo>
                    <a:pt x="17010" y="630"/>
                  </a:moveTo>
                  <a:lnTo>
                    <a:pt x="9083" y="14385"/>
                  </a:lnTo>
                  <a:lnTo>
                    <a:pt x="1129" y="656"/>
                  </a:lnTo>
                  <a:lnTo>
                    <a:pt x="17010" y="630"/>
                  </a:lnTo>
                  <a:close/>
                  <a:moveTo>
                    <a:pt x="1" y="0"/>
                  </a:moveTo>
                  <a:lnTo>
                    <a:pt x="9083" y="15697"/>
                  </a:lnTo>
                  <a:lnTo>
                    <a:pt x="18165"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7"/>
          <p:cNvGrpSpPr/>
          <p:nvPr/>
        </p:nvGrpSpPr>
        <p:grpSpPr>
          <a:xfrm>
            <a:off x="6288113" y="487738"/>
            <a:ext cx="364900" cy="313875"/>
            <a:chOff x="3683975" y="4697775"/>
            <a:chExt cx="364900" cy="313875"/>
          </a:xfrm>
        </p:grpSpPr>
        <p:sp>
          <p:nvSpPr>
            <p:cNvPr id="366" name="Google Shape;366;p7"/>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7"/>
          <p:cNvGrpSpPr/>
          <p:nvPr/>
        </p:nvGrpSpPr>
        <p:grpSpPr>
          <a:xfrm>
            <a:off x="4834063" y="214475"/>
            <a:ext cx="235600" cy="273275"/>
            <a:chOff x="2725875" y="2419850"/>
            <a:chExt cx="235600" cy="273275"/>
          </a:xfrm>
        </p:grpSpPr>
        <p:sp>
          <p:nvSpPr>
            <p:cNvPr id="371" name="Google Shape;371;p7"/>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7"/>
          <p:cNvGrpSpPr/>
          <p:nvPr/>
        </p:nvGrpSpPr>
        <p:grpSpPr>
          <a:xfrm>
            <a:off x="3422350" y="4539650"/>
            <a:ext cx="669400" cy="464675"/>
            <a:chOff x="4778575" y="2609075"/>
            <a:chExt cx="669400" cy="464675"/>
          </a:xfrm>
        </p:grpSpPr>
        <p:sp>
          <p:nvSpPr>
            <p:cNvPr id="376" name="Google Shape;376;p7"/>
            <p:cNvSpPr/>
            <p:nvPr/>
          </p:nvSpPr>
          <p:spPr>
            <a:xfrm>
              <a:off x="4801950" y="2657675"/>
              <a:ext cx="636825" cy="408350"/>
            </a:xfrm>
            <a:custGeom>
              <a:avLst/>
              <a:gdLst/>
              <a:ahLst/>
              <a:cxnLst/>
              <a:rect l="l" t="t" r="r" b="b"/>
              <a:pathLst>
                <a:path w="25473" h="16334" extrusionOk="0">
                  <a:moveTo>
                    <a:pt x="15395" y="1"/>
                  </a:moveTo>
                  <a:cubicBezTo>
                    <a:pt x="14674" y="1"/>
                    <a:pt x="13974" y="368"/>
                    <a:pt x="13503" y="1234"/>
                  </a:cubicBezTo>
                  <a:cubicBezTo>
                    <a:pt x="12925" y="2336"/>
                    <a:pt x="12637" y="3622"/>
                    <a:pt x="12269" y="4804"/>
                  </a:cubicBezTo>
                  <a:cubicBezTo>
                    <a:pt x="11849" y="6142"/>
                    <a:pt x="11429" y="7481"/>
                    <a:pt x="11088" y="8820"/>
                  </a:cubicBezTo>
                  <a:cubicBezTo>
                    <a:pt x="10747" y="10342"/>
                    <a:pt x="10195" y="11786"/>
                    <a:pt x="9460" y="13125"/>
                  </a:cubicBezTo>
                  <a:cubicBezTo>
                    <a:pt x="9109" y="13698"/>
                    <a:pt x="8444" y="14624"/>
                    <a:pt x="7807" y="14624"/>
                  </a:cubicBezTo>
                  <a:cubicBezTo>
                    <a:pt x="7540" y="14624"/>
                    <a:pt x="7278" y="14462"/>
                    <a:pt x="7046" y="14044"/>
                  </a:cubicBezTo>
                  <a:cubicBezTo>
                    <a:pt x="6521" y="13125"/>
                    <a:pt x="6626" y="11891"/>
                    <a:pt x="6416" y="10894"/>
                  </a:cubicBezTo>
                  <a:cubicBezTo>
                    <a:pt x="6258" y="9922"/>
                    <a:pt x="5681" y="9056"/>
                    <a:pt x="4867" y="8505"/>
                  </a:cubicBezTo>
                  <a:cubicBezTo>
                    <a:pt x="4522" y="8307"/>
                    <a:pt x="4178" y="8219"/>
                    <a:pt x="3843" y="8219"/>
                  </a:cubicBezTo>
                  <a:cubicBezTo>
                    <a:pt x="3156" y="8219"/>
                    <a:pt x="2509" y="8588"/>
                    <a:pt x="1979" y="9135"/>
                  </a:cubicBezTo>
                  <a:cubicBezTo>
                    <a:pt x="982" y="10185"/>
                    <a:pt x="667" y="11655"/>
                    <a:pt x="221" y="12994"/>
                  </a:cubicBezTo>
                  <a:cubicBezTo>
                    <a:pt x="1" y="13575"/>
                    <a:pt x="487" y="13959"/>
                    <a:pt x="986" y="13959"/>
                  </a:cubicBezTo>
                  <a:cubicBezTo>
                    <a:pt x="1319" y="13959"/>
                    <a:pt x="1659" y="13787"/>
                    <a:pt x="1796" y="13387"/>
                  </a:cubicBezTo>
                  <a:cubicBezTo>
                    <a:pt x="2189" y="12311"/>
                    <a:pt x="2373" y="10999"/>
                    <a:pt x="3239" y="10185"/>
                  </a:cubicBezTo>
                  <a:cubicBezTo>
                    <a:pt x="3464" y="9975"/>
                    <a:pt x="3629" y="9851"/>
                    <a:pt x="3802" y="9851"/>
                  </a:cubicBezTo>
                  <a:cubicBezTo>
                    <a:pt x="3932" y="9851"/>
                    <a:pt x="4068" y="9922"/>
                    <a:pt x="4237" y="10080"/>
                  </a:cubicBezTo>
                  <a:cubicBezTo>
                    <a:pt x="4499" y="10342"/>
                    <a:pt x="4709" y="10684"/>
                    <a:pt x="4788" y="11077"/>
                  </a:cubicBezTo>
                  <a:cubicBezTo>
                    <a:pt x="5208" y="12679"/>
                    <a:pt x="4919" y="14621"/>
                    <a:pt x="6389" y="15776"/>
                  </a:cubicBezTo>
                  <a:cubicBezTo>
                    <a:pt x="6890" y="16168"/>
                    <a:pt x="7374" y="16334"/>
                    <a:pt x="7833" y="16334"/>
                  </a:cubicBezTo>
                  <a:cubicBezTo>
                    <a:pt x="9684" y="16334"/>
                    <a:pt x="11145" y="13636"/>
                    <a:pt x="11797" y="12101"/>
                  </a:cubicBezTo>
                  <a:cubicBezTo>
                    <a:pt x="12505" y="10342"/>
                    <a:pt x="12820" y="8452"/>
                    <a:pt x="13398" y="6641"/>
                  </a:cubicBezTo>
                  <a:cubicBezTo>
                    <a:pt x="13818" y="5407"/>
                    <a:pt x="14185" y="4147"/>
                    <a:pt x="14605" y="2940"/>
                  </a:cubicBezTo>
                  <a:cubicBezTo>
                    <a:pt x="14710" y="2572"/>
                    <a:pt x="14868" y="1890"/>
                    <a:pt x="15209" y="1680"/>
                  </a:cubicBezTo>
                  <a:cubicBezTo>
                    <a:pt x="15290" y="1624"/>
                    <a:pt x="15376" y="1600"/>
                    <a:pt x="15463" y="1600"/>
                  </a:cubicBezTo>
                  <a:cubicBezTo>
                    <a:pt x="15740" y="1600"/>
                    <a:pt x="16027" y="1841"/>
                    <a:pt x="16207" y="2021"/>
                  </a:cubicBezTo>
                  <a:cubicBezTo>
                    <a:pt x="17388" y="3307"/>
                    <a:pt x="16574" y="5434"/>
                    <a:pt x="16154" y="6851"/>
                  </a:cubicBezTo>
                  <a:cubicBezTo>
                    <a:pt x="15760" y="8164"/>
                    <a:pt x="14920" y="10290"/>
                    <a:pt x="15787" y="11550"/>
                  </a:cubicBezTo>
                  <a:cubicBezTo>
                    <a:pt x="16174" y="12106"/>
                    <a:pt x="16842" y="12370"/>
                    <a:pt x="17514" y="12370"/>
                  </a:cubicBezTo>
                  <a:cubicBezTo>
                    <a:pt x="17890" y="12370"/>
                    <a:pt x="18266" y="12287"/>
                    <a:pt x="18595" y="12127"/>
                  </a:cubicBezTo>
                  <a:cubicBezTo>
                    <a:pt x="19593" y="11602"/>
                    <a:pt x="20354" y="10526"/>
                    <a:pt x="20931" y="9581"/>
                  </a:cubicBezTo>
                  <a:cubicBezTo>
                    <a:pt x="21535" y="8584"/>
                    <a:pt x="21929" y="7376"/>
                    <a:pt x="22664" y="6431"/>
                  </a:cubicBezTo>
                  <a:cubicBezTo>
                    <a:pt x="22813" y="6259"/>
                    <a:pt x="22948" y="6177"/>
                    <a:pt x="23076" y="6177"/>
                  </a:cubicBezTo>
                  <a:cubicBezTo>
                    <a:pt x="23240" y="6177"/>
                    <a:pt x="23394" y="6312"/>
                    <a:pt x="23556" y="6562"/>
                  </a:cubicBezTo>
                  <a:cubicBezTo>
                    <a:pt x="23793" y="7009"/>
                    <a:pt x="23845" y="7560"/>
                    <a:pt x="23714" y="8085"/>
                  </a:cubicBezTo>
                  <a:cubicBezTo>
                    <a:pt x="23589" y="8692"/>
                    <a:pt x="24101" y="9077"/>
                    <a:pt x="24583" y="9077"/>
                  </a:cubicBezTo>
                  <a:cubicBezTo>
                    <a:pt x="24913" y="9077"/>
                    <a:pt x="25230" y="8895"/>
                    <a:pt x="25315" y="8479"/>
                  </a:cubicBezTo>
                  <a:cubicBezTo>
                    <a:pt x="25473" y="7507"/>
                    <a:pt x="25473" y="6484"/>
                    <a:pt x="24921" y="5617"/>
                  </a:cubicBezTo>
                  <a:cubicBezTo>
                    <a:pt x="24494" y="4998"/>
                    <a:pt x="23753" y="4482"/>
                    <a:pt x="22983" y="4482"/>
                  </a:cubicBezTo>
                  <a:cubicBezTo>
                    <a:pt x="22807" y="4482"/>
                    <a:pt x="22629" y="4509"/>
                    <a:pt x="22454" y="4567"/>
                  </a:cubicBezTo>
                  <a:cubicBezTo>
                    <a:pt x="21535" y="4882"/>
                    <a:pt x="21036" y="5880"/>
                    <a:pt x="20616" y="6694"/>
                  </a:cubicBezTo>
                  <a:cubicBezTo>
                    <a:pt x="20039" y="7744"/>
                    <a:pt x="19566" y="8846"/>
                    <a:pt x="18779" y="9791"/>
                  </a:cubicBezTo>
                  <a:cubicBezTo>
                    <a:pt x="18507" y="10137"/>
                    <a:pt x="18025" y="10717"/>
                    <a:pt x="17531" y="10717"/>
                  </a:cubicBezTo>
                  <a:cubicBezTo>
                    <a:pt x="17501" y="10717"/>
                    <a:pt x="17471" y="10714"/>
                    <a:pt x="17440" y="10710"/>
                  </a:cubicBezTo>
                  <a:cubicBezTo>
                    <a:pt x="16889" y="10631"/>
                    <a:pt x="17073" y="10106"/>
                    <a:pt x="17125" y="9712"/>
                  </a:cubicBezTo>
                  <a:cubicBezTo>
                    <a:pt x="17283" y="8846"/>
                    <a:pt x="17493" y="7980"/>
                    <a:pt x="17755" y="7140"/>
                  </a:cubicBezTo>
                  <a:cubicBezTo>
                    <a:pt x="18280" y="5407"/>
                    <a:pt x="18805" y="3517"/>
                    <a:pt x="17965" y="1785"/>
                  </a:cubicBezTo>
                  <a:cubicBezTo>
                    <a:pt x="17445" y="715"/>
                    <a:pt x="16400" y="1"/>
                    <a:pt x="1539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4794975" y="2649775"/>
              <a:ext cx="653000" cy="423975"/>
            </a:xfrm>
            <a:custGeom>
              <a:avLst/>
              <a:gdLst/>
              <a:ahLst/>
              <a:cxnLst/>
              <a:rect l="l" t="t" r="r" b="b"/>
              <a:pathLst>
                <a:path w="26120" h="16959" extrusionOk="0">
                  <a:moveTo>
                    <a:pt x="15751" y="631"/>
                  </a:moveTo>
                  <a:cubicBezTo>
                    <a:pt x="16722" y="710"/>
                    <a:pt x="17562" y="1314"/>
                    <a:pt x="17982" y="2232"/>
                  </a:cubicBezTo>
                  <a:cubicBezTo>
                    <a:pt x="18769" y="3886"/>
                    <a:pt x="18218" y="5723"/>
                    <a:pt x="17746" y="7351"/>
                  </a:cubicBezTo>
                  <a:cubicBezTo>
                    <a:pt x="17457" y="8217"/>
                    <a:pt x="17247" y="9083"/>
                    <a:pt x="17089" y="9976"/>
                  </a:cubicBezTo>
                  <a:lnTo>
                    <a:pt x="17063" y="10107"/>
                  </a:lnTo>
                  <a:cubicBezTo>
                    <a:pt x="16958" y="10422"/>
                    <a:pt x="17011" y="10763"/>
                    <a:pt x="17168" y="11052"/>
                  </a:cubicBezTo>
                  <a:cubicBezTo>
                    <a:pt x="17273" y="11210"/>
                    <a:pt x="17457" y="11315"/>
                    <a:pt x="17667" y="11341"/>
                  </a:cubicBezTo>
                  <a:cubicBezTo>
                    <a:pt x="17715" y="11348"/>
                    <a:pt x="17762" y="11352"/>
                    <a:pt x="17809" y="11352"/>
                  </a:cubicBezTo>
                  <a:cubicBezTo>
                    <a:pt x="18432" y="11352"/>
                    <a:pt x="18975" y="10736"/>
                    <a:pt x="19268" y="10370"/>
                  </a:cubicBezTo>
                  <a:lnTo>
                    <a:pt x="19321" y="10317"/>
                  </a:lnTo>
                  <a:cubicBezTo>
                    <a:pt x="19898" y="9530"/>
                    <a:pt x="20423" y="8716"/>
                    <a:pt x="20817" y="7823"/>
                  </a:cubicBezTo>
                  <a:cubicBezTo>
                    <a:pt x="20948" y="7613"/>
                    <a:pt x="21053" y="7377"/>
                    <a:pt x="21184" y="7141"/>
                  </a:cubicBezTo>
                  <a:lnTo>
                    <a:pt x="21237" y="7036"/>
                  </a:lnTo>
                  <a:cubicBezTo>
                    <a:pt x="21630" y="6301"/>
                    <a:pt x="22077" y="5435"/>
                    <a:pt x="22864" y="5198"/>
                  </a:cubicBezTo>
                  <a:cubicBezTo>
                    <a:pt x="23006" y="5151"/>
                    <a:pt x="23150" y="5129"/>
                    <a:pt x="23292" y="5129"/>
                  </a:cubicBezTo>
                  <a:cubicBezTo>
                    <a:pt x="23941" y="5129"/>
                    <a:pt x="24567" y="5579"/>
                    <a:pt x="24912" y="6117"/>
                  </a:cubicBezTo>
                  <a:cubicBezTo>
                    <a:pt x="25332" y="6773"/>
                    <a:pt x="25437" y="7640"/>
                    <a:pt x="25253" y="8716"/>
                  </a:cubicBezTo>
                  <a:cubicBezTo>
                    <a:pt x="25230" y="8921"/>
                    <a:pt x="25048" y="9067"/>
                    <a:pt x="24846" y="9067"/>
                  </a:cubicBezTo>
                  <a:cubicBezTo>
                    <a:pt x="24816" y="9067"/>
                    <a:pt x="24785" y="9064"/>
                    <a:pt x="24754" y="9057"/>
                  </a:cubicBezTo>
                  <a:cubicBezTo>
                    <a:pt x="24465" y="9005"/>
                    <a:pt x="24255" y="8742"/>
                    <a:pt x="24308" y="8427"/>
                  </a:cubicBezTo>
                  <a:cubicBezTo>
                    <a:pt x="24439" y="7666"/>
                    <a:pt x="24360" y="7088"/>
                    <a:pt x="24098" y="6668"/>
                  </a:cubicBezTo>
                  <a:cubicBezTo>
                    <a:pt x="23940" y="6380"/>
                    <a:pt x="23678" y="6196"/>
                    <a:pt x="23363" y="6143"/>
                  </a:cubicBezTo>
                  <a:cubicBezTo>
                    <a:pt x="23074" y="6143"/>
                    <a:pt x="22812" y="6301"/>
                    <a:pt x="22680" y="6537"/>
                  </a:cubicBezTo>
                  <a:cubicBezTo>
                    <a:pt x="22208" y="7141"/>
                    <a:pt x="21840" y="7797"/>
                    <a:pt x="21525" y="8506"/>
                  </a:cubicBezTo>
                  <a:cubicBezTo>
                    <a:pt x="21315" y="8952"/>
                    <a:pt x="21132" y="9346"/>
                    <a:pt x="20895" y="9740"/>
                  </a:cubicBezTo>
                  <a:cubicBezTo>
                    <a:pt x="20370" y="10606"/>
                    <a:pt x="19662" y="11656"/>
                    <a:pt x="18691" y="12128"/>
                  </a:cubicBezTo>
                  <a:cubicBezTo>
                    <a:pt x="18417" y="12275"/>
                    <a:pt x="18088" y="12353"/>
                    <a:pt x="17757" y="12353"/>
                  </a:cubicBezTo>
                  <a:cubicBezTo>
                    <a:pt x="17202" y="12353"/>
                    <a:pt x="16641" y="12133"/>
                    <a:pt x="16328" y="11656"/>
                  </a:cubicBezTo>
                  <a:cubicBezTo>
                    <a:pt x="15646" y="10711"/>
                    <a:pt x="16171" y="8978"/>
                    <a:pt x="16564" y="7745"/>
                  </a:cubicBezTo>
                  <a:cubicBezTo>
                    <a:pt x="16617" y="7587"/>
                    <a:pt x="16669" y="7403"/>
                    <a:pt x="16722" y="7246"/>
                  </a:cubicBezTo>
                  <a:lnTo>
                    <a:pt x="16853" y="6852"/>
                  </a:lnTo>
                  <a:cubicBezTo>
                    <a:pt x="17299" y="5408"/>
                    <a:pt x="17929" y="3413"/>
                    <a:pt x="16722" y="2101"/>
                  </a:cubicBezTo>
                  <a:cubicBezTo>
                    <a:pt x="16439" y="1819"/>
                    <a:pt x="16062" y="1590"/>
                    <a:pt x="15707" y="1590"/>
                  </a:cubicBezTo>
                  <a:cubicBezTo>
                    <a:pt x="15567" y="1590"/>
                    <a:pt x="15430" y="1626"/>
                    <a:pt x="15304" y="1707"/>
                  </a:cubicBezTo>
                  <a:cubicBezTo>
                    <a:pt x="14937" y="1970"/>
                    <a:pt x="14753" y="2547"/>
                    <a:pt x="14622" y="2967"/>
                  </a:cubicBezTo>
                  <a:cubicBezTo>
                    <a:pt x="14596" y="3020"/>
                    <a:pt x="14569" y="3098"/>
                    <a:pt x="14569" y="3151"/>
                  </a:cubicBezTo>
                  <a:cubicBezTo>
                    <a:pt x="14307" y="3860"/>
                    <a:pt x="14097" y="4568"/>
                    <a:pt x="13887" y="5251"/>
                  </a:cubicBezTo>
                  <a:cubicBezTo>
                    <a:pt x="13703" y="5802"/>
                    <a:pt x="13546" y="6327"/>
                    <a:pt x="13362" y="6852"/>
                  </a:cubicBezTo>
                  <a:cubicBezTo>
                    <a:pt x="13099" y="7613"/>
                    <a:pt x="12889" y="8375"/>
                    <a:pt x="12706" y="9136"/>
                  </a:cubicBezTo>
                  <a:cubicBezTo>
                    <a:pt x="12469" y="10212"/>
                    <a:pt x="12128" y="11262"/>
                    <a:pt x="11734" y="12286"/>
                  </a:cubicBezTo>
                  <a:cubicBezTo>
                    <a:pt x="11026" y="13992"/>
                    <a:pt x="9818" y="15908"/>
                    <a:pt x="8506" y="16249"/>
                  </a:cubicBezTo>
                  <a:cubicBezTo>
                    <a:pt x="8358" y="16290"/>
                    <a:pt x="8207" y="16309"/>
                    <a:pt x="8056" y="16309"/>
                  </a:cubicBezTo>
                  <a:cubicBezTo>
                    <a:pt x="7617" y="16309"/>
                    <a:pt x="7178" y="16142"/>
                    <a:pt x="6826" y="15829"/>
                  </a:cubicBezTo>
                  <a:cubicBezTo>
                    <a:pt x="5907" y="15095"/>
                    <a:pt x="5750" y="13992"/>
                    <a:pt x="5592" y="12811"/>
                  </a:cubicBezTo>
                  <a:cubicBezTo>
                    <a:pt x="5566" y="12312"/>
                    <a:pt x="5461" y="11813"/>
                    <a:pt x="5356" y="11315"/>
                  </a:cubicBezTo>
                  <a:cubicBezTo>
                    <a:pt x="5251" y="10868"/>
                    <a:pt x="5015" y="10475"/>
                    <a:pt x="4726" y="10186"/>
                  </a:cubicBezTo>
                  <a:cubicBezTo>
                    <a:pt x="4542" y="9976"/>
                    <a:pt x="4306" y="9871"/>
                    <a:pt x="4070" y="9845"/>
                  </a:cubicBezTo>
                  <a:cubicBezTo>
                    <a:pt x="3755" y="9871"/>
                    <a:pt x="3492" y="10028"/>
                    <a:pt x="3308" y="10265"/>
                  </a:cubicBezTo>
                  <a:cubicBezTo>
                    <a:pt x="2573" y="10921"/>
                    <a:pt x="2285" y="11918"/>
                    <a:pt x="2022" y="12811"/>
                  </a:cubicBezTo>
                  <a:cubicBezTo>
                    <a:pt x="1943" y="13073"/>
                    <a:pt x="1865" y="13336"/>
                    <a:pt x="1786" y="13572"/>
                  </a:cubicBezTo>
                  <a:cubicBezTo>
                    <a:pt x="1733" y="13756"/>
                    <a:pt x="1576" y="13887"/>
                    <a:pt x="1392" y="13913"/>
                  </a:cubicBezTo>
                  <a:cubicBezTo>
                    <a:pt x="1357" y="13918"/>
                    <a:pt x="1323" y="13920"/>
                    <a:pt x="1289" y="13920"/>
                  </a:cubicBezTo>
                  <a:cubicBezTo>
                    <a:pt x="1122" y="13920"/>
                    <a:pt x="972" y="13865"/>
                    <a:pt x="841" y="13756"/>
                  </a:cubicBezTo>
                  <a:cubicBezTo>
                    <a:pt x="762" y="13651"/>
                    <a:pt x="762" y="13493"/>
                    <a:pt x="815" y="13388"/>
                  </a:cubicBezTo>
                  <a:cubicBezTo>
                    <a:pt x="920" y="13100"/>
                    <a:pt x="998" y="12837"/>
                    <a:pt x="1077" y="12548"/>
                  </a:cubicBezTo>
                  <a:cubicBezTo>
                    <a:pt x="1418" y="11498"/>
                    <a:pt x="1760" y="10422"/>
                    <a:pt x="2495" y="9661"/>
                  </a:cubicBezTo>
                  <a:cubicBezTo>
                    <a:pt x="2765" y="9371"/>
                    <a:pt x="3375" y="8841"/>
                    <a:pt x="4128" y="8841"/>
                  </a:cubicBezTo>
                  <a:cubicBezTo>
                    <a:pt x="4400" y="8841"/>
                    <a:pt x="4689" y="8910"/>
                    <a:pt x="4988" y="9083"/>
                  </a:cubicBezTo>
                  <a:cubicBezTo>
                    <a:pt x="5723" y="9582"/>
                    <a:pt x="6248" y="10370"/>
                    <a:pt x="6380" y="11236"/>
                  </a:cubicBezTo>
                  <a:cubicBezTo>
                    <a:pt x="6458" y="11551"/>
                    <a:pt x="6485" y="11892"/>
                    <a:pt x="6511" y="12260"/>
                  </a:cubicBezTo>
                  <a:cubicBezTo>
                    <a:pt x="6537" y="13021"/>
                    <a:pt x="6721" y="13808"/>
                    <a:pt x="7036" y="14491"/>
                  </a:cubicBezTo>
                  <a:cubicBezTo>
                    <a:pt x="7220" y="14911"/>
                    <a:pt x="7613" y="15200"/>
                    <a:pt x="8059" y="15252"/>
                  </a:cubicBezTo>
                  <a:lnTo>
                    <a:pt x="8086" y="15252"/>
                  </a:lnTo>
                  <a:cubicBezTo>
                    <a:pt x="8847" y="15252"/>
                    <a:pt x="9556" y="14333"/>
                    <a:pt x="10028" y="13572"/>
                  </a:cubicBezTo>
                  <a:cubicBezTo>
                    <a:pt x="10789" y="12207"/>
                    <a:pt x="11367" y="10737"/>
                    <a:pt x="11708" y="9215"/>
                  </a:cubicBezTo>
                  <a:cubicBezTo>
                    <a:pt x="12049" y="7902"/>
                    <a:pt x="12443" y="6616"/>
                    <a:pt x="12863" y="5277"/>
                  </a:cubicBezTo>
                  <a:lnTo>
                    <a:pt x="12889" y="5198"/>
                  </a:lnTo>
                  <a:cubicBezTo>
                    <a:pt x="12994" y="4910"/>
                    <a:pt x="13073" y="4595"/>
                    <a:pt x="13178" y="4253"/>
                  </a:cubicBezTo>
                  <a:cubicBezTo>
                    <a:pt x="13388" y="3387"/>
                    <a:pt x="13703" y="2521"/>
                    <a:pt x="14097" y="1707"/>
                  </a:cubicBezTo>
                  <a:cubicBezTo>
                    <a:pt x="14386" y="1051"/>
                    <a:pt x="15016" y="631"/>
                    <a:pt x="15751" y="631"/>
                  </a:cubicBezTo>
                  <a:close/>
                  <a:moveTo>
                    <a:pt x="15684" y="0"/>
                  </a:moveTo>
                  <a:cubicBezTo>
                    <a:pt x="14739" y="0"/>
                    <a:pt x="13877" y="546"/>
                    <a:pt x="13467" y="1392"/>
                  </a:cubicBezTo>
                  <a:cubicBezTo>
                    <a:pt x="13047" y="2258"/>
                    <a:pt x="12706" y="3151"/>
                    <a:pt x="12469" y="4096"/>
                  </a:cubicBezTo>
                  <a:cubicBezTo>
                    <a:pt x="12391" y="4411"/>
                    <a:pt x="12312" y="4726"/>
                    <a:pt x="12207" y="5015"/>
                  </a:cubicBezTo>
                  <a:lnTo>
                    <a:pt x="12181" y="5093"/>
                  </a:lnTo>
                  <a:cubicBezTo>
                    <a:pt x="11787" y="6380"/>
                    <a:pt x="11341" y="7718"/>
                    <a:pt x="11026" y="9057"/>
                  </a:cubicBezTo>
                  <a:cubicBezTo>
                    <a:pt x="10684" y="10527"/>
                    <a:pt x="10159" y="11945"/>
                    <a:pt x="9398" y="13257"/>
                  </a:cubicBezTo>
                  <a:cubicBezTo>
                    <a:pt x="8899" y="14097"/>
                    <a:pt x="8348" y="14596"/>
                    <a:pt x="8033" y="14596"/>
                  </a:cubicBezTo>
                  <a:cubicBezTo>
                    <a:pt x="7876" y="14596"/>
                    <a:pt x="7718" y="14465"/>
                    <a:pt x="7561" y="14202"/>
                  </a:cubicBezTo>
                  <a:cubicBezTo>
                    <a:pt x="7298" y="13572"/>
                    <a:pt x="7141" y="12890"/>
                    <a:pt x="7115" y="12207"/>
                  </a:cubicBezTo>
                  <a:cubicBezTo>
                    <a:pt x="7088" y="11840"/>
                    <a:pt x="7036" y="11472"/>
                    <a:pt x="6983" y="11131"/>
                  </a:cubicBezTo>
                  <a:cubicBezTo>
                    <a:pt x="6800" y="10055"/>
                    <a:pt x="6170" y="9110"/>
                    <a:pt x="5277" y="8532"/>
                  </a:cubicBezTo>
                  <a:cubicBezTo>
                    <a:pt x="4889" y="8305"/>
                    <a:pt x="4480" y="8194"/>
                    <a:pt x="4070" y="8194"/>
                  </a:cubicBezTo>
                  <a:cubicBezTo>
                    <a:pt x="3342" y="8194"/>
                    <a:pt x="2607" y="8543"/>
                    <a:pt x="1970" y="9215"/>
                  </a:cubicBezTo>
                  <a:cubicBezTo>
                    <a:pt x="1130" y="10107"/>
                    <a:pt x="762" y="11262"/>
                    <a:pt x="421" y="12365"/>
                  </a:cubicBezTo>
                  <a:cubicBezTo>
                    <a:pt x="316" y="12653"/>
                    <a:pt x="237" y="12916"/>
                    <a:pt x="132" y="13178"/>
                  </a:cubicBezTo>
                  <a:cubicBezTo>
                    <a:pt x="1" y="13520"/>
                    <a:pt x="80" y="13913"/>
                    <a:pt x="290" y="14202"/>
                  </a:cubicBezTo>
                  <a:cubicBezTo>
                    <a:pt x="545" y="14457"/>
                    <a:pt x="869" y="14592"/>
                    <a:pt x="1206" y="14592"/>
                  </a:cubicBezTo>
                  <a:cubicBezTo>
                    <a:pt x="1285" y="14592"/>
                    <a:pt x="1365" y="14584"/>
                    <a:pt x="1445" y="14570"/>
                  </a:cubicBezTo>
                  <a:cubicBezTo>
                    <a:pt x="1865" y="14491"/>
                    <a:pt x="2206" y="14202"/>
                    <a:pt x="2337" y="13808"/>
                  </a:cubicBezTo>
                  <a:cubicBezTo>
                    <a:pt x="2442" y="13546"/>
                    <a:pt x="2521" y="13283"/>
                    <a:pt x="2600" y="12995"/>
                  </a:cubicBezTo>
                  <a:cubicBezTo>
                    <a:pt x="2836" y="12155"/>
                    <a:pt x="3098" y="11288"/>
                    <a:pt x="3702" y="10737"/>
                  </a:cubicBezTo>
                  <a:cubicBezTo>
                    <a:pt x="3886" y="10567"/>
                    <a:pt x="3971" y="10496"/>
                    <a:pt x="4043" y="10496"/>
                  </a:cubicBezTo>
                  <a:cubicBezTo>
                    <a:pt x="4105" y="10496"/>
                    <a:pt x="4157" y="10548"/>
                    <a:pt x="4253" y="10632"/>
                  </a:cubicBezTo>
                  <a:cubicBezTo>
                    <a:pt x="4490" y="10868"/>
                    <a:pt x="4647" y="11157"/>
                    <a:pt x="4726" y="11446"/>
                  </a:cubicBezTo>
                  <a:cubicBezTo>
                    <a:pt x="4831" y="11918"/>
                    <a:pt x="4910" y="12391"/>
                    <a:pt x="4962" y="12863"/>
                  </a:cubicBezTo>
                  <a:cubicBezTo>
                    <a:pt x="5120" y="14123"/>
                    <a:pt x="5303" y="15436"/>
                    <a:pt x="6432" y="16328"/>
                  </a:cubicBezTo>
                  <a:cubicBezTo>
                    <a:pt x="6905" y="16722"/>
                    <a:pt x="7482" y="16932"/>
                    <a:pt x="8086" y="16958"/>
                  </a:cubicBezTo>
                  <a:cubicBezTo>
                    <a:pt x="8296" y="16958"/>
                    <a:pt x="8506" y="16932"/>
                    <a:pt x="8716" y="16879"/>
                  </a:cubicBezTo>
                  <a:cubicBezTo>
                    <a:pt x="10606" y="16381"/>
                    <a:pt x="11892" y="13677"/>
                    <a:pt x="12364" y="12548"/>
                  </a:cubicBezTo>
                  <a:cubicBezTo>
                    <a:pt x="12784" y="11472"/>
                    <a:pt x="13126" y="10396"/>
                    <a:pt x="13388" y="9293"/>
                  </a:cubicBezTo>
                  <a:cubicBezTo>
                    <a:pt x="13572" y="8558"/>
                    <a:pt x="13756" y="7797"/>
                    <a:pt x="13992" y="7062"/>
                  </a:cubicBezTo>
                  <a:cubicBezTo>
                    <a:pt x="14176" y="6511"/>
                    <a:pt x="14359" y="5986"/>
                    <a:pt x="14517" y="5461"/>
                  </a:cubicBezTo>
                  <a:cubicBezTo>
                    <a:pt x="14727" y="4752"/>
                    <a:pt x="14963" y="4043"/>
                    <a:pt x="15199" y="3361"/>
                  </a:cubicBezTo>
                  <a:lnTo>
                    <a:pt x="15252" y="3151"/>
                  </a:lnTo>
                  <a:cubicBezTo>
                    <a:pt x="15357" y="2888"/>
                    <a:pt x="15488" y="2363"/>
                    <a:pt x="15672" y="2258"/>
                  </a:cubicBezTo>
                  <a:cubicBezTo>
                    <a:pt x="15688" y="2251"/>
                    <a:pt x="15707" y="2247"/>
                    <a:pt x="15729" y="2247"/>
                  </a:cubicBezTo>
                  <a:cubicBezTo>
                    <a:pt x="15854" y="2247"/>
                    <a:pt x="16071" y="2369"/>
                    <a:pt x="16249" y="2547"/>
                  </a:cubicBezTo>
                  <a:cubicBezTo>
                    <a:pt x="17194" y="3597"/>
                    <a:pt x="16669" y="5303"/>
                    <a:pt x="16249" y="6668"/>
                  </a:cubicBezTo>
                  <a:cubicBezTo>
                    <a:pt x="16197" y="6800"/>
                    <a:pt x="16144" y="6931"/>
                    <a:pt x="16118" y="7088"/>
                  </a:cubicBezTo>
                  <a:cubicBezTo>
                    <a:pt x="16066" y="7246"/>
                    <a:pt x="16013" y="7403"/>
                    <a:pt x="15961" y="7561"/>
                  </a:cubicBezTo>
                  <a:cubicBezTo>
                    <a:pt x="15541" y="8926"/>
                    <a:pt x="14937" y="10816"/>
                    <a:pt x="15803" y="12050"/>
                  </a:cubicBezTo>
                  <a:cubicBezTo>
                    <a:pt x="16270" y="12716"/>
                    <a:pt x="17043" y="13012"/>
                    <a:pt x="17801" y="13012"/>
                  </a:cubicBezTo>
                  <a:cubicBezTo>
                    <a:pt x="18237" y="13012"/>
                    <a:pt x="18667" y="12914"/>
                    <a:pt x="19032" y="12732"/>
                  </a:cubicBezTo>
                  <a:cubicBezTo>
                    <a:pt x="20134" y="12181"/>
                    <a:pt x="20922" y="11026"/>
                    <a:pt x="21473" y="10081"/>
                  </a:cubicBezTo>
                  <a:cubicBezTo>
                    <a:pt x="21709" y="9687"/>
                    <a:pt x="21919" y="9241"/>
                    <a:pt x="22129" y="8795"/>
                  </a:cubicBezTo>
                  <a:cubicBezTo>
                    <a:pt x="22418" y="8165"/>
                    <a:pt x="22759" y="7535"/>
                    <a:pt x="23179" y="6957"/>
                  </a:cubicBezTo>
                  <a:cubicBezTo>
                    <a:pt x="23232" y="6905"/>
                    <a:pt x="23284" y="6852"/>
                    <a:pt x="23337" y="6826"/>
                  </a:cubicBezTo>
                  <a:cubicBezTo>
                    <a:pt x="23363" y="6826"/>
                    <a:pt x="23415" y="6852"/>
                    <a:pt x="23547" y="7062"/>
                  </a:cubicBezTo>
                  <a:cubicBezTo>
                    <a:pt x="23730" y="7325"/>
                    <a:pt x="23783" y="7745"/>
                    <a:pt x="23652" y="8348"/>
                  </a:cubicBezTo>
                  <a:cubicBezTo>
                    <a:pt x="23547" y="9005"/>
                    <a:pt x="23993" y="9608"/>
                    <a:pt x="24649" y="9713"/>
                  </a:cubicBezTo>
                  <a:cubicBezTo>
                    <a:pt x="24724" y="9730"/>
                    <a:pt x="24799" y="9739"/>
                    <a:pt x="24873" y="9739"/>
                  </a:cubicBezTo>
                  <a:cubicBezTo>
                    <a:pt x="25369" y="9739"/>
                    <a:pt x="25818" y="9372"/>
                    <a:pt x="25909" y="8847"/>
                  </a:cubicBezTo>
                  <a:cubicBezTo>
                    <a:pt x="26119" y="7587"/>
                    <a:pt x="25988" y="6590"/>
                    <a:pt x="25463" y="5776"/>
                  </a:cubicBezTo>
                  <a:cubicBezTo>
                    <a:pt x="24989" y="5066"/>
                    <a:pt x="24145" y="4479"/>
                    <a:pt x="23249" y="4479"/>
                  </a:cubicBezTo>
                  <a:cubicBezTo>
                    <a:pt x="23052" y="4479"/>
                    <a:pt x="22853" y="4507"/>
                    <a:pt x="22654" y="4568"/>
                  </a:cubicBezTo>
                  <a:cubicBezTo>
                    <a:pt x="21630" y="4910"/>
                    <a:pt x="21079" y="5933"/>
                    <a:pt x="20659" y="6747"/>
                  </a:cubicBezTo>
                  <a:lnTo>
                    <a:pt x="20607" y="6852"/>
                  </a:lnTo>
                  <a:cubicBezTo>
                    <a:pt x="20475" y="7088"/>
                    <a:pt x="20344" y="7325"/>
                    <a:pt x="20239" y="7561"/>
                  </a:cubicBezTo>
                  <a:cubicBezTo>
                    <a:pt x="19845" y="8375"/>
                    <a:pt x="19373" y="9162"/>
                    <a:pt x="18822" y="9897"/>
                  </a:cubicBezTo>
                  <a:lnTo>
                    <a:pt x="18769" y="9950"/>
                  </a:lnTo>
                  <a:cubicBezTo>
                    <a:pt x="18520" y="10249"/>
                    <a:pt x="18128" y="10715"/>
                    <a:pt x="17796" y="10715"/>
                  </a:cubicBezTo>
                  <a:cubicBezTo>
                    <a:pt x="17779" y="10715"/>
                    <a:pt x="17762" y="10713"/>
                    <a:pt x="17746" y="10711"/>
                  </a:cubicBezTo>
                  <a:cubicBezTo>
                    <a:pt x="17719" y="10711"/>
                    <a:pt x="17719" y="10711"/>
                    <a:pt x="17693" y="10685"/>
                  </a:cubicBezTo>
                  <a:cubicBezTo>
                    <a:pt x="17667" y="10527"/>
                    <a:pt x="17667" y="10370"/>
                    <a:pt x="17719" y="10238"/>
                  </a:cubicBezTo>
                  <a:lnTo>
                    <a:pt x="17719" y="10107"/>
                  </a:lnTo>
                  <a:cubicBezTo>
                    <a:pt x="17877" y="9241"/>
                    <a:pt x="18087" y="8401"/>
                    <a:pt x="18349" y="7561"/>
                  </a:cubicBezTo>
                  <a:cubicBezTo>
                    <a:pt x="18848" y="5907"/>
                    <a:pt x="19452" y="3860"/>
                    <a:pt x="18533" y="1970"/>
                  </a:cubicBezTo>
                  <a:cubicBezTo>
                    <a:pt x="17982" y="815"/>
                    <a:pt x="16853" y="27"/>
                    <a:pt x="15751" y="1"/>
                  </a:cubicBezTo>
                  <a:cubicBezTo>
                    <a:pt x="15728" y="0"/>
                    <a:pt x="15706" y="0"/>
                    <a:pt x="1568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4785575" y="2616475"/>
              <a:ext cx="636800" cy="408275"/>
            </a:xfrm>
            <a:custGeom>
              <a:avLst/>
              <a:gdLst/>
              <a:ahLst/>
              <a:cxnLst/>
              <a:rect l="l" t="t" r="r" b="b"/>
              <a:pathLst>
                <a:path w="25472" h="16331" extrusionOk="0">
                  <a:moveTo>
                    <a:pt x="15405" y="0"/>
                  </a:moveTo>
                  <a:cubicBezTo>
                    <a:pt x="14680" y="0"/>
                    <a:pt x="13975" y="373"/>
                    <a:pt x="13502" y="1254"/>
                  </a:cubicBezTo>
                  <a:cubicBezTo>
                    <a:pt x="12924" y="2357"/>
                    <a:pt x="12635" y="3643"/>
                    <a:pt x="12268" y="4824"/>
                  </a:cubicBezTo>
                  <a:cubicBezTo>
                    <a:pt x="11848" y="6163"/>
                    <a:pt x="11428" y="7475"/>
                    <a:pt x="11087" y="8840"/>
                  </a:cubicBezTo>
                  <a:cubicBezTo>
                    <a:pt x="10745" y="10337"/>
                    <a:pt x="10194" y="11780"/>
                    <a:pt x="9459" y="13119"/>
                  </a:cubicBezTo>
                  <a:cubicBezTo>
                    <a:pt x="9106" y="13695"/>
                    <a:pt x="8438" y="14639"/>
                    <a:pt x="7798" y="14639"/>
                  </a:cubicBezTo>
                  <a:cubicBezTo>
                    <a:pt x="7534" y="14639"/>
                    <a:pt x="7274" y="14478"/>
                    <a:pt x="7044" y="14064"/>
                  </a:cubicBezTo>
                  <a:cubicBezTo>
                    <a:pt x="6519" y="13145"/>
                    <a:pt x="6624" y="11912"/>
                    <a:pt x="6414" y="10888"/>
                  </a:cubicBezTo>
                  <a:cubicBezTo>
                    <a:pt x="6257" y="9917"/>
                    <a:pt x="5679" y="9050"/>
                    <a:pt x="4866" y="8499"/>
                  </a:cubicBezTo>
                  <a:cubicBezTo>
                    <a:pt x="4523" y="8302"/>
                    <a:pt x="4180" y="8214"/>
                    <a:pt x="3847" y="8214"/>
                  </a:cubicBezTo>
                  <a:cubicBezTo>
                    <a:pt x="3158" y="8214"/>
                    <a:pt x="2509" y="8589"/>
                    <a:pt x="1978" y="9155"/>
                  </a:cubicBezTo>
                  <a:cubicBezTo>
                    <a:pt x="981" y="10205"/>
                    <a:pt x="666" y="11675"/>
                    <a:pt x="219" y="12988"/>
                  </a:cubicBezTo>
                  <a:cubicBezTo>
                    <a:pt x="1" y="13581"/>
                    <a:pt x="479" y="13961"/>
                    <a:pt x="975" y="13961"/>
                  </a:cubicBezTo>
                  <a:cubicBezTo>
                    <a:pt x="1312" y="13961"/>
                    <a:pt x="1656" y="13785"/>
                    <a:pt x="1794" y="13382"/>
                  </a:cubicBezTo>
                  <a:cubicBezTo>
                    <a:pt x="2188" y="12332"/>
                    <a:pt x="2372" y="11019"/>
                    <a:pt x="3238" y="10205"/>
                  </a:cubicBezTo>
                  <a:cubicBezTo>
                    <a:pt x="3463" y="9996"/>
                    <a:pt x="3627" y="9872"/>
                    <a:pt x="3800" y="9872"/>
                  </a:cubicBezTo>
                  <a:cubicBezTo>
                    <a:pt x="3931" y="9872"/>
                    <a:pt x="4066" y="9942"/>
                    <a:pt x="4236" y="10100"/>
                  </a:cubicBezTo>
                  <a:cubicBezTo>
                    <a:pt x="4498" y="10363"/>
                    <a:pt x="4708" y="10704"/>
                    <a:pt x="4787" y="11072"/>
                  </a:cubicBezTo>
                  <a:cubicBezTo>
                    <a:pt x="5207" y="12699"/>
                    <a:pt x="4918" y="14615"/>
                    <a:pt x="6388" y="15770"/>
                  </a:cubicBezTo>
                  <a:cubicBezTo>
                    <a:pt x="6891" y="16164"/>
                    <a:pt x="7377" y="16331"/>
                    <a:pt x="7838" y="16331"/>
                  </a:cubicBezTo>
                  <a:cubicBezTo>
                    <a:pt x="9686" y="16331"/>
                    <a:pt x="11144" y="13650"/>
                    <a:pt x="11795" y="12095"/>
                  </a:cubicBezTo>
                  <a:cubicBezTo>
                    <a:pt x="12504" y="10337"/>
                    <a:pt x="12819" y="8447"/>
                    <a:pt x="13397" y="6635"/>
                  </a:cubicBezTo>
                  <a:cubicBezTo>
                    <a:pt x="13817" y="5402"/>
                    <a:pt x="14184" y="4168"/>
                    <a:pt x="14604" y="2934"/>
                  </a:cubicBezTo>
                  <a:cubicBezTo>
                    <a:pt x="14709" y="2593"/>
                    <a:pt x="14867" y="1884"/>
                    <a:pt x="15208" y="1674"/>
                  </a:cubicBezTo>
                  <a:cubicBezTo>
                    <a:pt x="15287" y="1626"/>
                    <a:pt x="15369" y="1605"/>
                    <a:pt x="15453" y="1605"/>
                  </a:cubicBezTo>
                  <a:cubicBezTo>
                    <a:pt x="15733" y="1605"/>
                    <a:pt x="16024" y="1834"/>
                    <a:pt x="16205" y="2016"/>
                  </a:cubicBezTo>
                  <a:cubicBezTo>
                    <a:pt x="17387" y="3328"/>
                    <a:pt x="16573" y="5428"/>
                    <a:pt x="16153" y="6872"/>
                  </a:cubicBezTo>
                  <a:cubicBezTo>
                    <a:pt x="15759" y="8184"/>
                    <a:pt x="14919" y="10310"/>
                    <a:pt x="15785" y="11544"/>
                  </a:cubicBezTo>
                  <a:cubicBezTo>
                    <a:pt x="16173" y="12101"/>
                    <a:pt x="16843" y="12376"/>
                    <a:pt x="17516" y="12376"/>
                  </a:cubicBezTo>
                  <a:cubicBezTo>
                    <a:pt x="17890" y="12376"/>
                    <a:pt x="18266" y="12290"/>
                    <a:pt x="18594" y="12122"/>
                  </a:cubicBezTo>
                  <a:cubicBezTo>
                    <a:pt x="19592" y="11623"/>
                    <a:pt x="20353" y="10547"/>
                    <a:pt x="20930" y="9602"/>
                  </a:cubicBezTo>
                  <a:cubicBezTo>
                    <a:pt x="21534" y="8604"/>
                    <a:pt x="21928" y="7370"/>
                    <a:pt x="22663" y="6452"/>
                  </a:cubicBezTo>
                  <a:cubicBezTo>
                    <a:pt x="22817" y="6273"/>
                    <a:pt x="22956" y="6186"/>
                    <a:pt x="23088" y="6186"/>
                  </a:cubicBezTo>
                  <a:cubicBezTo>
                    <a:pt x="23247" y="6186"/>
                    <a:pt x="23397" y="6313"/>
                    <a:pt x="23555" y="6557"/>
                  </a:cubicBezTo>
                  <a:cubicBezTo>
                    <a:pt x="23791" y="7029"/>
                    <a:pt x="23844" y="7580"/>
                    <a:pt x="23713" y="8079"/>
                  </a:cubicBezTo>
                  <a:cubicBezTo>
                    <a:pt x="23588" y="8688"/>
                    <a:pt x="24103" y="9083"/>
                    <a:pt x="24585" y="9083"/>
                  </a:cubicBezTo>
                  <a:cubicBezTo>
                    <a:pt x="24915" y="9083"/>
                    <a:pt x="25229" y="8899"/>
                    <a:pt x="25314" y="8473"/>
                  </a:cubicBezTo>
                  <a:cubicBezTo>
                    <a:pt x="25471" y="7502"/>
                    <a:pt x="25471" y="6478"/>
                    <a:pt x="24920" y="5638"/>
                  </a:cubicBezTo>
                  <a:cubicBezTo>
                    <a:pt x="24489" y="4991"/>
                    <a:pt x="23739" y="4486"/>
                    <a:pt x="22962" y="4486"/>
                  </a:cubicBezTo>
                  <a:cubicBezTo>
                    <a:pt x="22792" y="4486"/>
                    <a:pt x="22622" y="4510"/>
                    <a:pt x="22453" y="4562"/>
                  </a:cubicBezTo>
                  <a:cubicBezTo>
                    <a:pt x="21534" y="4877"/>
                    <a:pt x="21035" y="5874"/>
                    <a:pt x="20615" y="6688"/>
                  </a:cubicBezTo>
                  <a:cubicBezTo>
                    <a:pt x="20038" y="7738"/>
                    <a:pt x="19565" y="8867"/>
                    <a:pt x="18778" y="9785"/>
                  </a:cubicBezTo>
                  <a:cubicBezTo>
                    <a:pt x="18510" y="10126"/>
                    <a:pt x="18039" y="10715"/>
                    <a:pt x="17553" y="10715"/>
                  </a:cubicBezTo>
                  <a:cubicBezTo>
                    <a:pt x="17515" y="10715"/>
                    <a:pt x="17477" y="10712"/>
                    <a:pt x="17439" y="10704"/>
                  </a:cubicBezTo>
                  <a:cubicBezTo>
                    <a:pt x="16888" y="10625"/>
                    <a:pt x="17072" y="10127"/>
                    <a:pt x="17124" y="9733"/>
                  </a:cubicBezTo>
                  <a:cubicBezTo>
                    <a:pt x="17282" y="8867"/>
                    <a:pt x="17492" y="8000"/>
                    <a:pt x="17754" y="7160"/>
                  </a:cubicBezTo>
                  <a:cubicBezTo>
                    <a:pt x="18279" y="5428"/>
                    <a:pt x="18804" y="3538"/>
                    <a:pt x="17964" y="1779"/>
                  </a:cubicBezTo>
                  <a:cubicBezTo>
                    <a:pt x="17446" y="713"/>
                    <a:pt x="16407" y="0"/>
                    <a:pt x="15405"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4778575" y="2609075"/>
              <a:ext cx="652975" cy="423575"/>
            </a:xfrm>
            <a:custGeom>
              <a:avLst/>
              <a:gdLst/>
              <a:ahLst/>
              <a:cxnLst/>
              <a:rect l="l" t="t" r="r" b="b"/>
              <a:pathLst>
                <a:path w="26119" h="16943" extrusionOk="0">
                  <a:moveTo>
                    <a:pt x="15750" y="605"/>
                  </a:moveTo>
                  <a:cubicBezTo>
                    <a:pt x="16722" y="710"/>
                    <a:pt x="17562" y="1314"/>
                    <a:pt x="17982" y="2207"/>
                  </a:cubicBezTo>
                  <a:cubicBezTo>
                    <a:pt x="18769" y="3860"/>
                    <a:pt x="18218" y="5698"/>
                    <a:pt x="17745" y="7351"/>
                  </a:cubicBezTo>
                  <a:cubicBezTo>
                    <a:pt x="17457" y="8191"/>
                    <a:pt x="17247" y="9084"/>
                    <a:pt x="17089" y="9976"/>
                  </a:cubicBezTo>
                  <a:lnTo>
                    <a:pt x="17063" y="10081"/>
                  </a:lnTo>
                  <a:cubicBezTo>
                    <a:pt x="16958" y="10396"/>
                    <a:pt x="17010" y="10764"/>
                    <a:pt x="17168" y="11053"/>
                  </a:cubicBezTo>
                  <a:cubicBezTo>
                    <a:pt x="17273" y="11210"/>
                    <a:pt x="17457" y="11315"/>
                    <a:pt x="17667" y="11341"/>
                  </a:cubicBezTo>
                  <a:cubicBezTo>
                    <a:pt x="17714" y="11349"/>
                    <a:pt x="17762" y="11352"/>
                    <a:pt x="17808" y="11352"/>
                  </a:cubicBezTo>
                  <a:cubicBezTo>
                    <a:pt x="18432" y="11352"/>
                    <a:pt x="18975" y="10734"/>
                    <a:pt x="19268" y="10344"/>
                  </a:cubicBezTo>
                  <a:lnTo>
                    <a:pt x="19320" y="10291"/>
                  </a:lnTo>
                  <a:cubicBezTo>
                    <a:pt x="19898" y="9530"/>
                    <a:pt x="20423" y="8690"/>
                    <a:pt x="20816" y="7824"/>
                  </a:cubicBezTo>
                  <a:cubicBezTo>
                    <a:pt x="20948" y="7588"/>
                    <a:pt x="21053" y="7351"/>
                    <a:pt x="21184" y="7141"/>
                  </a:cubicBezTo>
                  <a:lnTo>
                    <a:pt x="21236" y="7036"/>
                  </a:lnTo>
                  <a:cubicBezTo>
                    <a:pt x="21630" y="6275"/>
                    <a:pt x="22076" y="5435"/>
                    <a:pt x="22864" y="5173"/>
                  </a:cubicBezTo>
                  <a:cubicBezTo>
                    <a:pt x="23005" y="5126"/>
                    <a:pt x="23148" y="5104"/>
                    <a:pt x="23290" y="5104"/>
                  </a:cubicBezTo>
                  <a:cubicBezTo>
                    <a:pt x="23940" y="5104"/>
                    <a:pt x="24567" y="5558"/>
                    <a:pt x="24911" y="6118"/>
                  </a:cubicBezTo>
                  <a:cubicBezTo>
                    <a:pt x="25331" y="6774"/>
                    <a:pt x="25436" y="7614"/>
                    <a:pt x="25253" y="8716"/>
                  </a:cubicBezTo>
                  <a:cubicBezTo>
                    <a:pt x="25231" y="8911"/>
                    <a:pt x="25067" y="9052"/>
                    <a:pt x="24878" y="9052"/>
                  </a:cubicBezTo>
                  <a:cubicBezTo>
                    <a:pt x="24838" y="9052"/>
                    <a:pt x="24796" y="9045"/>
                    <a:pt x="24754" y="9031"/>
                  </a:cubicBezTo>
                  <a:cubicBezTo>
                    <a:pt x="24465" y="9005"/>
                    <a:pt x="24255" y="8716"/>
                    <a:pt x="24308" y="8428"/>
                  </a:cubicBezTo>
                  <a:cubicBezTo>
                    <a:pt x="24439" y="7666"/>
                    <a:pt x="24360" y="7089"/>
                    <a:pt x="24098" y="6669"/>
                  </a:cubicBezTo>
                  <a:cubicBezTo>
                    <a:pt x="23940" y="6380"/>
                    <a:pt x="23678" y="6196"/>
                    <a:pt x="23363" y="6144"/>
                  </a:cubicBezTo>
                  <a:cubicBezTo>
                    <a:pt x="23074" y="6144"/>
                    <a:pt x="22811" y="6275"/>
                    <a:pt x="22680" y="6538"/>
                  </a:cubicBezTo>
                  <a:cubicBezTo>
                    <a:pt x="22208" y="7141"/>
                    <a:pt x="21840" y="7798"/>
                    <a:pt x="21525" y="8506"/>
                  </a:cubicBezTo>
                  <a:cubicBezTo>
                    <a:pt x="21315" y="8926"/>
                    <a:pt x="21131" y="9346"/>
                    <a:pt x="20895" y="9714"/>
                  </a:cubicBezTo>
                  <a:cubicBezTo>
                    <a:pt x="20370" y="10580"/>
                    <a:pt x="19662" y="11630"/>
                    <a:pt x="18690" y="12129"/>
                  </a:cubicBezTo>
                  <a:cubicBezTo>
                    <a:pt x="18421" y="12264"/>
                    <a:pt x="18099" y="12335"/>
                    <a:pt x="17774" y="12335"/>
                  </a:cubicBezTo>
                  <a:cubicBezTo>
                    <a:pt x="17213" y="12335"/>
                    <a:pt x="16644" y="12122"/>
                    <a:pt x="16328" y="11656"/>
                  </a:cubicBezTo>
                  <a:cubicBezTo>
                    <a:pt x="15645" y="10685"/>
                    <a:pt x="16170" y="8979"/>
                    <a:pt x="16564" y="7745"/>
                  </a:cubicBezTo>
                  <a:cubicBezTo>
                    <a:pt x="16617" y="7561"/>
                    <a:pt x="16669" y="7404"/>
                    <a:pt x="16722" y="7246"/>
                  </a:cubicBezTo>
                  <a:lnTo>
                    <a:pt x="16853" y="6853"/>
                  </a:lnTo>
                  <a:cubicBezTo>
                    <a:pt x="17299" y="5409"/>
                    <a:pt x="17929" y="3414"/>
                    <a:pt x="16722" y="2102"/>
                  </a:cubicBezTo>
                  <a:cubicBezTo>
                    <a:pt x="16439" y="1819"/>
                    <a:pt x="16062" y="1591"/>
                    <a:pt x="15707" y="1591"/>
                  </a:cubicBezTo>
                  <a:cubicBezTo>
                    <a:pt x="15567" y="1591"/>
                    <a:pt x="15430" y="1626"/>
                    <a:pt x="15304" y="1708"/>
                  </a:cubicBezTo>
                  <a:cubicBezTo>
                    <a:pt x="14937" y="1970"/>
                    <a:pt x="14753" y="2522"/>
                    <a:pt x="14622" y="2942"/>
                  </a:cubicBezTo>
                  <a:cubicBezTo>
                    <a:pt x="14595" y="3020"/>
                    <a:pt x="14569" y="3073"/>
                    <a:pt x="14569" y="3125"/>
                  </a:cubicBezTo>
                  <a:cubicBezTo>
                    <a:pt x="14307" y="3834"/>
                    <a:pt x="14097" y="4543"/>
                    <a:pt x="13887" y="5251"/>
                  </a:cubicBezTo>
                  <a:cubicBezTo>
                    <a:pt x="13703" y="5776"/>
                    <a:pt x="13545" y="6301"/>
                    <a:pt x="13362" y="6853"/>
                  </a:cubicBezTo>
                  <a:cubicBezTo>
                    <a:pt x="13099" y="7588"/>
                    <a:pt x="12889" y="8375"/>
                    <a:pt x="12705" y="9110"/>
                  </a:cubicBezTo>
                  <a:cubicBezTo>
                    <a:pt x="12469" y="10186"/>
                    <a:pt x="12128" y="11263"/>
                    <a:pt x="11734" y="12286"/>
                  </a:cubicBezTo>
                  <a:cubicBezTo>
                    <a:pt x="11025" y="13966"/>
                    <a:pt x="9818" y="15909"/>
                    <a:pt x="8506" y="16250"/>
                  </a:cubicBezTo>
                  <a:cubicBezTo>
                    <a:pt x="8371" y="16280"/>
                    <a:pt x="8235" y="16295"/>
                    <a:pt x="8097" y="16295"/>
                  </a:cubicBezTo>
                  <a:cubicBezTo>
                    <a:pt x="7644" y="16295"/>
                    <a:pt x="7188" y="16132"/>
                    <a:pt x="6826" y="15830"/>
                  </a:cubicBezTo>
                  <a:cubicBezTo>
                    <a:pt x="5907" y="15095"/>
                    <a:pt x="5749" y="13966"/>
                    <a:pt x="5592" y="12785"/>
                  </a:cubicBezTo>
                  <a:cubicBezTo>
                    <a:pt x="5566" y="12286"/>
                    <a:pt x="5461" y="11788"/>
                    <a:pt x="5356" y="11289"/>
                  </a:cubicBezTo>
                  <a:cubicBezTo>
                    <a:pt x="5251" y="10869"/>
                    <a:pt x="5014" y="10475"/>
                    <a:pt x="4726" y="10160"/>
                  </a:cubicBezTo>
                  <a:cubicBezTo>
                    <a:pt x="4542" y="9976"/>
                    <a:pt x="4306" y="9845"/>
                    <a:pt x="4069" y="9845"/>
                  </a:cubicBezTo>
                  <a:cubicBezTo>
                    <a:pt x="3754" y="9871"/>
                    <a:pt x="3492" y="10003"/>
                    <a:pt x="3308" y="10239"/>
                  </a:cubicBezTo>
                  <a:cubicBezTo>
                    <a:pt x="2573" y="10921"/>
                    <a:pt x="2284" y="11919"/>
                    <a:pt x="2022" y="12785"/>
                  </a:cubicBezTo>
                  <a:cubicBezTo>
                    <a:pt x="1943" y="13048"/>
                    <a:pt x="1864" y="13310"/>
                    <a:pt x="1786" y="13546"/>
                  </a:cubicBezTo>
                  <a:cubicBezTo>
                    <a:pt x="1733" y="13730"/>
                    <a:pt x="1576" y="13861"/>
                    <a:pt x="1392" y="13888"/>
                  </a:cubicBezTo>
                  <a:cubicBezTo>
                    <a:pt x="1339" y="13901"/>
                    <a:pt x="1289" y="13907"/>
                    <a:pt x="1239" y="13907"/>
                  </a:cubicBezTo>
                  <a:cubicBezTo>
                    <a:pt x="1092" y="13907"/>
                    <a:pt x="959" y="13848"/>
                    <a:pt x="841" y="13730"/>
                  </a:cubicBezTo>
                  <a:cubicBezTo>
                    <a:pt x="762" y="13625"/>
                    <a:pt x="762" y="13494"/>
                    <a:pt x="814" y="13363"/>
                  </a:cubicBezTo>
                  <a:cubicBezTo>
                    <a:pt x="919" y="13100"/>
                    <a:pt x="998" y="12811"/>
                    <a:pt x="1077" y="12523"/>
                  </a:cubicBezTo>
                  <a:cubicBezTo>
                    <a:pt x="1418" y="11499"/>
                    <a:pt x="1759" y="10423"/>
                    <a:pt x="2494" y="9635"/>
                  </a:cubicBezTo>
                  <a:cubicBezTo>
                    <a:pt x="2765" y="9346"/>
                    <a:pt x="3375" y="8815"/>
                    <a:pt x="4128" y="8815"/>
                  </a:cubicBezTo>
                  <a:cubicBezTo>
                    <a:pt x="4399" y="8815"/>
                    <a:pt x="4689" y="8884"/>
                    <a:pt x="4988" y="9058"/>
                  </a:cubicBezTo>
                  <a:cubicBezTo>
                    <a:pt x="5723" y="9556"/>
                    <a:pt x="6248" y="10344"/>
                    <a:pt x="6379" y="11236"/>
                  </a:cubicBezTo>
                  <a:cubicBezTo>
                    <a:pt x="6458" y="11551"/>
                    <a:pt x="6484" y="11893"/>
                    <a:pt x="6511" y="12234"/>
                  </a:cubicBezTo>
                  <a:cubicBezTo>
                    <a:pt x="6537" y="13021"/>
                    <a:pt x="6721" y="13783"/>
                    <a:pt x="7036" y="14491"/>
                  </a:cubicBezTo>
                  <a:cubicBezTo>
                    <a:pt x="7219" y="14911"/>
                    <a:pt x="7613" y="15200"/>
                    <a:pt x="8059" y="15226"/>
                  </a:cubicBezTo>
                  <a:lnTo>
                    <a:pt x="8086" y="15226"/>
                  </a:lnTo>
                  <a:cubicBezTo>
                    <a:pt x="8847" y="15226"/>
                    <a:pt x="9555" y="14334"/>
                    <a:pt x="10028" y="13573"/>
                  </a:cubicBezTo>
                  <a:cubicBezTo>
                    <a:pt x="10789" y="12208"/>
                    <a:pt x="11367" y="10738"/>
                    <a:pt x="11708" y="9189"/>
                  </a:cubicBezTo>
                  <a:cubicBezTo>
                    <a:pt x="12049" y="7876"/>
                    <a:pt x="12443" y="6590"/>
                    <a:pt x="12863" y="5251"/>
                  </a:cubicBezTo>
                  <a:lnTo>
                    <a:pt x="12889" y="5199"/>
                  </a:lnTo>
                  <a:cubicBezTo>
                    <a:pt x="12994" y="4884"/>
                    <a:pt x="13073" y="4569"/>
                    <a:pt x="13178" y="4254"/>
                  </a:cubicBezTo>
                  <a:cubicBezTo>
                    <a:pt x="13388" y="3361"/>
                    <a:pt x="13703" y="2495"/>
                    <a:pt x="14097" y="1682"/>
                  </a:cubicBezTo>
                  <a:cubicBezTo>
                    <a:pt x="14385" y="1025"/>
                    <a:pt x="15015" y="605"/>
                    <a:pt x="15750" y="605"/>
                  </a:cubicBezTo>
                  <a:close/>
                  <a:moveTo>
                    <a:pt x="15681" y="1"/>
                  </a:moveTo>
                  <a:cubicBezTo>
                    <a:pt x="14737" y="1"/>
                    <a:pt x="13877" y="522"/>
                    <a:pt x="13467" y="1393"/>
                  </a:cubicBezTo>
                  <a:cubicBezTo>
                    <a:pt x="13047" y="2233"/>
                    <a:pt x="12705" y="3152"/>
                    <a:pt x="12495" y="4070"/>
                  </a:cubicBezTo>
                  <a:cubicBezTo>
                    <a:pt x="12390" y="4385"/>
                    <a:pt x="12312" y="4700"/>
                    <a:pt x="12207" y="5015"/>
                  </a:cubicBezTo>
                  <a:lnTo>
                    <a:pt x="12180" y="5068"/>
                  </a:lnTo>
                  <a:cubicBezTo>
                    <a:pt x="11787" y="6354"/>
                    <a:pt x="11340" y="7693"/>
                    <a:pt x="11025" y="9058"/>
                  </a:cubicBezTo>
                  <a:cubicBezTo>
                    <a:pt x="10684" y="10528"/>
                    <a:pt x="10159" y="11945"/>
                    <a:pt x="9398" y="13258"/>
                  </a:cubicBezTo>
                  <a:cubicBezTo>
                    <a:pt x="8899" y="14071"/>
                    <a:pt x="8374" y="14596"/>
                    <a:pt x="8033" y="14596"/>
                  </a:cubicBezTo>
                  <a:cubicBezTo>
                    <a:pt x="7876" y="14596"/>
                    <a:pt x="7718" y="14465"/>
                    <a:pt x="7561" y="14176"/>
                  </a:cubicBezTo>
                  <a:cubicBezTo>
                    <a:pt x="7298" y="13546"/>
                    <a:pt x="7141" y="12890"/>
                    <a:pt x="7114" y="12208"/>
                  </a:cubicBezTo>
                  <a:cubicBezTo>
                    <a:pt x="7088" y="11840"/>
                    <a:pt x="7036" y="11473"/>
                    <a:pt x="6983" y="11131"/>
                  </a:cubicBezTo>
                  <a:cubicBezTo>
                    <a:pt x="6799" y="10055"/>
                    <a:pt x="6169" y="9110"/>
                    <a:pt x="5277" y="8506"/>
                  </a:cubicBezTo>
                  <a:cubicBezTo>
                    <a:pt x="4890" y="8289"/>
                    <a:pt x="4483" y="8181"/>
                    <a:pt x="4074" y="8181"/>
                  </a:cubicBezTo>
                  <a:cubicBezTo>
                    <a:pt x="3344" y="8181"/>
                    <a:pt x="2608" y="8526"/>
                    <a:pt x="1969" y="9215"/>
                  </a:cubicBezTo>
                  <a:cubicBezTo>
                    <a:pt x="1129" y="10108"/>
                    <a:pt x="762" y="11236"/>
                    <a:pt x="421" y="12339"/>
                  </a:cubicBezTo>
                  <a:cubicBezTo>
                    <a:pt x="316" y="12628"/>
                    <a:pt x="237" y="12916"/>
                    <a:pt x="132" y="13179"/>
                  </a:cubicBezTo>
                  <a:cubicBezTo>
                    <a:pt x="1" y="13520"/>
                    <a:pt x="79" y="13914"/>
                    <a:pt x="289" y="14176"/>
                  </a:cubicBezTo>
                  <a:cubicBezTo>
                    <a:pt x="550" y="14437"/>
                    <a:pt x="883" y="14590"/>
                    <a:pt x="1229" y="14590"/>
                  </a:cubicBezTo>
                  <a:cubicBezTo>
                    <a:pt x="1300" y="14590"/>
                    <a:pt x="1372" y="14584"/>
                    <a:pt x="1444" y="14570"/>
                  </a:cubicBezTo>
                  <a:cubicBezTo>
                    <a:pt x="1864" y="14491"/>
                    <a:pt x="2206" y="14176"/>
                    <a:pt x="2337" y="13783"/>
                  </a:cubicBezTo>
                  <a:cubicBezTo>
                    <a:pt x="2442" y="13520"/>
                    <a:pt x="2521" y="13258"/>
                    <a:pt x="2599" y="12995"/>
                  </a:cubicBezTo>
                  <a:cubicBezTo>
                    <a:pt x="2836" y="12155"/>
                    <a:pt x="3098" y="11289"/>
                    <a:pt x="3702" y="10738"/>
                  </a:cubicBezTo>
                  <a:cubicBezTo>
                    <a:pt x="3895" y="10559"/>
                    <a:pt x="3979" y="10482"/>
                    <a:pt x="4054" y="10482"/>
                  </a:cubicBezTo>
                  <a:cubicBezTo>
                    <a:pt x="4111" y="10482"/>
                    <a:pt x="4162" y="10527"/>
                    <a:pt x="4253" y="10606"/>
                  </a:cubicBezTo>
                  <a:cubicBezTo>
                    <a:pt x="4489" y="10843"/>
                    <a:pt x="4647" y="11131"/>
                    <a:pt x="4726" y="11446"/>
                  </a:cubicBezTo>
                  <a:cubicBezTo>
                    <a:pt x="4831" y="11919"/>
                    <a:pt x="4909" y="12391"/>
                    <a:pt x="4962" y="12864"/>
                  </a:cubicBezTo>
                  <a:cubicBezTo>
                    <a:pt x="5119" y="14124"/>
                    <a:pt x="5303" y="15410"/>
                    <a:pt x="6432" y="16329"/>
                  </a:cubicBezTo>
                  <a:cubicBezTo>
                    <a:pt x="6904" y="16696"/>
                    <a:pt x="7482" y="16933"/>
                    <a:pt x="8086" y="16933"/>
                  </a:cubicBezTo>
                  <a:cubicBezTo>
                    <a:pt x="8142" y="16940"/>
                    <a:pt x="8198" y="16943"/>
                    <a:pt x="8254" y="16943"/>
                  </a:cubicBezTo>
                  <a:cubicBezTo>
                    <a:pt x="8408" y="16943"/>
                    <a:pt x="8562" y="16918"/>
                    <a:pt x="8715" y="16880"/>
                  </a:cubicBezTo>
                  <a:cubicBezTo>
                    <a:pt x="10605" y="16381"/>
                    <a:pt x="11892" y="13678"/>
                    <a:pt x="12364" y="12523"/>
                  </a:cubicBezTo>
                  <a:cubicBezTo>
                    <a:pt x="12784" y="11473"/>
                    <a:pt x="13125" y="10370"/>
                    <a:pt x="13388" y="9268"/>
                  </a:cubicBezTo>
                  <a:cubicBezTo>
                    <a:pt x="13572" y="8533"/>
                    <a:pt x="13755" y="7771"/>
                    <a:pt x="13992" y="7036"/>
                  </a:cubicBezTo>
                  <a:cubicBezTo>
                    <a:pt x="14175" y="6511"/>
                    <a:pt x="14359" y="5960"/>
                    <a:pt x="14517" y="5435"/>
                  </a:cubicBezTo>
                  <a:cubicBezTo>
                    <a:pt x="14727" y="4753"/>
                    <a:pt x="14963" y="4044"/>
                    <a:pt x="15199" y="3335"/>
                  </a:cubicBezTo>
                  <a:lnTo>
                    <a:pt x="15252" y="3125"/>
                  </a:lnTo>
                  <a:cubicBezTo>
                    <a:pt x="15357" y="2863"/>
                    <a:pt x="15488" y="2364"/>
                    <a:pt x="15672" y="2259"/>
                  </a:cubicBezTo>
                  <a:cubicBezTo>
                    <a:pt x="15690" y="2245"/>
                    <a:pt x="15714" y="2238"/>
                    <a:pt x="15742" y="2238"/>
                  </a:cubicBezTo>
                  <a:cubicBezTo>
                    <a:pt x="15869" y="2238"/>
                    <a:pt x="16077" y="2375"/>
                    <a:pt x="16249" y="2548"/>
                  </a:cubicBezTo>
                  <a:cubicBezTo>
                    <a:pt x="17194" y="3571"/>
                    <a:pt x="16669" y="5278"/>
                    <a:pt x="16249" y="6643"/>
                  </a:cubicBezTo>
                  <a:cubicBezTo>
                    <a:pt x="16197" y="6800"/>
                    <a:pt x="16144" y="6905"/>
                    <a:pt x="16118" y="7063"/>
                  </a:cubicBezTo>
                  <a:cubicBezTo>
                    <a:pt x="16065" y="7220"/>
                    <a:pt x="16013" y="7378"/>
                    <a:pt x="15960" y="7561"/>
                  </a:cubicBezTo>
                  <a:cubicBezTo>
                    <a:pt x="15540" y="8926"/>
                    <a:pt x="14937" y="10790"/>
                    <a:pt x="15803" y="12024"/>
                  </a:cubicBezTo>
                  <a:cubicBezTo>
                    <a:pt x="16271" y="12709"/>
                    <a:pt x="17048" y="13012"/>
                    <a:pt x="17809" y="13012"/>
                  </a:cubicBezTo>
                  <a:cubicBezTo>
                    <a:pt x="18242" y="13012"/>
                    <a:pt x="18670" y="12914"/>
                    <a:pt x="19032" y="12733"/>
                  </a:cubicBezTo>
                  <a:cubicBezTo>
                    <a:pt x="20134" y="12155"/>
                    <a:pt x="20921" y="11000"/>
                    <a:pt x="21473" y="10081"/>
                  </a:cubicBezTo>
                  <a:cubicBezTo>
                    <a:pt x="21709" y="9661"/>
                    <a:pt x="21919" y="9215"/>
                    <a:pt x="22129" y="8795"/>
                  </a:cubicBezTo>
                  <a:cubicBezTo>
                    <a:pt x="22418" y="8139"/>
                    <a:pt x="22759" y="7535"/>
                    <a:pt x="23179" y="6958"/>
                  </a:cubicBezTo>
                  <a:cubicBezTo>
                    <a:pt x="23231" y="6905"/>
                    <a:pt x="23284" y="6853"/>
                    <a:pt x="23336" y="6800"/>
                  </a:cubicBezTo>
                  <a:cubicBezTo>
                    <a:pt x="23363" y="6800"/>
                    <a:pt x="23415" y="6853"/>
                    <a:pt x="23546" y="7036"/>
                  </a:cubicBezTo>
                  <a:cubicBezTo>
                    <a:pt x="23730" y="7325"/>
                    <a:pt x="23783" y="7745"/>
                    <a:pt x="23651" y="8323"/>
                  </a:cubicBezTo>
                  <a:cubicBezTo>
                    <a:pt x="23546" y="8979"/>
                    <a:pt x="23993" y="9609"/>
                    <a:pt x="24649" y="9688"/>
                  </a:cubicBezTo>
                  <a:cubicBezTo>
                    <a:pt x="24735" y="9711"/>
                    <a:pt x="24822" y="9722"/>
                    <a:pt x="24907" y="9722"/>
                  </a:cubicBezTo>
                  <a:cubicBezTo>
                    <a:pt x="25389" y="9722"/>
                    <a:pt x="25820" y="9361"/>
                    <a:pt x="25909" y="8848"/>
                  </a:cubicBezTo>
                  <a:cubicBezTo>
                    <a:pt x="26119" y="7588"/>
                    <a:pt x="25988" y="6564"/>
                    <a:pt x="25463" y="5776"/>
                  </a:cubicBezTo>
                  <a:cubicBezTo>
                    <a:pt x="24994" y="5053"/>
                    <a:pt x="24164" y="4467"/>
                    <a:pt x="23279" y="4467"/>
                  </a:cubicBezTo>
                  <a:cubicBezTo>
                    <a:pt x="23072" y="4467"/>
                    <a:pt x="22863" y="4499"/>
                    <a:pt x="22654" y="4569"/>
                  </a:cubicBezTo>
                  <a:cubicBezTo>
                    <a:pt x="21630" y="4910"/>
                    <a:pt x="21079" y="5934"/>
                    <a:pt x="20659" y="6748"/>
                  </a:cubicBezTo>
                  <a:lnTo>
                    <a:pt x="20606" y="6853"/>
                  </a:lnTo>
                  <a:cubicBezTo>
                    <a:pt x="20475" y="7063"/>
                    <a:pt x="20344" y="7299"/>
                    <a:pt x="20239" y="7535"/>
                  </a:cubicBezTo>
                  <a:cubicBezTo>
                    <a:pt x="19845" y="8375"/>
                    <a:pt x="19373" y="9163"/>
                    <a:pt x="18822" y="9898"/>
                  </a:cubicBezTo>
                  <a:lnTo>
                    <a:pt x="18769" y="9950"/>
                  </a:lnTo>
                  <a:cubicBezTo>
                    <a:pt x="18519" y="10250"/>
                    <a:pt x="18128" y="10715"/>
                    <a:pt x="17796" y="10715"/>
                  </a:cubicBezTo>
                  <a:cubicBezTo>
                    <a:pt x="17779" y="10715"/>
                    <a:pt x="17762" y="10714"/>
                    <a:pt x="17745" y="10711"/>
                  </a:cubicBezTo>
                  <a:cubicBezTo>
                    <a:pt x="17719" y="10711"/>
                    <a:pt x="17719" y="10685"/>
                    <a:pt x="17693" y="10685"/>
                  </a:cubicBezTo>
                  <a:cubicBezTo>
                    <a:pt x="17667" y="10528"/>
                    <a:pt x="17667" y="10370"/>
                    <a:pt x="17719" y="10213"/>
                  </a:cubicBezTo>
                  <a:lnTo>
                    <a:pt x="17719" y="10081"/>
                  </a:lnTo>
                  <a:cubicBezTo>
                    <a:pt x="17877" y="9241"/>
                    <a:pt x="18087" y="8375"/>
                    <a:pt x="18349" y="7561"/>
                  </a:cubicBezTo>
                  <a:cubicBezTo>
                    <a:pt x="18848" y="5908"/>
                    <a:pt x="19452" y="3834"/>
                    <a:pt x="18533" y="1970"/>
                  </a:cubicBezTo>
                  <a:cubicBezTo>
                    <a:pt x="17982" y="815"/>
                    <a:pt x="16853" y="2"/>
                    <a:pt x="15750" y="2"/>
                  </a:cubicBezTo>
                  <a:cubicBezTo>
                    <a:pt x="15727" y="1"/>
                    <a:pt x="15704" y="1"/>
                    <a:pt x="1568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0"/>
        <p:cNvGrpSpPr/>
        <p:nvPr/>
      </p:nvGrpSpPr>
      <p:grpSpPr>
        <a:xfrm>
          <a:off x="0" y="0"/>
          <a:ext cx="0" cy="0"/>
          <a:chOff x="0" y="0"/>
          <a:chExt cx="0" cy="0"/>
        </a:xfrm>
      </p:grpSpPr>
      <p:grpSp>
        <p:nvGrpSpPr>
          <p:cNvPr id="381" name="Google Shape;381;p8"/>
          <p:cNvGrpSpPr/>
          <p:nvPr/>
        </p:nvGrpSpPr>
        <p:grpSpPr>
          <a:xfrm rot="5400000">
            <a:off x="6126457" y="3337975"/>
            <a:ext cx="570147" cy="588639"/>
            <a:chOff x="291250" y="2584825"/>
            <a:chExt cx="830150" cy="857075"/>
          </a:xfrm>
        </p:grpSpPr>
        <p:sp>
          <p:nvSpPr>
            <p:cNvPr id="382" name="Google Shape;382;p8"/>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8"/>
          <p:cNvGrpSpPr/>
          <p:nvPr/>
        </p:nvGrpSpPr>
        <p:grpSpPr>
          <a:xfrm>
            <a:off x="2163707" y="3009846"/>
            <a:ext cx="818373" cy="1135544"/>
            <a:chOff x="8640932" y="2527283"/>
            <a:chExt cx="818373" cy="1135544"/>
          </a:xfrm>
        </p:grpSpPr>
        <p:grpSp>
          <p:nvGrpSpPr>
            <p:cNvPr id="387" name="Google Shape;387;p8"/>
            <p:cNvGrpSpPr/>
            <p:nvPr/>
          </p:nvGrpSpPr>
          <p:grpSpPr>
            <a:xfrm rot="1671549">
              <a:off x="8872593" y="2562879"/>
              <a:ext cx="355050" cy="1079551"/>
              <a:chOff x="1324800" y="3903850"/>
              <a:chExt cx="355050" cy="1079550"/>
            </a:xfrm>
          </p:grpSpPr>
          <p:sp>
            <p:nvSpPr>
              <p:cNvPr id="388" name="Google Shape;388;p8"/>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8"/>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8"/>
          <p:cNvSpPr/>
          <p:nvPr/>
        </p:nvSpPr>
        <p:spPr>
          <a:xfrm>
            <a:off x="2833419" y="1469806"/>
            <a:ext cx="3564300" cy="245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2784500" y="1315150"/>
            <a:ext cx="3564300" cy="25635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txBox="1">
            <a:spLocks noGrp="1"/>
          </p:cNvSpPr>
          <p:nvPr>
            <p:ph type="title"/>
          </p:nvPr>
        </p:nvSpPr>
        <p:spPr>
          <a:xfrm>
            <a:off x="2990100" y="1558625"/>
            <a:ext cx="3163800" cy="211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395" name="Google Shape;395;p8"/>
          <p:cNvGrpSpPr/>
          <p:nvPr/>
        </p:nvGrpSpPr>
        <p:grpSpPr>
          <a:xfrm>
            <a:off x="8389182" y="909808"/>
            <a:ext cx="818373" cy="1135544"/>
            <a:chOff x="8640932" y="2527283"/>
            <a:chExt cx="818373" cy="1135544"/>
          </a:xfrm>
        </p:grpSpPr>
        <p:grpSp>
          <p:nvGrpSpPr>
            <p:cNvPr id="396" name="Google Shape;396;p8"/>
            <p:cNvGrpSpPr/>
            <p:nvPr/>
          </p:nvGrpSpPr>
          <p:grpSpPr>
            <a:xfrm rot="1671549">
              <a:off x="8872593" y="2562879"/>
              <a:ext cx="355050" cy="1079551"/>
              <a:chOff x="1324800" y="3903850"/>
              <a:chExt cx="355050" cy="1079550"/>
            </a:xfrm>
          </p:grpSpPr>
          <p:sp>
            <p:nvSpPr>
              <p:cNvPr id="397" name="Google Shape;397;p8"/>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8"/>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8"/>
          <p:cNvGrpSpPr/>
          <p:nvPr/>
        </p:nvGrpSpPr>
        <p:grpSpPr>
          <a:xfrm>
            <a:off x="7318000" y="4816500"/>
            <a:ext cx="754700" cy="568750"/>
            <a:chOff x="1704100" y="1951775"/>
            <a:chExt cx="754700" cy="568750"/>
          </a:xfrm>
        </p:grpSpPr>
        <p:sp>
          <p:nvSpPr>
            <p:cNvPr id="402" name="Google Shape;402;p8"/>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8"/>
          <p:cNvGrpSpPr/>
          <p:nvPr/>
        </p:nvGrpSpPr>
        <p:grpSpPr>
          <a:xfrm>
            <a:off x="8541700" y="4086463"/>
            <a:ext cx="504000" cy="617525"/>
            <a:chOff x="1702150" y="2499125"/>
            <a:chExt cx="504000" cy="617525"/>
          </a:xfrm>
        </p:grpSpPr>
        <p:sp>
          <p:nvSpPr>
            <p:cNvPr id="407" name="Google Shape;407;p8"/>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8"/>
          <p:cNvGrpSpPr/>
          <p:nvPr/>
        </p:nvGrpSpPr>
        <p:grpSpPr>
          <a:xfrm>
            <a:off x="2321300" y="4303225"/>
            <a:ext cx="522375" cy="600475"/>
            <a:chOff x="570150" y="3736525"/>
            <a:chExt cx="522375" cy="600475"/>
          </a:xfrm>
        </p:grpSpPr>
        <p:sp>
          <p:nvSpPr>
            <p:cNvPr id="412" name="Google Shape;412;p8"/>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8"/>
          <p:cNvGrpSpPr/>
          <p:nvPr/>
        </p:nvGrpSpPr>
        <p:grpSpPr>
          <a:xfrm rot="5400000">
            <a:off x="8508632" y="-9237"/>
            <a:ext cx="570147" cy="588639"/>
            <a:chOff x="291250" y="2584825"/>
            <a:chExt cx="830150" cy="857075"/>
          </a:xfrm>
        </p:grpSpPr>
        <p:sp>
          <p:nvSpPr>
            <p:cNvPr id="417" name="Google Shape;417;p8"/>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8"/>
          <p:cNvGrpSpPr/>
          <p:nvPr/>
        </p:nvGrpSpPr>
        <p:grpSpPr>
          <a:xfrm>
            <a:off x="6869713" y="165863"/>
            <a:ext cx="588675" cy="617400"/>
            <a:chOff x="1150250" y="3165075"/>
            <a:chExt cx="588675" cy="617400"/>
          </a:xfrm>
        </p:grpSpPr>
        <p:sp>
          <p:nvSpPr>
            <p:cNvPr id="422" name="Google Shape;422;p8"/>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8"/>
          <p:cNvGrpSpPr/>
          <p:nvPr/>
        </p:nvGrpSpPr>
        <p:grpSpPr>
          <a:xfrm rot="5400000">
            <a:off x="4105257" y="4192075"/>
            <a:ext cx="570147" cy="588639"/>
            <a:chOff x="291250" y="2584825"/>
            <a:chExt cx="830150" cy="857075"/>
          </a:xfrm>
        </p:grpSpPr>
        <p:sp>
          <p:nvSpPr>
            <p:cNvPr id="427" name="Google Shape;427;p8"/>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8"/>
          <p:cNvGrpSpPr/>
          <p:nvPr/>
        </p:nvGrpSpPr>
        <p:grpSpPr>
          <a:xfrm>
            <a:off x="2635332" y="-200717"/>
            <a:ext cx="818373" cy="1135544"/>
            <a:chOff x="6640132" y="4449433"/>
            <a:chExt cx="818373" cy="1135544"/>
          </a:xfrm>
        </p:grpSpPr>
        <p:grpSp>
          <p:nvGrpSpPr>
            <p:cNvPr id="432" name="Google Shape;432;p8"/>
            <p:cNvGrpSpPr/>
            <p:nvPr/>
          </p:nvGrpSpPr>
          <p:grpSpPr>
            <a:xfrm rot="1671549">
              <a:off x="6871793" y="4485029"/>
              <a:ext cx="355050" cy="1079551"/>
              <a:chOff x="1324800" y="3903850"/>
              <a:chExt cx="355050" cy="1079550"/>
            </a:xfrm>
          </p:grpSpPr>
          <p:sp>
            <p:nvSpPr>
              <p:cNvPr id="433" name="Google Shape;433;p8"/>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8"/>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8"/>
            <p:cNvSpPr/>
            <p:nvPr/>
          </p:nvSpPr>
          <p:spPr>
            <a:xfrm rot="1671549">
              <a:off x="6873493" y="447187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8"/>
          <p:cNvGrpSpPr/>
          <p:nvPr/>
        </p:nvGrpSpPr>
        <p:grpSpPr>
          <a:xfrm rot="5400000">
            <a:off x="4273982" y="180263"/>
            <a:ext cx="570147" cy="588639"/>
            <a:chOff x="291250" y="2584825"/>
            <a:chExt cx="830150" cy="857075"/>
          </a:xfrm>
        </p:grpSpPr>
        <p:sp>
          <p:nvSpPr>
            <p:cNvPr id="438" name="Google Shape;438;p8"/>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8"/>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8"/>
          <p:cNvGrpSpPr/>
          <p:nvPr/>
        </p:nvGrpSpPr>
        <p:grpSpPr>
          <a:xfrm>
            <a:off x="182325" y="283075"/>
            <a:ext cx="532900" cy="628700"/>
            <a:chOff x="3458225" y="3644650"/>
            <a:chExt cx="532900" cy="628700"/>
          </a:xfrm>
        </p:grpSpPr>
        <p:sp>
          <p:nvSpPr>
            <p:cNvPr id="443" name="Google Shape;443;p8"/>
            <p:cNvSpPr/>
            <p:nvPr/>
          </p:nvSpPr>
          <p:spPr>
            <a:xfrm>
              <a:off x="3483175" y="3728000"/>
              <a:ext cx="499425" cy="536150"/>
            </a:xfrm>
            <a:custGeom>
              <a:avLst/>
              <a:gdLst/>
              <a:ahLst/>
              <a:cxnLst/>
              <a:rect l="l" t="t" r="r" b="b"/>
              <a:pathLst>
                <a:path w="19977" h="21446" extrusionOk="0">
                  <a:moveTo>
                    <a:pt x="11393" y="0"/>
                  </a:moveTo>
                  <a:lnTo>
                    <a:pt x="1392" y="4147"/>
                  </a:lnTo>
                  <a:lnTo>
                    <a:pt x="0" y="14857"/>
                  </a:lnTo>
                  <a:lnTo>
                    <a:pt x="8584" y="21446"/>
                  </a:lnTo>
                  <a:lnTo>
                    <a:pt x="18585" y="17298"/>
                  </a:lnTo>
                  <a:lnTo>
                    <a:pt x="19976" y="6562"/>
                  </a:lnTo>
                  <a:lnTo>
                    <a:pt x="11393"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
            <p:cNvSpPr/>
            <p:nvPr/>
          </p:nvSpPr>
          <p:spPr>
            <a:xfrm>
              <a:off x="3474650" y="3718800"/>
              <a:ext cx="516475" cy="554550"/>
            </a:xfrm>
            <a:custGeom>
              <a:avLst/>
              <a:gdLst/>
              <a:ahLst/>
              <a:cxnLst/>
              <a:rect l="l" t="t" r="r" b="b"/>
              <a:pathLst>
                <a:path w="20659" h="22182" extrusionOk="0">
                  <a:moveTo>
                    <a:pt x="11681" y="736"/>
                  </a:moveTo>
                  <a:lnTo>
                    <a:pt x="19976" y="7088"/>
                  </a:lnTo>
                  <a:lnTo>
                    <a:pt x="18611" y="17430"/>
                  </a:lnTo>
                  <a:lnTo>
                    <a:pt x="8977" y="21446"/>
                  </a:lnTo>
                  <a:lnTo>
                    <a:pt x="683" y="15094"/>
                  </a:lnTo>
                  <a:lnTo>
                    <a:pt x="2048" y="4752"/>
                  </a:lnTo>
                  <a:lnTo>
                    <a:pt x="11681" y="736"/>
                  </a:lnTo>
                  <a:close/>
                  <a:moveTo>
                    <a:pt x="11786" y="1"/>
                  </a:moveTo>
                  <a:lnTo>
                    <a:pt x="1444" y="4279"/>
                  </a:lnTo>
                  <a:lnTo>
                    <a:pt x="0" y="15383"/>
                  </a:lnTo>
                  <a:lnTo>
                    <a:pt x="8872" y="22181"/>
                  </a:lnTo>
                  <a:lnTo>
                    <a:pt x="19215" y="17876"/>
                  </a:lnTo>
                  <a:lnTo>
                    <a:pt x="20658" y="6799"/>
                  </a:lnTo>
                  <a:lnTo>
                    <a:pt x="1178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
            <p:cNvSpPr/>
            <p:nvPr/>
          </p:nvSpPr>
          <p:spPr>
            <a:xfrm>
              <a:off x="3466775" y="3653825"/>
              <a:ext cx="499400" cy="536175"/>
            </a:xfrm>
            <a:custGeom>
              <a:avLst/>
              <a:gdLst/>
              <a:ahLst/>
              <a:cxnLst/>
              <a:rect l="l" t="t" r="r" b="b"/>
              <a:pathLst>
                <a:path w="19976" h="21447" extrusionOk="0">
                  <a:moveTo>
                    <a:pt x="11392" y="1"/>
                  </a:moveTo>
                  <a:lnTo>
                    <a:pt x="1391" y="4148"/>
                  </a:lnTo>
                  <a:lnTo>
                    <a:pt x="0" y="14884"/>
                  </a:lnTo>
                  <a:lnTo>
                    <a:pt x="8584" y="21447"/>
                  </a:lnTo>
                  <a:lnTo>
                    <a:pt x="18585" y="17299"/>
                  </a:lnTo>
                  <a:lnTo>
                    <a:pt x="19976" y="6589"/>
                  </a:lnTo>
                  <a:lnTo>
                    <a:pt x="1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
            <p:cNvSpPr/>
            <p:nvPr/>
          </p:nvSpPr>
          <p:spPr>
            <a:xfrm>
              <a:off x="3458225" y="3644650"/>
              <a:ext cx="516500" cy="555200"/>
            </a:xfrm>
            <a:custGeom>
              <a:avLst/>
              <a:gdLst/>
              <a:ahLst/>
              <a:cxnLst/>
              <a:rect l="l" t="t" r="r" b="b"/>
              <a:pathLst>
                <a:path w="20660" h="22208" extrusionOk="0">
                  <a:moveTo>
                    <a:pt x="11682" y="762"/>
                  </a:moveTo>
                  <a:lnTo>
                    <a:pt x="19977" y="7088"/>
                  </a:lnTo>
                  <a:lnTo>
                    <a:pt x="18612" y="17456"/>
                  </a:lnTo>
                  <a:lnTo>
                    <a:pt x="8978" y="21446"/>
                  </a:lnTo>
                  <a:lnTo>
                    <a:pt x="683" y="15094"/>
                  </a:lnTo>
                  <a:lnTo>
                    <a:pt x="2048" y="4751"/>
                  </a:lnTo>
                  <a:lnTo>
                    <a:pt x="11682" y="762"/>
                  </a:lnTo>
                  <a:close/>
                  <a:moveTo>
                    <a:pt x="11787" y="0"/>
                  </a:moveTo>
                  <a:lnTo>
                    <a:pt x="1445" y="4305"/>
                  </a:lnTo>
                  <a:lnTo>
                    <a:pt x="1" y="15383"/>
                  </a:lnTo>
                  <a:lnTo>
                    <a:pt x="8873" y="22207"/>
                  </a:lnTo>
                  <a:lnTo>
                    <a:pt x="19215" y="17902"/>
                  </a:lnTo>
                  <a:lnTo>
                    <a:pt x="20659" y="6799"/>
                  </a:lnTo>
                  <a:lnTo>
                    <a:pt x="11787"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8"/>
          <p:cNvGrpSpPr/>
          <p:nvPr/>
        </p:nvGrpSpPr>
        <p:grpSpPr>
          <a:xfrm>
            <a:off x="7872425" y="2086613"/>
            <a:ext cx="364900" cy="313875"/>
            <a:chOff x="3683975" y="4697775"/>
            <a:chExt cx="364900" cy="313875"/>
          </a:xfrm>
        </p:grpSpPr>
        <p:sp>
          <p:nvSpPr>
            <p:cNvPr id="448" name="Google Shape;448;p8"/>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8"/>
          <p:cNvGrpSpPr/>
          <p:nvPr/>
        </p:nvGrpSpPr>
        <p:grpSpPr>
          <a:xfrm>
            <a:off x="8675900" y="3122388"/>
            <a:ext cx="235600" cy="273275"/>
            <a:chOff x="2725875" y="2419850"/>
            <a:chExt cx="235600" cy="273275"/>
          </a:xfrm>
        </p:grpSpPr>
        <p:sp>
          <p:nvSpPr>
            <p:cNvPr id="453" name="Google Shape;453;p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8"/>
          <p:cNvGrpSpPr/>
          <p:nvPr/>
        </p:nvGrpSpPr>
        <p:grpSpPr>
          <a:xfrm>
            <a:off x="5810175" y="282550"/>
            <a:ext cx="341925" cy="514950"/>
            <a:chOff x="5245825" y="3639625"/>
            <a:chExt cx="341925" cy="514950"/>
          </a:xfrm>
        </p:grpSpPr>
        <p:sp>
          <p:nvSpPr>
            <p:cNvPr id="458" name="Google Shape;458;p8"/>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8"/>
          <p:cNvGrpSpPr/>
          <p:nvPr/>
        </p:nvGrpSpPr>
        <p:grpSpPr>
          <a:xfrm>
            <a:off x="6404525" y="4349738"/>
            <a:ext cx="235600" cy="273275"/>
            <a:chOff x="2725875" y="2419850"/>
            <a:chExt cx="235600" cy="273275"/>
          </a:xfrm>
        </p:grpSpPr>
        <p:sp>
          <p:nvSpPr>
            <p:cNvPr id="463" name="Google Shape;463;p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8"/>
          <p:cNvGrpSpPr/>
          <p:nvPr/>
        </p:nvGrpSpPr>
        <p:grpSpPr>
          <a:xfrm>
            <a:off x="1659700" y="165800"/>
            <a:ext cx="504000" cy="617525"/>
            <a:chOff x="1702150" y="2499125"/>
            <a:chExt cx="504000" cy="617525"/>
          </a:xfrm>
        </p:grpSpPr>
        <p:sp>
          <p:nvSpPr>
            <p:cNvPr id="468" name="Google Shape;468;p8"/>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8"/>
          <p:cNvGrpSpPr/>
          <p:nvPr/>
        </p:nvGrpSpPr>
        <p:grpSpPr>
          <a:xfrm>
            <a:off x="7949738" y="3074375"/>
            <a:ext cx="341925" cy="514950"/>
            <a:chOff x="5245825" y="3639625"/>
            <a:chExt cx="341925" cy="514950"/>
          </a:xfrm>
        </p:grpSpPr>
        <p:sp>
          <p:nvSpPr>
            <p:cNvPr id="473" name="Google Shape;473;p8"/>
            <p:cNvSpPr/>
            <p:nvPr/>
          </p:nvSpPr>
          <p:spPr>
            <a:xfrm>
              <a:off x="5270750" y="3688750"/>
              <a:ext cx="309600" cy="457425"/>
            </a:xfrm>
            <a:custGeom>
              <a:avLst/>
              <a:gdLst/>
              <a:ahLst/>
              <a:cxnLst/>
              <a:rect l="l" t="t" r="r" b="b"/>
              <a:pathLst>
                <a:path w="12384" h="18297" extrusionOk="0">
                  <a:moveTo>
                    <a:pt x="6392" y="0"/>
                  </a:moveTo>
                  <a:cubicBezTo>
                    <a:pt x="4607" y="0"/>
                    <a:pt x="2847" y="1784"/>
                    <a:pt x="1996" y="3224"/>
                  </a:cubicBezTo>
                  <a:cubicBezTo>
                    <a:pt x="631" y="5560"/>
                    <a:pt x="1" y="8237"/>
                    <a:pt x="132" y="10941"/>
                  </a:cubicBezTo>
                  <a:cubicBezTo>
                    <a:pt x="342" y="13776"/>
                    <a:pt x="1733" y="16506"/>
                    <a:pt x="4122" y="18133"/>
                  </a:cubicBezTo>
                  <a:cubicBezTo>
                    <a:pt x="4290" y="18247"/>
                    <a:pt x="4460" y="18296"/>
                    <a:pt x="4620" y="18296"/>
                  </a:cubicBezTo>
                  <a:cubicBezTo>
                    <a:pt x="5388" y="18296"/>
                    <a:pt x="5949" y="17175"/>
                    <a:pt x="5146" y="16611"/>
                  </a:cubicBezTo>
                  <a:cubicBezTo>
                    <a:pt x="3177" y="15272"/>
                    <a:pt x="2022" y="12910"/>
                    <a:pt x="1943" y="10547"/>
                  </a:cubicBezTo>
                  <a:cubicBezTo>
                    <a:pt x="1838" y="8106"/>
                    <a:pt x="2652" y="5009"/>
                    <a:pt x="4306" y="3171"/>
                  </a:cubicBezTo>
                  <a:cubicBezTo>
                    <a:pt x="4765" y="2672"/>
                    <a:pt x="5604" y="1838"/>
                    <a:pt x="6361" y="1838"/>
                  </a:cubicBezTo>
                  <a:cubicBezTo>
                    <a:pt x="6599" y="1838"/>
                    <a:pt x="6829" y="1920"/>
                    <a:pt x="7036" y="2121"/>
                  </a:cubicBezTo>
                  <a:cubicBezTo>
                    <a:pt x="8033" y="3066"/>
                    <a:pt x="7036" y="4562"/>
                    <a:pt x="6694" y="5586"/>
                  </a:cubicBezTo>
                  <a:cubicBezTo>
                    <a:pt x="6116" y="7146"/>
                    <a:pt x="6188" y="10250"/>
                    <a:pt x="8415" y="10250"/>
                  </a:cubicBezTo>
                  <a:cubicBezTo>
                    <a:pt x="8511" y="10250"/>
                    <a:pt x="8611" y="10244"/>
                    <a:pt x="8716" y="10232"/>
                  </a:cubicBezTo>
                  <a:cubicBezTo>
                    <a:pt x="11341" y="9917"/>
                    <a:pt x="11524" y="6741"/>
                    <a:pt x="12154" y="4799"/>
                  </a:cubicBezTo>
                  <a:cubicBezTo>
                    <a:pt x="12384" y="4094"/>
                    <a:pt x="11794" y="3604"/>
                    <a:pt x="11230" y="3604"/>
                  </a:cubicBezTo>
                  <a:cubicBezTo>
                    <a:pt x="10890" y="3604"/>
                    <a:pt x="10560" y="3781"/>
                    <a:pt x="10422" y="4195"/>
                  </a:cubicBezTo>
                  <a:cubicBezTo>
                    <a:pt x="10107" y="5245"/>
                    <a:pt x="10002" y="6347"/>
                    <a:pt x="9556" y="7345"/>
                  </a:cubicBezTo>
                  <a:cubicBezTo>
                    <a:pt x="9398" y="7712"/>
                    <a:pt x="9136" y="8237"/>
                    <a:pt x="8716" y="8369"/>
                  </a:cubicBezTo>
                  <a:cubicBezTo>
                    <a:pt x="8665" y="8383"/>
                    <a:pt x="8619" y="8390"/>
                    <a:pt x="8577" y="8390"/>
                  </a:cubicBezTo>
                  <a:cubicBezTo>
                    <a:pt x="8160" y="8390"/>
                    <a:pt x="8138" y="7726"/>
                    <a:pt x="8138" y="7345"/>
                  </a:cubicBezTo>
                  <a:cubicBezTo>
                    <a:pt x="8138" y="6032"/>
                    <a:pt x="9109" y="4851"/>
                    <a:pt x="9267" y="3539"/>
                  </a:cubicBezTo>
                  <a:cubicBezTo>
                    <a:pt x="9424" y="2357"/>
                    <a:pt x="8926" y="1203"/>
                    <a:pt x="7954" y="520"/>
                  </a:cubicBezTo>
                  <a:cubicBezTo>
                    <a:pt x="7446" y="155"/>
                    <a:pt x="6918" y="0"/>
                    <a:pt x="639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5262225" y="3680575"/>
              <a:ext cx="325525" cy="474000"/>
            </a:xfrm>
            <a:custGeom>
              <a:avLst/>
              <a:gdLst/>
              <a:ahLst/>
              <a:cxnLst/>
              <a:rect l="l" t="t" r="r" b="b"/>
              <a:pathLst>
                <a:path w="13021" h="18960" extrusionOk="0">
                  <a:moveTo>
                    <a:pt x="6747" y="663"/>
                  </a:moveTo>
                  <a:cubicBezTo>
                    <a:pt x="7219" y="663"/>
                    <a:pt x="7718" y="821"/>
                    <a:pt x="8112" y="1110"/>
                  </a:cubicBezTo>
                  <a:cubicBezTo>
                    <a:pt x="8952" y="1713"/>
                    <a:pt x="9398" y="2763"/>
                    <a:pt x="9267" y="3813"/>
                  </a:cubicBezTo>
                  <a:cubicBezTo>
                    <a:pt x="9162" y="4391"/>
                    <a:pt x="8978" y="4942"/>
                    <a:pt x="8742" y="5493"/>
                  </a:cubicBezTo>
                  <a:cubicBezTo>
                    <a:pt x="8400" y="6149"/>
                    <a:pt x="8190" y="6911"/>
                    <a:pt x="8138" y="7646"/>
                  </a:cubicBezTo>
                  <a:cubicBezTo>
                    <a:pt x="8138" y="8171"/>
                    <a:pt x="8164" y="8669"/>
                    <a:pt x="8505" y="8906"/>
                  </a:cubicBezTo>
                  <a:cubicBezTo>
                    <a:pt x="8631" y="8995"/>
                    <a:pt x="8781" y="9036"/>
                    <a:pt x="8930" y="9036"/>
                  </a:cubicBezTo>
                  <a:cubicBezTo>
                    <a:pt x="9000" y="9036"/>
                    <a:pt x="9069" y="9027"/>
                    <a:pt x="9135" y="9011"/>
                  </a:cubicBezTo>
                  <a:cubicBezTo>
                    <a:pt x="9739" y="8827"/>
                    <a:pt x="10054" y="8118"/>
                    <a:pt x="10185" y="7803"/>
                  </a:cubicBezTo>
                  <a:cubicBezTo>
                    <a:pt x="10422" y="7173"/>
                    <a:pt x="10632" y="6517"/>
                    <a:pt x="10763" y="5861"/>
                  </a:cubicBezTo>
                  <a:cubicBezTo>
                    <a:pt x="10868" y="5441"/>
                    <a:pt x="10947" y="5021"/>
                    <a:pt x="11078" y="4627"/>
                  </a:cubicBezTo>
                  <a:cubicBezTo>
                    <a:pt x="11161" y="4399"/>
                    <a:pt x="11374" y="4253"/>
                    <a:pt x="11602" y="4253"/>
                  </a:cubicBezTo>
                  <a:cubicBezTo>
                    <a:pt x="11663" y="4253"/>
                    <a:pt x="11726" y="4264"/>
                    <a:pt x="11787" y="4286"/>
                  </a:cubicBezTo>
                  <a:cubicBezTo>
                    <a:pt x="12102" y="4364"/>
                    <a:pt x="12285" y="4706"/>
                    <a:pt x="12180" y="5021"/>
                  </a:cubicBezTo>
                  <a:cubicBezTo>
                    <a:pt x="12075" y="5388"/>
                    <a:pt x="11970" y="5808"/>
                    <a:pt x="11865" y="6254"/>
                  </a:cubicBezTo>
                  <a:cubicBezTo>
                    <a:pt x="11419" y="8013"/>
                    <a:pt x="10920" y="10008"/>
                    <a:pt x="9030" y="10218"/>
                  </a:cubicBezTo>
                  <a:cubicBezTo>
                    <a:pt x="8920" y="10244"/>
                    <a:pt x="8810" y="10257"/>
                    <a:pt x="8701" y="10257"/>
                  </a:cubicBezTo>
                  <a:cubicBezTo>
                    <a:pt x="8267" y="10257"/>
                    <a:pt x="7860" y="10055"/>
                    <a:pt x="7587" y="9719"/>
                  </a:cubicBezTo>
                  <a:cubicBezTo>
                    <a:pt x="6904" y="8879"/>
                    <a:pt x="6930" y="7147"/>
                    <a:pt x="7350" y="6018"/>
                  </a:cubicBezTo>
                  <a:cubicBezTo>
                    <a:pt x="7403" y="5834"/>
                    <a:pt x="7482" y="5651"/>
                    <a:pt x="7587" y="5414"/>
                  </a:cubicBezTo>
                  <a:cubicBezTo>
                    <a:pt x="8007" y="4469"/>
                    <a:pt x="8584" y="3131"/>
                    <a:pt x="7613" y="2212"/>
                  </a:cubicBezTo>
                  <a:cubicBezTo>
                    <a:pt x="7372" y="1972"/>
                    <a:pt x="7066" y="1841"/>
                    <a:pt x="6734" y="1841"/>
                  </a:cubicBezTo>
                  <a:cubicBezTo>
                    <a:pt x="6703" y="1841"/>
                    <a:pt x="6672" y="1842"/>
                    <a:pt x="6642" y="1845"/>
                  </a:cubicBezTo>
                  <a:cubicBezTo>
                    <a:pt x="5985" y="1871"/>
                    <a:pt x="5224" y="2343"/>
                    <a:pt x="4410" y="3262"/>
                  </a:cubicBezTo>
                  <a:cubicBezTo>
                    <a:pt x="2573" y="5309"/>
                    <a:pt x="1838" y="8564"/>
                    <a:pt x="1943" y="10874"/>
                  </a:cubicBezTo>
                  <a:cubicBezTo>
                    <a:pt x="2048" y="13447"/>
                    <a:pt x="3334" y="15888"/>
                    <a:pt x="5303" y="17227"/>
                  </a:cubicBezTo>
                  <a:cubicBezTo>
                    <a:pt x="5565" y="17384"/>
                    <a:pt x="5618" y="17778"/>
                    <a:pt x="5434" y="18014"/>
                  </a:cubicBezTo>
                  <a:cubicBezTo>
                    <a:pt x="5334" y="18198"/>
                    <a:pt x="5148" y="18297"/>
                    <a:pt x="4959" y="18297"/>
                  </a:cubicBezTo>
                  <a:cubicBezTo>
                    <a:pt x="4851" y="18297"/>
                    <a:pt x="4742" y="18265"/>
                    <a:pt x="4647" y="18198"/>
                  </a:cubicBezTo>
                  <a:cubicBezTo>
                    <a:pt x="2442" y="16702"/>
                    <a:pt x="1024" y="14103"/>
                    <a:pt x="814" y="11242"/>
                  </a:cubicBezTo>
                  <a:cubicBezTo>
                    <a:pt x="683" y="8617"/>
                    <a:pt x="1313" y="5992"/>
                    <a:pt x="2625" y="3734"/>
                  </a:cubicBezTo>
                  <a:cubicBezTo>
                    <a:pt x="3387" y="2448"/>
                    <a:pt x="4804" y="1005"/>
                    <a:pt x="6222" y="716"/>
                  </a:cubicBezTo>
                  <a:cubicBezTo>
                    <a:pt x="6379" y="663"/>
                    <a:pt x="6563" y="663"/>
                    <a:pt x="6747" y="663"/>
                  </a:cubicBezTo>
                  <a:close/>
                  <a:moveTo>
                    <a:pt x="6777" y="1"/>
                  </a:moveTo>
                  <a:cubicBezTo>
                    <a:pt x="6549" y="1"/>
                    <a:pt x="6319" y="29"/>
                    <a:pt x="6090" y="86"/>
                  </a:cubicBezTo>
                  <a:cubicBezTo>
                    <a:pt x="4358" y="453"/>
                    <a:pt x="2835" y="2081"/>
                    <a:pt x="2074" y="3393"/>
                  </a:cubicBezTo>
                  <a:cubicBezTo>
                    <a:pt x="683" y="5782"/>
                    <a:pt x="1" y="8538"/>
                    <a:pt x="158" y="11294"/>
                  </a:cubicBezTo>
                  <a:cubicBezTo>
                    <a:pt x="394" y="14339"/>
                    <a:pt x="1943" y="17122"/>
                    <a:pt x="4279" y="18723"/>
                  </a:cubicBezTo>
                  <a:cubicBezTo>
                    <a:pt x="4463" y="18880"/>
                    <a:pt x="4699" y="18933"/>
                    <a:pt x="4962" y="18959"/>
                  </a:cubicBezTo>
                  <a:cubicBezTo>
                    <a:pt x="5355" y="18933"/>
                    <a:pt x="5723" y="18723"/>
                    <a:pt x="5933" y="18408"/>
                  </a:cubicBezTo>
                  <a:cubicBezTo>
                    <a:pt x="6353" y="17857"/>
                    <a:pt x="6222" y="17069"/>
                    <a:pt x="5644" y="16702"/>
                  </a:cubicBezTo>
                  <a:cubicBezTo>
                    <a:pt x="3859" y="15468"/>
                    <a:pt x="2678" y="13237"/>
                    <a:pt x="2573" y="10874"/>
                  </a:cubicBezTo>
                  <a:cubicBezTo>
                    <a:pt x="2494" y="8276"/>
                    <a:pt x="3413" y="5336"/>
                    <a:pt x="4883" y="3708"/>
                  </a:cubicBezTo>
                  <a:cubicBezTo>
                    <a:pt x="5565" y="2947"/>
                    <a:pt x="6195" y="2527"/>
                    <a:pt x="6642" y="2501"/>
                  </a:cubicBezTo>
                  <a:cubicBezTo>
                    <a:pt x="6825" y="2501"/>
                    <a:pt x="7009" y="2553"/>
                    <a:pt x="7140" y="2684"/>
                  </a:cubicBezTo>
                  <a:cubicBezTo>
                    <a:pt x="7744" y="3262"/>
                    <a:pt x="7429" y="4102"/>
                    <a:pt x="6983" y="5178"/>
                  </a:cubicBezTo>
                  <a:cubicBezTo>
                    <a:pt x="6878" y="5414"/>
                    <a:pt x="6773" y="5624"/>
                    <a:pt x="6720" y="5808"/>
                  </a:cubicBezTo>
                  <a:cubicBezTo>
                    <a:pt x="6300" y="6911"/>
                    <a:pt x="6169" y="8984"/>
                    <a:pt x="7062" y="10139"/>
                  </a:cubicBezTo>
                  <a:cubicBezTo>
                    <a:pt x="7481" y="10647"/>
                    <a:pt x="8086" y="10932"/>
                    <a:pt x="8720" y="10932"/>
                  </a:cubicBezTo>
                  <a:cubicBezTo>
                    <a:pt x="8840" y="10932"/>
                    <a:pt x="8961" y="10922"/>
                    <a:pt x="9083" y="10901"/>
                  </a:cubicBezTo>
                  <a:cubicBezTo>
                    <a:pt x="11445" y="10612"/>
                    <a:pt x="12023" y="8276"/>
                    <a:pt x="12469" y="6412"/>
                  </a:cubicBezTo>
                  <a:cubicBezTo>
                    <a:pt x="12600" y="5992"/>
                    <a:pt x="12679" y="5598"/>
                    <a:pt x="12810" y="5231"/>
                  </a:cubicBezTo>
                  <a:cubicBezTo>
                    <a:pt x="13020" y="4574"/>
                    <a:pt x="12653" y="3866"/>
                    <a:pt x="11970" y="3682"/>
                  </a:cubicBezTo>
                  <a:cubicBezTo>
                    <a:pt x="11839" y="3633"/>
                    <a:pt x="11706" y="3610"/>
                    <a:pt x="11575" y="3610"/>
                  </a:cubicBezTo>
                  <a:cubicBezTo>
                    <a:pt x="11077" y="3610"/>
                    <a:pt x="10614" y="3944"/>
                    <a:pt x="10448" y="4443"/>
                  </a:cubicBezTo>
                  <a:cubicBezTo>
                    <a:pt x="10317" y="4889"/>
                    <a:pt x="10238" y="5309"/>
                    <a:pt x="10133" y="5756"/>
                  </a:cubicBezTo>
                  <a:cubicBezTo>
                    <a:pt x="10002" y="6359"/>
                    <a:pt x="9844" y="6963"/>
                    <a:pt x="9608" y="7567"/>
                  </a:cubicBezTo>
                  <a:cubicBezTo>
                    <a:pt x="9503" y="7751"/>
                    <a:pt x="9267" y="8302"/>
                    <a:pt x="8952" y="8407"/>
                  </a:cubicBezTo>
                  <a:lnTo>
                    <a:pt x="8899" y="8407"/>
                  </a:lnTo>
                  <a:cubicBezTo>
                    <a:pt x="8873" y="8354"/>
                    <a:pt x="8820" y="8249"/>
                    <a:pt x="8820" y="7672"/>
                  </a:cubicBezTo>
                  <a:cubicBezTo>
                    <a:pt x="8873" y="7016"/>
                    <a:pt x="9057" y="6359"/>
                    <a:pt x="9372" y="5756"/>
                  </a:cubicBezTo>
                  <a:cubicBezTo>
                    <a:pt x="9634" y="5178"/>
                    <a:pt x="9818" y="4548"/>
                    <a:pt x="9949" y="3918"/>
                  </a:cubicBezTo>
                  <a:cubicBezTo>
                    <a:pt x="10107" y="2632"/>
                    <a:pt x="9555" y="1346"/>
                    <a:pt x="8505" y="585"/>
                  </a:cubicBezTo>
                  <a:cubicBezTo>
                    <a:pt x="7989" y="202"/>
                    <a:pt x="7389" y="1"/>
                    <a:pt x="6777"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5254350" y="3647500"/>
              <a:ext cx="309600" cy="457550"/>
            </a:xfrm>
            <a:custGeom>
              <a:avLst/>
              <a:gdLst/>
              <a:ahLst/>
              <a:cxnLst/>
              <a:rect l="l" t="t" r="r" b="b"/>
              <a:pathLst>
                <a:path w="12384" h="18302" extrusionOk="0">
                  <a:moveTo>
                    <a:pt x="6402" y="0"/>
                  </a:moveTo>
                  <a:cubicBezTo>
                    <a:pt x="4614" y="0"/>
                    <a:pt x="2849" y="1804"/>
                    <a:pt x="1995" y="3246"/>
                  </a:cubicBezTo>
                  <a:cubicBezTo>
                    <a:pt x="631" y="5582"/>
                    <a:pt x="1" y="8260"/>
                    <a:pt x="132" y="10937"/>
                  </a:cubicBezTo>
                  <a:cubicBezTo>
                    <a:pt x="342" y="13772"/>
                    <a:pt x="1733" y="16529"/>
                    <a:pt x="4122" y="18130"/>
                  </a:cubicBezTo>
                  <a:cubicBezTo>
                    <a:pt x="4293" y="18250"/>
                    <a:pt x="4466" y="18302"/>
                    <a:pt x="4629" y="18302"/>
                  </a:cubicBezTo>
                  <a:cubicBezTo>
                    <a:pt x="5392" y="18302"/>
                    <a:pt x="5945" y="17174"/>
                    <a:pt x="5145" y="16634"/>
                  </a:cubicBezTo>
                  <a:cubicBezTo>
                    <a:pt x="3177" y="15295"/>
                    <a:pt x="2022" y="12906"/>
                    <a:pt x="1943" y="10544"/>
                  </a:cubicBezTo>
                  <a:cubicBezTo>
                    <a:pt x="1838" y="8102"/>
                    <a:pt x="2652" y="5005"/>
                    <a:pt x="4305" y="3168"/>
                  </a:cubicBezTo>
                  <a:cubicBezTo>
                    <a:pt x="4765" y="2668"/>
                    <a:pt x="5604" y="1834"/>
                    <a:pt x="6361" y="1834"/>
                  </a:cubicBezTo>
                  <a:cubicBezTo>
                    <a:pt x="6599" y="1834"/>
                    <a:pt x="6828" y="1917"/>
                    <a:pt x="7035" y="2118"/>
                  </a:cubicBezTo>
                  <a:cubicBezTo>
                    <a:pt x="8033" y="3063"/>
                    <a:pt x="7035" y="4585"/>
                    <a:pt x="6694" y="5582"/>
                  </a:cubicBezTo>
                  <a:cubicBezTo>
                    <a:pt x="6118" y="7162"/>
                    <a:pt x="6187" y="10250"/>
                    <a:pt x="8390" y="10250"/>
                  </a:cubicBezTo>
                  <a:cubicBezTo>
                    <a:pt x="8494" y="10250"/>
                    <a:pt x="8602" y="10243"/>
                    <a:pt x="8715" y="10229"/>
                  </a:cubicBezTo>
                  <a:cubicBezTo>
                    <a:pt x="11340" y="9914"/>
                    <a:pt x="11524" y="6737"/>
                    <a:pt x="12154" y="4795"/>
                  </a:cubicBezTo>
                  <a:cubicBezTo>
                    <a:pt x="12383" y="4107"/>
                    <a:pt x="11795" y="3613"/>
                    <a:pt x="11231" y="3613"/>
                  </a:cubicBezTo>
                  <a:cubicBezTo>
                    <a:pt x="10891" y="3613"/>
                    <a:pt x="10560" y="3793"/>
                    <a:pt x="10422" y="4217"/>
                  </a:cubicBezTo>
                  <a:cubicBezTo>
                    <a:pt x="10107" y="5241"/>
                    <a:pt x="10002" y="6370"/>
                    <a:pt x="9555" y="7367"/>
                  </a:cubicBezTo>
                  <a:cubicBezTo>
                    <a:pt x="9398" y="7735"/>
                    <a:pt x="9135" y="8260"/>
                    <a:pt x="8715" y="8365"/>
                  </a:cubicBezTo>
                  <a:cubicBezTo>
                    <a:pt x="8658" y="8384"/>
                    <a:pt x="8606" y="8393"/>
                    <a:pt x="8559" y="8393"/>
                  </a:cubicBezTo>
                  <a:cubicBezTo>
                    <a:pt x="8159" y="8393"/>
                    <a:pt x="8138" y="7741"/>
                    <a:pt x="8138" y="7341"/>
                  </a:cubicBezTo>
                  <a:cubicBezTo>
                    <a:pt x="8138" y="6029"/>
                    <a:pt x="9109" y="4874"/>
                    <a:pt x="9267" y="3561"/>
                  </a:cubicBezTo>
                  <a:cubicBezTo>
                    <a:pt x="9424" y="2380"/>
                    <a:pt x="8925" y="1225"/>
                    <a:pt x="7954" y="516"/>
                  </a:cubicBezTo>
                  <a:cubicBezTo>
                    <a:pt x="7450" y="154"/>
                    <a:pt x="6925" y="0"/>
                    <a:pt x="6402"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5245825" y="3639625"/>
              <a:ext cx="325500" cy="473600"/>
            </a:xfrm>
            <a:custGeom>
              <a:avLst/>
              <a:gdLst/>
              <a:ahLst/>
              <a:cxnLst/>
              <a:rect l="l" t="t" r="r" b="b"/>
              <a:pathLst>
                <a:path w="13020" h="18944" extrusionOk="0">
                  <a:moveTo>
                    <a:pt x="6746" y="648"/>
                  </a:moveTo>
                  <a:cubicBezTo>
                    <a:pt x="7219" y="648"/>
                    <a:pt x="7718" y="805"/>
                    <a:pt x="8111" y="1094"/>
                  </a:cubicBezTo>
                  <a:cubicBezTo>
                    <a:pt x="8951" y="1724"/>
                    <a:pt x="9398" y="2774"/>
                    <a:pt x="9266" y="3824"/>
                  </a:cubicBezTo>
                  <a:cubicBezTo>
                    <a:pt x="9161" y="4401"/>
                    <a:pt x="8978" y="4952"/>
                    <a:pt x="8741" y="5477"/>
                  </a:cubicBezTo>
                  <a:cubicBezTo>
                    <a:pt x="8400" y="6160"/>
                    <a:pt x="8190" y="6895"/>
                    <a:pt x="8138" y="7656"/>
                  </a:cubicBezTo>
                  <a:cubicBezTo>
                    <a:pt x="8138" y="8155"/>
                    <a:pt x="8164" y="8654"/>
                    <a:pt x="8505" y="8916"/>
                  </a:cubicBezTo>
                  <a:cubicBezTo>
                    <a:pt x="8620" y="8998"/>
                    <a:pt x="8755" y="9039"/>
                    <a:pt x="8892" y="9039"/>
                  </a:cubicBezTo>
                  <a:cubicBezTo>
                    <a:pt x="8974" y="9039"/>
                    <a:pt x="9056" y="9024"/>
                    <a:pt x="9135" y="8995"/>
                  </a:cubicBezTo>
                  <a:cubicBezTo>
                    <a:pt x="9739" y="8811"/>
                    <a:pt x="10054" y="8102"/>
                    <a:pt x="10185" y="7787"/>
                  </a:cubicBezTo>
                  <a:cubicBezTo>
                    <a:pt x="10421" y="7184"/>
                    <a:pt x="10631" y="6527"/>
                    <a:pt x="10763" y="5871"/>
                  </a:cubicBezTo>
                  <a:cubicBezTo>
                    <a:pt x="10868" y="5451"/>
                    <a:pt x="10946" y="5031"/>
                    <a:pt x="11078" y="4611"/>
                  </a:cubicBezTo>
                  <a:cubicBezTo>
                    <a:pt x="11157" y="4393"/>
                    <a:pt x="11357" y="4249"/>
                    <a:pt x="11574" y="4249"/>
                  </a:cubicBezTo>
                  <a:cubicBezTo>
                    <a:pt x="11644" y="4249"/>
                    <a:pt x="11716" y="4264"/>
                    <a:pt x="11786" y="4296"/>
                  </a:cubicBezTo>
                  <a:cubicBezTo>
                    <a:pt x="12101" y="4375"/>
                    <a:pt x="12285" y="4716"/>
                    <a:pt x="12180" y="5005"/>
                  </a:cubicBezTo>
                  <a:cubicBezTo>
                    <a:pt x="12075" y="5399"/>
                    <a:pt x="11970" y="5819"/>
                    <a:pt x="11865" y="6239"/>
                  </a:cubicBezTo>
                  <a:cubicBezTo>
                    <a:pt x="11419" y="7997"/>
                    <a:pt x="10920" y="9992"/>
                    <a:pt x="9030" y="10229"/>
                  </a:cubicBezTo>
                  <a:cubicBezTo>
                    <a:pt x="8936" y="10247"/>
                    <a:pt x="8841" y="10255"/>
                    <a:pt x="8747" y="10255"/>
                  </a:cubicBezTo>
                  <a:cubicBezTo>
                    <a:pt x="8296" y="10255"/>
                    <a:pt x="7869" y="10052"/>
                    <a:pt x="7586" y="9704"/>
                  </a:cubicBezTo>
                  <a:cubicBezTo>
                    <a:pt x="6904" y="8864"/>
                    <a:pt x="6930" y="7131"/>
                    <a:pt x="7350" y="6029"/>
                  </a:cubicBezTo>
                  <a:cubicBezTo>
                    <a:pt x="7403" y="5845"/>
                    <a:pt x="7481" y="5635"/>
                    <a:pt x="7586" y="5425"/>
                  </a:cubicBezTo>
                  <a:cubicBezTo>
                    <a:pt x="8006" y="4454"/>
                    <a:pt x="8584" y="3115"/>
                    <a:pt x="7613" y="2196"/>
                  </a:cubicBezTo>
                  <a:cubicBezTo>
                    <a:pt x="7372" y="1956"/>
                    <a:pt x="7066" y="1825"/>
                    <a:pt x="6733" y="1825"/>
                  </a:cubicBezTo>
                  <a:cubicBezTo>
                    <a:pt x="6703" y="1825"/>
                    <a:pt x="6672" y="1827"/>
                    <a:pt x="6641" y="1829"/>
                  </a:cubicBezTo>
                  <a:cubicBezTo>
                    <a:pt x="5985" y="1855"/>
                    <a:pt x="5224" y="2328"/>
                    <a:pt x="4410" y="3273"/>
                  </a:cubicBezTo>
                  <a:cubicBezTo>
                    <a:pt x="2573" y="5294"/>
                    <a:pt x="1838" y="8549"/>
                    <a:pt x="1943" y="10885"/>
                  </a:cubicBezTo>
                  <a:cubicBezTo>
                    <a:pt x="2048" y="13457"/>
                    <a:pt x="3334" y="15872"/>
                    <a:pt x="5303" y="17211"/>
                  </a:cubicBezTo>
                  <a:cubicBezTo>
                    <a:pt x="5565" y="17395"/>
                    <a:pt x="5618" y="17762"/>
                    <a:pt x="5434" y="18025"/>
                  </a:cubicBezTo>
                  <a:cubicBezTo>
                    <a:pt x="5335" y="18190"/>
                    <a:pt x="5152" y="18282"/>
                    <a:pt x="4966" y="18282"/>
                  </a:cubicBezTo>
                  <a:cubicBezTo>
                    <a:pt x="4855" y="18282"/>
                    <a:pt x="4744" y="18250"/>
                    <a:pt x="4646" y="18182"/>
                  </a:cubicBezTo>
                  <a:cubicBezTo>
                    <a:pt x="2441" y="16686"/>
                    <a:pt x="1024" y="14114"/>
                    <a:pt x="814" y="11252"/>
                  </a:cubicBezTo>
                  <a:cubicBezTo>
                    <a:pt x="683" y="8601"/>
                    <a:pt x="1313" y="6002"/>
                    <a:pt x="2625" y="3719"/>
                  </a:cubicBezTo>
                  <a:cubicBezTo>
                    <a:pt x="3386" y="2433"/>
                    <a:pt x="4804" y="1015"/>
                    <a:pt x="6221" y="700"/>
                  </a:cubicBezTo>
                  <a:cubicBezTo>
                    <a:pt x="6379" y="674"/>
                    <a:pt x="6563" y="648"/>
                    <a:pt x="6746" y="648"/>
                  </a:cubicBezTo>
                  <a:close/>
                  <a:moveTo>
                    <a:pt x="6734" y="0"/>
                  </a:moveTo>
                  <a:cubicBezTo>
                    <a:pt x="6520" y="0"/>
                    <a:pt x="6304" y="23"/>
                    <a:pt x="6090" y="70"/>
                  </a:cubicBezTo>
                  <a:cubicBezTo>
                    <a:pt x="4358" y="438"/>
                    <a:pt x="2835" y="2091"/>
                    <a:pt x="2074" y="3404"/>
                  </a:cubicBezTo>
                  <a:cubicBezTo>
                    <a:pt x="683" y="5792"/>
                    <a:pt x="0" y="8522"/>
                    <a:pt x="158" y="11305"/>
                  </a:cubicBezTo>
                  <a:cubicBezTo>
                    <a:pt x="394" y="14350"/>
                    <a:pt x="1943" y="17132"/>
                    <a:pt x="4279" y="18733"/>
                  </a:cubicBezTo>
                  <a:cubicBezTo>
                    <a:pt x="4463" y="18865"/>
                    <a:pt x="4699" y="18943"/>
                    <a:pt x="4961" y="18943"/>
                  </a:cubicBezTo>
                  <a:cubicBezTo>
                    <a:pt x="5355" y="18943"/>
                    <a:pt x="5723" y="18733"/>
                    <a:pt x="5933" y="18392"/>
                  </a:cubicBezTo>
                  <a:cubicBezTo>
                    <a:pt x="6353" y="17841"/>
                    <a:pt x="6221" y="17054"/>
                    <a:pt x="5644" y="16686"/>
                  </a:cubicBezTo>
                  <a:cubicBezTo>
                    <a:pt x="3859" y="15452"/>
                    <a:pt x="2678" y="13221"/>
                    <a:pt x="2573" y="10859"/>
                  </a:cubicBezTo>
                  <a:cubicBezTo>
                    <a:pt x="2494" y="8260"/>
                    <a:pt x="3413" y="5346"/>
                    <a:pt x="4883" y="3719"/>
                  </a:cubicBezTo>
                  <a:cubicBezTo>
                    <a:pt x="5565" y="2958"/>
                    <a:pt x="6195" y="2511"/>
                    <a:pt x="6641" y="2511"/>
                  </a:cubicBezTo>
                  <a:cubicBezTo>
                    <a:pt x="6665" y="2508"/>
                    <a:pt x="6689" y="2506"/>
                    <a:pt x="6712" y="2506"/>
                  </a:cubicBezTo>
                  <a:cubicBezTo>
                    <a:pt x="6872" y="2506"/>
                    <a:pt x="7026" y="2581"/>
                    <a:pt x="7140" y="2695"/>
                  </a:cubicBezTo>
                  <a:cubicBezTo>
                    <a:pt x="7744" y="3246"/>
                    <a:pt x="7429" y="4112"/>
                    <a:pt x="6983" y="5189"/>
                  </a:cubicBezTo>
                  <a:cubicBezTo>
                    <a:pt x="6878" y="5399"/>
                    <a:pt x="6773" y="5609"/>
                    <a:pt x="6720" y="5819"/>
                  </a:cubicBezTo>
                  <a:cubicBezTo>
                    <a:pt x="6300" y="6921"/>
                    <a:pt x="6169" y="8995"/>
                    <a:pt x="7061" y="10124"/>
                  </a:cubicBezTo>
                  <a:cubicBezTo>
                    <a:pt x="7481" y="10631"/>
                    <a:pt x="8085" y="10916"/>
                    <a:pt x="8720" y="10916"/>
                  </a:cubicBezTo>
                  <a:cubicBezTo>
                    <a:pt x="8840" y="10916"/>
                    <a:pt x="8961" y="10906"/>
                    <a:pt x="9083" y="10885"/>
                  </a:cubicBezTo>
                  <a:cubicBezTo>
                    <a:pt x="11445" y="10622"/>
                    <a:pt x="12023" y="8286"/>
                    <a:pt x="12469" y="6422"/>
                  </a:cubicBezTo>
                  <a:cubicBezTo>
                    <a:pt x="12600" y="5976"/>
                    <a:pt x="12679" y="5582"/>
                    <a:pt x="12810" y="5215"/>
                  </a:cubicBezTo>
                  <a:cubicBezTo>
                    <a:pt x="13020" y="4559"/>
                    <a:pt x="12653" y="3850"/>
                    <a:pt x="11970" y="3693"/>
                  </a:cubicBezTo>
                  <a:cubicBezTo>
                    <a:pt x="11835" y="3642"/>
                    <a:pt x="11697" y="3618"/>
                    <a:pt x="11562" y="3618"/>
                  </a:cubicBezTo>
                  <a:cubicBezTo>
                    <a:pt x="11068" y="3618"/>
                    <a:pt x="10612" y="3939"/>
                    <a:pt x="10448" y="4454"/>
                  </a:cubicBezTo>
                  <a:cubicBezTo>
                    <a:pt x="10316" y="4874"/>
                    <a:pt x="10238" y="5320"/>
                    <a:pt x="10133" y="5740"/>
                  </a:cubicBezTo>
                  <a:cubicBezTo>
                    <a:pt x="10001" y="6370"/>
                    <a:pt x="9844" y="6974"/>
                    <a:pt x="9608" y="7551"/>
                  </a:cubicBezTo>
                  <a:cubicBezTo>
                    <a:pt x="9503" y="7761"/>
                    <a:pt x="9266" y="8312"/>
                    <a:pt x="8951" y="8391"/>
                  </a:cubicBezTo>
                  <a:lnTo>
                    <a:pt x="8899" y="8391"/>
                  </a:lnTo>
                  <a:cubicBezTo>
                    <a:pt x="8873" y="8365"/>
                    <a:pt x="8820" y="8234"/>
                    <a:pt x="8820" y="7682"/>
                  </a:cubicBezTo>
                  <a:cubicBezTo>
                    <a:pt x="8873" y="7000"/>
                    <a:pt x="9056" y="6344"/>
                    <a:pt x="9371" y="5740"/>
                  </a:cubicBezTo>
                  <a:cubicBezTo>
                    <a:pt x="9634" y="5162"/>
                    <a:pt x="9818" y="4532"/>
                    <a:pt x="9949" y="3903"/>
                  </a:cubicBezTo>
                  <a:cubicBezTo>
                    <a:pt x="10106" y="2616"/>
                    <a:pt x="9555" y="1330"/>
                    <a:pt x="8505" y="569"/>
                  </a:cubicBezTo>
                  <a:cubicBezTo>
                    <a:pt x="7977" y="197"/>
                    <a:pt x="7361" y="0"/>
                    <a:pt x="67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8"/>
          <p:cNvGrpSpPr/>
          <p:nvPr/>
        </p:nvGrpSpPr>
        <p:grpSpPr>
          <a:xfrm>
            <a:off x="3607800" y="4086475"/>
            <a:ext cx="235600" cy="273275"/>
            <a:chOff x="2725875" y="2419850"/>
            <a:chExt cx="235600" cy="273275"/>
          </a:xfrm>
        </p:grpSpPr>
        <p:sp>
          <p:nvSpPr>
            <p:cNvPr id="478" name="Google Shape;478;p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8"/>
          <p:cNvGrpSpPr/>
          <p:nvPr/>
        </p:nvGrpSpPr>
        <p:grpSpPr>
          <a:xfrm>
            <a:off x="5239725" y="4294713"/>
            <a:ext cx="504000" cy="617525"/>
            <a:chOff x="1702150" y="2499125"/>
            <a:chExt cx="504000" cy="617525"/>
          </a:xfrm>
        </p:grpSpPr>
        <p:sp>
          <p:nvSpPr>
            <p:cNvPr id="483" name="Google Shape;483;p8"/>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8"/>
          <p:cNvGrpSpPr/>
          <p:nvPr/>
        </p:nvGrpSpPr>
        <p:grpSpPr>
          <a:xfrm>
            <a:off x="378875" y="4703988"/>
            <a:ext cx="754700" cy="568750"/>
            <a:chOff x="1704100" y="1951775"/>
            <a:chExt cx="754700" cy="568750"/>
          </a:xfrm>
        </p:grpSpPr>
        <p:sp>
          <p:nvSpPr>
            <p:cNvPr id="488" name="Google Shape;488;p8"/>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8"/>
          <p:cNvGrpSpPr/>
          <p:nvPr/>
        </p:nvGrpSpPr>
        <p:grpSpPr>
          <a:xfrm>
            <a:off x="6912063" y="1427825"/>
            <a:ext cx="504000" cy="617525"/>
            <a:chOff x="1702150" y="2499125"/>
            <a:chExt cx="504000" cy="617525"/>
          </a:xfrm>
        </p:grpSpPr>
        <p:sp>
          <p:nvSpPr>
            <p:cNvPr id="493" name="Google Shape;493;p8"/>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8"/>
          <p:cNvGrpSpPr/>
          <p:nvPr/>
        </p:nvGrpSpPr>
        <p:grpSpPr>
          <a:xfrm>
            <a:off x="1534350" y="2505613"/>
            <a:ext cx="754700" cy="568750"/>
            <a:chOff x="1704100" y="1951775"/>
            <a:chExt cx="754700" cy="568750"/>
          </a:xfrm>
        </p:grpSpPr>
        <p:sp>
          <p:nvSpPr>
            <p:cNvPr id="498" name="Google Shape;498;p8"/>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8"/>
          <p:cNvGrpSpPr/>
          <p:nvPr/>
        </p:nvGrpSpPr>
        <p:grpSpPr>
          <a:xfrm>
            <a:off x="304963" y="1315138"/>
            <a:ext cx="522375" cy="600475"/>
            <a:chOff x="570150" y="3736525"/>
            <a:chExt cx="522375" cy="600475"/>
          </a:xfrm>
        </p:grpSpPr>
        <p:sp>
          <p:nvSpPr>
            <p:cNvPr id="503" name="Google Shape;503;p8"/>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8"/>
          <p:cNvGrpSpPr/>
          <p:nvPr/>
        </p:nvGrpSpPr>
        <p:grpSpPr>
          <a:xfrm>
            <a:off x="-125125" y="3323525"/>
            <a:ext cx="504000" cy="617525"/>
            <a:chOff x="1702150" y="2499125"/>
            <a:chExt cx="504000" cy="617525"/>
          </a:xfrm>
        </p:grpSpPr>
        <p:sp>
          <p:nvSpPr>
            <p:cNvPr id="508" name="Google Shape;508;p8"/>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8"/>
          <p:cNvGrpSpPr/>
          <p:nvPr/>
        </p:nvGrpSpPr>
        <p:grpSpPr>
          <a:xfrm>
            <a:off x="897975" y="3941050"/>
            <a:ext cx="235600" cy="273275"/>
            <a:chOff x="2725875" y="2419850"/>
            <a:chExt cx="235600" cy="273275"/>
          </a:xfrm>
        </p:grpSpPr>
        <p:sp>
          <p:nvSpPr>
            <p:cNvPr id="513" name="Google Shape;513;p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8"/>
          <p:cNvGrpSpPr/>
          <p:nvPr/>
        </p:nvGrpSpPr>
        <p:grpSpPr>
          <a:xfrm>
            <a:off x="182325" y="2382425"/>
            <a:ext cx="364900" cy="313875"/>
            <a:chOff x="3683975" y="4697775"/>
            <a:chExt cx="364900" cy="313875"/>
          </a:xfrm>
        </p:grpSpPr>
        <p:sp>
          <p:nvSpPr>
            <p:cNvPr id="518" name="Google Shape;518;p8"/>
            <p:cNvSpPr/>
            <p:nvPr/>
          </p:nvSpPr>
          <p:spPr>
            <a:xfrm>
              <a:off x="3708250" y="4746625"/>
              <a:ext cx="336800" cy="256550"/>
            </a:xfrm>
            <a:custGeom>
              <a:avLst/>
              <a:gdLst/>
              <a:ahLst/>
              <a:cxnLst/>
              <a:rect l="l" t="t" r="r" b="b"/>
              <a:pathLst>
                <a:path w="13472" h="10262" extrusionOk="0">
                  <a:moveTo>
                    <a:pt x="10254" y="1"/>
                  </a:moveTo>
                  <a:cubicBezTo>
                    <a:pt x="9690" y="1"/>
                    <a:pt x="9134" y="207"/>
                    <a:pt x="8663" y="703"/>
                  </a:cubicBezTo>
                  <a:cubicBezTo>
                    <a:pt x="8112" y="1307"/>
                    <a:pt x="7954" y="2199"/>
                    <a:pt x="7377" y="2777"/>
                  </a:cubicBezTo>
                  <a:cubicBezTo>
                    <a:pt x="7253" y="2911"/>
                    <a:pt x="7117" y="2967"/>
                    <a:pt x="6976" y="2967"/>
                  </a:cubicBezTo>
                  <a:cubicBezTo>
                    <a:pt x="6402" y="2967"/>
                    <a:pt x="5735" y="2038"/>
                    <a:pt x="5356" y="1701"/>
                  </a:cubicBezTo>
                  <a:cubicBezTo>
                    <a:pt x="4773" y="1158"/>
                    <a:pt x="4114" y="770"/>
                    <a:pt x="3367" y="770"/>
                  </a:cubicBezTo>
                  <a:cubicBezTo>
                    <a:pt x="3137" y="770"/>
                    <a:pt x="2899" y="807"/>
                    <a:pt x="2652" y="887"/>
                  </a:cubicBezTo>
                  <a:cubicBezTo>
                    <a:pt x="1733" y="1176"/>
                    <a:pt x="972" y="1858"/>
                    <a:pt x="552" y="2724"/>
                  </a:cubicBezTo>
                  <a:cubicBezTo>
                    <a:pt x="106" y="3669"/>
                    <a:pt x="80" y="4719"/>
                    <a:pt x="53" y="5743"/>
                  </a:cubicBezTo>
                  <a:cubicBezTo>
                    <a:pt x="27" y="6373"/>
                    <a:pt x="1" y="7003"/>
                    <a:pt x="1" y="7633"/>
                  </a:cubicBezTo>
                  <a:cubicBezTo>
                    <a:pt x="1" y="8184"/>
                    <a:pt x="185" y="8762"/>
                    <a:pt x="132" y="9339"/>
                  </a:cubicBezTo>
                  <a:cubicBezTo>
                    <a:pt x="88" y="9918"/>
                    <a:pt x="588" y="10262"/>
                    <a:pt x="1046" y="10262"/>
                  </a:cubicBezTo>
                  <a:cubicBezTo>
                    <a:pt x="1398" y="10262"/>
                    <a:pt x="1725" y="10058"/>
                    <a:pt x="1760" y="9602"/>
                  </a:cubicBezTo>
                  <a:cubicBezTo>
                    <a:pt x="1812" y="8709"/>
                    <a:pt x="1628" y="7843"/>
                    <a:pt x="1655" y="6977"/>
                  </a:cubicBezTo>
                  <a:cubicBezTo>
                    <a:pt x="1628" y="6032"/>
                    <a:pt x="1681" y="5087"/>
                    <a:pt x="1812" y="4168"/>
                  </a:cubicBezTo>
                  <a:cubicBezTo>
                    <a:pt x="1954" y="3460"/>
                    <a:pt x="2498" y="2393"/>
                    <a:pt x="3311" y="2393"/>
                  </a:cubicBezTo>
                  <a:cubicBezTo>
                    <a:pt x="3403" y="2393"/>
                    <a:pt x="3498" y="2406"/>
                    <a:pt x="3597" y="2435"/>
                  </a:cubicBezTo>
                  <a:cubicBezTo>
                    <a:pt x="4306" y="2619"/>
                    <a:pt x="4883" y="3590"/>
                    <a:pt x="5434" y="4010"/>
                  </a:cubicBezTo>
                  <a:cubicBezTo>
                    <a:pt x="5948" y="4417"/>
                    <a:pt x="6500" y="4627"/>
                    <a:pt x="7032" y="4627"/>
                  </a:cubicBezTo>
                  <a:cubicBezTo>
                    <a:pt x="7671" y="4627"/>
                    <a:pt x="8282" y="4325"/>
                    <a:pt x="8768" y="3695"/>
                  </a:cubicBezTo>
                  <a:cubicBezTo>
                    <a:pt x="9162" y="3144"/>
                    <a:pt x="9346" y="2383"/>
                    <a:pt x="9792" y="1910"/>
                  </a:cubicBezTo>
                  <a:cubicBezTo>
                    <a:pt x="9954" y="1733"/>
                    <a:pt x="10153" y="1660"/>
                    <a:pt x="10360" y="1660"/>
                  </a:cubicBezTo>
                  <a:cubicBezTo>
                    <a:pt x="10858" y="1660"/>
                    <a:pt x="11407" y="2080"/>
                    <a:pt x="11629" y="2488"/>
                  </a:cubicBezTo>
                  <a:cubicBezTo>
                    <a:pt x="11809" y="2819"/>
                    <a:pt x="12121" y="2959"/>
                    <a:pt x="12424" y="2959"/>
                  </a:cubicBezTo>
                  <a:cubicBezTo>
                    <a:pt x="12962" y="2959"/>
                    <a:pt x="13471" y="2515"/>
                    <a:pt x="13152" y="1910"/>
                  </a:cubicBezTo>
                  <a:cubicBezTo>
                    <a:pt x="12621" y="884"/>
                    <a:pt x="11422" y="1"/>
                    <a:pt x="10254"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3700375" y="4738525"/>
              <a:ext cx="348500" cy="273125"/>
            </a:xfrm>
            <a:custGeom>
              <a:avLst/>
              <a:gdLst/>
              <a:ahLst/>
              <a:cxnLst/>
              <a:rect l="l" t="t" r="r" b="b"/>
              <a:pathLst>
                <a:path w="13940" h="10925" extrusionOk="0">
                  <a:moveTo>
                    <a:pt x="10587" y="659"/>
                  </a:moveTo>
                  <a:cubicBezTo>
                    <a:pt x="10689" y="659"/>
                    <a:pt x="10792" y="668"/>
                    <a:pt x="10894" y="686"/>
                  </a:cubicBezTo>
                  <a:cubicBezTo>
                    <a:pt x="11892" y="870"/>
                    <a:pt x="12732" y="1500"/>
                    <a:pt x="13204" y="2392"/>
                  </a:cubicBezTo>
                  <a:cubicBezTo>
                    <a:pt x="13283" y="2497"/>
                    <a:pt x="13283" y="2628"/>
                    <a:pt x="13204" y="2733"/>
                  </a:cubicBezTo>
                  <a:cubicBezTo>
                    <a:pt x="13090" y="2871"/>
                    <a:pt x="12935" y="2948"/>
                    <a:pt x="12775" y="2948"/>
                  </a:cubicBezTo>
                  <a:cubicBezTo>
                    <a:pt x="12752" y="2948"/>
                    <a:pt x="12729" y="2947"/>
                    <a:pt x="12706" y="2943"/>
                  </a:cubicBezTo>
                  <a:cubicBezTo>
                    <a:pt x="12496" y="2943"/>
                    <a:pt x="12312" y="2838"/>
                    <a:pt x="12233" y="2654"/>
                  </a:cubicBezTo>
                  <a:cubicBezTo>
                    <a:pt x="11944" y="2156"/>
                    <a:pt x="11446" y="1788"/>
                    <a:pt x="10868" y="1683"/>
                  </a:cubicBezTo>
                  <a:cubicBezTo>
                    <a:pt x="10797" y="1668"/>
                    <a:pt x="10725" y="1661"/>
                    <a:pt x="10654" y="1661"/>
                  </a:cubicBezTo>
                  <a:cubicBezTo>
                    <a:pt x="10362" y="1661"/>
                    <a:pt x="10082" y="1787"/>
                    <a:pt x="9871" y="1998"/>
                  </a:cubicBezTo>
                  <a:cubicBezTo>
                    <a:pt x="9608" y="2313"/>
                    <a:pt x="9398" y="2681"/>
                    <a:pt x="9241" y="3048"/>
                  </a:cubicBezTo>
                  <a:cubicBezTo>
                    <a:pt x="9136" y="3311"/>
                    <a:pt x="8978" y="3573"/>
                    <a:pt x="8821" y="3809"/>
                  </a:cubicBezTo>
                  <a:cubicBezTo>
                    <a:pt x="8532" y="4229"/>
                    <a:pt x="8059" y="4518"/>
                    <a:pt x="7561" y="4597"/>
                  </a:cubicBezTo>
                  <a:cubicBezTo>
                    <a:pt x="7493" y="4603"/>
                    <a:pt x="7426" y="4606"/>
                    <a:pt x="7359" y="4606"/>
                  </a:cubicBezTo>
                  <a:cubicBezTo>
                    <a:pt x="6830" y="4606"/>
                    <a:pt x="6333" y="4422"/>
                    <a:pt x="5959" y="4072"/>
                  </a:cubicBezTo>
                  <a:cubicBezTo>
                    <a:pt x="5749" y="3914"/>
                    <a:pt x="5566" y="3731"/>
                    <a:pt x="5382" y="3521"/>
                  </a:cubicBezTo>
                  <a:cubicBezTo>
                    <a:pt x="4988" y="3074"/>
                    <a:pt x="4542" y="2576"/>
                    <a:pt x="3991" y="2444"/>
                  </a:cubicBezTo>
                  <a:cubicBezTo>
                    <a:pt x="3877" y="2409"/>
                    <a:pt x="3757" y="2392"/>
                    <a:pt x="3637" y="2392"/>
                  </a:cubicBezTo>
                  <a:cubicBezTo>
                    <a:pt x="3396" y="2392"/>
                    <a:pt x="3151" y="2462"/>
                    <a:pt x="2941" y="2602"/>
                  </a:cubicBezTo>
                  <a:cubicBezTo>
                    <a:pt x="2337" y="2969"/>
                    <a:pt x="1943" y="3757"/>
                    <a:pt x="1812" y="4413"/>
                  </a:cubicBezTo>
                  <a:cubicBezTo>
                    <a:pt x="1681" y="5174"/>
                    <a:pt x="1628" y="5909"/>
                    <a:pt x="1655" y="6671"/>
                  </a:cubicBezTo>
                  <a:lnTo>
                    <a:pt x="1655" y="7301"/>
                  </a:lnTo>
                  <a:cubicBezTo>
                    <a:pt x="1655" y="7694"/>
                    <a:pt x="1655" y="8088"/>
                    <a:pt x="1707" y="8508"/>
                  </a:cubicBezTo>
                  <a:cubicBezTo>
                    <a:pt x="1760" y="8954"/>
                    <a:pt x="1760" y="9427"/>
                    <a:pt x="1760" y="9899"/>
                  </a:cubicBezTo>
                  <a:cubicBezTo>
                    <a:pt x="1760" y="10118"/>
                    <a:pt x="1579" y="10270"/>
                    <a:pt x="1365" y="10270"/>
                  </a:cubicBezTo>
                  <a:cubicBezTo>
                    <a:pt x="1348" y="10270"/>
                    <a:pt x="1331" y="10269"/>
                    <a:pt x="1313" y="10267"/>
                  </a:cubicBezTo>
                  <a:cubicBezTo>
                    <a:pt x="998" y="10241"/>
                    <a:pt x="762" y="9978"/>
                    <a:pt x="788" y="9663"/>
                  </a:cubicBezTo>
                  <a:cubicBezTo>
                    <a:pt x="788" y="9348"/>
                    <a:pt x="788" y="9007"/>
                    <a:pt x="710" y="8666"/>
                  </a:cubicBezTo>
                  <a:cubicBezTo>
                    <a:pt x="683" y="8429"/>
                    <a:pt x="657" y="8193"/>
                    <a:pt x="657" y="7957"/>
                  </a:cubicBezTo>
                  <a:cubicBezTo>
                    <a:pt x="657" y="7537"/>
                    <a:pt x="683" y="7117"/>
                    <a:pt x="683" y="6697"/>
                  </a:cubicBezTo>
                  <a:cubicBezTo>
                    <a:pt x="710" y="6487"/>
                    <a:pt x="710" y="6277"/>
                    <a:pt x="710" y="6067"/>
                  </a:cubicBezTo>
                  <a:cubicBezTo>
                    <a:pt x="710" y="5043"/>
                    <a:pt x="762" y="4046"/>
                    <a:pt x="1182" y="3206"/>
                  </a:cubicBezTo>
                  <a:cubicBezTo>
                    <a:pt x="1550" y="2392"/>
                    <a:pt x="2232" y="1788"/>
                    <a:pt x="3072" y="1500"/>
                  </a:cubicBezTo>
                  <a:cubicBezTo>
                    <a:pt x="3282" y="1447"/>
                    <a:pt x="3466" y="1421"/>
                    <a:pt x="3676" y="1421"/>
                  </a:cubicBezTo>
                  <a:lnTo>
                    <a:pt x="3676" y="1447"/>
                  </a:lnTo>
                  <a:cubicBezTo>
                    <a:pt x="4253" y="1447"/>
                    <a:pt x="4831" y="1683"/>
                    <a:pt x="5487" y="2261"/>
                  </a:cubicBezTo>
                  <a:cubicBezTo>
                    <a:pt x="5566" y="2339"/>
                    <a:pt x="5671" y="2471"/>
                    <a:pt x="5802" y="2576"/>
                  </a:cubicBezTo>
                  <a:cubicBezTo>
                    <a:pt x="6222" y="3048"/>
                    <a:pt x="6747" y="3626"/>
                    <a:pt x="7324" y="3626"/>
                  </a:cubicBezTo>
                  <a:cubicBezTo>
                    <a:pt x="7561" y="3626"/>
                    <a:pt x="7797" y="3521"/>
                    <a:pt x="7981" y="3337"/>
                  </a:cubicBezTo>
                  <a:cubicBezTo>
                    <a:pt x="8269" y="2996"/>
                    <a:pt x="8506" y="2628"/>
                    <a:pt x="8663" y="2208"/>
                  </a:cubicBezTo>
                  <a:cubicBezTo>
                    <a:pt x="8821" y="1867"/>
                    <a:pt x="9004" y="1552"/>
                    <a:pt x="9241" y="1263"/>
                  </a:cubicBezTo>
                  <a:cubicBezTo>
                    <a:pt x="9590" y="871"/>
                    <a:pt x="10084" y="659"/>
                    <a:pt x="10587" y="659"/>
                  </a:cubicBezTo>
                  <a:close/>
                  <a:moveTo>
                    <a:pt x="10577" y="0"/>
                  </a:moveTo>
                  <a:cubicBezTo>
                    <a:pt x="9886" y="0"/>
                    <a:pt x="9210" y="304"/>
                    <a:pt x="8742" y="817"/>
                  </a:cubicBezTo>
                  <a:cubicBezTo>
                    <a:pt x="8453" y="1158"/>
                    <a:pt x="8217" y="1526"/>
                    <a:pt x="8033" y="1946"/>
                  </a:cubicBezTo>
                  <a:cubicBezTo>
                    <a:pt x="7902" y="2287"/>
                    <a:pt x="7692" y="2602"/>
                    <a:pt x="7456" y="2891"/>
                  </a:cubicBezTo>
                  <a:cubicBezTo>
                    <a:pt x="7403" y="2943"/>
                    <a:pt x="7351" y="2969"/>
                    <a:pt x="7272" y="2969"/>
                  </a:cubicBezTo>
                  <a:cubicBezTo>
                    <a:pt x="6983" y="2969"/>
                    <a:pt x="6511" y="2471"/>
                    <a:pt x="6248" y="2156"/>
                  </a:cubicBezTo>
                  <a:cubicBezTo>
                    <a:pt x="6117" y="2025"/>
                    <a:pt x="5986" y="1893"/>
                    <a:pt x="5907" y="1788"/>
                  </a:cubicBezTo>
                  <a:cubicBezTo>
                    <a:pt x="5152" y="1111"/>
                    <a:pt x="4426" y="762"/>
                    <a:pt x="3676" y="762"/>
                  </a:cubicBezTo>
                  <a:cubicBezTo>
                    <a:pt x="3408" y="762"/>
                    <a:pt x="3138" y="806"/>
                    <a:pt x="2862" y="896"/>
                  </a:cubicBezTo>
                  <a:cubicBezTo>
                    <a:pt x="1865" y="1211"/>
                    <a:pt x="1025" y="1946"/>
                    <a:pt x="578" y="2917"/>
                  </a:cubicBezTo>
                  <a:cubicBezTo>
                    <a:pt x="106" y="3914"/>
                    <a:pt x="53" y="4964"/>
                    <a:pt x="53" y="6067"/>
                  </a:cubicBezTo>
                  <a:cubicBezTo>
                    <a:pt x="27" y="6277"/>
                    <a:pt x="27" y="6487"/>
                    <a:pt x="27" y="6697"/>
                  </a:cubicBezTo>
                  <a:cubicBezTo>
                    <a:pt x="1" y="7117"/>
                    <a:pt x="1" y="7537"/>
                    <a:pt x="1" y="7957"/>
                  </a:cubicBezTo>
                  <a:cubicBezTo>
                    <a:pt x="1" y="8219"/>
                    <a:pt x="27" y="8482"/>
                    <a:pt x="80" y="8744"/>
                  </a:cubicBezTo>
                  <a:cubicBezTo>
                    <a:pt x="132" y="9033"/>
                    <a:pt x="132" y="9348"/>
                    <a:pt x="132" y="9637"/>
                  </a:cubicBezTo>
                  <a:cubicBezTo>
                    <a:pt x="80" y="10319"/>
                    <a:pt x="605" y="10871"/>
                    <a:pt x="1261" y="10923"/>
                  </a:cubicBezTo>
                  <a:lnTo>
                    <a:pt x="1366" y="10923"/>
                  </a:lnTo>
                  <a:cubicBezTo>
                    <a:pt x="1381" y="10924"/>
                    <a:pt x="1397" y="10924"/>
                    <a:pt x="1412" y="10924"/>
                  </a:cubicBezTo>
                  <a:cubicBezTo>
                    <a:pt x="1943" y="10924"/>
                    <a:pt x="2390" y="10488"/>
                    <a:pt x="2416" y="9952"/>
                  </a:cubicBezTo>
                  <a:cubicBezTo>
                    <a:pt x="2442" y="9453"/>
                    <a:pt x="2416" y="8954"/>
                    <a:pt x="2363" y="8456"/>
                  </a:cubicBezTo>
                  <a:cubicBezTo>
                    <a:pt x="2337" y="8062"/>
                    <a:pt x="2311" y="7694"/>
                    <a:pt x="2311" y="7301"/>
                  </a:cubicBezTo>
                  <a:lnTo>
                    <a:pt x="2311" y="6671"/>
                  </a:lnTo>
                  <a:cubicBezTo>
                    <a:pt x="2285" y="5962"/>
                    <a:pt x="2337" y="5253"/>
                    <a:pt x="2442" y="4571"/>
                  </a:cubicBezTo>
                  <a:cubicBezTo>
                    <a:pt x="2547" y="4019"/>
                    <a:pt x="2836" y="3521"/>
                    <a:pt x="3282" y="3153"/>
                  </a:cubicBezTo>
                  <a:cubicBezTo>
                    <a:pt x="3387" y="3083"/>
                    <a:pt x="3515" y="3048"/>
                    <a:pt x="3644" y="3048"/>
                  </a:cubicBezTo>
                  <a:cubicBezTo>
                    <a:pt x="3708" y="3048"/>
                    <a:pt x="3772" y="3057"/>
                    <a:pt x="3833" y="3074"/>
                  </a:cubicBezTo>
                  <a:cubicBezTo>
                    <a:pt x="4201" y="3179"/>
                    <a:pt x="4595" y="3599"/>
                    <a:pt x="4909" y="3967"/>
                  </a:cubicBezTo>
                  <a:cubicBezTo>
                    <a:pt x="5093" y="4203"/>
                    <a:pt x="5329" y="4413"/>
                    <a:pt x="5539" y="4597"/>
                  </a:cubicBezTo>
                  <a:cubicBezTo>
                    <a:pt x="6044" y="5033"/>
                    <a:pt x="6689" y="5268"/>
                    <a:pt x="7351" y="5268"/>
                  </a:cubicBezTo>
                  <a:cubicBezTo>
                    <a:pt x="7447" y="5268"/>
                    <a:pt x="7543" y="5263"/>
                    <a:pt x="7639" y="5253"/>
                  </a:cubicBezTo>
                  <a:cubicBezTo>
                    <a:pt x="8322" y="5148"/>
                    <a:pt x="8952" y="4781"/>
                    <a:pt x="9346" y="4203"/>
                  </a:cubicBezTo>
                  <a:cubicBezTo>
                    <a:pt x="9556" y="3914"/>
                    <a:pt x="9713" y="3626"/>
                    <a:pt x="9844" y="3311"/>
                  </a:cubicBezTo>
                  <a:cubicBezTo>
                    <a:pt x="9976" y="2996"/>
                    <a:pt x="10159" y="2707"/>
                    <a:pt x="10369" y="2444"/>
                  </a:cubicBezTo>
                  <a:cubicBezTo>
                    <a:pt x="10456" y="2358"/>
                    <a:pt x="10579" y="2307"/>
                    <a:pt x="10694" y="2307"/>
                  </a:cubicBezTo>
                  <a:cubicBezTo>
                    <a:pt x="10717" y="2307"/>
                    <a:pt x="10741" y="2309"/>
                    <a:pt x="10763" y="2313"/>
                  </a:cubicBezTo>
                  <a:cubicBezTo>
                    <a:pt x="11157" y="2392"/>
                    <a:pt x="11472" y="2628"/>
                    <a:pt x="11656" y="2969"/>
                  </a:cubicBezTo>
                  <a:cubicBezTo>
                    <a:pt x="11839" y="3363"/>
                    <a:pt x="12233" y="3599"/>
                    <a:pt x="12679" y="3626"/>
                  </a:cubicBezTo>
                  <a:cubicBezTo>
                    <a:pt x="12703" y="3627"/>
                    <a:pt x="12727" y="3628"/>
                    <a:pt x="12750" y="3628"/>
                  </a:cubicBezTo>
                  <a:cubicBezTo>
                    <a:pt x="13146" y="3628"/>
                    <a:pt x="13533" y="3423"/>
                    <a:pt x="13756" y="3101"/>
                  </a:cubicBezTo>
                  <a:cubicBezTo>
                    <a:pt x="13939" y="2786"/>
                    <a:pt x="13939" y="2392"/>
                    <a:pt x="13756" y="2103"/>
                  </a:cubicBezTo>
                  <a:cubicBezTo>
                    <a:pt x="13178" y="1001"/>
                    <a:pt x="12154" y="240"/>
                    <a:pt x="10947" y="30"/>
                  </a:cubicBezTo>
                  <a:cubicBezTo>
                    <a:pt x="10824" y="10"/>
                    <a:pt x="10700" y="0"/>
                    <a:pt x="1057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3691850" y="4705775"/>
              <a:ext cx="336850" cy="256550"/>
            </a:xfrm>
            <a:custGeom>
              <a:avLst/>
              <a:gdLst/>
              <a:ahLst/>
              <a:cxnLst/>
              <a:rect l="l" t="t" r="r" b="b"/>
              <a:pathLst>
                <a:path w="13474" h="10262" extrusionOk="0">
                  <a:moveTo>
                    <a:pt x="10270" y="1"/>
                  </a:moveTo>
                  <a:cubicBezTo>
                    <a:pt x="9700" y="1"/>
                    <a:pt x="9138" y="209"/>
                    <a:pt x="8663" y="710"/>
                  </a:cubicBezTo>
                  <a:cubicBezTo>
                    <a:pt x="8112" y="1313"/>
                    <a:pt x="7954" y="2180"/>
                    <a:pt x="7377" y="2783"/>
                  </a:cubicBezTo>
                  <a:cubicBezTo>
                    <a:pt x="7253" y="2918"/>
                    <a:pt x="7117" y="2974"/>
                    <a:pt x="6976" y="2974"/>
                  </a:cubicBezTo>
                  <a:cubicBezTo>
                    <a:pt x="6402" y="2974"/>
                    <a:pt x="5735" y="2044"/>
                    <a:pt x="5355" y="1707"/>
                  </a:cubicBezTo>
                  <a:cubicBezTo>
                    <a:pt x="4764" y="1156"/>
                    <a:pt x="4094" y="764"/>
                    <a:pt x="3332" y="764"/>
                  </a:cubicBezTo>
                  <a:cubicBezTo>
                    <a:pt x="3113" y="764"/>
                    <a:pt x="2886" y="797"/>
                    <a:pt x="2652" y="867"/>
                  </a:cubicBezTo>
                  <a:cubicBezTo>
                    <a:pt x="1733" y="1156"/>
                    <a:pt x="972" y="1838"/>
                    <a:pt x="552" y="2731"/>
                  </a:cubicBezTo>
                  <a:cubicBezTo>
                    <a:pt x="106" y="3649"/>
                    <a:pt x="79" y="4726"/>
                    <a:pt x="53" y="5723"/>
                  </a:cubicBezTo>
                  <a:cubicBezTo>
                    <a:pt x="27" y="6353"/>
                    <a:pt x="1" y="6983"/>
                    <a:pt x="1" y="7613"/>
                  </a:cubicBezTo>
                  <a:cubicBezTo>
                    <a:pt x="1" y="8191"/>
                    <a:pt x="184" y="8768"/>
                    <a:pt x="132" y="9319"/>
                  </a:cubicBezTo>
                  <a:cubicBezTo>
                    <a:pt x="87" y="9911"/>
                    <a:pt x="585" y="10261"/>
                    <a:pt x="1042" y="10261"/>
                  </a:cubicBezTo>
                  <a:cubicBezTo>
                    <a:pt x="1396" y="10261"/>
                    <a:pt x="1725" y="10051"/>
                    <a:pt x="1759" y="9582"/>
                  </a:cubicBezTo>
                  <a:cubicBezTo>
                    <a:pt x="1812" y="8716"/>
                    <a:pt x="1628" y="7849"/>
                    <a:pt x="1654" y="6957"/>
                  </a:cubicBezTo>
                  <a:cubicBezTo>
                    <a:pt x="1628" y="6038"/>
                    <a:pt x="1681" y="5093"/>
                    <a:pt x="1812" y="4148"/>
                  </a:cubicBezTo>
                  <a:cubicBezTo>
                    <a:pt x="1955" y="3458"/>
                    <a:pt x="2507" y="2380"/>
                    <a:pt x="3333" y="2380"/>
                  </a:cubicBezTo>
                  <a:cubicBezTo>
                    <a:pt x="3418" y="2380"/>
                    <a:pt x="3506" y="2391"/>
                    <a:pt x="3597" y="2416"/>
                  </a:cubicBezTo>
                  <a:cubicBezTo>
                    <a:pt x="4306" y="2600"/>
                    <a:pt x="4883" y="3571"/>
                    <a:pt x="5434" y="4017"/>
                  </a:cubicBezTo>
                  <a:cubicBezTo>
                    <a:pt x="5948" y="4411"/>
                    <a:pt x="6499" y="4620"/>
                    <a:pt x="7032" y="4620"/>
                  </a:cubicBezTo>
                  <a:cubicBezTo>
                    <a:pt x="7670" y="4620"/>
                    <a:pt x="8281" y="4320"/>
                    <a:pt x="8768" y="3676"/>
                  </a:cubicBezTo>
                  <a:cubicBezTo>
                    <a:pt x="9162" y="3151"/>
                    <a:pt x="9345" y="2390"/>
                    <a:pt x="9792" y="1891"/>
                  </a:cubicBezTo>
                  <a:cubicBezTo>
                    <a:pt x="9952" y="1722"/>
                    <a:pt x="10149" y="1652"/>
                    <a:pt x="10354" y="1652"/>
                  </a:cubicBezTo>
                  <a:cubicBezTo>
                    <a:pt x="10853" y="1652"/>
                    <a:pt x="11406" y="2067"/>
                    <a:pt x="11629" y="2495"/>
                  </a:cubicBezTo>
                  <a:cubicBezTo>
                    <a:pt x="11806" y="2820"/>
                    <a:pt x="12111" y="2958"/>
                    <a:pt x="12410" y="2958"/>
                  </a:cubicBezTo>
                  <a:cubicBezTo>
                    <a:pt x="12953" y="2958"/>
                    <a:pt x="13474" y="2501"/>
                    <a:pt x="13152" y="1891"/>
                  </a:cubicBezTo>
                  <a:cubicBezTo>
                    <a:pt x="12623" y="869"/>
                    <a:pt x="11432" y="1"/>
                    <a:pt x="10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3683975" y="4697775"/>
              <a:ext cx="348500" cy="272525"/>
            </a:xfrm>
            <a:custGeom>
              <a:avLst/>
              <a:gdLst/>
              <a:ahLst/>
              <a:cxnLst/>
              <a:rect l="l" t="t" r="r" b="b"/>
              <a:pathLst>
                <a:path w="13940" h="10901" extrusionOk="0">
                  <a:moveTo>
                    <a:pt x="10643" y="646"/>
                  </a:moveTo>
                  <a:cubicBezTo>
                    <a:pt x="10727" y="646"/>
                    <a:pt x="10811" y="651"/>
                    <a:pt x="10894" y="662"/>
                  </a:cubicBezTo>
                  <a:cubicBezTo>
                    <a:pt x="11892" y="846"/>
                    <a:pt x="12732" y="1476"/>
                    <a:pt x="13204" y="2368"/>
                  </a:cubicBezTo>
                  <a:cubicBezTo>
                    <a:pt x="13283" y="2473"/>
                    <a:pt x="13283" y="2605"/>
                    <a:pt x="13204" y="2710"/>
                  </a:cubicBezTo>
                  <a:cubicBezTo>
                    <a:pt x="13086" y="2851"/>
                    <a:pt x="12926" y="2950"/>
                    <a:pt x="12762" y="2950"/>
                  </a:cubicBezTo>
                  <a:cubicBezTo>
                    <a:pt x="12743" y="2950"/>
                    <a:pt x="12724" y="2948"/>
                    <a:pt x="12705" y="2946"/>
                  </a:cubicBezTo>
                  <a:cubicBezTo>
                    <a:pt x="12495" y="2946"/>
                    <a:pt x="12312" y="2841"/>
                    <a:pt x="12233" y="2657"/>
                  </a:cubicBezTo>
                  <a:cubicBezTo>
                    <a:pt x="11944" y="2132"/>
                    <a:pt x="11445" y="1765"/>
                    <a:pt x="10868" y="1660"/>
                  </a:cubicBezTo>
                  <a:cubicBezTo>
                    <a:pt x="10814" y="1652"/>
                    <a:pt x="10761" y="1648"/>
                    <a:pt x="10707" y="1648"/>
                  </a:cubicBezTo>
                  <a:cubicBezTo>
                    <a:pt x="10395" y="1648"/>
                    <a:pt x="10095" y="1777"/>
                    <a:pt x="9870" y="2001"/>
                  </a:cubicBezTo>
                  <a:cubicBezTo>
                    <a:pt x="9608" y="2316"/>
                    <a:pt x="9398" y="2657"/>
                    <a:pt x="9240" y="3025"/>
                  </a:cubicBezTo>
                  <a:cubicBezTo>
                    <a:pt x="9135" y="3313"/>
                    <a:pt x="8978" y="3550"/>
                    <a:pt x="8820" y="3786"/>
                  </a:cubicBezTo>
                  <a:cubicBezTo>
                    <a:pt x="8532" y="4232"/>
                    <a:pt x="8059" y="4521"/>
                    <a:pt x="7560" y="4599"/>
                  </a:cubicBezTo>
                  <a:cubicBezTo>
                    <a:pt x="7499" y="4605"/>
                    <a:pt x="7437" y="4607"/>
                    <a:pt x="7377" y="4607"/>
                  </a:cubicBezTo>
                  <a:cubicBezTo>
                    <a:pt x="6840" y="4607"/>
                    <a:pt x="6336" y="4404"/>
                    <a:pt x="5959" y="4074"/>
                  </a:cubicBezTo>
                  <a:cubicBezTo>
                    <a:pt x="5749" y="3891"/>
                    <a:pt x="5565" y="3707"/>
                    <a:pt x="5382" y="3497"/>
                  </a:cubicBezTo>
                  <a:cubicBezTo>
                    <a:pt x="4988" y="3077"/>
                    <a:pt x="4542" y="2578"/>
                    <a:pt x="3991" y="2421"/>
                  </a:cubicBezTo>
                  <a:cubicBezTo>
                    <a:pt x="3886" y="2389"/>
                    <a:pt x="3777" y="2374"/>
                    <a:pt x="3667" y="2374"/>
                  </a:cubicBezTo>
                  <a:cubicBezTo>
                    <a:pt x="3416" y="2374"/>
                    <a:pt x="3159" y="2451"/>
                    <a:pt x="2941" y="2578"/>
                  </a:cubicBezTo>
                  <a:cubicBezTo>
                    <a:pt x="2337" y="2946"/>
                    <a:pt x="1943" y="3759"/>
                    <a:pt x="1812" y="4416"/>
                  </a:cubicBezTo>
                  <a:cubicBezTo>
                    <a:pt x="1681" y="5151"/>
                    <a:pt x="1628" y="5912"/>
                    <a:pt x="1654" y="6647"/>
                  </a:cubicBezTo>
                  <a:lnTo>
                    <a:pt x="1654" y="7277"/>
                  </a:lnTo>
                  <a:cubicBezTo>
                    <a:pt x="1654" y="7697"/>
                    <a:pt x="1654" y="8091"/>
                    <a:pt x="1707" y="8484"/>
                  </a:cubicBezTo>
                  <a:cubicBezTo>
                    <a:pt x="1759" y="8957"/>
                    <a:pt x="1759" y="9429"/>
                    <a:pt x="1759" y="9876"/>
                  </a:cubicBezTo>
                  <a:cubicBezTo>
                    <a:pt x="1759" y="10084"/>
                    <a:pt x="1595" y="10252"/>
                    <a:pt x="1394" y="10252"/>
                  </a:cubicBezTo>
                  <a:cubicBezTo>
                    <a:pt x="1368" y="10252"/>
                    <a:pt x="1341" y="10249"/>
                    <a:pt x="1313" y="10243"/>
                  </a:cubicBezTo>
                  <a:cubicBezTo>
                    <a:pt x="998" y="10243"/>
                    <a:pt x="762" y="9981"/>
                    <a:pt x="788" y="9666"/>
                  </a:cubicBezTo>
                  <a:cubicBezTo>
                    <a:pt x="788" y="9324"/>
                    <a:pt x="788" y="8983"/>
                    <a:pt x="709" y="8642"/>
                  </a:cubicBezTo>
                  <a:cubicBezTo>
                    <a:pt x="683" y="8406"/>
                    <a:pt x="657" y="8169"/>
                    <a:pt x="657" y="7933"/>
                  </a:cubicBezTo>
                  <a:cubicBezTo>
                    <a:pt x="657" y="7513"/>
                    <a:pt x="683" y="7093"/>
                    <a:pt x="683" y="6673"/>
                  </a:cubicBezTo>
                  <a:cubicBezTo>
                    <a:pt x="709" y="6463"/>
                    <a:pt x="709" y="6253"/>
                    <a:pt x="709" y="6043"/>
                  </a:cubicBezTo>
                  <a:cubicBezTo>
                    <a:pt x="709" y="5019"/>
                    <a:pt x="762" y="4048"/>
                    <a:pt x="1182" y="3182"/>
                  </a:cubicBezTo>
                  <a:cubicBezTo>
                    <a:pt x="1549" y="2368"/>
                    <a:pt x="2232" y="1765"/>
                    <a:pt x="3072" y="1502"/>
                  </a:cubicBezTo>
                  <a:cubicBezTo>
                    <a:pt x="3282" y="1450"/>
                    <a:pt x="3466" y="1423"/>
                    <a:pt x="3676" y="1397"/>
                  </a:cubicBezTo>
                  <a:lnTo>
                    <a:pt x="3676" y="1423"/>
                  </a:lnTo>
                  <a:cubicBezTo>
                    <a:pt x="4253" y="1423"/>
                    <a:pt x="4831" y="1686"/>
                    <a:pt x="5487" y="2237"/>
                  </a:cubicBezTo>
                  <a:cubicBezTo>
                    <a:pt x="5565" y="2342"/>
                    <a:pt x="5670" y="2447"/>
                    <a:pt x="5802" y="2578"/>
                  </a:cubicBezTo>
                  <a:cubicBezTo>
                    <a:pt x="6222" y="3025"/>
                    <a:pt x="6747" y="3602"/>
                    <a:pt x="7324" y="3602"/>
                  </a:cubicBezTo>
                  <a:cubicBezTo>
                    <a:pt x="7560" y="3602"/>
                    <a:pt x="7797" y="3497"/>
                    <a:pt x="7980" y="3313"/>
                  </a:cubicBezTo>
                  <a:cubicBezTo>
                    <a:pt x="8269" y="2998"/>
                    <a:pt x="8505" y="2605"/>
                    <a:pt x="8663" y="2211"/>
                  </a:cubicBezTo>
                  <a:cubicBezTo>
                    <a:pt x="8820" y="1870"/>
                    <a:pt x="9004" y="1528"/>
                    <a:pt x="9240" y="1240"/>
                  </a:cubicBezTo>
                  <a:cubicBezTo>
                    <a:pt x="9602" y="855"/>
                    <a:pt x="10120" y="646"/>
                    <a:pt x="10643" y="646"/>
                  </a:cubicBezTo>
                  <a:close/>
                  <a:moveTo>
                    <a:pt x="10559" y="1"/>
                  </a:moveTo>
                  <a:cubicBezTo>
                    <a:pt x="9874" y="1"/>
                    <a:pt x="9205" y="289"/>
                    <a:pt x="8742" y="820"/>
                  </a:cubicBezTo>
                  <a:cubicBezTo>
                    <a:pt x="8453" y="1135"/>
                    <a:pt x="8217" y="1528"/>
                    <a:pt x="8033" y="1922"/>
                  </a:cubicBezTo>
                  <a:cubicBezTo>
                    <a:pt x="7902" y="2263"/>
                    <a:pt x="7692" y="2605"/>
                    <a:pt x="7455" y="2893"/>
                  </a:cubicBezTo>
                  <a:cubicBezTo>
                    <a:pt x="7403" y="2946"/>
                    <a:pt x="7350" y="2972"/>
                    <a:pt x="7272" y="2972"/>
                  </a:cubicBezTo>
                  <a:cubicBezTo>
                    <a:pt x="6983" y="2972"/>
                    <a:pt x="6510" y="2447"/>
                    <a:pt x="6248" y="2158"/>
                  </a:cubicBezTo>
                  <a:cubicBezTo>
                    <a:pt x="6117" y="2001"/>
                    <a:pt x="5985" y="1870"/>
                    <a:pt x="5907" y="1791"/>
                  </a:cubicBezTo>
                  <a:cubicBezTo>
                    <a:pt x="5140" y="1103"/>
                    <a:pt x="4403" y="754"/>
                    <a:pt x="3641" y="754"/>
                  </a:cubicBezTo>
                  <a:cubicBezTo>
                    <a:pt x="3385" y="754"/>
                    <a:pt x="3126" y="793"/>
                    <a:pt x="2862" y="872"/>
                  </a:cubicBezTo>
                  <a:cubicBezTo>
                    <a:pt x="1864" y="1213"/>
                    <a:pt x="1024" y="1948"/>
                    <a:pt x="578" y="2920"/>
                  </a:cubicBezTo>
                  <a:cubicBezTo>
                    <a:pt x="106" y="3891"/>
                    <a:pt x="53" y="4967"/>
                    <a:pt x="53" y="6043"/>
                  </a:cubicBezTo>
                  <a:cubicBezTo>
                    <a:pt x="27" y="6253"/>
                    <a:pt x="27" y="6463"/>
                    <a:pt x="27" y="6673"/>
                  </a:cubicBezTo>
                  <a:cubicBezTo>
                    <a:pt x="1" y="7093"/>
                    <a:pt x="1" y="7539"/>
                    <a:pt x="1" y="7959"/>
                  </a:cubicBezTo>
                  <a:cubicBezTo>
                    <a:pt x="1" y="8222"/>
                    <a:pt x="27" y="8484"/>
                    <a:pt x="79" y="8747"/>
                  </a:cubicBezTo>
                  <a:cubicBezTo>
                    <a:pt x="132" y="9036"/>
                    <a:pt x="132" y="9324"/>
                    <a:pt x="132" y="9639"/>
                  </a:cubicBezTo>
                  <a:cubicBezTo>
                    <a:pt x="79" y="10296"/>
                    <a:pt x="604" y="10873"/>
                    <a:pt x="1261" y="10899"/>
                  </a:cubicBezTo>
                  <a:lnTo>
                    <a:pt x="1366" y="10899"/>
                  </a:lnTo>
                  <a:cubicBezTo>
                    <a:pt x="1382" y="10900"/>
                    <a:pt x="1398" y="10901"/>
                    <a:pt x="1415" y="10901"/>
                  </a:cubicBezTo>
                  <a:cubicBezTo>
                    <a:pt x="1945" y="10901"/>
                    <a:pt x="2390" y="10489"/>
                    <a:pt x="2416" y="9954"/>
                  </a:cubicBezTo>
                  <a:cubicBezTo>
                    <a:pt x="2442" y="9429"/>
                    <a:pt x="2416" y="8931"/>
                    <a:pt x="2363" y="8432"/>
                  </a:cubicBezTo>
                  <a:cubicBezTo>
                    <a:pt x="2337" y="8064"/>
                    <a:pt x="2311" y="7671"/>
                    <a:pt x="2311" y="7303"/>
                  </a:cubicBezTo>
                  <a:lnTo>
                    <a:pt x="2311" y="6673"/>
                  </a:lnTo>
                  <a:cubicBezTo>
                    <a:pt x="2284" y="5964"/>
                    <a:pt x="2337" y="5256"/>
                    <a:pt x="2442" y="4547"/>
                  </a:cubicBezTo>
                  <a:cubicBezTo>
                    <a:pt x="2547" y="3996"/>
                    <a:pt x="2836" y="3497"/>
                    <a:pt x="3282" y="3156"/>
                  </a:cubicBezTo>
                  <a:cubicBezTo>
                    <a:pt x="3387" y="3086"/>
                    <a:pt x="3515" y="3039"/>
                    <a:pt x="3643" y="3039"/>
                  </a:cubicBezTo>
                  <a:cubicBezTo>
                    <a:pt x="3708" y="3039"/>
                    <a:pt x="3772" y="3051"/>
                    <a:pt x="3833" y="3077"/>
                  </a:cubicBezTo>
                  <a:cubicBezTo>
                    <a:pt x="4201" y="3156"/>
                    <a:pt x="4594" y="3576"/>
                    <a:pt x="4909" y="3943"/>
                  </a:cubicBezTo>
                  <a:cubicBezTo>
                    <a:pt x="5093" y="4179"/>
                    <a:pt x="5329" y="4389"/>
                    <a:pt x="5539" y="4599"/>
                  </a:cubicBezTo>
                  <a:cubicBezTo>
                    <a:pt x="6064" y="5029"/>
                    <a:pt x="6740" y="5263"/>
                    <a:pt x="7430" y="5263"/>
                  </a:cubicBezTo>
                  <a:cubicBezTo>
                    <a:pt x="7500" y="5263"/>
                    <a:pt x="7569" y="5261"/>
                    <a:pt x="7639" y="5256"/>
                  </a:cubicBezTo>
                  <a:cubicBezTo>
                    <a:pt x="8322" y="5124"/>
                    <a:pt x="8952" y="4757"/>
                    <a:pt x="9345" y="4179"/>
                  </a:cubicBezTo>
                  <a:cubicBezTo>
                    <a:pt x="9555" y="3917"/>
                    <a:pt x="9713" y="3628"/>
                    <a:pt x="9844" y="3313"/>
                  </a:cubicBezTo>
                  <a:cubicBezTo>
                    <a:pt x="9975" y="2998"/>
                    <a:pt x="10159" y="2710"/>
                    <a:pt x="10369" y="2447"/>
                  </a:cubicBezTo>
                  <a:cubicBezTo>
                    <a:pt x="10457" y="2338"/>
                    <a:pt x="10581" y="2283"/>
                    <a:pt x="10695" y="2283"/>
                  </a:cubicBezTo>
                  <a:cubicBezTo>
                    <a:pt x="10718" y="2283"/>
                    <a:pt x="10741" y="2285"/>
                    <a:pt x="10763" y="2290"/>
                  </a:cubicBezTo>
                  <a:cubicBezTo>
                    <a:pt x="11157" y="2368"/>
                    <a:pt x="11472" y="2631"/>
                    <a:pt x="11655" y="2946"/>
                  </a:cubicBezTo>
                  <a:cubicBezTo>
                    <a:pt x="11839" y="3340"/>
                    <a:pt x="12233" y="3602"/>
                    <a:pt x="12679" y="3602"/>
                  </a:cubicBezTo>
                  <a:cubicBezTo>
                    <a:pt x="12705" y="3604"/>
                    <a:pt x="12732" y="3604"/>
                    <a:pt x="12758" y="3604"/>
                  </a:cubicBezTo>
                  <a:cubicBezTo>
                    <a:pt x="13151" y="3604"/>
                    <a:pt x="13534" y="3421"/>
                    <a:pt x="13755" y="3077"/>
                  </a:cubicBezTo>
                  <a:cubicBezTo>
                    <a:pt x="13939" y="2788"/>
                    <a:pt x="13939" y="2395"/>
                    <a:pt x="13755" y="2080"/>
                  </a:cubicBezTo>
                  <a:cubicBezTo>
                    <a:pt x="13178" y="1003"/>
                    <a:pt x="12154" y="242"/>
                    <a:pt x="10947" y="32"/>
                  </a:cubicBezTo>
                  <a:cubicBezTo>
                    <a:pt x="10818" y="11"/>
                    <a:pt x="10688" y="1"/>
                    <a:pt x="10559"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8"/>
          <p:cNvGrpSpPr/>
          <p:nvPr/>
        </p:nvGrpSpPr>
        <p:grpSpPr>
          <a:xfrm>
            <a:off x="1791650" y="1642338"/>
            <a:ext cx="235600" cy="273275"/>
            <a:chOff x="2725875" y="2419850"/>
            <a:chExt cx="235600" cy="273275"/>
          </a:xfrm>
        </p:grpSpPr>
        <p:sp>
          <p:nvSpPr>
            <p:cNvPr id="523" name="Google Shape;523;p8"/>
            <p:cNvSpPr/>
            <p:nvPr/>
          </p:nvSpPr>
          <p:spPr>
            <a:xfrm>
              <a:off x="2752775" y="2501850"/>
              <a:ext cx="194925" cy="182375"/>
            </a:xfrm>
            <a:custGeom>
              <a:avLst/>
              <a:gdLst/>
              <a:ahLst/>
              <a:cxnLst/>
              <a:rect l="l" t="t" r="r" b="b"/>
              <a:pathLst>
                <a:path w="7797" h="7295" extrusionOk="0">
                  <a:moveTo>
                    <a:pt x="3911" y="0"/>
                  </a:moveTo>
                  <a:cubicBezTo>
                    <a:pt x="3738" y="0"/>
                    <a:pt x="3563" y="13"/>
                    <a:pt x="3387" y="38"/>
                  </a:cubicBezTo>
                  <a:cubicBezTo>
                    <a:pt x="1392" y="327"/>
                    <a:pt x="1" y="2164"/>
                    <a:pt x="289" y="4159"/>
                  </a:cubicBezTo>
                  <a:cubicBezTo>
                    <a:pt x="529" y="5978"/>
                    <a:pt x="2098" y="7295"/>
                    <a:pt x="3885" y="7295"/>
                  </a:cubicBezTo>
                  <a:cubicBezTo>
                    <a:pt x="4059" y="7295"/>
                    <a:pt x="4234" y="7282"/>
                    <a:pt x="4411" y="7257"/>
                  </a:cubicBezTo>
                  <a:cubicBezTo>
                    <a:pt x="6406" y="6994"/>
                    <a:pt x="7797" y="5131"/>
                    <a:pt x="7508" y="3136"/>
                  </a:cubicBezTo>
                  <a:cubicBezTo>
                    <a:pt x="7245" y="1317"/>
                    <a:pt x="5695" y="0"/>
                    <a:pt x="3911"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2742275" y="2493725"/>
              <a:ext cx="219200" cy="199400"/>
            </a:xfrm>
            <a:custGeom>
              <a:avLst/>
              <a:gdLst/>
              <a:ahLst/>
              <a:cxnLst/>
              <a:rect l="l" t="t" r="r" b="b"/>
              <a:pathLst>
                <a:path w="8768" h="7976" extrusionOk="0">
                  <a:moveTo>
                    <a:pt x="4339" y="664"/>
                  </a:moveTo>
                  <a:cubicBezTo>
                    <a:pt x="5892" y="664"/>
                    <a:pt x="7261" y="1767"/>
                    <a:pt x="7561" y="3356"/>
                  </a:cubicBezTo>
                  <a:cubicBezTo>
                    <a:pt x="7999" y="5548"/>
                    <a:pt x="6243" y="7317"/>
                    <a:pt x="4291" y="7317"/>
                  </a:cubicBezTo>
                  <a:cubicBezTo>
                    <a:pt x="3673" y="7317"/>
                    <a:pt x="3036" y="7140"/>
                    <a:pt x="2442" y="6742"/>
                  </a:cubicBezTo>
                  <a:cubicBezTo>
                    <a:pt x="1" y="5088"/>
                    <a:pt x="762" y="1282"/>
                    <a:pt x="3676" y="731"/>
                  </a:cubicBezTo>
                  <a:cubicBezTo>
                    <a:pt x="3899" y="685"/>
                    <a:pt x="4120" y="664"/>
                    <a:pt x="4339" y="664"/>
                  </a:cubicBezTo>
                  <a:close/>
                  <a:moveTo>
                    <a:pt x="4451" y="1"/>
                  </a:moveTo>
                  <a:cubicBezTo>
                    <a:pt x="4161" y="1"/>
                    <a:pt x="3866" y="33"/>
                    <a:pt x="3571" y="101"/>
                  </a:cubicBezTo>
                  <a:cubicBezTo>
                    <a:pt x="1576" y="494"/>
                    <a:pt x="211" y="2332"/>
                    <a:pt x="421" y="4353"/>
                  </a:cubicBezTo>
                  <a:cubicBezTo>
                    <a:pt x="604" y="6374"/>
                    <a:pt x="2284" y="7923"/>
                    <a:pt x="4306" y="7975"/>
                  </a:cubicBezTo>
                  <a:cubicBezTo>
                    <a:pt x="4568" y="7975"/>
                    <a:pt x="4831" y="7949"/>
                    <a:pt x="5067" y="7897"/>
                  </a:cubicBezTo>
                  <a:cubicBezTo>
                    <a:pt x="7272" y="7529"/>
                    <a:pt x="8768" y="5429"/>
                    <a:pt x="8322" y="3224"/>
                  </a:cubicBezTo>
                  <a:cubicBezTo>
                    <a:pt x="7959" y="1318"/>
                    <a:pt x="6301" y="1"/>
                    <a:pt x="4451"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2736375" y="2427850"/>
              <a:ext cx="194925" cy="182725"/>
            </a:xfrm>
            <a:custGeom>
              <a:avLst/>
              <a:gdLst/>
              <a:ahLst/>
              <a:cxnLst/>
              <a:rect l="l" t="t" r="r" b="b"/>
              <a:pathLst>
                <a:path w="7797" h="7309" extrusionOk="0">
                  <a:moveTo>
                    <a:pt x="3870" y="0"/>
                  </a:moveTo>
                  <a:cubicBezTo>
                    <a:pt x="3711" y="0"/>
                    <a:pt x="3549" y="11"/>
                    <a:pt x="3387" y="32"/>
                  </a:cubicBezTo>
                  <a:cubicBezTo>
                    <a:pt x="1392" y="321"/>
                    <a:pt x="0" y="2158"/>
                    <a:pt x="289" y="4153"/>
                  </a:cubicBezTo>
                  <a:cubicBezTo>
                    <a:pt x="530" y="5986"/>
                    <a:pt x="2122" y="7309"/>
                    <a:pt x="3926" y="7309"/>
                  </a:cubicBezTo>
                  <a:cubicBezTo>
                    <a:pt x="4086" y="7309"/>
                    <a:pt x="4248" y="7298"/>
                    <a:pt x="4410" y="7277"/>
                  </a:cubicBezTo>
                  <a:cubicBezTo>
                    <a:pt x="6405" y="6988"/>
                    <a:pt x="7797" y="5151"/>
                    <a:pt x="7508" y="3156"/>
                  </a:cubicBezTo>
                  <a:cubicBezTo>
                    <a:pt x="7243" y="1323"/>
                    <a:pt x="5671" y="0"/>
                    <a:pt x="3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2725875" y="2419850"/>
              <a:ext cx="213925" cy="199125"/>
            </a:xfrm>
            <a:custGeom>
              <a:avLst/>
              <a:gdLst/>
              <a:ahLst/>
              <a:cxnLst/>
              <a:rect l="l" t="t" r="r" b="b"/>
              <a:pathLst>
                <a:path w="8557" h="7965" extrusionOk="0">
                  <a:moveTo>
                    <a:pt x="4301" y="661"/>
                  </a:moveTo>
                  <a:cubicBezTo>
                    <a:pt x="5870" y="661"/>
                    <a:pt x="7259" y="1767"/>
                    <a:pt x="7560" y="3344"/>
                  </a:cubicBezTo>
                  <a:cubicBezTo>
                    <a:pt x="7998" y="5553"/>
                    <a:pt x="6248" y="7309"/>
                    <a:pt x="4301" y="7309"/>
                  </a:cubicBezTo>
                  <a:cubicBezTo>
                    <a:pt x="3680" y="7309"/>
                    <a:pt x="3039" y="7131"/>
                    <a:pt x="2442" y="6731"/>
                  </a:cubicBezTo>
                  <a:cubicBezTo>
                    <a:pt x="0" y="5077"/>
                    <a:pt x="762" y="1297"/>
                    <a:pt x="3675" y="719"/>
                  </a:cubicBezTo>
                  <a:cubicBezTo>
                    <a:pt x="3886" y="680"/>
                    <a:pt x="4095" y="661"/>
                    <a:pt x="4301" y="661"/>
                  </a:cubicBezTo>
                  <a:close/>
                  <a:moveTo>
                    <a:pt x="4400" y="0"/>
                  </a:moveTo>
                  <a:cubicBezTo>
                    <a:pt x="4127" y="0"/>
                    <a:pt x="3849" y="29"/>
                    <a:pt x="3570" y="89"/>
                  </a:cubicBezTo>
                  <a:cubicBezTo>
                    <a:pt x="1575" y="509"/>
                    <a:pt x="210" y="2347"/>
                    <a:pt x="420" y="4368"/>
                  </a:cubicBezTo>
                  <a:cubicBezTo>
                    <a:pt x="604" y="6389"/>
                    <a:pt x="2284" y="7938"/>
                    <a:pt x="4305" y="7964"/>
                  </a:cubicBezTo>
                  <a:cubicBezTo>
                    <a:pt x="4321" y="7964"/>
                    <a:pt x="4336" y="7965"/>
                    <a:pt x="4351" y="7965"/>
                  </a:cubicBezTo>
                  <a:cubicBezTo>
                    <a:pt x="6718" y="7965"/>
                    <a:pt x="8556" y="5954"/>
                    <a:pt x="8348" y="3607"/>
                  </a:cubicBezTo>
                  <a:cubicBezTo>
                    <a:pt x="8140" y="1530"/>
                    <a:pt x="6390" y="0"/>
                    <a:pt x="440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7"/>
        <p:cNvGrpSpPr/>
        <p:nvPr/>
      </p:nvGrpSpPr>
      <p:grpSpPr>
        <a:xfrm>
          <a:off x="0" y="0"/>
          <a:ext cx="0" cy="0"/>
          <a:chOff x="0" y="0"/>
          <a:chExt cx="0" cy="0"/>
        </a:xfrm>
      </p:grpSpPr>
      <p:sp>
        <p:nvSpPr>
          <p:cNvPr id="528" name="Google Shape;528;p9"/>
          <p:cNvSpPr/>
          <p:nvPr/>
        </p:nvSpPr>
        <p:spPr>
          <a:xfrm>
            <a:off x="2165400" y="1642375"/>
            <a:ext cx="4889700" cy="2032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2119800" y="1540175"/>
            <a:ext cx="4889700" cy="20889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txBox="1">
            <a:spLocks noGrp="1"/>
          </p:cNvSpPr>
          <p:nvPr>
            <p:ph type="subTitle" idx="1"/>
          </p:nvPr>
        </p:nvSpPr>
        <p:spPr>
          <a:xfrm>
            <a:off x="2450800" y="2487213"/>
            <a:ext cx="4242300" cy="9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1" name="Google Shape;531;p9"/>
          <p:cNvSpPr txBox="1">
            <a:spLocks noGrp="1"/>
          </p:cNvSpPr>
          <p:nvPr>
            <p:ph type="title"/>
          </p:nvPr>
        </p:nvSpPr>
        <p:spPr>
          <a:xfrm>
            <a:off x="2235075" y="1765150"/>
            <a:ext cx="4673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532" name="Google Shape;532;p9"/>
          <p:cNvGrpSpPr/>
          <p:nvPr/>
        </p:nvGrpSpPr>
        <p:grpSpPr>
          <a:xfrm flipH="1">
            <a:off x="5417333" y="101896"/>
            <a:ext cx="818373" cy="1135544"/>
            <a:chOff x="8640932" y="2527283"/>
            <a:chExt cx="818373" cy="1135544"/>
          </a:xfrm>
        </p:grpSpPr>
        <p:grpSp>
          <p:nvGrpSpPr>
            <p:cNvPr id="533" name="Google Shape;533;p9"/>
            <p:cNvGrpSpPr/>
            <p:nvPr/>
          </p:nvGrpSpPr>
          <p:grpSpPr>
            <a:xfrm rot="1671549">
              <a:off x="8872593" y="2562879"/>
              <a:ext cx="355050" cy="1079551"/>
              <a:chOff x="1324800" y="3903850"/>
              <a:chExt cx="355050" cy="1079550"/>
            </a:xfrm>
          </p:grpSpPr>
          <p:sp>
            <p:nvSpPr>
              <p:cNvPr id="534" name="Google Shape;534;p9"/>
              <p:cNvSpPr/>
              <p:nvPr/>
            </p:nvSpPr>
            <p:spPr>
              <a:xfrm>
                <a:off x="1341225" y="3977350"/>
                <a:ext cx="326825" cy="994900"/>
              </a:xfrm>
              <a:custGeom>
                <a:avLst/>
                <a:gdLst/>
                <a:ahLst/>
                <a:cxnLst/>
                <a:rect l="l" t="t" r="r" b="b"/>
                <a:pathLst>
                  <a:path w="13073" h="39796" extrusionOk="0">
                    <a:moveTo>
                      <a:pt x="10526" y="1"/>
                    </a:moveTo>
                    <a:lnTo>
                      <a:pt x="4069" y="6484"/>
                    </a:lnTo>
                    <a:lnTo>
                      <a:pt x="7586" y="13493"/>
                    </a:lnTo>
                    <a:lnTo>
                      <a:pt x="2021" y="19058"/>
                    </a:lnTo>
                    <a:lnTo>
                      <a:pt x="5565" y="26067"/>
                    </a:lnTo>
                    <a:lnTo>
                      <a:pt x="0" y="31632"/>
                    </a:lnTo>
                    <a:lnTo>
                      <a:pt x="4121" y="39795"/>
                    </a:lnTo>
                    <a:lnTo>
                      <a:pt x="7350" y="38194"/>
                    </a:lnTo>
                    <a:lnTo>
                      <a:pt x="4410" y="32340"/>
                    </a:lnTo>
                    <a:lnTo>
                      <a:pt x="9949" y="26775"/>
                    </a:lnTo>
                    <a:lnTo>
                      <a:pt x="6431" y="19767"/>
                    </a:lnTo>
                    <a:lnTo>
                      <a:pt x="11970" y="14202"/>
                    </a:lnTo>
                    <a:lnTo>
                      <a:pt x="8452" y="7193"/>
                    </a:lnTo>
                    <a:lnTo>
                      <a:pt x="13072" y="2547"/>
                    </a:lnTo>
                    <a:lnTo>
                      <a:pt x="10526"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1331375" y="3965550"/>
                <a:ext cx="348475" cy="1017850"/>
              </a:xfrm>
              <a:custGeom>
                <a:avLst/>
                <a:gdLst/>
                <a:ahLst/>
                <a:cxnLst/>
                <a:rect l="l" t="t" r="r" b="b"/>
                <a:pathLst>
                  <a:path w="13939" h="40714" extrusionOk="0">
                    <a:moveTo>
                      <a:pt x="10894" y="945"/>
                    </a:moveTo>
                    <a:lnTo>
                      <a:pt x="12994" y="3045"/>
                    </a:lnTo>
                    <a:lnTo>
                      <a:pt x="8426" y="7613"/>
                    </a:lnTo>
                    <a:lnTo>
                      <a:pt x="11944" y="14621"/>
                    </a:lnTo>
                    <a:lnTo>
                      <a:pt x="6405" y="20186"/>
                    </a:lnTo>
                    <a:lnTo>
                      <a:pt x="9923" y="27195"/>
                    </a:lnTo>
                    <a:lnTo>
                      <a:pt x="4384" y="32760"/>
                    </a:lnTo>
                    <a:lnTo>
                      <a:pt x="7298" y="38508"/>
                    </a:lnTo>
                    <a:lnTo>
                      <a:pt x="4673" y="39821"/>
                    </a:lnTo>
                    <a:lnTo>
                      <a:pt x="814" y="32156"/>
                    </a:lnTo>
                    <a:lnTo>
                      <a:pt x="6353" y="26617"/>
                    </a:lnTo>
                    <a:lnTo>
                      <a:pt x="2835" y="19582"/>
                    </a:lnTo>
                    <a:lnTo>
                      <a:pt x="8348" y="14044"/>
                    </a:lnTo>
                    <a:lnTo>
                      <a:pt x="4830" y="7035"/>
                    </a:lnTo>
                    <a:lnTo>
                      <a:pt x="10894" y="945"/>
                    </a:lnTo>
                    <a:close/>
                    <a:moveTo>
                      <a:pt x="10920" y="0"/>
                    </a:moveTo>
                    <a:lnTo>
                      <a:pt x="4043" y="6904"/>
                    </a:lnTo>
                    <a:lnTo>
                      <a:pt x="7586" y="13913"/>
                    </a:lnTo>
                    <a:lnTo>
                      <a:pt x="2048" y="19451"/>
                    </a:lnTo>
                    <a:lnTo>
                      <a:pt x="5565" y="26486"/>
                    </a:lnTo>
                    <a:lnTo>
                      <a:pt x="0" y="32025"/>
                    </a:lnTo>
                    <a:lnTo>
                      <a:pt x="4358" y="40713"/>
                    </a:lnTo>
                    <a:lnTo>
                      <a:pt x="8190" y="38823"/>
                    </a:lnTo>
                    <a:lnTo>
                      <a:pt x="5198" y="32891"/>
                    </a:lnTo>
                    <a:lnTo>
                      <a:pt x="10763" y="27326"/>
                    </a:lnTo>
                    <a:lnTo>
                      <a:pt x="7245" y="20317"/>
                    </a:lnTo>
                    <a:lnTo>
                      <a:pt x="12784" y="14753"/>
                    </a:lnTo>
                    <a:lnTo>
                      <a:pt x="9266" y="7744"/>
                    </a:lnTo>
                    <a:lnTo>
                      <a:pt x="13939" y="3019"/>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1324800" y="3903850"/>
                <a:ext cx="326850" cy="994900"/>
              </a:xfrm>
              <a:custGeom>
                <a:avLst/>
                <a:gdLst/>
                <a:ahLst/>
                <a:cxnLst/>
                <a:rect l="l" t="t" r="r" b="b"/>
                <a:pathLst>
                  <a:path w="13074" h="39796" extrusionOk="0">
                    <a:moveTo>
                      <a:pt x="10527" y="1"/>
                    </a:moveTo>
                    <a:lnTo>
                      <a:pt x="4070" y="6485"/>
                    </a:lnTo>
                    <a:lnTo>
                      <a:pt x="7587" y="13493"/>
                    </a:lnTo>
                    <a:lnTo>
                      <a:pt x="2022" y="19032"/>
                    </a:lnTo>
                    <a:lnTo>
                      <a:pt x="5566" y="26067"/>
                    </a:lnTo>
                    <a:lnTo>
                      <a:pt x="1" y="31605"/>
                    </a:lnTo>
                    <a:lnTo>
                      <a:pt x="4122" y="39795"/>
                    </a:lnTo>
                    <a:lnTo>
                      <a:pt x="7351" y="38168"/>
                    </a:lnTo>
                    <a:lnTo>
                      <a:pt x="4411" y="32314"/>
                    </a:lnTo>
                    <a:lnTo>
                      <a:pt x="9949" y="26775"/>
                    </a:lnTo>
                    <a:lnTo>
                      <a:pt x="6432" y="19741"/>
                    </a:lnTo>
                    <a:lnTo>
                      <a:pt x="11971" y="14202"/>
                    </a:lnTo>
                    <a:lnTo>
                      <a:pt x="8453" y="7167"/>
                    </a:lnTo>
                    <a:lnTo>
                      <a:pt x="13073" y="2547"/>
                    </a:lnTo>
                    <a:lnTo>
                      <a:pt x="10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9"/>
            <p:cNvSpPr/>
            <p:nvPr/>
          </p:nvSpPr>
          <p:spPr>
            <a:xfrm rot="1671549">
              <a:off x="8874293" y="2549720"/>
              <a:ext cx="348475" cy="1017851"/>
            </a:xfrm>
            <a:custGeom>
              <a:avLst/>
              <a:gdLst/>
              <a:ahLst/>
              <a:cxnLst/>
              <a:rect l="l" t="t" r="r" b="b"/>
              <a:pathLst>
                <a:path w="13939" h="40714" extrusionOk="0">
                  <a:moveTo>
                    <a:pt x="10894" y="945"/>
                  </a:moveTo>
                  <a:lnTo>
                    <a:pt x="12994" y="3019"/>
                  </a:lnTo>
                  <a:lnTo>
                    <a:pt x="8426" y="7587"/>
                  </a:lnTo>
                  <a:lnTo>
                    <a:pt x="11944" y="14621"/>
                  </a:lnTo>
                  <a:lnTo>
                    <a:pt x="6405" y="20160"/>
                  </a:lnTo>
                  <a:lnTo>
                    <a:pt x="9922" y="27195"/>
                  </a:lnTo>
                  <a:lnTo>
                    <a:pt x="4384" y="32734"/>
                  </a:lnTo>
                  <a:lnTo>
                    <a:pt x="7297" y="38508"/>
                  </a:lnTo>
                  <a:lnTo>
                    <a:pt x="4673" y="39821"/>
                  </a:lnTo>
                  <a:lnTo>
                    <a:pt x="814" y="32156"/>
                  </a:lnTo>
                  <a:lnTo>
                    <a:pt x="6352" y="26591"/>
                  </a:lnTo>
                  <a:lnTo>
                    <a:pt x="2835" y="19583"/>
                  </a:lnTo>
                  <a:lnTo>
                    <a:pt x="8347" y="14044"/>
                  </a:lnTo>
                  <a:lnTo>
                    <a:pt x="4830" y="7009"/>
                  </a:lnTo>
                  <a:lnTo>
                    <a:pt x="10894" y="945"/>
                  </a:lnTo>
                  <a:close/>
                  <a:moveTo>
                    <a:pt x="10920" y="0"/>
                  </a:moveTo>
                  <a:lnTo>
                    <a:pt x="4043" y="6878"/>
                  </a:lnTo>
                  <a:lnTo>
                    <a:pt x="7586" y="13886"/>
                  </a:lnTo>
                  <a:lnTo>
                    <a:pt x="2048" y="19451"/>
                  </a:lnTo>
                  <a:lnTo>
                    <a:pt x="5565" y="26460"/>
                  </a:lnTo>
                  <a:lnTo>
                    <a:pt x="0" y="32025"/>
                  </a:lnTo>
                  <a:lnTo>
                    <a:pt x="4358" y="40713"/>
                  </a:lnTo>
                  <a:lnTo>
                    <a:pt x="8190" y="38797"/>
                  </a:lnTo>
                  <a:lnTo>
                    <a:pt x="5198" y="32865"/>
                  </a:lnTo>
                  <a:lnTo>
                    <a:pt x="10762" y="27300"/>
                  </a:lnTo>
                  <a:lnTo>
                    <a:pt x="7245" y="20291"/>
                  </a:lnTo>
                  <a:lnTo>
                    <a:pt x="12784" y="14753"/>
                  </a:lnTo>
                  <a:lnTo>
                    <a:pt x="9266" y="7744"/>
                  </a:lnTo>
                  <a:lnTo>
                    <a:pt x="13939" y="2993"/>
                  </a:lnTo>
                  <a:lnTo>
                    <a:pt x="1092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9"/>
          <p:cNvGrpSpPr/>
          <p:nvPr/>
        </p:nvGrpSpPr>
        <p:grpSpPr>
          <a:xfrm flipH="1">
            <a:off x="2561450" y="784163"/>
            <a:ext cx="522375" cy="600475"/>
            <a:chOff x="570150" y="3736525"/>
            <a:chExt cx="522375" cy="600475"/>
          </a:xfrm>
        </p:grpSpPr>
        <p:sp>
          <p:nvSpPr>
            <p:cNvPr id="539" name="Google Shape;539;p9"/>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9"/>
          <p:cNvGrpSpPr/>
          <p:nvPr/>
        </p:nvGrpSpPr>
        <p:grpSpPr>
          <a:xfrm rot="540216" flipH="1">
            <a:off x="4357383" y="3802750"/>
            <a:ext cx="469885" cy="466610"/>
            <a:chOff x="1036725" y="560325"/>
            <a:chExt cx="469875" cy="466600"/>
          </a:xfrm>
        </p:grpSpPr>
        <p:sp>
          <p:nvSpPr>
            <p:cNvPr id="544" name="Google Shape;544;p9"/>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155525" y="2003025"/>
            <a:ext cx="754700" cy="568750"/>
            <a:chOff x="1704100" y="1951775"/>
            <a:chExt cx="754700" cy="568750"/>
          </a:xfrm>
        </p:grpSpPr>
        <p:sp>
          <p:nvSpPr>
            <p:cNvPr id="549" name="Google Shape;549;p9"/>
            <p:cNvSpPr/>
            <p:nvPr/>
          </p:nvSpPr>
          <p:spPr>
            <a:xfrm>
              <a:off x="1740875" y="2035175"/>
              <a:ext cx="708100" cy="475525"/>
            </a:xfrm>
            <a:custGeom>
              <a:avLst/>
              <a:gdLst/>
              <a:ahLst/>
              <a:cxnLst/>
              <a:rect l="l" t="t" r="r" b="b"/>
              <a:pathLst>
                <a:path w="28324" h="19021" extrusionOk="0">
                  <a:moveTo>
                    <a:pt x="12739" y="0"/>
                  </a:moveTo>
                  <a:cubicBezTo>
                    <a:pt x="7329" y="0"/>
                    <a:pt x="2202" y="3203"/>
                    <a:pt x="0" y="8520"/>
                  </a:cubicBezTo>
                  <a:lnTo>
                    <a:pt x="5171" y="10647"/>
                  </a:lnTo>
                  <a:cubicBezTo>
                    <a:pt x="6446" y="7420"/>
                    <a:pt x="9534" y="5463"/>
                    <a:pt x="12784" y="5463"/>
                  </a:cubicBezTo>
                  <a:cubicBezTo>
                    <a:pt x="13817" y="5463"/>
                    <a:pt x="14868" y="5661"/>
                    <a:pt x="15881" y="6079"/>
                  </a:cubicBezTo>
                  <a:cubicBezTo>
                    <a:pt x="20107" y="7838"/>
                    <a:pt x="22076" y="12694"/>
                    <a:pt x="20291" y="16868"/>
                  </a:cubicBezTo>
                  <a:lnTo>
                    <a:pt x="25436" y="19020"/>
                  </a:lnTo>
                  <a:cubicBezTo>
                    <a:pt x="28323" y="11985"/>
                    <a:pt x="24989" y="3953"/>
                    <a:pt x="17981" y="1039"/>
                  </a:cubicBezTo>
                  <a:cubicBezTo>
                    <a:pt x="16263" y="334"/>
                    <a:pt x="14486" y="0"/>
                    <a:pt x="1273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1730375" y="2026525"/>
              <a:ext cx="728425" cy="494000"/>
            </a:xfrm>
            <a:custGeom>
              <a:avLst/>
              <a:gdLst/>
              <a:ahLst/>
              <a:cxnLst/>
              <a:rect l="l" t="t" r="r" b="b"/>
              <a:pathLst>
                <a:path w="29137" h="19760" extrusionOk="0">
                  <a:moveTo>
                    <a:pt x="13161" y="632"/>
                  </a:moveTo>
                  <a:cubicBezTo>
                    <a:pt x="14867" y="632"/>
                    <a:pt x="16599" y="959"/>
                    <a:pt x="18270" y="1648"/>
                  </a:cubicBezTo>
                  <a:cubicBezTo>
                    <a:pt x="25016" y="4430"/>
                    <a:pt x="28297" y="12121"/>
                    <a:pt x="25672" y="18920"/>
                  </a:cubicBezTo>
                  <a:lnTo>
                    <a:pt x="21105" y="17030"/>
                  </a:lnTo>
                  <a:cubicBezTo>
                    <a:pt x="22653" y="12751"/>
                    <a:pt x="20580" y="8000"/>
                    <a:pt x="16353" y="6268"/>
                  </a:cubicBezTo>
                  <a:cubicBezTo>
                    <a:pt x="15298" y="5832"/>
                    <a:pt x="14203" y="5626"/>
                    <a:pt x="13125" y="5626"/>
                  </a:cubicBezTo>
                  <a:cubicBezTo>
                    <a:pt x="9910" y="5626"/>
                    <a:pt x="6842" y="7461"/>
                    <a:pt x="5407" y="10546"/>
                  </a:cubicBezTo>
                  <a:lnTo>
                    <a:pt x="840" y="8683"/>
                  </a:lnTo>
                  <a:cubicBezTo>
                    <a:pt x="3052" y="3647"/>
                    <a:pt x="7982" y="632"/>
                    <a:pt x="13161" y="632"/>
                  </a:cubicBezTo>
                  <a:close/>
                  <a:moveTo>
                    <a:pt x="13134" y="0"/>
                  </a:moveTo>
                  <a:cubicBezTo>
                    <a:pt x="7607" y="0"/>
                    <a:pt x="2372" y="3276"/>
                    <a:pt x="131" y="8709"/>
                  </a:cubicBezTo>
                  <a:lnTo>
                    <a:pt x="0" y="9024"/>
                  </a:lnTo>
                  <a:lnTo>
                    <a:pt x="5775" y="11386"/>
                  </a:lnTo>
                  <a:lnTo>
                    <a:pt x="5880" y="11098"/>
                  </a:lnTo>
                  <a:cubicBezTo>
                    <a:pt x="7162" y="8138"/>
                    <a:pt x="10046" y="6380"/>
                    <a:pt x="13082" y="6380"/>
                  </a:cubicBezTo>
                  <a:cubicBezTo>
                    <a:pt x="14086" y="6380"/>
                    <a:pt x="15106" y="6572"/>
                    <a:pt x="16091" y="6976"/>
                  </a:cubicBezTo>
                  <a:cubicBezTo>
                    <a:pt x="20028" y="8604"/>
                    <a:pt x="21945" y="13092"/>
                    <a:pt x="20396" y="17082"/>
                  </a:cubicBezTo>
                  <a:lnTo>
                    <a:pt x="20265" y="17397"/>
                  </a:lnTo>
                  <a:lnTo>
                    <a:pt x="26039" y="19760"/>
                  </a:lnTo>
                  <a:lnTo>
                    <a:pt x="26171" y="19471"/>
                  </a:lnTo>
                  <a:cubicBezTo>
                    <a:pt x="29137" y="12279"/>
                    <a:pt x="25698" y="4036"/>
                    <a:pt x="18506" y="1070"/>
                  </a:cubicBezTo>
                  <a:cubicBezTo>
                    <a:pt x="16746" y="344"/>
                    <a:pt x="14925" y="0"/>
                    <a:pt x="1313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1724450" y="1961300"/>
              <a:ext cx="708100" cy="475225"/>
            </a:xfrm>
            <a:custGeom>
              <a:avLst/>
              <a:gdLst/>
              <a:ahLst/>
              <a:cxnLst/>
              <a:rect l="l" t="t" r="r" b="b"/>
              <a:pathLst>
                <a:path w="28324" h="19009" extrusionOk="0">
                  <a:moveTo>
                    <a:pt x="12711" y="0"/>
                  </a:moveTo>
                  <a:cubicBezTo>
                    <a:pt x="7312" y="0"/>
                    <a:pt x="2199" y="3201"/>
                    <a:pt x="1" y="8509"/>
                  </a:cubicBezTo>
                  <a:lnTo>
                    <a:pt x="5172" y="10635"/>
                  </a:lnTo>
                  <a:cubicBezTo>
                    <a:pt x="6445" y="7433"/>
                    <a:pt x="9526" y="5467"/>
                    <a:pt x="12771" y="5467"/>
                  </a:cubicBezTo>
                  <a:cubicBezTo>
                    <a:pt x="13809" y="5467"/>
                    <a:pt x="14864" y="5668"/>
                    <a:pt x="15882" y="6094"/>
                  </a:cubicBezTo>
                  <a:cubicBezTo>
                    <a:pt x="20108" y="7827"/>
                    <a:pt x="22077" y="12683"/>
                    <a:pt x="20292" y="16883"/>
                  </a:cubicBezTo>
                  <a:lnTo>
                    <a:pt x="25436" y="19009"/>
                  </a:lnTo>
                  <a:cubicBezTo>
                    <a:pt x="28324" y="11974"/>
                    <a:pt x="24990" y="3942"/>
                    <a:pt x="17982" y="1054"/>
                  </a:cubicBezTo>
                  <a:cubicBezTo>
                    <a:pt x="16255" y="339"/>
                    <a:pt x="14468" y="0"/>
                    <a:pt x="12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1704100" y="1951775"/>
              <a:ext cx="728450" cy="494275"/>
            </a:xfrm>
            <a:custGeom>
              <a:avLst/>
              <a:gdLst/>
              <a:ahLst/>
              <a:cxnLst/>
              <a:rect l="l" t="t" r="r" b="b"/>
              <a:pathLst>
                <a:path w="29138" h="19771" extrusionOk="0">
                  <a:moveTo>
                    <a:pt x="13143" y="639"/>
                  </a:moveTo>
                  <a:cubicBezTo>
                    <a:pt x="14854" y="639"/>
                    <a:pt x="16593" y="967"/>
                    <a:pt x="18270" y="1659"/>
                  </a:cubicBezTo>
                  <a:cubicBezTo>
                    <a:pt x="25017" y="4441"/>
                    <a:pt x="28298" y="12106"/>
                    <a:pt x="25673" y="18905"/>
                  </a:cubicBezTo>
                  <a:lnTo>
                    <a:pt x="21105" y="17041"/>
                  </a:lnTo>
                  <a:cubicBezTo>
                    <a:pt x="22654" y="12762"/>
                    <a:pt x="20580" y="8011"/>
                    <a:pt x="16354" y="6279"/>
                  </a:cubicBezTo>
                  <a:cubicBezTo>
                    <a:pt x="15294" y="5841"/>
                    <a:pt x="14193" y="5633"/>
                    <a:pt x="13109" y="5633"/>
                  </a:cubicBezTo>
                  <a:cubicBezTo>
                    <a:pt x="9901" y="5633"/>
                    <a:pt x="6841" y="7457"/>
                    <a:pt x="5408" y="10557"/>
                  </a:cubicBezTo>
                  <a:lnTo>
                    <a:pt x="841" y="8667"/>
                  </a:lnTo>
                  <a:cubicBezTo>
                    <a:pt x="3050" y="3638"/>
                    <a:pt x="7971" y="639"/>
                    <a:pt x="13143" y="639"/>
                  </a:cubicBezTo>
                  <a:close/>
                  <a:moveTo>
                    <a:pt x="13125" y="1"/>
                  </a:moveTo>
                  <a:cubicBezTo>
                    <a:pt x="7601" y="1"/>
                    <a:pt x="2371" y="3291"/>
                    <a:pt x="132" y="8720"/>
                  </a:cubicBezTo>
                  <a:lnTo>
                    <a:pt x="1" y="9009"/>
                  </a:lnTo>
                  <a:lnTo>
                    <a:pt x="5776" y="11397"/>
                  </a:lnTo>
                  <a:lnTo>
                    <a:pt x="5881" y="11082"/>
                  </a:lnTo>
                  <a:cubicBezTo>
                    <a:pt x="7165" y="8138"/>
                    <a:pt x="10057" y="6368"/>
                    <a:pt x="13099" y="6368"/>
                  </a:cubicBezTo>
                  <a:cubicBezTo>
                    <a:pt x="14098" y="6368"/>
                    <a:pt x="15112" y="6559"/>
                    <a:pt x="16092" y="6961"/>
                  </a:cubicBezTo>
                  <a:cubicBezTo>
                    <a:pt x="20029" y="8589"/>
                    <a:pt x="21945" y="13104"/>
                    <a:pt x="20397" y="17093"/>
                  </a:cubicBezTo>
                  <a:lnTo>
                    <a:pt x="20265" y="17382"/>
                  </a:lnTo>
                  <a:lnTo>
                    <a:pt x="26040" y="19771"/>
                  </a:lnTo>
                  <a:lnTo>
                    <a:pt x="26171" y="19456"/>
                  </a:lnTo>
                  <a:cubicBezTo>
                    <a:pt x="29138" y="12264"/>
                    <a:pt x="25699" y="4047"/>
                    <a:pt x="18507" y="1081"/>
                  </a:cubicBezTo>
                  <a:cubicBezTo>
                    <a:pt x="16743" y="348"/>
                    <a:pt x="14918" y="1"/>
                    <a:pt x="1312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9"/>
          <p:cNvGrpSpPr/>
          <p:nvPr/>
        </p:nvGrpSpPr>
        <p:grpSpPr>
          <a:xfrm flipH="1">
            <a:off x="7944063" y="2315950"/>
            <a:ext cx="677900" cy="657575"/>
            <a:chOff x="1654250" y="887800"/>
            <a:chExt cx="677900" cy="657575"/>
          </a:xfrm>
        </p:grpSpPr>
        <p:sp>
          <p:nvSpPr>
            <p:cNvPr id="554" name="Google Shape;554;p9"/>
            <p:cNvSpPr/>
            <p:nvPr/>
          </p:nvSpPr>
          <p:spPr>
            <a:xfrm>
              <a:off x="1682450" y="973100"/>
              <a:ext cx="649700" cy="563925"/>
            </a:xfrm>
            <a:custGeom>
              <a:avLst/>
              <a:gdLst/>
              <a:ahLst/>
              <a:cxnLst/>
              <a:rect l="l" t="t" r="r" b="b"/>
              <a:pathLst>
                <a:path w="25988" h="22557" extrusionOk="0">
                  <a:moveTo>
                    <a:pt x="21132" y="0"/>
                  </a:moveTo>
                  <a:lnTo>
                    <a:pt x="16827" y="3570"/>
                  </a:lnTo>
                  <a:cubicBezTo>
                    <a:pt x="19714" y="7035"/>
                    <a:pt x="19268" y="12207"/>
                    <a:pt x="15803" y="15094"/>
                  </a:cubicBezTo>
                  <a:cubicBezTo>
                    <a:pt x="14266" y="16365"/>
                    <a:pt x="12408" y="16985"/>
                    <a:pt x="10564" y="16985"/>
                  </a:cubicBezTo>
                  <a:cubicBezTo>
                    <a:pt x="8219" y="16985"/>
                    <a:pt x="5896" y="15983"/>
                    <a:pt x="4279" y="14044"/>
                  </a:cubicBezTo>
                  <a:lnTo>
                    <a:pt x="1" y="17614"/>
                  </a:lnTo>
                  <a:cubicBezTo>
                    <a:pt x="2717" y="20874"/>
                    <a:pt x="6633" y="22556"/>
                    <a:pt x="10576" y="22556"/>
                  </a:cubicBezTo>
                  <a:cubicBezTo>
                    <a:pt x="13682" y="22556"/>
                    <a:pt x="16805" y="21512"/>
                    <a:pt x="19373" y="19373"/>
                  </a:cubicBezTo>
                  <a:cubicBezTo>
                    <a:pt x="25200" y="14516"/>
                    <a:pt x="25988" y="5828"/>
                    <a:pt x="2113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1670650" y="961275"/>
              <a:ext cx="652325" cy="584100"/>
            </a:xfrm>
            <a:custGeom>
              <a:avLst/>
              <a:gdLst/>
              <a:ahLst/>
              <a:cxnLst/>
              <a:rect l="l" t="t" r="r" b="b"/>
              <a:pathLst>
                <a:path w="26093" h="23364" extrusionOk="0">
                  <a:moveTo>
                    <a:pt x="21551" y="946"/>
                  </a:moveTo>
                  <a:lnTo>
                    <a:pt x="21551" y="946"/>
                  </a:lnTo>
                  <a:cubicBezTo>
                    <a:pt x="26066" y="6642"/>
                    <a:pt x="25200" y="14911"/>
                    <a:pt x="19609" y="19583"/>
                  </a:cubicBezTo>
                  <a:cubicBezTo>
                    <a:pt x="17099" y="21668"/>
                    <a:pt x="14051" y="22691"/>
                    <a:pt x="11018" y="22691"/>
                  </a:cubicBezTo>
                  <a:cubicBezTo>
                    <a:pt x="7293" y="22691"/>
                    <a:pt x="3593" y="21149"/>
                    <a:pt x="945" y="18139"/>
                  </a:cubicBezTo>
                  <a:lnTo>
                    <a:pt x="4699" y="14963"/>
                  </a:lnTo>
                  <a:cubicBezTo>
                    <a:pt x="6386" y="16838"/>
                    <a:pt x="8716" y="17802"/>
                    <a:pt x="11056" y="17802"/>
                  </a:cubicBezTo>
                  <a:cubicBezTo>
                    <a:pt x="12975" y="17802"/>
                    <a:pt x="14900" y="17154"/>
                    <a:pt x="16485" y="15829"/>
                  </a:cubicBezTo>
                  <a:cubicBezTo>
                    <a:pt x="20002" y="12890"/>
                    <a:pt x="20580" y="7692"/>
                    <a:pt x="17771" y="4096"/>
                  </a:cubicBezTo>
                  <a:lnTo>
                    <a:pt x="21551" y="946"/>
                  </a:lnTo>
                  <a:close/>
                  <a:moveTo>
                    <a:pt x="21630" y="1"/>
                  </a:moveTo>
                  <a:lnTo>
                    <a:pt x="16852" y="3991"/>
                  </a:lnTo>
                  <a:lnTo>
                    <a:pt x="17062" y="4253"/>
                  </a:lnTo>
                  <a:cubicBezTo>
                    <a:pt x="19819" y="7587"/>
                    <a:pt x="19372" y="12522"/>
                    <a:pt x="16065" y="15304"/>
                  </a:cubicBezTo>
                  <a:cubicBezTo>
                    <a:pt x="14594" y="16532"/>
                    <a:pt x="12807" y="17131"/>
                    <a:pt x="11029" y="17131"/>
                  </a:cubicBezTo>
                  <a:cubicBezTo>
                    <a:pt x="8778" y="17131"/>
                    <a:pt x="6543" y="16170"/>
                    <a:pt x="4988" y="14307"/>
                  </a:cubicBezTo>
                  <a:lnTo>
                    <a:pt x="4778" y="14071"/>
                  </a:lnTo>
                  <a:lnTo>
                    <a:pt x="0" y="18061"/>
                  </a:lnTo>
                  <a:lnTo>
                    <a:pt x="210" y="18297"/>
                  </a:lnTo>
                  <a:cubicBezTo>
                    <a:pt x="2888" y="21526"/>
                    <a:pt x="6851" y="23363"/>
                    <a:pt x="11051" y="23363"/>
                  </a:cubicBezTo>
                  <a:cubicBezTo>
                    <a:pt x="16511" y="23363"/>
                    <a:pt x="21472" y="20187"/>
                    <a:pt x="23782" y="15252"/>
                  </a:cubicBezTo>
                  <a:cubicBezTo>
                    <a:pt x="26092" y="10291"/>
                    <a:pt x="25331" y="4463"/>
                    <a:pt x="21840" y="263"/>
                  </a:cubicBezTo>
                  <a:lnTo>
                    <a:pt x="2163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1666050" y="898950"/>
              <a:ext cx="649700" cy="564450"/>
            </a:xfrm>
            <a:custGeom>
              <a:avLst/>
              <a:gdLst/>
              <a:ahLst/>
              <a:cxnLst/>
              <a:rect l="l" t="t" r="r" b="b"/>
              <a:pathLst>
                <a:path w="25988" h="22578" extrusionOk="0">
                  <a:moveTo>
                    <a:pt x="21131" y="0"/>
                  </a:moveTo>
                  <a:lnTo>
                    <a:pt x="16826" y="3596"/>
                  </a:lnTo>
                  <a:cubicBezTo>
                    <a:pt x="19714" y="7061"/>
                    <a:pt x="19268" y="12206"/>
                    <a:pt x="15803" y="15094"/>
                  </a:cubicBezTo>
                  <a:cubicBezTo>
                    <a:pt x="14261" y="16380"/>
                    <a:pt x="12397" y="17007"/>
                    <a:pt x="10547" y="17007"/>
                  </a:cubicBezTo>
                  <a:cubicBezTo>
                    <a:pt x="8208" y="17007"/>
                    <a:pt x="5892" y="16005"/>
                    <a:pt x="4279" y="14070"/>
                  </a:cubicBezTo>
                  <a:lnTo>
                    <a:pt x="1" y="17640"/>
                  </a:lnTo>
                  <a:cubicBezTo>
                    <a:pt x="2713" y="20895"/>
                    <a:pt x="6622" y="22578"/>
                    <a:pt x="10560" y="22578"/>
                  </a:cubicBezTo>
                  <a:cubicBezTo>
                    <a:pt x="13671" y="22578"/>
                    <a:pt x="16801" y="21527"/>
                    <a:pt x="19373" y="19372"/>
                  </a:cubicBezTo>
                  <a:cubicBezTo>
                    <a:pt x="25200" y="14516"/>
                    <a:pt x="25988" y="5854"/>
                    <a:pt x="21131"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1654250" y="887800"/>
              <a:ext cx="652325" cy="583425"/>
            </a:xfrm>
            <a:custGeom>
              <a:avLst/>
              <a:gdLst/>
              <a:ahLst/>
              <a:cxnLst/>
              <a:rect l="l" t="t" r="r" b="b"/>
              <a:pathLst>
                <a:path w="26093" h="23337" extrusionOk="0">
                  <a:moveTo>
                    <a:pt x="21551" y="919"/>
                  </a:moveTo>
                  <a:cubicBezTo>
                    <a:pt x="26066" y="6615"/>
                    <a:pt x="25200" y="14884"/>
                    <a:pt x="19608" y="19556"/>
                  </a:cubicBezTo>
                  <a:cubicBezTo>
                    <a:pt x="17102" y="21651"/>
                    <a:pt x="14057" y="22674"/>
                    <a:pt x="11028" y="22674"/>
                  </a:cubicBezTo>
                  <a:cubicBezTo>
                    <a:pt x="7300" y="22674"/>
                    <a:pt x="3595" y="21124"/>
                    <a:pt x="945" y="18112"/>
                  </a:cubicBezTo>
                  <a:lnTo>
                    <a:pt x="4699" y="14962"/>
                  </a:lnTo>
                  <a:cubicBezTo>
                    <a:pt x="6386" y="16837"/>
                    <a:pt x="8716" y="17801"/>
                    <a:pt x="11056" y="17801"/>
                  </a:cubicBezTo>
                  <a:cubicBezTo>
                    <a:pt x="12974" y="17801"/>
                    <a:pt x="14900" y="17153"/>
                    <a:pt x="16485" y="15829"/>
                  </a:cubicBezTo>
                  <a:cubicBezTo>
                    <a:pt x="20002" y="12889"/>
                    <a:pt x="20580" y="7691"/>
                    <a:pt x="17771" y="4069"/>
                  </a:cubicBezTo>
                  <a:lnTo>
                    <a:pt x="21551" y="919"/>
                  </a:lnTo>
                  <a:close/>
                  <a:moveTo>
                    <a:pt x="21630" y="0"/>
                  </a:moveTo>
                  <a:lnTo>
                    <a:pt x="16852" y="3990"/>
                  </a:lnTo>
                  <a:lnTo>
                    <a:pt x="17062" y="4252"/>
                  </a:lnTo>
                  <a:cubicBezTo>
                    <a:pt x="19818" y="7560"/>
                    <a:pt x="19372" y="12521"/>
                    <a:pt x="16065" y="15304"/>
                  </a:cubicBezTo>
                  <a:cubicBezTo>
                    <a:pt x="14596" y="16518"/>
                    <a:pt x="12811" y="17111"/>
                    <a:pt x="11035" y="17111"/>
                  </a:cubicBezTo>
                  <a:cubicBezTo>
                    <a:pt x="8782" y="17111"/>
                    <a:pt x="6544" y="16156"/>
                    <a:pt x="4987" y="14306"/>
                  </a:cubicBezTo>
                  <a:lnTo>
                    <a:pt x="4777" y="14044"/>
                  </a:lnTo>
                  <a:lnTo>
                    <a:pt x="0" y="18033"/>
                  </a:lnTo>
                  <a:lnTo>
                    <a:pt x="210" y="18296"/>
                  </a:lnTo>
                  <a:cubicBezTo>
                    <a:pt x="2869" y="21476"/>
                    <a:pt x="6796" y="23336"/>
                    <a:pt x="10964" y="23336"/>
                  </a:cubicBezTo>
                  <a:cubicBezTo>
                    <a:pt x="10993" y="23336"/>
                    <a:pt x="11022" y="23336"/>
                    <a:pt x="11051" y="23336"/>
                  </a:cubicBezTo>
                  <a:cubicBezTo>
                    <a:pt x="16511" y="23336"/>
                    <a:pt x="21472" y="20186"/>
                    <a:pt x="23782" y="15225"/>
                  </a:cubicBezTo>
                  <a:cubicBezTo>
                    <a:pt x="26092" y="10290"/>
                    <a:pt x="25331" y="4436"/>
                    <a:pt x="21840" y="236"/>
                  </a:cubicBezTo>
                  <a:lnTo>
                    <a:pt x="2163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9"/>
          <p:cNvGrpSpPr/>
          <p:nvPr/>
        </p:nvGrpSpPr>
        <p:grpSpPr>
          <a:xfrm flipH="1">
            <a:off x="8138625" y="3696975"/>
            <a:ext cx="1005375" cy="1025775"/>
            <a:chOff x="551775" y="1255225"/>
            <a:chExt cx="1005375" cy="1025775"/>
          </a:xfrm>
        </p:grpSpPr>
        <p:sp>
          <p:nvSpPr>
            <p:cNvPr id="559" name="Google Shape;559;p9"/>
            <p:cNvSpPr/>
            <p:nvPr/>
          </p:nvSpPr>
          <p:spPr>
            <a:xfrm>
              <a:off x="576700" y="1337275"/>
              <a:ext cx="971900" cy="935200"/>
            </a:xfrm>
            <a:custGeom>
              <a:avLst/>
              <a:gdLst/>
              <a:ahLst/>
              <a:cxnLst/>
              <a:rect l="l" t="t" r="r" b="b"/>
              <a:pathLst>
                <a:path w="38876" h="37408" extrusionOk="0">
                  <a:moveTo>
                    <a:pt x="20186" y="6433"/>
                  </a:moveTo>
                  <a:cubicBezTo>
                    <a:pt x="26959" y="6433"/>
                    <a:pt x="32445" y="11919"/>
                    <a:pt x="32445" y="18718"/>
                  </a:cubicBezTo>
                  <a:cubicBezTo>
                    <a:pt x="32445" y="23679"/>
                    <a:pt x="29479" y="28141"/>
                    <a:pt x="24885" y="30058"/>
                  </a:cubicBezTo>
                  <a:cubicBezTo>
                    <a:pt x="23366" y="30683"/>
                    <a:pt x="21772" y="30986"/>
                    <a:pt x="20192" y="30986"/>
                  </a:cubicBezTo>
                  <a:cubicBezTo>
                    <a:pt x="16994" y="30986"/>
                    <a:pt x="13852" y="29743"/>
                    <a:pt x="11498" y="27406"/>
                  </a:cubicBezTo>
                  <a:cubicBezTo>
                    <a:pt x="7980" y="23889"/>
                    <a:pt x="6930" y="18613"/>
                    <a:pt x="8820" y="14019"/>
                  </a:cubicBezTo>
                  <a:cubicBezTo>
                    <a:pt x="10737" y="9426"/>
                    <a:pt x="15199" y="6433"/>
                    <a:pt x="20186" y="6433"/>
                  </a:cubicBezTo>
                  <a:close/>
                  <a:moveTo>
                    <a:pt x="20192" y="1"/>
                  </a:moveTo>
                  <a:cubicBezTo>
                    <a:pt x="15326" y="1"/>
                    <a:pt x="10541" y="1903"/>
                    <a:pt x="6957" y="5488"/>
                  </a:cubicBezTo>
                  <a:cubicBezTo>
                    <a:pt x="1602" y="10817"/>
                    <a:pt x="1" y="18875"/>
                    <a:pt x="2888" y="25858"/>
                  </a:cubicBezTo>
                  <a:cubicBezTo>
                    <a:pt x="5802" y="32840"/>
                    <a:pt x="12600" y="37408"/>
                    <a:pt x="20186" y="37408"/>
                  </a:cubicBezTo>
                  <a:cubicBezTo>
                    <a:pt x="30502" y="37408"/>
                    <a:pt x="38876" y="29034"/>
                    <a:pt x="38876" y="18718"/>
                  </a:cubicBezTo>
                  <a:cubicBezTo>
                    <a:pt x="38876" y="11132"/>
                    <a:pt x="34335" y="4333"/>
                    <a:pt x="27326" y="1419"/>
                  </a:cubicBezTo>
                  <a:cubicBezTo>
                    <a:pt x="25018" y="465"/>
                    <a:pt x="22595" y="1"/>
                    <a:pt x="2019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568175" y="1329100"/>
              <a:ext cx="988975" cy="951900"/>
            </a:xfrm>
            <a:custGeom>
              <a:avLst/>
              <a:gdLst/>
              <a:ahLst/>
              <a:cxnLst/>
              <a:rect l="l" t="t" r="r" b="b"/>
              <a:pathLst>
                <a:path w="39559" h="38076" extrusionOk="0">
                  <a:moveTo>
                    <a:pt x="20527" y="7075"/>
                  </a:moveTo>
                  <a:lnTo>
                    <a:pt x="20527" y="7101"/>
                  </a:lnTo>
                  <a:cubicBezTo>
                    <a:pt x="27116" y="7101"/>
                    <a:pt x="32445" y="12430"/>
                    <a:pt x="32471" y="19045"/>
                  </a:cubicBezTo>
                  <a:cubicBezTo>
                    <a:pt x="32471" y="23875"/>
                    <a:pt x="29557" y="28232"/>
                    <a:pt x="25095" y="30070"/>
                  </a:cubicBezTo>
                  <a:cubicBezTo>
                    <a:pt x="23606" y="30688"/>
                    <a:pt x="22047" y="30988"/>
                    <a:pt x="20504" y="30988"/>
                  </a:cubicBezTo>
                  <a:cubicBezTo>
                    <a:pt x="17395" y="30988"/>
                    <a:pt x="14347" y="29769"/>
                    <a:pt x="12049" y="27471"/>
                  </a:cubicBezTo>
                  <a:cubicBezTo>
                    <a:pt x="8636" y="24059"/>
                    <a:pt x="7613" y="18914"/>
                    <a:pt x="9476" y="14451"/>
                  </a:cubicBezTo>
                  <a:cubicBezTo>
                    <a:pt x="11314" y="9989"/>
                    <a:pt x="15671" y="7075"/>
                    <a:pt x="20527" y="7075"/>
                  </a:cubicBezTo>
                  <a:close/>
                  <a:moveTo>
                    <a:pt x="20498" y="6418"/>
                  </a:moveTo>
                  <a:cubicBezTo>
                    <a:pt x="17224" y="6418"/>
                    <a:pt x="14004" y="7701"/>
                    <a:pt x="11603" y="10120"/>
                  </a:cubicBezTo>
                  <a:cubicBezTo>
                    <a:pt x="7980" y="13716"/>
                    <a:pt x="6904" y="19150"/>
                    <a:pt x="8873" y="23849"/>
                  </a:cubicBezTo>
                  <a:cubicBezTo>
                    <a:pt x="10815" y="28573"/>
                    <a:pt x="15409" y="31645"/>
                    <a:pt x="20527" y="31645"/>
                  </a:cubicBezTo>
                  <a:cubicBezTo>
                    <a:pt x="27483" y="31645"/>
                    <a:pt x="33127" y="26001"/>
                    <a:pt x="33127" y="19045"/>
                  </a:cubicBezTo>
                  <a:cubicBezTo>
                    <a:pt x="33127" y="13926"/>
                    <a:pt x="30056" y="9333"/>
                    <a:pt x="25331" y="7390"/>
                  </a:cubicBezTo>
                  <a:cubicBezTo>
                    <a:pt x="23770" y="6736"/>
                    <a:pt x="22127" y="6418"/>
                    <a:pt x="20498" y="6418"/>
                  </a:cubicBezTo>
                  <a:close/>
                  <a:moveTo>
                    <a:pt x="20527" y="670"/>
                  </a:moveTo>
                  <a:cubicBezTo>
                    <a:pt x="30660" y="670"/>
                    <a:pt x="38876" y="8886"/>
                    <a:pt x="38902" y="19045"/>
                  </a:cubicBezTo>
                  <a:cubicBezTo>
                    <a:pt x="38902" y="26473"/>
                    <a:pt x="34413" y="33167"/>
                    <a:pt x="27562" y="36002"/>
                  </a:cubicBezTo>
                  <a:cubicBezTo>
                    <a:pt x="25282" y="36951"/>
                    <a:pt x="22889" y="37412"/>
                    <a:pt x="20517" y="37412"/>
                  </a:cubicBezTo>
                  <a:cubicBezTo>
                    <a:pt x="15736" y="37412"/>
                    <a:pt x="11043" y="35539"/>
                    <a:pt x="7534" y="32012"/>
                  </a:cubicBezTo>
                  <a:cubicBezTo>
                    <a:pt x="2258" y="26762"/>
                    <a:pt x="709" y="18861"/>
                    <a:pt x="3544" y="12010"/>
                  </a:cubicBezTo>
                  <a:cubicBezTo>
                    <a:pt x="6379" y="5133"/>
                    <a:pt x="13099" y="670"/>
                    <a:pt x="20527" y="670"/>
                  </a:cubicBezTo>
                  <a:close/>
                  <a:moveTo>
                    <a:pt x="20520" y="0"/>
                  </a:moveTo>
                  <a:cubicBezTo>
                    <a:pt x="15565" y="0"/>
                    <a:pt x="10697" y="1944"/>
                    <a:pt x="7061" y="5579"/>
                  </a:cubicBezTo>
                  <a:cubicBezTo>
                    <a:pt x="1628" y="11013"/>
                    <a:pt x="0" y="19202"/>
                    <a:pt x="2940" y="26316"/>
                  </a:cubicBezTo>
                  <a:cubicBezTo>
                    <a:pt x="5880" y="33430"/>
                    <a:pt x="12810" y="38050"/>
                    <a:pt x="20527" y="38076"/>
                  </a:cubicBezTo>
                  <a:cubicBezTo>
                    <a:pt x="31027" y="38050"/>
                    <a:pt x="39532" y="29545"/>
                    <a:pt x="39558" y="19045"/>
                  </a:cubicBezTo>
                  <a:cubicBezTo>
                    <a:pt x="39558" y="11328"/>
                    <a:pt x="34912" y="4398"/>
                    <a:pt x="27798" y="1458"/>
                  </a:cubicBezTo>
                  <a:cubicBezTo>
                    <a:pt x="25444" y="476"/>
                    <a:pt x="22972" y="0"/>
                    <a:pt x="20520"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560300" y="1263325"/>
              <a:ext cx="971900" cy="935650"/>
            </a:xfrm>
            <a:custGeom>
              <a:avLst/>
              <a:gdLst/>
              <a:ahLst/>
              <a:cxnLst/>
              <a:rect l="l" t="t" r="r" b="b"/>
              <a:pathLst>
                <a:path w="38876" h="37426" extrusionOk="0">
                  <a:moveTo>
                    <a:pt x="20186" y="6425"/>
                  </a:moveTo>
                  <a:lnTo>
                    <a:pt x="20186" y="6451"/>
                  </a:lnTo>
                  <a:cubicBezTo>
                    <a:pt x="26958" y="6451"/>
                    <a:pt x="32445" y="11937"/>
                    <a:pt x="32445" y="18710"/>
                  </a:cubicBezTo>
                  <a:cubicBezTo>
                    <a:pt x="32445" y="23671"/>
                    <a:pt x="29478" y="28160"/>
                    <a:pt x="24885" y="30049"/>
                  </a:cubicBezTo>
                  <a:cubicBezTo>
                    <a:pt x="23358" y="30686"/>
                    <a:pt x="21757" y="30995"/>
                    <a:pt x="20169" y="30995"/>
                  </a:cubicBezTo>
                  <a:cubicBezTo>
                    <a:pt x="16979" y="30995"/>
                    <a:pt x="13846" y="29747"/>
                    <a:pt x="11498" y="27398"/>
                  </a:cubicBezTo>
                  <a:cubicBezTo>
                    <a:pt x="7980" y="23881"/>
                    <a:pt x="6930" y="18605"/>
                    <a:pt x="8820" y="14011"/>
                  </a:cubicBezTo>
                  <a:cubicBezTo>
                    <a:pt x="10736" y="9417"/>
                    <a:pt x="15199" y="6425"/>
                    <a:pt x="20186" y="6425"/>
                  </a:cubicBezTo>
                  <a:close/>
                  <a:moveTo>
                    <a:pt x="20161" y="1"/>
                  </a:moveTo>
                  <a:cubicBezTo>
                    <a:pt x="15306" y="1"/>
                    <a:pt x="10534" y="1903"/>
                    <a:pt x="6956" y="5480"/>
                  </a:cubicBezTo>
                  <a:cubicBezTo>
                    <a:pt x="1601" y="10835"/>
                    <a:pt x="0" y="18867"/>
                    <a:pt x="2888" y="25876"/>
                  </a:cubicBezTo>
                  <a:cubicBezTo>
                    <a:pt x="5801" y="32858"/>
                    <a:pt x="12600" y="37426"/>
                    <a:pt x="20186" y="37426"/>
                  </a:cubicBezTo>
                  <a:cubicBezTo>
                    <a:pt x="30502" y="37399"/>
                    <a:pt x="38876" y="29026"/>
                    <a:pt x="38876" y="18710"/>
                  </a:cubicBezTo>
                  <a:cubicBezTo>
                    <a:pt x="38876" y="11150"/>
                    <a:pt x="34335" y="4325"/>
                    <a:pt x="27326" y="1437"/>
                  </a:cubicBezTo>
                  <a:cubicBezTo>
                    <a:pt x="25008" y="470"/>
                    <a:pt x="22574" y="1"/>
                    <a:pt x="20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551775" y="1255225"/>
              <a:ext cx="988950" cy="951625"/>
            </a:xfrm>
            <a:custGeom>
              <a:avLst/>
              <a:gdLst/>
              <a:ahLst/>
              <a:cxnLst/>
              <a:rect l="l" t="t" r="r" b="b"/>
              <a:pathLst>
                <a:path w="39558" h="38065" extrusionOk="0">
                  <a:moveTo>
                    <a:pt x="20462" y="7090"/>
                  </a:moveTo>
                  <a:cubicBezTo>
                    <a:pt x="20484" y="7090"/>
                    <a:pt x="20505" y="7090"/>
                    <a:pt x="20527" y="7090"/>
                  </a:cubicBezTo>
                  <a:cubicBezTo>
                    <a:pt x="27116" y="7090"/>
                    <a:pt x="32444" y="12445"/>
                    <a:pt x="32471" y="19034"/>
                  </a:cubicBezTo>
                  <a:cubicBezTo>
                    <a:pt x="32471" y="23864"/>
                    <a:pt x="29557" y="28221"/>
                    <a:pt x="25094" y="30085"/>
                  </a:cubicBezTo>
                  <a:cubicBezTo>
                    <a:pt x="23613" y="30691"/>
                    <a:pt x="22062" y="30986"/>
                    <a:pt x="20527" y="30986"/>
                  </a:cubicBezTo>
                  <a:cubicBezTo>
                    <a:pt x="17410" y="30986"/>
                    <a:pt x="14352" y="29772"/>
                    <a:pt x="12049" y="27486"/>
                  </a:cubicBezTo>
                  <a:cubicBezTo>
                    <a:pt x="8636" y="24047"/>
                    <a:pt x="7612" y="18929"/>
                    <a:pt x="9476" y="14440"/>
                  </a:cubicBezTo>
                  <a:cubicBezTo>
                    <a:pt x="11305" y="9998"/>
                    <a:pt x="15632" y="7090"/>
                    <a:pt x="20462" y="7090"/>
                  </a:cubicBezTo>
                  <a:close/>
                  <a:moveTo>
                    <a:pt x="20520" y="6424"/>
                  </a:moveTo>
                  <a:cubicBezTo>
                    <a:pt x="17238" y="6424"/>
                    <a:pt x="14009" y="7702"/>
                    <a:pt x="11602" y="10109"/>
                  </a:cubicBezTo>
                  <a:cubicBezTo>
                    <a:pt x="7980" y="13705"/>
                    <a:pt x="6904" y="19139"/>
                    <a:pt x="8872" y="23864"/>
                  </a:cubicBezTo>
                  <a:cubicBezTo>
                    <a:pt x="10815" y="28562"/>
                    <a:pt x="15408" y="31633"/>
                    <a:pt x="20527" y="31633"/>
                  </a:cubicBezTo>
                  <a:lnTo>
                    <a:pt x="20527" y="31660"/>
                  </a:lnTo>
                  <a:cubicBezTo>
                    <a:pt x="27483" y="31633"/>
                    <a:pt x="33127" y="25990"/>
                    <a:pt x="33127" y="19034"/>
                  </a:cubicBezTo>
                  <a:cubicBezTo>
                    <a:pt x="33127" y="13941"/>
                    <a:pt x="30056" y="9321"/>
                    <a:pt x="25331" y="7379"/>
                  </a:cubicBezTo>
                  <a:cubicBezTo>
                    <a:pt x="23777" y="6736"/>
                    <a:pt x="22142" y="6424"/>
                    <a:pt x="20520" y="6424"/>
                  </a:cubicBezTo>
                  <a:close/>
                  <a:moveTo>
                    <a:pt x="20527" y="659"/>
                  </a:moveTo>
                  <a:lnTo>
                    <a:pt x="20527" y="685"/>
                  </a:lnTo>
                  <a:cubicBezTo>
                    <a:pt x="30659" y="685"/>
                    <a:pt x="38875" y="8901"/>
                    <a:pt x="38902" y="19034"/>
                  </a:cubicBezTo>
                  <a:cubicBezTo>
                    <a:pt x="38902" y="26462"/>
                    <a:pt x="34413" y="33156"/>
                    <a:pt x="27562" y="36017"/>
                  </a:cubicBezTo>
                  <a:cubicBezTo>
                    <a:pt x="25289" y="36954"/>
                    <a:pt x="22904" y="37409"/>
                    <a:pt x="20540" y="37409"/>
                  </a:cubicBezTo>
                  <a:cubicBezTo>
                    <a:pt x="15751" y="37409"/>
                    <a:pt x="11048" y="35542"/>
                    <a:pt x="7534" y="32027"/>
                  </a:cubicBezTo>
                  <a:cubicBezTo>
                    <a:pt x="2257" y="26777"/>
                    <a:pt x="709" y="18876"/>
                    <a:pt x="3544" y="11999"/>
                  </a:cubicBezTo>
                  <a:cubicBezTo>
                    <a:pt x="6379" y="5148"/>
                    <a:pt x="13099" y="659"/>
                    <a:pt x="20527" y="659"/>
                  </a:cubicBezTo>
                  <a:close/>
                  <a:moveTo>
                    <a:pt x="20520" y="1"/>
                  </a:moveTo>
                  <a:cubicBezTo>
                    <a:pt x="15565" y="1"/>
                    <a:pt x="10696" y="1932"/>
                    <a:pt x="7061" y="5568"/>
                  </a:cubicBezTo>
                  <a:cubicBezTo>
                    <a:pt x="1627" y="11028"/>
                    <a:pt x="0" y="19217"/>
                    <a:pt x="2940" y="26305"/>
                  </a:cubicBezTo>
                  <a:cubicBezTo>
                    <a:pt x="5880" y="33418"/>
                    <a:pt x="12810" y="38065"/>
                    <a:pt x="20527" y="38065"/>
                  </a:cubicBezTo>
                  <a:cubicBezTo>
                    <a:pt x="31027" y="38065"/>
                    <a:pt x="39532" y="29533"/>
                    <a:pt x="39558" y="19034"/>
                  </a:cubicBezTo>
                  <a:cubicBezTo>
                    <a:pt x="39558" y="11343"/>
                    <a:pt x="34912" y="4386"/>
                    <a:pt x="27798" y="1446"/>
                  </a:cubicBezTo>
                  <a:cubicBezTo>
                    <a:pt x="25444" y="473"/>
                    <a:pt x="22972" y="1"/>
                    <a:pt x="205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flipH="1">
            <a:off x="5983413" y="4303250"/>
            <a:ext cx="522375" cy="600475"/>
            <a:chOff x="570150" y="3736525"/>
            <a:chExt cx="522375" cy="600475"/>
          </a:xfrm>
        </p:grpSpPr>
        <p:sp>
          <p:nvSpPr>
            <p:cNvPr id="564" name="Google Shape;564;p9"/>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9"/>
          <p:cNvGrpSpPr/>
          <p:nvPr/>
        </p:nvGrpSpPr>
        <p:grpSpPr>
          <a:xfrm flipH="1">
            <a:off x="7657925" y="974975"/>
            <a:ext cx="504000" cy="617525"/>
            <a:chOff x="1702150" y="2499125"/>
            <a:chExt cx="504000" cy="617525"/>
          </a:xfrm>
        </p:grpSpPr>
        <p:sp>
          <p:nvSpPr>
            <p:cNvPr id="569" name="Google Shape;569;p9"/>
            <p:cNvSpPr/>
            <p:nvPr/>
          </p:nvSpPr>
          <p:spPr>
            <a:xfrm>
              <a:off x="1718550" y="2548450"/>
              <a:ext cx="486300" cy="559600"/>
            </a:xfrm>
            <a:custGeom>
              <a:avLst/>
              <a:gdLst/>
              <a:ahLst/>
              <a:cxnLst/>
              <a:rect l="l" t="t" r="r" b="b"/>
              <a:pathLst>
                <a:path w="19452" h="22384" extrusionOk="0">
                  <a:moveTo>
                    <a:pt x="13852" y="1"/>
                  </a:moveTo>
                  <a:cubicBezTo>
                    <a:pt x="12932" y="1"/>
                    <a:pt x="12857" y="1489"/>
                    <a:pt x="13834" y="1639"/>
                  </a:cubicBezTo>
                  <a:cubicBezTo>
                    <a:pt x="14385" y="1665"/>
                    <a:pt x="14884" y="1875"/>
                    <a:pt x="15251" y="2269"/>
                  </a:cubicBezTo>
                  <a:cubicBezTo>
                    <a:pt x="15566" y="2689"/>
                    <a:pt x="15540" y="2978"/>
                    <a:pt x="15068" y="3135"/>
                  </a:cubicBezTo>
                  <a:cubicBezTo>
                    <a:pt x="13965" y="3555"/>
                    <a:pt x="12679" y="3555"/>
                    <a:pt x="11524" y="3792"/>
                  </a:cubicBezTo>
                  <a:cubicBezTo>
                    <a:pt x="10448" y="4028"/>
                    <a:pt x="9188" y="4422"/>
                    <a:pt x="8374" y="5209"/>
                  </a:cubicBezTo>
                  <a:cubicBezTo>
                    <a:pt x="7665" y="5918"/>
                    <a:pt x="7429" y="7204"/>
                    <a:pt x="8059" y="8044"/>
                  </a:cubicBezTo>
                  <a:cubicBezTo>
                    <a:pt x="8978" y="9251"/>
                    <a:pt x="11262" y="9146"/>
                    <a:pt x="12627" y="9199"/>
                  </a:cubicBezTo>
                  <a:cubicBezTo>
                    <a:pt x="14096" y="9251"/>
                    <a:pt x="16354" y="9146"/>
                    <a:pt x="17220" y="10695"/>
                  </a:cubicBezTo>
                  <a:cubicBezTo>
                    <a:pt x="17378" y="10984"/>
                    <a:pt x="17535" y="11483"/>
                    <a:pt x="17220" y="11719"/>
                  </a:cubicBezTo>
                  <a:cubicBezTo>
                    <a:pt x="17023" y="11883"/>
                    <a:pt x="16673" y="11914"/>
                    <a:pt x="16348" y="11914"/>
                  </a:cubicBezTo>
                  <a:cubicBezTo>
                    <a:pt x="16153" y="11914"/>
                    <a:pt x="15967" y="11903"/>
                    <a:pt x="15829" y="11903"/>
                  </a:cubicBezTo>
                  <a:cubicBezTo>
                    <a:pt x="15572" y="11908"/>
                    <a:pt x="15313" y="11910"/>
                    <a:pt x="15054" y="11910"/>
                  </a:cubicBezTo>
                  <a:cubicBezTo>
                    <a:pt x="14019" y="11910"/>
                    <a:pt x="12973" y="11876"/>
                    <a:pt x="11944" y="11876"/>
                  </a:cubicBezTo>
                  <a:cubicBezTo>
                    <a:pt x="10378" y="11855"/>
                    <a:pt x="8811" y="11635"/>
                    <a:pt x="7230" y="11635"/>
                  </a:cubicBezTo>
                  <a:cubicBezTo>
                    <a:pt x="6903" y="11635"/>
                    <a:pt x="6576" y="11644"/>
                    <a:pt x="6248" y="11666"/>
                  </a:cubicBezTo>
                  <a:cubicBezTo>
                    <a:pt x="4174" y="11824"/>
                    <a:pt x="1" y="12611"/>
                    <a:pt x="1051" y="15630"/>
                  </a:cubicBezTo>
                  <a:cubicBezTo>
                    <a:pt x="1681" y="17389"/>
                    <a:pt x="3597" y="17730"/>
                    <a:pt x="4988" y="18649"/>
                  </a:cubicBezTo>
                  <a:cubicBezTo>
                    <a:pt x="5329" y="18833"/>
                    <a:pt x="5592" y="19121"/>
                    <a:pt x="5749" y="19463"/>
                  </a:cubicBezTo>
                  <a:cubicBezTo>
                    <a:pt x="5985" y="19961"/>
                    <a:pt x="5828" y="20119"/>
                    <a:pt x="5329" y="20381"/>
                  </a:cubicBezTo>
                  <a:cubicBezTo>
                    <a:pt x="4748" y="20694"/>
                    <a:pt x="4074" y="20762"/>
                    <a:pt x="3393" y="20762"/>
                  </a:cubicBezTo>
                  <a:cubicBezTo>
                    <a:pt x="2875" y="20762"/>
                    <a:pt x="2352" y="20722"/>
                    <a:pt x="1864" y="20722"/>
                  </a:cubicBezTo>
                  <a:cubicBezTo>
                    <a:pt x="814" y="20749"/>
                    <a:pt x="683" y="22376"/>
                    <a:pt x="1733" y="22376"/>
                  </a:cubicBezTo>
                  <a:cubicBezTo>
                    <a:pt x="1839" y="22374"/>
                    <a:pt x="1946" y="22373"/>
                    <a:pt x="2053" y="22373"/>
                  </a:cubicBezTo>
                  <a:cubicBezTo>
                    <a:pt x="2431" y="22373"/>
                    <a:pt x="2814" y="22383"/>
                    <a:pt x="3197" y="22383"/>
                  </a:cubicBezTo>
                  <a:cubicBezTo>
                    <a:pt x="4134" y="22383"/>
                    <a:pt x="5073" y="22326"/>
                    <a:pt x="5933" y="21930"/>
                  </a:cubicBezTo>
                  <a:cubicBezTo>
                    <a:pt x="6957" y="21431"/>
                    <a:pt x="7718" y="20565"/>
                    <a:pt x="7455" y="19384"/>
                  </a:cubicBezTo>
                  <a:cubicBezTo>
                    <a:pt x="7193" y="18413"/>
                    <a:pt x="6563" y="17625"/>
                    <a:pt x="5697" y="17153"/>
                  </a:cubicBezTo>
                  <a:cubicBezTo>
                    <a:pt x="4778" y="16628"/>
                    <a:pt x="3597" y="16339"/>
                    <a:pt x="2888" y="15551"/>
                  </a:cubicBezTo>
                  <a:cubicBezTo>
                    <a:pt x="1785" y="14370"/>
                    <a:pt x="3597" y="13766"/>
                    <a:pt x="4515" y="13556"/>
                  </a:cubicBezTo>
                  <a:cubicBezTo>
                    <a:pt x="5521" y="13366"/>
                    <a:pt x="6537" y="13267"/>
                    <a:pt x="7550" y="13267"/>
                  </a:cubicBezTo>
                  <a:cubicBezTo>
                    <a:pt x="8072" y="13267"/>
                    <a:pt x="8592" y="13293"/>
                    <a:pt x="9109" y="13346"/>
                  </a:cubicBezTo>
                  <a:cubicBezTo>
                    <a:pt x="10527" y="13451"/>
                    <a:pt x="11892" y="13478"/>
                    <a:pt x="13309" y="13504"/>
                  </a:cubicBezTo>
                  <a:cubicBezTo>
                    <a:pt x="14064" y="13520"/>
                    <a:pt x="14849" y="13585"/>
                    <a:pt x="15628" y="13585"/>
                  </a:cubicBezTo>
                  <a:cubicBezTo>
                    <a:pt x="16120" y="13585"/>
                    <a:pt x="16611" y="13559"/>
                    <a:pt x="17089" y="13478"/>
                  </a:cubicBezTo>
                  <a:cubicBezTo>
                    <a:pt x="19425" y="13058"/>
                    <a:pt x="19451" y="10485"/>
                    <a:pt x="17981" y="9068"/>
                  </a:cubicBezTo>
                  <a:cubicBezTo>
                    <a:pt x="16616" y="7729"/>
                    <a:pt x="14648" y="7624"/>
                    <a:pt x="12837" y="7571"/>
                  </a:cubicBezTo>
                  <a:cubicBezTo>
                    <a:pt x="11944" y="7545"/>
                    <a:pt x="11078" y="7466"/>
                    <a:pt x="10212" y="7335"/>
                  </a:cubicBezTo>
                  <a:cubicBezTo>
                    <a:pt x="9818" y="7283"/>
                    <a:pt x="9267" y="7256"/>
                    <a:pt x="9345" y="6758"/>
                  </a:cubicBezTo>
                  <a:cubicBezTo>
                    <a:pt x="9450" y="6206"/>
                    <a:pt x="10212" y="5944"/>
                    <a:pt x="10658" y="5760"/>
                  </a:cubicBezTo>
                  <a:cubicBezTo>
                    <a:pt x="11787" y="5340"/>
                    <a:pt x="13020" y="5209"/>
                    <a:pt x="14175" y="5025"/>
                  </a:cubicBezTo>
                  <a:cubicBezTo>
                    <a:pt x="15094" y="4868"/>
                    <a:pt x="16196" y="4710"/>
                    <a:pt x="16774" y="3923"/>
                  </a:cubicBezTo>
                  <a:cubicBezTo>
                    <a:pt x="17378" y="3135"/>
                    <a:pt x="17141" y="2007"/>
                    <a:pt x="16538" y="1272"/>
                  </a:cubicBezTo>
                  <a:cubicBezTo>
                    <a:pt x="15908" y="484"/>
                    <a:pt x="14963" y="143"/>
                    <a:pt x="13991" y="12"/>
                  </a:cubicBezTo>
                  <a:cubicBezTo>
                    <a:pt x="13943" y="4"/>
                    <a:pt x="13897" y="1"/>
                    <a:pt x="1385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1728400" y="2540450"/>
              <a:ext cx="477750" cy="576200"/>
            </a:xfrm>
            <a:custGeom>
              <a:avLst/>
              <a:gdLst/>
              <a:ahLst/>
              <a:cxnLst/>
              <a:rect l="l" t="t" r="r" b="b"/>
              <a:pathLst>
                <a:path w="19110" h="23048" extrusionOk="0">
                  <a:moveTo>
                    <a:pt x="13454" y="663"/>
                  </a:moveTo>
                  <a:cubicBezTo>
                    <a:pt x="13484" y="663"/>
                    <a:pt x="13514" y="666"/>
                    <a:pt x="13545" y="673"/>
                  </a:cubicBezTo>
                  <a:cubicBezTo>
                    <a:pt x="14647" y="830"/>
                    <a:pt x="15409" y="1198"/>
                    <a:pt x="15907" y="1828"/>
                  </a:cubicBezTo>
                  <a:cubicBezTo>
                    <a:pt x="16406" y="2432"/>
                    <a:pt x="16616" y="3429"/>
                    <a:pt x="16144" y="4059"/>
                  </a:cubicBezTo>
                  <a:cubicBezTo>
                    <a:pt x="15645" y="4715"/>
                    <a:pt x="14700" y="4873"/>
                    <a:pt x="13860" y="5004"/>
                  </a:cubicBezTo>
                  <a:lnTo>
                    <a:pt x="13755" y="5004"/>
                  </a:lnTo>
                  <a:lnTo>
                    <a:pt x="12994" y="5135"/>
                  </a:lnTo>
                  <a:cubicBezTo>
                    <a:pt x="12023" y="5240"/>
                    <a:pt x="11078" y="5477"/>
                    <a:pt x="10159" y="5792"/>
                  </a:cubicBezTo>
                  <a:lnTo>
                    <a:pt x="10106" y="5818"/>
                  </a:lnTo>
                  <a:cubicBezTo>
                    <a:pt x="9608" y="6028"/>
                    <a:pt x="8768" y="6343"/>
                    <a:pt x="8636" y="7051"/>
                  </a:cubicBezTo>
                  <a:cubicBezTo>
                    <a:pt x="8610" y="7235"/>
                    <a:pt x="8636" y="7445"/>
                    <a:pt x="8768" y="7603"/>
                  </a:cubicBezTo>
                  <a:cubicBezTo>
                    <a:pt x="8978" y="7839"/>
                    <a:pt x="9293" y="7970"/>
                    <a:pt x="9634" y="7996"/>
                  </a:cubicBezTo>
                  <a:lnTo>
                    <a:pt x="9765" y="8023"/>
                  </a:lnTo>
                  <a:cubicBezTo>
                    <a:pt x="10658" y="8154"/>
                    <a:pt x="11550" y="8233"/>
                    <a:pt x="12443" y="8233"/>
                  </a:cubicBezTo>
                  <a:cubicBezTo>
                    <a:pt x="14122" y="8285"/>
                    <a:pt x="16065" y="8364"/>
                    <a:pt x="17377" y="9650"/>
                  </a:cubicBezTo>
                  <a:cubicBezTo>
                    <a:pt x="18112" y="10385"/>
                    <a:pt x="18454" y="11435"/>
                    <a:pt x="18191" y="12275"/>
                  </a:cubicBezTo>
                  <a:cubicBezTo>
                    <a:pt x="17955" y="12958"/>
                    <a:pt x="17351" y="13430"/>
                    <a:pt x="16642" y="13483"/>
                  </a:cubicBezTo>
                  <a:cubicBezTo>
                    <a:pt x="16068" y="13565"/>
                    <a:pt x="15504" y="13606"/>
                    <a:pt x="14938" y="13606"/>
                  </a:cubicBezTo>
                  <a:cubicBezTo>
                    <a:pt x="14598" y="13606"/>
                    <a:pt x="14257" y="13591"/>
                    <a:pt x="13912" y="13561"/>
                  </a:cubicBezTo>
                  <a:cubicBezTo>
                    <a:pt x="13571" y="13561"/>
                    <a:pt x="13256" y="13535"/>
                    <a:pt x="12915" y="13535"/>
                  </a:cubicBezTo>
                  <a:lnTo>
                    <a:pt x="12889" y="13535"/>
                  </a:lnTo>
                  <a:cubicBezTo>
                    <a:pt x="11471" y="13509"/>
                    <a:pt x="10133" y="13483"/>
                    <a:pt x="8768" y="13378"/>
                  </a:cubicBezTo>
                  <a:cubicBezTo>
                    <a:pt x="8233" y="13324"/>
                    <a:pt x="7697" y="13298"/>
                    <a:pt x="7163" y="13298"/>
                  </a:cubicBezTo>
                  <a:cubicBezTo>
                    <a:pt x="6125" y="13298"/>
                    <a:pt x="5091" y="13397"/>
                    <a:pt x="4069" y="13588"/>
                  </a:cubicBezTo>
                  <a:cubicBezTo>
                    <a:pt x="3203" y="13771"/>
                    <a:pt x="2100" y="14165"/>
                    <a:pt x="1890" y="14900"/>
                  </a:cubicBezTo>
                  <a:cubicBezTo>
                    <a:pt x="1759" y="15294"/>
                    <a:pt x="1890" y="15714"/>
                    <a:pt x="2258" y="16108"/>
                  </a:cubicBezTo>
                  <a:cubicBezTo>
                    <a:pt x="2835" y="16659"/>
                    <a:pt x="3491" y="17053"/>
                    <a:pt x="4226" y="17341"/>
                  </a:cubicBezTo>
                  <a:cubicBezTo>
                    <a:pt x="4568" y="17473"/>
                    <a:pt x="4856" y="17604"/>
                    <a:pt x="5145" y="17761"/>
                  </a:cubicBezTo>
                  <a:cubicBezTo>
                    <a:pt x="5933" y="18181"/>
                    <a:pt x="6510" y="18916"/>
                    <a:pt x="6746" y="19783"/>
                  </a:cubicBezTo>
                  <a:cubicBezTo>
                    <a:pt x="7035" y="21069"/>
                    <a:pt x="5906" y="21725"/>
                    <a:pt x="5434" y="21961"/>
                  </a:cubicBezTo>
                  <a:cubicBezTo>
                    <a:pt x="4665" y="22325"/>
                    <a:pt x="3834" y="22393"/>
                    <a:pt x="2989" y="22393"/>
                  </a:cubicBezTo>
                  <a:cubicBezTo>
                    <a:pt x="2737" y="22393"/>
                    <a:pt x="2484" y="22387"/>
                    <a:pt x="2231" y="22381"/>
                  </a:cubicBezTo>
                  <a:lnTo>
                    <a:pt x="1601" y="22381"/>
                  </a:lnTo>
                  <a:lnTo>
                    <a:pt x="1339" y="22355"/>
                  </a:lnTo>
                  <a:cubicBezTo>
                    <a:pt x="1208" y="22355"/>
                    <a:pt x="1077" y="22302"/>
                    <a:pt x="1024" y="22197"/>
                  </a:cubicBezTo>
                  <a:cubicBezTo>
                    <a:pt x="919" y="22014"/>
                    <a:pt x="945" y="21804"/>
                    <a:pt x="1050" y="21646"/>
                  </a:cubicBezTo>
                  <a:cubicBezTo>
                    <a:pt x="1121" y="21481"/>
                    <a:pt x="1276" y="21380"/>
                    <a:pt x="1440" y="21380"/>
                  </a:cubicBezTo>
                  <a:cubicBezTo>
                    <a:pt x="1459" y="21380"/>
                    <a:pt x="1478" y="21381"/>
                    <a:pt x="1496" y="21384"/>
                  </a:cubicBezTo>
                  <a:lnTo>
                    <a:pt x="2284" y="21384"/>
                  </a:lnTo>
                  <a:cubicBezTo>
                    <a:pt x="2533" y="21391"/>
                    <a:pt x="2792" y="21400"/>
                    <a:pt x="3053" y="21400"/>
                  </a:cubicBezTo>
                  <a:cubicBezTo>
                    <a:pt x="3758" y="21400"/>
                    <a:pt x="4487" y="21334"/>
                    <a:pt x="5119" y="20990"/>
                  </a:cubicBezTo>
                  <a:cubicBezTo>
                    <a:pt x="5565" y="20754"/>
                    <a:pt x="6038" y="20412"/>
                    <a:pt x="5696" y="19651"/>
                  </a:cubicBezTo>
                  <a:cubicBezTo>
                    <a:pt x="5486" y="19258"/>
                    <a:pt x="5171" y="18916"/>
                    <a:pt x="4804" y="18680"/>
                  </a:cubicBezTo>
                  <a:cubicBezTo>
                    <a:pt x="4384" y="18418"/>
                    <a:pt x="3938" y="18181"/>
                    <a:pt x="3465" y="17971"/>
                  </a:cubicBezTo>
                  <a:cubicBezTo>
                    <a:pt x="2389" y="17446"/>
                    <a:pt x="1391" y="16974"/>
                    <a:pt x="998" y="15845"/>
                  </a:cubicBezTo>
                  <a:cubicBezTo>
                    <a:pt x="735" y="15268"/>
                    <a:pt x="788" y="14638"/>
                    <a:pt x="1103" y="14113"/>
                  </a:cubicBezTo>
                  <a:cubicBezTo>
                    <a:pt x="1864" y="12984"/>
                    <a:pt x="4069" y="12433"/>
                    <a:pt x="5906" y="12328"/>
                  </a:cubicBezTo>
                  <a:cubicBezTo>
                    <a:pt x="6274" y="12310"/>
                    <a:pt x="6641" y="12301"/>
                    <a:pt x="7009" y="12301"/>
                  </a:cubicBezTo>
                  <a:cubicBezTo>
                    <a:pt x="7744" y="12301"/>
                    <a:pt x="8479" y="12336"/>
                    <a:pt x="9214" y="12406"/>
                  </a:cubicBezTo>
                  <a:cubicBezTo>
                    <a:pt x="9975" y="12459"/>
                    <a:pt x="10789" y="12511"/>
                    <a:pt x="11576" y="12511"/>
                  </a:cubicBezTo>
                  <a:cubicBezTo>
                    <a:pt x="12128" y="12511"/>
                    <a:pt x="12679" y="12538"/>
                    <a:pt x="13256" y="12538"/>
                  </a:cubicBezTo>
                  <a:cubicBezTo>
                    <a:pt x="13965" y="12564"/>
                    <a:pt x="14726" y="12564"/>
                    <a:pt x="15461" y="12564"/>
                  </a:cubicBezTo>
                  <a:lnTo>
                    <a:pt x="15671" y="12564"/>
                  </a:lnTo>
                  <a:cubicBezTo>
                    <a:pt x="15736" y="12564"/>
                    <a:pt x="15805" y="12565"/>
                    <a:pt x="15877" y="12565"/>
                  </a:cubicBezTo>
                  <a:cubicBezTo>
                    <a:pt x="16271" y="12565"/>
                    <a:pt x="16751" y="12546"/>
                    <a:pt x="17062" y="12301"/>
                  </a:cubicBezTo>
                  <a:cubicBezTo>
                    <a:pt x="17482" y="11960"/>
                    <a:pt x="17377" y="11330"/>
                    <a:pt x="17115" y="10831"/>
                  </a:cubicBezTo>
                  <a:cubicBezTo>
                    <a:pt x="16275" y="9283"/>
                    <a:pt x="14175" y="9230"/>
                    <a:pt x="12653" y="9204"/>
                  </a:cubicBezTo>
                  <a:lnTo>
                    <a:pt x="11734" y="9204"/>
                  </a:lnTo>
                  <a:cubicBezTo>
                    <a:pt x="10421" y="9178"/>
                    <a:pt x="8636" y="9125"/>
                    <a:pt x="7928" y="8206"/>
                  </a:cubicBezTo>
                  <a:cubicBezTo>
                    <a:pt x="7376" y="7471"/>
                    <a:pt x="7639" y="6369"/>
                    <a:pt x="8243" y="5792"/>
                  </a:cubicBezTo>
                  <a:cubicBezTo>
                    <a:pt x="9004" y="5030"/>
                    <a:pt x="10238" y="4689"/>
                    <a:pt x="11209" y="4479"/>
                  </a:cubicBezTo>
                  <a:cubicBezTo>
                    <a:pt x="11655" y="4374"/>
                    <a:pt x="12101" y="4322"/>
                    <a:pt x="12574" y="4269"/>
                  </a:cubicBezTo>
                  <a:cubicBezTo>
                    <a:pt x="13335" y="4190"/>
                    <a:pt x="14070" y="4033"/>
                    <a:pt x="14805" y="3797"/>
                  </a:cubicBezTo>
                  <a:cubicBezTo>
                    <a:pt x="15067" y="3744"/>
                    <a:pt x="15304" y="3534"/>
                    <a:pt x="15382" y="3272"/>
                  </a:cubicBezTo>
                  <a:cubicBezTo>
                    <a:pt x="15435" y="2957"/>
                    <a:pt x="15330" y="2642"/>
                    <a:pt x="15120" y="2405"/>
                  </a:cubicBezTo>
                  <a:cubicBezTo>
                    <a:pt x="14831" y="2012"/>
                    <a:pt x="14280" y="1775"/>
                    <a:pt x="13519" y="1644"/>
                  </a:cubicBezTo>
                  <a:cubicBezTo>
                    <a:pt x="13204" y="1618"/>
                    <a:pt x="13020" y="1329"/>
                    <a:pt x="13072" y="1040"/>
                  </a:cubicBezTo>
                  <a:cubicBezTo>
                    <a:pt x="13072" y="812"/>
                    <a:pt x="13252" y="663"/>
                    <a:pt x="13454" y="663"/>
                  </a:cubicBezTo>
                  <a:close/>
                  <a:moveTo>
                    <a:pt x="13412" y="0"/>
                  </a:moveTo>
                  <a:cubicBezTo>
                    <a:pt x="12885" y="0"/>
                    <a:pt x="12437" y="394"/>
                    <a:pt x="12390" y="935"/>
                  </a:cubicBezTo>
                  <a:cubicBezTo>
                    <a:pt x="12259" y="1592"/>
                    <a:pt x="12705" y="2195"/>
                    <a:pt x="13361" y="2300"/>
                  </a:cubicBezTo>
                  <a:cubicBezTo>
                    <a:pt x="13965" y="2379"/>
                    <a:pt x="14359" y="2563"/>
                    <a:pt x="14569" y="2825"/>
                  </a:cubicBezTo>
                  <a:cubicBezTo>
                    <a:pt x="14621" y="2904"/>
                    <a:pt x="14674" y="2983"/>
                    <a:pt x="14726" y="3088"/>
                  </a:cubicBezTo>
                  <a:cubicBezTo>
                    <a:pt x="14647" y="3140"/>
                    <a:pt x="14595" y="3167"/>
                    <a:pt x="14516" y="3193"/>
                  </a:cubicBezTo>
                  <a:cubicBezTo>
                    <a:pt x="13860" y="3403"/>
                    <a:pt x="13151" y="3534"/>
                    <a:pt x="12443" y="3613"/>
                  </a:cubicBezTo>
                  <a:cubicBezTo>
                    <a:pt x="11970" y="3665"/>
                    <a:pt x="11498" y="3718"/>
                    <a:pt x="11025" y="3823"/>
                  </a:cubicBezTo>
                  <a:cubicBezTo>
                    <a:pt x="9975" y="4085"/>
                    <a:pt x="8636" y="4453"/>
                    <a:pt x="7744" y="5319"/>
                  </a:cubicBezTo>
                  <a:cubicBezTo>
                    <a:pt x="6956" y="6106"/>
                    <a:pt x="6589" y="7576"/>
                    <a:pt x="7376" y="8600"/>
                  </a:cubicBezTo>
                  <a:cubicBezTo>
                    <a:pt x="8269" y="9808"/>
                    <a:pt x="10238" y="9834"/>
                    <a:pt x="11681" y="9860"/>
                  </a:cubicBezTo>
                  <a:lnTo>
                    <a:pt x="12626" y="9860"/>
                  </a:lnTo>
                  <a:cubicBezTo>
                    <a:pt x="14044" y="9913"/>
                    <a:pt x="15829" y="9939"/>
                    <a:pt x="16511" y="11173"/>
                  </a:cubicBezTo>
                  <a:cubicBezTo>
                    <a:pt x="16642" y="11435"/>
                    <a:pt x="16695" y="11750"/>
                    <a:pt x="16616" y="11803"/>
                  </a:cubicBezTo>
                  <a:cubicBezTo>
                    <a:pt x="16432" y="11934"/>
                    <a:pt x="15907" y="11934"/>
                    <a:pt x="15619" y="11934"/>
                  </a:cubicBezTo>
                  <a:lnTo>
                    <a:pt x="15409" y="11934"/>
                  </a:lnTo>
                  <a:cubicBezTo>
                    <a:pt x="14674" y="11934"/>
                    <a:pt x="13939" y="11908"/>
                    <a:pt x="13204" y="11908"/>
                  </a:cubicBezTo>
                  <a:cubicBezTo>
                    <a:pt x="12653" y="11881"/>
                    <a:pt x="12101" y="11881"/>
                    <a:pt x="11524" y="11881"/>
                  </a:cubicBezTo>
                  <a:cubicBezTo>
                    <a:pt x="10763" y="11881"/>
                    <a:pt x="9975" y="11829"/>
                    <a:pt x="9214" y="11776"/>
                  </a:cubicBezTo>
                  <a:cubicBezTo>
                    <a:pt x="8461" y="11706"/>
                    <a:pt x="7697" y="11671"/>
                    <a:pt x="6937" y="11671"/>
                  </a:cubicBezTo>
                  <a:cubicBezTo>
                    <a:pt x="6557" y="11671"/>
                    <a:pt x="6178" y="11680"/>
                    <a:pt x="5801" y="11698"/>
                  </a:cubicBezTo>
                  <a:cubicBezTo>
                    <a:pt x="4568" y="11776"/>
                    <a:pt x="1601" y="12144"/>
                    <a:pt x="525" y="13771"/>
                  </a:cubicBezTo>
                  <a:cubicBezTo>
                    <a:pt x="79" y="14454"/>
                    <a:pt x="0" y="15320"/>
                    <a:pt x="342" y="16081"/>
                  </a:cubicBezTo>
                  <a:cubicBezTo>
                    <a:pt x="814" y="17446"/>
                    <a:pt x="1995" y="18024"/>
                    <a:pt x="3150" y="18575"/>
                  </a:cubicBezTo>
                  <a:cubicBezTo>
                    <a:pt x="3570" y="18785"/>
                    <a:pt x="3990" y="18995"/>
                    <a:pt x="4410" y="19258"/>
                  </a:cubicBezTo>
                  <a:cubicBezTo>
                    <a:pt x="4673" y="19415"/>
                    <a:pt x="4909" y="19651"/>
                    <a:pt x="5066" y="19940"/>
                  </a:cubicBezTo>
                  <a:cubicBezTo>
                    <a:pt x="5171" y="20202"/>
                    <a:pt x="5198" y="20229"/>
                    <a:pt x="4778" y="20439"/>
                  </a:cubicBezTo>
                  <a:cubicBezTo>
                    <a:pt x="4280" y="20715"/>
                    <a:pt x="3679" y="20772"/>
                    <a:pt x="3065" y="20772"/>
                  </a:cubicBezTo>
                  <a:cubicBezTo>
                    <a:pt x="2804" y="20772"/>
                    <a:pt x="2542" y="20762"/>
                    <a:pt x="2284" y="20754"/>
                  </a:cubicBezTo>
                  <a:lnTo>
                    <a:pt x="1444" y="20754"/>
                  </a:lnTo>
                  <a:cubicBezTo>
                    <a:pt x="1024" y="20754"/>
                    <a:pt x="630" y="20990"/>
                    <a:pt x="447" y="21357"/>
                  </a:cubicBezTo>
                  <a:cubicBezTo>
                    <a:pt x="210" y="21725"/>
                    <a:pt x="210" y="22197"/>
                    <a:pt x="447" y="22565"/>
                  </a:cubicBezTo>
                  <a:cubicBezTo>
                    <a:pt x="619" y="22860"/>
                    <a:pt x="929" y="23040"/>
                    <a:pt x="1248" y="23040"/>
                  </a:cubicBezTo>
                  <a:cubicBezTo>
                    <a:pt x="1270" y="23040"/>
                    <a:pt x="1291" y="23039"/>
                    <a:pt x="1313" y="23037"/>
                  </a:cubicBezTo>
                  <a:lnTo>
                    <a:pt x="2861" y="23037"/>
                  </a:lnTo>
                  <a:cubicBezTo>
                    <a:pt x="2983" y="23044"/>
                    <a:pt x="3104" y="23047"/>
                    <a:pt x="3224" y="23047"/>
                  </a:cubicBezTo>
                  <a:cubicBezTo>
                    <a:pt x="4069" y="23047"/>
                    <a:pt x="4893" y="22887"/>
                    <a:pt x="5696" y="22565"/>
                  </a:cubicBezTo>
                  <a:cubicBezTo>
                    <a:pt x="7009" y="21961"/>
                    <a:pt x="7639" y="20859"/>
                    <a:pt x="7376" y="19651"/>
                  </a:cubicBezTo>
                  <a:cubicBezTo>
                    <a:pt x="7114" y="18601"/>
                    <a:pt x="6405" y="17709"/>
                    <a:pt x="5460" y="17210"/>
                  </a:cubicBezTo>
                  <a:cubicBezTo>
                    <a:pt x="5119" y="17026"/>
                    <a:pt x="4804" y="16895"/>
                    <a:pt x="4463" y="16738"/>
                  </a:cubicBezTo>
                  <a:cubicBezTo>
                    <a:pt x="3833" y="16501"/>
                    <a:pt x="3229" y="16134"/>
                    <a:pt x="2730" y="15688"/>
                  </a:cubicBezTo>
                  <a:cubicBezTo>
                    <a:pt x="2520" y="15451"/>
                    <a:pt x="2441" y="15268"/>
                    <a:pt x="2494" y="15110"/>
                  </a:cubicBezTo>
                  <a:cubicBezTo>
                    <a:pt x="2599" y="14795"/>
                    <a:pt x="3255" y="14454"/>
                    <a:pt x="4200" y="14244"/>
                  </a:cubicBezTo>
                  <a:cubicBezTo>
                    <a:pt x="5171" y="14053"/>
                    <a:pt x="6164" y="13954"/>
                    <a:pt x="7158" y="13954"/>
                  </a:cubicBezTo>
                  <a:cubicBezTo>
                    <a:pt x="7669" y="13954"/>
                    <a:pt x="8181" y="13980"/>
                    <a:pt x="8689" y="14034"/>
                  </a:cubicBezTo>
                  <a:cubicBezTo>
                    <a:pt x="10080" y="14139"/>
                    <a:pt x="11498" y="14165"/>
                    <a:pt x="12836" y="14191"/>
                  </a:cubicBezTo>
                  <a:lnTo>
                    <a:pt x="12889" y="14191"/>
                  </a:lnTo>
                  <a:cubicBezTo>
                    <a:pt x="13204" y="14191"/>
                    <a:pt x="13545" y="14218"/>
                    <a:pt x="13860" y="14218"/>
                  </a:cubicBezTo>
                  <a:cubicBezTo>
                    <a:pt x="14224" y="14247"/>
                    <a:pt x="14585" y="14262"/>
                    <a:pt x="14944" y="14262"/>
                  </a:cubicBezTo>
                  <a:cubicBezTo>
                    <a:pt x="15544" y="14262"/>
                    <a:pt x="16140" y="14221"/>
                    <a:pt x="16747" y="14139"/>
                  </a:cubicBezTo>
                  <a:cubicBezTo>
                    <a:pt x="17692" y="14034"/>
                    <a:pt x="18480" y="13378"/>
                    <a:pt x="18795" y="12459"/>
                  </a:cubicBezTo>
                  <a:cubicBezTo>
                    <a:pt x="19110" y="11383"/>
                    <a:pt x="18716" y="10070"/>
                    <a:pt x="17797" y="9178"/>
                  </a:cubicBezTo>
                  <a:cubicBezTo>
                    <a:pt x="16301" y="7708"/>
                    <a:pt x="14149" y="7629"/>
                    <a:pt x="12443" y="7576"/>
                  </a:cubicBezTo>
                  <a:cubicBezTo>
                    <a:pt x="11550" y="7576"/>
                    <a:pt x="10684" y="7498"/>
                    <a:pt x="9844" y="7366"/>
                  </a:cubicBezTo>
                  <a:lnTo>
                    <a:pt x="9713" y="7340"/>
                  </a:lnTo>
                  <a:cubicBezTo>
                    <a:pt x="9581" y="7340"/>
                    <a:pt x="9293" y="7288"/>
                    <a:pt x="9266" y="7235"/>
                  </a:cubicBezTo>
                  <a:cubicBezTo>
                    <a:pt x="9240" y="7209"/>
                    <a:pt x="9240" y="7183"/>
                    <a:pt x="9266" y="7156"/>
                  </a:cubicBezTo>
                  <a:cubicBezTo>
                    <a:pt x="9319" y="6815"/>
                    <a:pt x="9923" y="6579"/>
                    <a:pt x="10290" y="6448"/>
                  </a:cubicBezTo>
                  <a:lnTo>
                    <a:pt x="10369" y="6421"/>
                  </a:lnTo>
                  <a:cubicBezTo>
                    <a:pt x="11235" y="6106"/>
                    <a:pt x="12128" y="5897"/>
                    <a:pt x="13046" y="5792"/>
                  </a:cubicBezTo>
                  <a:cubicBezTo>
                    <a:pt x="13309" y="5765"/>
                    <a:pt x="13571" y="5739"/>
                    <a:pt x="13807" y="5687"/>
                  </a:cubicBezTo>
                  <a:lnTo>
                    <a:pt x="13939" y="5660"/>
                  </a:lnTo>
                  <a:cubicBezTo>
                    <a:pt x="14831" y="5503"/>
                    <a:pt x="15960" y="5319"/>
                    <a:pt x="16616" y="4453"/>
                  </a:cubicBezTo>
                  <a:cubicBezTo>
                    <a:pt x="17325" y="3534"/>
                    <a:pt x="17036" y="2222"/>
                    <a:pt x="16380" y="1408"/>
                  </a:cubicBezTo>
                  <a:cubicBezTo>
                    <a:pt x="15776" y="647"/>
                    <a:pt x="14884" y="200"/>
                    <a:pt x="13597" y="17"/>
                  </a:cubicBezTo>
                  <a:cubicBezTo>
                    <a:pt x="13535" y="6"/>
                    <a:pt x="13473" y="0"/>
                    <a:pt x="1341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1702150" y="2507200"/>
              <a:ext cx="486300" cy="559650"/>
            </a:xfrm>
            <a:custGeom>
              <a:avLst/>
              <a:gdLst/>
              <a:ahLst/>
              <a:cxnLst/>
              <a:rect l="l" t="t" r="r" b="b"/>
              <a:pathLst>
                <a:path w="19452" h="22386" extrusionOk="0">
                  <a:moveTo>
                    <a:pt x="13873" y="0"/>
                  </a:moveTo>
                  <a:cubicBezTo>
                    <a:pt x="12933" y="0"/>
                    <a:pt x="12850" y="1509"/>
                    <a:pt x="13834" y="1635"/>
                  </a:cubicBezTo>
                  <a:cubicBezTo>
                    <a:pt x="14385" y="1662"/>
                    <a:pt x="14884" y="1898"/>
                    <a:pt x="15251" y="2265"/>
                  </a:cubicBezTo>
                  <a:cubicBezTo>
                    <a:pt x="15566" y="2685"/>
                    <a:pt x="15540" y="2974"/>
                    <a:pt x="15067" y="3158"/>
                  </a:cubicBezTo>
                  <a:cubicBezTo>
                    <a:pt x="13965" y="3552"/>
                    <a:pt x="12679" y="3552"/>
                    <a:pt x="11524" y="3814"/>
                  </a:cubicBezTo>
                  <a:cubicBezTo>
                    <a:pt x="10448" y="4050"/>
                    <a:pt x="9188" y="4418"/>
                    <a:pt x="8374" y="5205"/>
                  </a:cubicBezTo>
                  <a:cubicBezTo>
                    <a:pt x="7665" y="5914"/>
                    <a:pt x="7429" y="7227"/>
                    <a:pt x="8059" y="8066"/>
                  </a:cubicBezTo>
                  <a:cubicBezTo>
                    <a:pt x="8978" y="9274"/>
                    <a:pt x="11261" y="9143"/>
                    <a:pt x="12626" y="9195"/>
                  </a:cubicBezTo>
                  <a:cubicBezTo>
                    <a:pt x="14096" y="9248"/>
                    <a:pt x="16354" y="9143"/>
                    <a:pt x="17220" y="10691"/>
                  </a:cubicBezTo>
                  <a:cubicBezTo>
                    <a:pt x="17377" y="10980"/>
                    <a:pt x="17535" y="11479"/>
                    <a:pt x="17220" y="11741"/>
                  </a:cubicBezTo>
                  <a:cubicBezTo>
                    <a:pt x="17002" y="11905"/>
                    <a:pt x="16595" y="11930"/>
                    <a:pt x="16243" y="11930"/>
                  </a:cubicBezTo>
                  <a:cubicBezTo>
                    <a:pt x="16087" y="11930"/>
                    <a:pt x="15942" y="11925"/>
                    <a:pt x="15829" y="11925"/>
                  </a:cubicBezTo>
                  <a:cubicBezTo>
                    <a:pt x="14542" y="11925"/>
                    <a:pt x="13230" y="11873"/>
                    <a:pt x="11944" y="11873"/>
                  </a:cubicBezTo>
                  <a:cubicBezTo>
                    <a:pt x="10380" y="11873"/>
                    <a:pt x="8816" y="11657"/>
                    <a:pt x="7237" y="11657"/>
                  </a:cubicBezTo>
                  <a:cubicBezTo>
                    <a:pt x="6908" y="11657"/>
                    <a:pt x="6578" y="11666"/>
                    <a:pt x="6248" y="11689"/>
                  </a:cubicBezTo>
                  <a:cubicBezTo>
                    <a:pt x="4174" y="11820"/>
                    <a:pt x="0" y="12634"/>
                    <a:pt x="1050" y="15626"/>
                  </a:cubicBezTo>
                  <a:cubicBezTo>
                    <a:pt x="1680" y="17411"/>
                    <a:pt x="3596" y="17726"/>
                    <a:pt x="4988" y="18645"/>
                  </a:cubicBezTo>
                  <a:cubicBezTo>
                    <a:pt x="5329" y="18855"/>
                    <a:pt x="5591" y="19144"/>
                    <a:pt x="5749" y="19485"/>
                  </a:cubicBezTo>
                  <a:cubicBezTo>
                    <a:pt x="5985" y="19958"/>
                    <a:pt x="5828" y="20141"/>
                    <a:pt x="5329" y="20404"/>
                  </a:cubicBezTo>
                  <a:cubicBezTo>
                    <a:pt x="4759" y="20710"/>
                    <a:pt x="4100" y="20773"/>
                    <a:pt x="3434" y="20773"/>
                  </a:cubicBezTo>
                  <a:cubicBezTo>
                    <a:pt x="2969" y="20773"/>
                    <a:pt x="2501" y="20743"/>
                    <a:pt x="2056" y="20743"/>
                  </a:cubicBezTo>
                  <a:cubicBezTo>
                    <a:pt x="1992" y="20743"/>
                    <a:pt x="1928" y="20744"/>
                    <a:pt x="1864" y="20745"/>
                  </a:cubicBezTo>
                  <a:cubicBezTo>
                    <a:pt x="822" y="20771"/>
                    <a:pt x="685" y="22373"/>
                    <a:pt x="1708" y="22373"/>
                  </a:cubicBezTo>
                  <a:cubicBezTo>
                    <a:pt x="1716" y="22373"/>
                    <a:pt x="1724" y="22373"/>
                    <a:pt x="1733" y="22372"/>
                  </a:cubicBezTo>
                  <a:cubicBezTo>
                    <a:pt x="1824" y="22371"/>
                    <a:pt x="1915" y="22370"/>
                    <a:pt x="2006" y="22370"/>
                  </a:cubicBezTo>
                  <a:cubicBezTo>
                    <a:pt x="2439" y="22370"/>
                    <a:pt x="2881" y="22386"/>
                    <a:pt x="3322" y="22386"/>
                  </a:cubicBezTo>
                  <a:cubicBezTo>
                    <a:pt x="4217" y="22386"/>
                    <a:pt x="5111" y="22321"/>
                    <a:pt x="5933" y="21926"/>
                  </a:cubicBezTo>
                  <a:cubicBezTo>
                    <a:pt x="6956" y="21454"/>
                    <a:pt x="7718" y="20561"/>
                    <a:pt x="7455" y="19380"/>
                  </a:cubicBezTo>
                  <a:cubicBezTo>
                    <a:pt x="7193" y="18435"/>
                    <a:pt x="6563" y="17621"/>
                    <a:pt x="5696" y="17149"/>
                  </a:cubicBezTo>
                  <a:cubicBezTo>
                    <a:pt x="4778" y="16650"/>
                    <a:pt x="3596" y="16335"/>
                    <a:pt x="2888" y="15574"/>
                  </a:cubicBezTo>
                  <a:cubicBezTo>
                    <a:pt x="1785" y="14366"/>
                    <a:pt x="3596" y="13789"/>
                    <a:pt x="4515" y="13579"/>
                  </a:cubicBezTo>
                  <a:cubicBezTo>
                    <a:pt x="5520" y="13388"/>
                    <a:pt x="6537" y="13289"/>
                    <a:pt x="7550" y="13289"/>
                  </a:cubicBezTo>
                  <a:cubicBezTo>
                    <a:pt x="8071" y="13289"/>
                    <a:pt x="8592" y="13315"/>
                    <a:pt x="9109" y="13369"/>
                  </a:cubicBezTo>
                  <a:cubicBezTo>
                    <a:pt x="10526" y="13474"/>
                    <a:pt x="11891" y="13500"/>
                    <a:pt x="13309" y="13526"/>
                  </a:cubicBezTo>
                  <a:cubicBezTo>
                    <a:pt x="14016" y="13541"/>
                    <a:pt x="14749" y="13591"/>
                    <a:pt x="15478" y="13591"/>
                  </a:cubicBezTo>
                  <a:cubicBezTo>
                    <a:pt x="16021" y="13591"/>
                    <a:pt x="16562" y="13564"/>
                    <a:pt x="17089" y="13474"/>
                  </a:cubicBezTo>
                  <a:cubicBezTo>
                    <a:pt x="19425" y="13080"/>
                    <a:pt x="19451" y="10508"/>
                    <a:pt x="17981" y="9064"/>
                  </a:cubicBezTo>
                  <a:cubicBezTo>
                    <a:pt x="16616" y="7725"/>
                    <a:pt x="14647" y="7646"/>
                    <a:pt x="12836" y="7568"/>
                  </a:cubicBezTo>
                  <a:cubicBezTo>
                    <a:pt x="11944" y="7568"/>
                    <a:pt x="11078" y="7489"/>
                    <a:pt x="10211" y="7358"/>
                  </a:cubicBezTo>
                  <a:cubicBezTo>
                    <a:pt x="9818" y="7279"/>
                    <a:pt x="9266" y="7253"/>
                    <a:pt x="9345" y="6754"/>
                  </a:cubicBezTo>
                  <a:cubicBezTo>
                    <a:pt x="9450" y="6229"/>
                    <a:pt x="10211" y="5967"/>
                    <a:pt x="10658" y="5783"/>
                  </a:cubicBezTo>
                  <a:cubicBezTo>
                    <a:pt x="11786" y="5337"/>
                    <a:pt x="13020" y="5232"/>
                    <a:pt x="14175" y="5022"/>
                  </a:cubicBezTo>
                  <a:cubicBezTo>
                    <a:pt x="15094" y="4890"/>
                    <a:pt x="16196" y="4733"/>
                    <a:pt x="16774" y="3945"/>
                  </a:cubicBezTo>
                  <a:cubicBezTo>
                    <a:pt x="17377" y="3158"/>
                    <a:pt x="17141" y="2003"/>
                    <a:pt x="16537" y="1294"/>
                  </a:cubicBezTo>
                  <a:cubicBezTo>
                    <a:pt x="15907" y="507"/>
                    <a:pt x="14962" y="165"/>
                    <a:pt x="13991" y="8"/>
                  </a:cubicBezTo>
                  <a:cubicBezTo>
                    <a:pt x="13951" y="3"/>
                    <a:pt x="13911" y="0"/>
                    <a:pt x="1387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1712000" y="2499125"/>
              <a:ext cx="477750" cy="576800"/>
            </a:xfrm>
            <a:custGeom>
              <a:avLst/>
              <a:gdLst/>
              <a:ahLst/>
              <a:cxnLst/>
              <a:rect l="l" t="t" r="r" b="b"/>
              <a:pathLst>
                <a:path w="19110" h="23072" extrusionOk="0">
                  <a:moveTo>
                    <a:pt x="13464" y="663"/>
                  </a:moveTo>
                  <a:cubicBezTo>
                    <a:pt x="13490" y="663"/>
                    <a:pt x="13517" y="666"/>
                    <a:pt x="13545" y="672"/>
                  </a:cubicBezTo>
                  <a:cubicBezTo>
                    <a:pt x="14647" y="856"/>
                    <a:pt x="15408" y="1223"/>
                    <a:pt x="15907" y="1827"/>
                  </a:cubicBezTo>
                  <a:cubicBezTo>
                    <a:pt x="16406" y="2431"/>
                    <a:pt x="16616" y="3428"/>
                    <a:pt x="16143" y="4085"/>
                  </a:cubicBezTo>
                  <a:cubicBezTo>
                    <a:pt x="15645" y="4715"/>
                    <a:pt x="14700" y="4898"/>
                    <a:pt x="13860" y="5030"/>
                  </a:cubicBezTo>
                  <a:lnTo>
                    <a:pt x="13755" y="5030"/>
                  </a:lnTo>
                  <a:lnTo>
                    <a:pt x="12994" y="5161"/>
                  </a:lnTo>
                  <a:cubicBezTo>
                    <a:pt x="12022" y="5266"/>
                    <a:pt x="11077" y="5476"/>
                    <a:pt x="10159" y="5817"/>
                  </a:cubicBezTo>
                  <a:lnTo>
                    <a:pt x="10106" y="5843"/>
                  </a:lnTo>
                  <a:cubicBezTo>
                    <a:pt x="9607" y="6027"/>
                    <a:pt x="8767" y="6342"/>
                    <a:pt x="8636" y="7051"/>
                  </a:cubicBezTo>
                  <a:cubicBezTo>
                    <a:pt x="8610" y="7261"/>
                    <a:pt x="8636" y="7445"/>
                    <a:pt x="8767" y="7602"/>
                  </a:cubicBezTo>
                  <a:cubicBezTo>
                    <a:pt x="8977" y="7864"/>
                    <a:pt x="9292" y="7996"/>
                    <a:pt x="9634" y="7996"/>
                  </a:cubicBezTo>
                  <a:lnTo>
                    <a:pt x="9765" y="8022"/>
                  </a:lnTo>
                  <a:cubicBezTo>
                    <a:pt x="10657" y="8153"/>
                    <a:pt x="11550" y="8232"/>
                    <a:pt x="12442" y="8258"/>
                  </a:cubicBezTo>
                  <a:cubicBezTo>
                    <a:pt x="14122" y="8311"/>
                    <a:pt x="16065" y="8363"/>
                    <a:pt x="17377" y="9649"/>
                  </a:cubicBezTo>
                  <a:cubicBezTo>
                    <a:pt x="18112" y="10384"/>
                    <a:pt x="18453" y="11434"/>
                    <a:pt x="18191" y="12274"/>
                  </a:cubicBezTo>
                  <a:cubicBezTo>
                    <a:pt x="17955" y="12957"/>
                    <a:pt x="17351" y="13429"/>
                    <a:pt x="16642" y="13508"/>
                  </a:cubicBezTo>
                  <a:cubicBezTo>
                    <a:pt x="16030" y="13578"/>
                    <a:pt x="15429" y="13613"/>
                    <a:pt x="14824" y="13613"/>
                  </a:cubicBezTo>
                  <a:cubicBezTo>
                    <a:pt x="14522" y="13613"/>
                    <a:pt x="14218" y="13604"/>
                    <a:pt x="13912" y="13587"/>
                  </a:cubicBezTo>
                  <a:cubicBezTo>
                    <a:pt x="13571" y="13561"/>
                    <a:pt x="13256" y="13534"/>
                    <a:pt x="12915" y="13534"/>
                  </a:cubicBezTo>
                  <a:lnTo>
                    <a:pt x="12889" y="13534"/>
                  </a:lnTo>
                  <a:cubicBezTo>
                    <a:pt x="11471" y="13508"/>
                    <a:pt x="10132" y="13508"/>
                    <a:pt x="8767" y="13403"/>
                  </a:cubicBezTo>
                  <a:cubicBezTo>
                    <a:pt x="8206" y="13338"/>
                    <a:pt x="7645" y="13306"/>
                    <a:pt x="7085" y="13306"/>
                  </a:cubicBezTo>
                  <a:cubicBezTo>
                    <a:pt x="6073" y="13306"/>
                    <a:pt x="5066" y="13410"/>
                    <a:pt x="4069" y="13613"/>
                  </a:cubicBezTo>
                  <a:cubicBezTo>
                    <a:pt x="3202" y="13797"/>
                    <a:pt x="2100" y="14191"/>
                    <a:pt x="1890" y="14926"/>
                  </a:cubicBezTo>
                  <a:cubicBezTo>
                    <a:pt x="1759" y="15319"/>
                    <a:pt x="1890" y="15713"/>
                    <a:pt x="2257" y="16133"/>
                  </a:cubicBezTo>
                  <a:cubicBezTo>
                    <a:pt x="2835" y="16658"/>
                    <a:pt x="3491" y="17078"/>
                    <a:pt x="4226" y="17341"/>
                  </a:cubicBezTo>
                  <a:cubicBezTo>
                    <a:pt x="4567" y="17498"/>
                    <a:pt x="4856" y="17629"/>
                    <a:pt x="5145" y="17787"/>
                  </a:cubicBezTo>
                  <a:cubicBezTo>
                    <a:pt x="5932" y="18207"/>
                    <a:pt x="6510" y="18942"/>
                    <a:pt x="6746" y="19808"/>
                  </a:cubicBezTo>
                  <a:cubicBezTo>
                    <a:pt x="7035" y="21068"/>
                    <a:pt x="5906" y="21750"/>
                    <a:pt x="5434" y="21987"/>
                  </a:cubicBezTo>
                  <a:cubicBezTo>
                    <a:pt x="4541" y="22386"/>
                    <a:pt x="3565" y="22407"/>
                    <a:pt x="2579" y="22407"/>
                  </a:cubicBezTo>
                  <a:cubicBezTo>
                    <a:pt x="2463" y="22407"/>
                    <a:pt x="2347" y="22407"/>
                    <a:pt x="2231" y="22407"/>
                  </a:cubicBezTo>
                  <a:lnTo>
                    <a:pt x="1601" y="22407"/>
                  </a:lnTo>
                  <a:lnTo>
                    <a:pt x="1339" y="22380"/>
                  </a:lnTo>
                  <a:cubicBezTo>
                    <a:pt x="1208" y="22380"/>
                    <a:pt x="1103" y="22328"/>
                    <a:pt x="1024" y="22223"/>
                  </a:cubicBezTo>
                  <a:cubicBezTo>
                    <a:pt x="919" y="22039"/>
                    <a:pt x="945" y="21829"/>
                    <a:pt x="1050" y="21645"/>
                  </a:cubicBezTo>
                  <a:cubicBezTo>
                    <a:pt x="1129" y="21488"/>
                    <a:pt x="1313" y="21383"/>
                    <a:pt x="1496" y="21383"/>
                  </a:cubicBezTo>
                  <a:cubicBezTo>
                    <a:pt x="1759" y="21383"/>
                    <a:pt x="2021" y="21409"/>
                    <a:pt x="2284" y="21409"/>
                  </a:cubicBezTo>
                  <a:cubicBezTo>
                    <a:pt x="2500" y="21415"/>
                    <a:pt x="2724" y="21422"/>
                    <a:pt x="2951" y="21422"/>
                  </a:cubicBezTo>
                  <a:cubicBezTo>
                    <a:pt x="3687" y="21422"/>
                    <a:pt x="4457" y="21357"/>
                    <a:pt x="5119" y="21016"/>
                  </a:cubicBezTo>
                  <a:cubicBezTo>
                    <a:pt x="5565" y="20753"/>
                    <a:pt x="6037" y="20438"/>
                    <a:pt x="5696" y="19651"/>
                  </a:cubicBezTo>
                  <a:cubicBezTo>
                    <a:pt x="5486" y="19257"/>
                    <a:pt x="5171" y="18916"/>
                    <a:pt x="4804" y="18706"/>
                  </a:cubicBezTo>
                  <a:cubicBezTo>
                    <a:pt x="4384" y="18417"/>
                    <a:pt x="3937" y="18181"/>
                    <a:pt x="3465" y="17971"/>
                  </a:cubicBezTo>
                  <a:cubicBezTo>
                    <a:pt x="2389" y="17472"/>
                    <a:pt x="1391" y="16973"/>
                    <a:pt x="998" y="15844"/>
                  </a:cubicBezTo>
                  <a:cubicBezTo>
                    <a:pt x="735" y="15293"/>
                    <a:pt x="788" y="14637"/>
                    <a:pt x="1103" y="14138"/>
                  </a:cubicBezTo>
                  <a:cubicBezTo>
                    <a:pt x="1864" y="12983"/>
                    <a:pt x="4069" y="12458"/>
                    <a:pt x="5906" y="12327"/>
                  </a:cubicBezTo>
                  <a:cubicBezTo>
                    <a:pt x="6274" y="12309"/>
                    <a:pt x="6641" y="12301"/>
                    <a:pt x="7009" y="12301"/>
                  </a:cubicBezTo>
                  <a:cubicBezTo>
                    <a:pt x="7744" y="12301"/>
                    <a:pt x="8479" y="12336"/>
                    <a:pt x="9214" y="12406"/>
                  </a:cubicBezTo>
                  <a:cubicBezTo>
                    <a:pt x="9975" y="12458"/>
                    <a:pt x="10789" y="12537"/>
                    <a:pt x="11576" y="12537"/>
                  </a:cubicBezTo>
                  <a:lnTo>
                    <a:pt x="13256" y="12537"/>
                  </a:lnTo>
                  <a:cubicBezTo>
                    <a:pt x="13965" y="12563"/>
                    <a:pt x="14726" y="12563"/>
                    <a:pt x="15461" y="12563"/>
                  </a:cubicBezTo>
                  <a:lnTo>
                    <a:pt x="15671" y="12563"/>
                  </a:lnTo>
                  <a:cubicBezTo>
                    <a:pt x="15768" y="12569"/>
                    <a:pt x="15875" y="12574"/>
                    <a:pt x="15987" y="12574"/>
                  </a:cubicBezTo>
                  <a:cubicBezTo>
                    <a:pt x="16358" y="12574"/>
                    <a:pt x="16780" y="12523"/>
                    <a:pt x="17062" y="12301"/>
                  </a:cubicBezTo>
                  <a:cubicBezTo>
                    <a:pt x="17482" y="11986"/>
                    <a:pt x="17377" y="11329"/>
                    <a:pt x="17115" y="10857"/>
                  </a:cubicBezTo>
                  <a:cubicBezTo>
                    <a:pt x="16275" y="9308"/>
                    <a:pt x="14175" y="9256"/>
                    <a:pt x="12652" y="9203"/>
                  </a:cubicBezTo>
                  <a:lnTo>
                    <a:pt x="11734" y="9203"/>
                  </a:lnTo>
                  <a:cubicBezTo>
                    <a:pt x="10421" y="9203"/>
                    <a:pt x="8636" y="9151"/>
                    <a:pt x="7927" y="8206"/>
                  </a:cubicBezTo>
                  <a:cubicBezTo>
                    <a:pt x="7376" y="7471"/>
                    <a:pt x="7639" y="6368"/>
                    <a:pt x="8242" y="5791"/>
                  </a:cubicBezTo>
                  <a:cubicBezTo>
                    <a:pt x="9004" y="5056"/>
                    <a:pt x="10237" y="4715"/>
                    <a:pt x="11209" y="4478"/>
                  </a:cubicBezTo>
                  <a:cubicBezTo>
                    <a:pt x="11655" y="4400"/>
                    <a:pt x="12101" y="4321"/>
                    <a:pt x="12574" y="4268"/>
                  </a:cubicBezTo>
                  <a:cubicBezTo>
                    <a:pt x="13335" y="4190"/>
                    <a:pt x="14070" y="4058"/>
                    <a:pt x="14805" y="3822"/>
                  </a:cubicBezTo>
                  <a:cubicBezTo>
                    <a:pt x="15067" y="3743"/>
                    <a:pt x="15303" y="3533"/>
                    <a:pt x="15382" y="3271"/>
                  </a:cubicBezTo>
                  <a:cubicBezTo>
                    <a:pt x="15435" y="2956"/>
                    <a:pt x="15330" y="2641"/>
                    <a:pt x="15120" y="2431"/>
                  </a:cubicBezTo>
                  <a:cubicBezTo>
                    <a:pt x="14831" y="2011"/>
                    <a:pt x="14280" y="1775"/>
                    <a:pt x="13519" y="1670"/>
                  </a:cubicBezTo>
                  <a:cubicBezTo>
                    <a:pt x="13204" y="1617"/>
                    <a:pt x="13020" y="1328"/>
                    <a:pt x="13072" y="1040"/>
                  </a:cubicBezTo>
                  <a:cubicBezTo>
                    <a:pt x="13095" y="831"/>
                    <a:pt x="13262" y="663"/>
                    <a:pt x="13464" y="663"/>
                  </a:cubicBezTo>
                  <a:close/>
                  <a:moveTo>
                    <a:pt x="13420" y="1"/>
                  </a:moveTo>
                  <a:cubicBezTo>
                    <a:pt x="12890" y="1"/>
                    <a:pt x="12437" y="417"/>
                    <a:pt x="12390" y="961"/>
                  </a:cubicBezTo>
                  <a:cubicBezTo>
                    <a:pt x="12259" y="1591"/>
                    <a:pt x="12705" y="2221"/>
                    <a:pt x="13361" y="2326"/>
                  </a:cubicBezTo>
                  <a:cubicBezTo>
                    <a:pt x="13965" y="2405"/>
                    <a:pt x="14358" y="2562"/>
                    <a:pt x="14568" y="2825"/>
                  </a:cubicBezTo>
                  <a:cubicBezTo>
                    <a:pt x="14621" y="2903"/>
                    <a:pt x="14673" y="3008"/>
                    <a:pt x="14726" y="3087"/>
                  </a:cubicBezTo>
                  <a:cubicBezTo>
                    <a:pt x="14647" y="3140"/>
                    <a:pt x="14595" y="3192"/>
                    <a:pt x="14516" y="3192"/>
                  </a:cubicBezTo>
                  <a:cubicBezTo>
                    <a:pt x="13860" y="3402"/>
                    <a:pt x="13151" y="3560"/>
                    <a:pt x="12442" y="3612"/>
                  </a:cubicBezTo>
                  <a:cubicBezTo>
                    <a:pt x="11970" y="3665"/>
                    <a:pt x="11497" y="3743"/>
                    <a:pt x="11025" y="3848"/>
                  </a:cubicBezTo>
                  <a:cubicBezTo>
                    <a:pt x="9975" y="4085"/>
                    <a:pt x="8636" y="4478"/>
                    <a:pt x="7744" y="5345"/>
                  </a:cubicBezTo>
                  <a:cubicBezTo>
                    <a:pt x="6956" y="6106"/>
                    <a:pt x="6589" y="7576"/>
                    <a:pt x="7376" y="8626"/>
                  </a:cubicBezTo>
                  <a:cubicBezTo>
                    <a:pt x="8269" y="9807"/>
                    <a:pt x="10237" y="9859"/>
                    <a:pt x="11681" y="9886"/>
                  </a:cubicBezTo>
                  <a:lnTo>
                    <a:pt x="12626" y="9886"/>
                  </a:lnTo>
                  <a:cubicBezTo>
                    <a:pt x="14043" y="9912"/>
                    <a:pt x="15828" y="9964"/>
                    <a:pt x="16511" y="11198"/>
                  </a:cubicBezTo>
                  <a:cubicBezTo>
                    <a:pt x="16642" y="11434"/>
                    <a:pt x="16695" y="11749"/>
                    <a:pt x="16616" y="11828"/>
                  </a:cubicBezTo>
                  <a:cubicBezTo>
                    <a:pt x="16485" y="11922"/>
                    <a:pt x="16179" y="11935"/>
                    <a:pt x="15910" y="11935"/>
                  </a:cubicBezTo>
                  <a:cubicBezTo>
                    <a:pt x="15803" y="11935"/>
                    <a:pt x="15701" y="11933"/>
                    <a:pt x="15618" y="11933"/>
                  </a:cubicBezTo>
                  <a:lnTo>
                    <a:pt x="15408" y="11933"/>
                  </a:lnTo>
                  <a:cubicBezTo>
                    <a:pt x="14673" y="11933"/>
                    <a:pt x="13938" y="11907"/>
                    <a:pt x="13204" y="11907"/>
                  </a:cubicBezTo>
                  <a:lnTo>
                    <a:pt x="11524" y="11907"/>
                  </a:lnTo>
                  <a:cubicBezTo>
                    <a:pt x="10762" y="11907"/>
                    <a:pt x="9975" y="11828"/>
                    <a:pt x="9214" y="11776"/>
                  </a:cubicBezTo>
                  <a:cubicBezTo>
                    <a:pt x="8461" y="11706"/>
                    <a:pt x="7697" y="11671"/>
                    <a:pt x="6937" y="11671"/>
                  </a:cubicBezTo>
                  <a:cubicBezTo>
                    <a:pt x="6557" y="11671"/>
                    <a:pt x="6177" y="11679"/>
                    <a:pt x="5801" y="11697"/>
                  </a:cubicBezTo>
                  <a:cubicBezTo>
                    <a:pt x="4567" y="11776"/>
                    <a:pt x="1601" y="12143"/>
                    <a:pt x="525" y="13797"/>
                  </a:cubicBezTo>
                  <a:cubicBezTo>
                    <a:pt x="79" y="14479"/>
                    <a:pt x="0" y="15346"/>
                    <a:pt x="341" y="16081"/>
                  </a:cubicBezTo>
                  <a:cubicBezTo>
                    <a:pt x="814" y="17472"/>
                    <a:pt x="1995" y="18049"/>
                    <a:pt x="3150" y="18601"/>
                  </a:cubicBezTo>
                  <a:cubicBezTo>
                    <a:pt x="3570" y="18784"/>
                    <a:pt x="3990" y="19021"/>
                    <a:pt x="4410" y="19257"/>
                  </a:cubicBezTo>
                  <a:cubicBezTo>
                    <a:pt x="4672" y="19441"/>
                    <a:pt x="4909" y="19677"/>
                    <a:pt x="5066" y="19966"/>
                  </a:cubicBezTo>
                  <a:cubicBezTo>
                    <a:pt x="5171" y="20202"/>
                    <a:pt x="5197" y="20228"/>
                    <a:pt x="4777" y="20438"/>
                  </a:cubicBezTo>
                  <a:cubicBezTo>
                    <a:pt x="4246" y="20733"/>
                    <a:pt x="3596" y="20792"/>
                    <a:pt x="2939" y="20792"/>
                  </a:cubicBezTo>
                  <a:cubicBezTo>
                    <a:pt x="2720" y="20792"/>
                    <a:pt x="2500" y="20786"/>
                    <a:pt x="2284" y="20779"/>
                  </a:cubicBezTo>
                  <a:cubicBezTo>
                    <a:pt x="1995" y="20753"/>
                    <a:pt x="1733" y="20753"/>
                    <a:pt x="1444" y="20753"/>
                  </a:cubicBezTo>
                  <a:cubicBezTo>
                    <a:pt x="1024" y="20753"/>
                    <a:pt x="630" y="20989"/>
                    <a:pt x="446" y="21357"/>
                  </a:cubicBezTo>
                  <a:cubicBezTo>
                    <a:pt x="210" y="21750"/>
                    <a:pt x="210" y="22197"/>
                    <a:pt x="446" y="22590"/>
                  </a:cubicBezTo>
                  <a:cubicBezTo>
                    <a:pt x="630" y="22879"/>
                    <a:pt x="971" y="23063"/>
                    <a:pt x="1313" y="23063"/>
                  </a:cubicBezTo>
                  <a:lnTo>
                    <a:pt x="2861" y="23063"/>
                  </a:lnTo>
                  <a:cubicBezTo>
                    <a:pt x="2971" y="23069"/>
                    <a:pt x="3081" y="23072"/>
                    <a:pt x="3190" y="23072"/>
                  </a:cubicBezTo>
                  <a:cubicBezTo>
                    <a:pt x="4046" y="23072"/>
                    <a:pt x="4881" y="22893"/>
                    <a:pt x="5696" y="22590"/>
                  </a:cubicBezTo>
                  <a:cubicBezTo>
                    <a:pt x="7009" y="21960"/>
                    <a:pt x="7639" y="20884"/>
                    <a:pt x="7376" y="19677"/>
                  </a:cubicBezTo>
                  <a:cubicBezTo>
                    <a:pt x="7114" y="18627"/>
                    <a:pt x="6405" y="17734"/>
                    <a:pt x="5460" y="17209"/>
                  </a:cubicBezTo>
                  <a:cubicBezTo>
                    <a:pt x="5119" y="17052"/>
                    <a:pt x="4804" y="16894"/>
                    <a:pt x="4462" y="16737"/>
                  </a:cubicBezTo>
                  <a:cubicBezTo>
                    <a:pt x="3832" y="16501"/>
                    <a:pt x="3229" y="16159"/>
                    <a:pt x="2730" y="15687"/>
                  </a:cubicBezTo>
                  <a:cubicBezTo>
                    <a:pt x="2520" y="15477"/>
                    <a:pt x="2441" y="15267"/>
                    <a:pt x="2494" y="15109"/>
                  </a:cubicBezTo>
                  <a:cubicBezTo>
                    <a:pt x="2599" y="14794"/>
                    <a:pt x="3255" y="14453"/>
                    <a:pt x="4200" y="14243"/>
                  </a:cubicBezTo>
                  <a:cubicBezTo>
                    <a:pt x="5171" y="14052"/>
                    <a:pt x="6164" y="13953"/>
                    <a:pt x="7158" y="13953"/>
                  </a:cubicBezTo>
                  <a:cubicBezTo>
                    <a:pt x="7669" y="13953"/>
                    <a:pt x="8180" y="13980"/>
                    <a:pt x="8689" y="14033"/>
                  </a:cubicBezTo>
                  <a:cubicBezTo>
                    <a:pt x="10080" y="14138"/>
                    <a:pt x="11497" y="14164"/>
                    <a:pt x="12836" y="14191"/>
                  </a:cubicBezTo>
                  <a:lnTo>
                    <a:pt x="12889" y="14191"/>
                  </a:lnTo>
                  <a:cubicBezTo>
                    <a:pt x="13204" y="14191"/>
                    <a:pt x="13545" y="14243"/>
                    <a:pt x="13860" y="14243"/>
                  </a:cubicBezTo>
                  <a:cubicBezTo>
                    <a:pt x="14167" y="14260"/>
                    <a:pt x="14472" y="14268"/>
                    <a:pt x="14776" y="14268"/>
                  </a:cubicBezTo>
                  <a:cubicBezTo>
                    <a:pt x="15432" y="14268"/>
                    <a:pt x="16083" y="14228"/>
                    <a:pt x="16747" y="14138"/>
                  </a:cubicBezTo>
                  <a:cubicBezTo>
                    <a:pt x="17692" y="14033"/>
                    <a:pt x="18480" y="13377"/>
                    <a:pt x="18795" y="12484"/>
                  </a:cubicBezTo>
                  <a:cubicBezTo>
                    <a:pt x="19110" y="11408"/>
                    <a:pt x="18716" y="10096"/>
                    <a:pt x="17797" y="9203"/>
                  </a:cubicBezTo>
                  <a:cubicBezTo>
                    <a:pt x="16301" y="7733"/>
                    <a:pt x="14148" y="7654"/>
                    <a:pt x="12442" y="7602"/>
                  </a:cubicBezTo>
                  <a:cubicBezTo>
                    <a:pt x="11550" y="7576"/>
                    <a:pt x="10684" y="7523"/>
                    <a:pt x="9844" y="7392"/>
                  </a:cubicBezTo>
                  <a:lnTo>
                    <a:pt x="9712" y="7366"/>
                  </a:lnTo>
                  <a:cubicBezTo>
                    <a:pt x="9581" y="7340"/>
                    <a:pt x="9292" y="7287"/>
                    <a:pt x="9266" y="7235"/>
                  </a:cubicBezTo>
                  <a:cubicBezTo>
                    <a:pt x="9240" y="7208"/>
                    <a:pt x="9240" y="7182"/>
                    <a:pt x="9266" y="7156"/>
                  </a:cubicBezTo>
                  <a:cubicBezTo>
                    <a:pt x="9319" y="6841"/>
                    <a:pt x="9922" y="6605"/>
                    <a:pt x="10290" y="6447"/>
                  </a:cubicBezTo>
                  <a:lnTo>
                    <a:pt x="10369" y="6421"/>
                  </a:lnTo>
                  <a:cubicBezTo>
                    <a:pt x="11235" y="6132"/>
                    <a:pt x="12127" y="5922"/>
                    <a:pt x="13046" y="5817"/>
                  </a:cubicBezTo>
                  <a:cubicBezTo>
                    <a:pt x="13309" y="5791"/>
                    <a:pt x="13571" y="5738"/>
                    <a:pt x="13807" y="5686"/>
                  </a:cubicBezTo>
                  <a:lnTo>
                    <a:pt x="13938" y="5686"/>
                  </a:lnTo>
                  <a:cubicBezTo>
                    <a:pt x="14831" y="5528"/>
                    <a:pt x="15960" y="5345"/>
                    <a:pt x="16616" y="4478"/>
                  </a:cubicBezTo>
                  <a:cubicBezTo>
                    <a:pt x="17325" y="3533"/>
                    <a:pt x="17036" y="2247"/>
                    <a:pt x="16380" y="1407"/>
                  </a:cubicBezTo>
                  <a:cubicBezTo>
                    <a:pt x="15776" y="672"/>
                    <a:pt x="14883" y="200"/>
                    <a:pt x="13597" y="16"/>
                  </a:cubicBezTo>
                  <a:cubicBezTo>
                    <a:pt x="13538" y="6"/>
                    <a:pt x="13479" y="1"/>
                    <a:pt x="13420"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9"/>
          <p:cNvGrpSpPr/>
          <p:nvPr/>
        </p:nvGrpSpPr>
        <p:grpSpPr>
          <a:xfrm flipH="1">
            <a:off x="3083838" y="4769725"/>
            <a:ext cx="445600" cy="706975"/>
            <a:chOff x="1717250" y="4324325"/>
            <a:chExt cx="445600" cy="706975"/>
          </a:xfrm>
        </p:grpSpPr>
        <p:sp>
          <p:nvSpPr>
            <p:cNvPr id="574" name="Google Shape;574;p9"/>
            <p:cNvSpPr/>
            <p:nvPr/>
          </p:nvSpPr>
          <p:spPr>
            <a:xfrm>
              <a:off x="1733650" y="4373450"/>
              <a:ext cx="429200" cy="648800"/>
            </a:xfrm>
            <a:custGeom>
              <a:avLst/>
              <a:gdLst/>
              <a:ahLst/>
              <a:cxnLst/>
              <a:rect l="l" t="t" r="r" b="b"/>
              <a:pathLst>
                <a:path w="17168" h="25952" extrusionOk="0">
                  <a:moveTo>
                    <a:pt x="7732" y="1"/>
                  </a:moveTo>
                  <a:cubicBezTo>
                    <a:pt x="7142" y="1"/>
                    <a:pt x="6552" y="156"/>
                    <a:pt x="6011" y="379"/>
                  </a:cubicBezTo>
                  <a:cubicBezTo>
                    <a:pt x="5122" y="707"/>
                    <a:pt x="5590" y="1933"/>
                    <a:pt x="6372" y="1933"/>
                  </a:cubicBezTo>
                  <a:cubicBezTo>
                    <a:pt x="6466" y="1933"/>
                    <a:pt x="6566" y="1915"/>
                    <a:pt x="6668" y="1875"/>
                  </a:cubicBezTo>
                  <a:cubicBezTo>
                    <a:pt x="6959" y="1730"/>
                    <a:pt x="7279" y="1654"/>
                    <a:pt x="7599" y="1654"/>
                  </a:cubicBezTo>
                  <a:cubicBezTo>
                    <a:pt x="7799" y="1654"/>
                    <a:pt x="7998" y="1684"/>
                    <a:pt x="8190" y="1744"/>
                  </a:cubicBezTo>
                  <a:cubicBezTo>
                    <a:pt x="8689" y="1928"/>
                    <a:pt x="8794" y="2190"/>
                    <a:pt x="8479" y="2584"/>
                  </a:cubicBezTo>
                  <a:cubicBezTo>
                    <a:pt x="7691" y="3476"/>
                    <a:pt x="6589" y="4106"/>
                    <a:pt x="5696" y="4894"/>
                  </a:cubicBezTo>
                  <a:cubicBezTo>
                    <a:pt x="4883" y="5629"/>
                    <a:pt x="3990" y="6548"/>
                    <a:pt x="3675" y="7650"/>
                  </a:cubicBezTo>
                  <a:cubicBezTo>
                    <a:pt x="3386" y="8621"/>
                    <a:pt x="3806" y="9855"/>
                    <a:pt x="4778" y="10275"/>
                  </a:cubicBezTo>
                  <a:cubicBezTo>
                    <a:pt x="5038" y="10390"/>
                    <a:pt x="5319" y="10439"/>
                    <a:pt x="5612" y="10439"/>
                  </a:cubicBezTo>
                  <a:cubicBezTo>
                    <a:pt x="6857" y="10439"/>
                    <a:pt x="8315" y="9551"/>
                    <a:pt x="9293" y="9041"/>
                  </a:cubicBezTo>
                  <a:cubicBezTo>
                    <a:pt x="10287" y="8535"/>
                    <a:pt x="11600" y="7738"/>
                    <a:pt x="12822" y="7738"/>
                  </a:cubicBezTo>
                  <a:cubicBezTo>
                    <a:pt x="13246" y="7738"/>
                    <a:pt x="13659" y="7834"/>
                    <a:pt x="14044" y="8070"/>
                  </a:cubicBezTo>
                  <a:cubicBezTo>
                    <a:pt x="14332" y="8254"/>
                    <a:pt x="14700" y="8621"/>
                    <a:pt x="14569" y="8989"/>
                  </a:cubicBezTo>
                  <a:cubicBezTo>
                    <a:pt x="14437" y="9356"/>
                    <a:pt x="13781" y="9645"/>
                    <a:pt x="13440" y="9829"/>
                  </a:cubicBezTo>
                  <a:cubicBezTo>
                    <a:pt x="12311" y="10459"/>
                    <a:pt x="11156" y="11063"/>
                    <a:pt x="10028" y="11693"/>
                  </a:cubicBezTo>
                  <a:cubicBezTo>
                    <a:pt x="8374" y="12611"/>
                    <a:pt x="6589" y="13268"/>
                    <a:pt x="4988" y="14318"/>
                  </a:cubicBezTo>
                  <a:cubicBezTo>
                    <a:pt x="3255" y="15473"/>
                    <a:pt x="0" y="18202"/>
                    <a:pt x="2389" y="20302"/>
                  </a:cubicBezTo>
                  <a:cubicBezTo>
                    <a:pt x="3115" y="20934"/>
                    <a:pt x="3951" y="21070"/>
                    <a:pt x="4820" y="21070"/>
                  </a:cubicBezTo>
                  <a:cubicBezTo>
                    <a:pt x="5477" y="21070"/>
                    <a:pt x="6153" y="20993"/>
                    <a:pt x="6813" y="20993"/>
                  </a:cubicBezTo>
                  <a:cubicBezTo>
                    <a:pt x="6985" y="20993"/>
                    <a:pt x="7155" y="20998"/>
                    <a:pt x="7324" y="21011"/>
                  </a:cubicBezTo>
                  <a:cubicBezTo>
                    <a:pt x="7691" y="21011"/>
                    <a:pt x="8059" y="21116"/>
                    <a:pt x="8400" y="21326"/>
                  </a:cubicBezTo>
                  <a:cubicBezTo>
                    <a:pt x="8820" y="21641"/>
                    <a:pt x="8768" y="21877"/>
                    <a:pt x="8479" y="22350"/>
                  </a:cubicBezTo>
                  <a:cubicBezTo>
                    <a:pt x="7849" y="23321"/>
                    <a:pt x="6589" y="23767"/>
                    <a:pt x="5618" y="24345"/>
                  </a:cubicBezTo>
                  <a:cubicBezTo>
                    <a:pt x="4833" y="24793"/>
                    <a:pt x="5217" y="25951"/>
                    <a:pt x="5918" y="25951"/>
                  </a:cubicBezTo>
                  <a:cubicBezTo>
                    <a:pt x="6038" y="25951"/>
                    <a:pt x="6166" y="25917"/>
                    <a:pt x="6300" y="25841"/>
                  </a:cubicBezTo>
                  <a:cubicBezTo>
                    <a:pt x="7508" y="25132"/>
                    <a:pt x="8899" y="24555"/>
                    <a:pt x="9739" y="23374"/>
                  </a:cubicBezTo>
                  <a:cubicBezTo>
                    <a:pt x="10421" y="22455"/>
                    <a:pt x="10631" y="21326"/>
                    <a:pt x="9818" y="20434"/>
                  </a:cubicBezTo>
                  <a:cubicBezTo>
                    <a:pt x="9156" y="19747"/>
                    <a:pt x="8249" y="19356"/>
                    <a:pt x="7286" y="19356"/>
                  </a:cubicBezTo>
                  <a:cubicBezTo>
                    <a:pt x="7255" y="19356"/>
                    <a:pt x="7224" y="19357"/>
                    <a:pt x="7193" y="19357"/>
                  </a:cubicBezTo>
                  <a:cubicBezTo>
                    <a:pt x="6510" y="19357"/>
                    <a:pt x="5758" y="19497"/>
                    <a:pt x="5029" y="19497"/>
                  </a:cubicBezTo>
                  <a:cubicBezTo>
                    <a:pt x="4664" y="19497"/>
                    <a:pt x="4305" y="19462"/>
                    <a:pt x="3964" y="19357"/>
                  </a:cubicBezTo>
                  <a:cubicBezTo>
                    <a:pt x="2441" y="18859"/>
                    <a:pt x="3728" y="17441"/>
                    <a:pt x="4436" y="16811"/>
                  </a:cubicBezTo>
                  <a:cubicBezTo>
                    <a:pt x="5591" y="15814"/>
                    <a:pt x="6904" y="15000"/>
                    <a:pt x="8321" y="14370"/>
                  </a:cubicBezTo>
                  <a:cubicBezTo>
                    <a:pt x="9608" y="13766"/>
                    <a:pt x="10815" y="13110"/>
                    <a:pt x="12049" y="12454"/>
                  </a:cubicBezTo>
                  <a:cubicBezTo>
                    <a:pt x="13151" y="11876"/>
                    <a:pt x="14359" y="11351"/>
                    <a:pt x="15330" y="10564"/>
                  </a:cubicBezTo>
                  <a:cubicBezTo>
                    <a:pt x="17167" y="9068"/>
                    <a:pt x="15907" y="6836"/>
                    <a:pt x="13939" y="6285"/>
                  </a:cubicBezTo>
                  <a:cubicBezTo>
                    <a:pt x="13578" y="6193"/>
                    <a:pt x="13221" y="6151"/>
                    <a:pt x="12867" y="6151"/>
                  </a:cubicBezTo>
                  <a:cubicBezTo>
                    <a:pt x="11417" y="6151"/>
                    <a:pt x="10023" y="6844"/>
                    <a:pt x="8715" y="7519"/>
                  </a:cubicBezTo>
                  <a:cubicBezTo>
                    <a:pt x="7954" y="7939"/>
                    <a:pt x="7140" y="8306"/>
                    <a:pt x="6326" y="8621"/>
                  </a:cubicBezTo>
                  <a:cubicBezTo>
                    <a:pt x="6104" y="8695"/>
                    <a:pt x="5866" y="8820"/>
                    <a:pt x="5662" y="8820"/>
                  </a:cubicBezTo>
                  <a:cubicBezTo>
                    <a:pt x="5504" y="8820"/>
                    <a:pt x="5368" y="8745"/>
                    <a:pt x="5276" y="8516"/>
                  </a:cubicBezTo>
                  <a:cubicBezTo>
                    <a:pt x="5093" y="7991"/>
                    <a:pt x="5644" y="7388"/>
                    <a:pt x="5933" y="7020"/>
                  </a:cubicBezTo>
                  <a:cubicBezTo>
                    <a:pt x="6694" y="6075"/>
                    <a:pt x="7718" y="5393"/>
                    <a:pt x="8636" y="4631"/>
                  </a:cubicBezTo>
                  <a:cubicBezTo>
                    <a:pt x="9345" y="4054"/>
                    <a:pt x="10238" y="3398"/>
                    <a:pt x="10369" y="2400"/>
                  </a:cubicBezTo>
                  <a:cubicBezTo>
                    <a:pt x="10500" y="1429"/>
                    <a:pt x="9713" y="563"/>
                    <a:pt x="8873" y="222"/>
                  </a:cubicBezTo>
                  <a:cubicBezTo>
                    <a:pt x="8500" y="67"/>
                    <a:pt x="8116" y="1"/>
                    <a:pt x="7732"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1763825" y="4365075"/>
              <a:ext cx="386550" cy="666225"/>
            </a:xfrm>
            <a:custGeom>
              <a:avLst/>
              <a:gdLst/>
              <a:ahLst/>
              <a:cxnLst/>
              <a:rect l="l" t="t" r="r" b="b"/>
              <a:pathLst>
                <a:path w="15462" h="26649" extrusionOk="0">
                  <a:moveTo>
                    <a:pt x="6555" y="662"/>
                  </a:moveTo>
                  <a:cubicBezTo>
                    <a:pt x="6915" y="662"/>
                    <a:pt x="7250" y="723"/>
                    <a:pt x="7561" y="845"/>
                  </a:cubicBezTo>
                  <a:cubicBezTo>
                    <a:pt x="8296" y="1160"/>
                    <a:pt x="8978" y="1895"/>
                    <a:pt x="8873" y="2709"/>
                  </a:cubicBezTo>
                  <a:cubicBezTo>
                    <a:pt x="8768" y="3496"/>
                    <a:pt x="8007" y="4100"/>
                    <a:pt x="7351" y="4651"/>
                  </a:cubicBezTo>
                  <a:lnTo>
                    <a:pt x="7246" y="4704"/>
                  </a:lnTo>
                  <a:lnTo>
                    <a:pt x="6642" y="5203"/>
                  </a:lnTo>
                  <a:cubicBezTo>
                    <a:pt x="5854" y="5754"/>
                    <a:pt x="5146" y="6410"/>
                    <a:pt x="4516" y="7145"/>
                  </a:cubicBezTo>
                  <a:lnTo>
                    <a:pt x="4463" y="7198"/>
                  </a:lnTo>
                  <a:cubicBezTo>
                    <a:pt x="4122" y="7618"/>
                    <a:pt x="3571" y="8326"/>
                    <a:pt x="3807" y="8983"/>
                  </a:cubicBezTo>
                  <a:cubicBezTo>
                    <a:pt x="3859" y="9166"/>
                    <a:pt x="3991" y="9324"/>
                    <a:pt x="4174" y="9403"/>
                  </a:cubicBezTo>
                  <a:cubicBezTo>
                    <a:pt x="4300" y="9445"/>
                    <a:pt x="4431" y="9466"/>
                    <a:pt x="4562" y="9466"/>
                  </a:cubicBezTo>
                  <a:cubicBezTo>
                    <a:pt x="4758" y="9466"/>
                    <a:pt x="4957" y="9418"/>
                    <a:pt x="5146" y="9324"/>
                  </a:cubicBezTo>
                  <a:lnTo>
                    <a:pt x="5251" y="9271"/>
                  </a:lnTo>
                  <a:cubicBezTo>
                    <a:pt x="6091" y="8956"/>
                    <a:pt x="6904" y="8589"/>
                    <a:pt x="7692" y="8143"/>
                  </a:cubicBezTo>
                  <a:cubicBezTo>
                    <a:pt x="8908" y="7513"/>
                    <a:pt x="10242" y="6817"/>
                    <a:pt x="11640" y="6817"/>
                  </a:cubicBezTo>
                  <a:cubicBezTo>
                    <a:pt x="11991" y="6817"/>
                    <a:pt x="12347" y="6861"/>
                    <a:pt x="12705" y="6961"/>
                  </a:cubicBezTo>
                  <a:cubicBezTo>
                    <a:pt x="13650" y="7171"/>
                    <a:pt x="14412" y="7906"/>
                    <a:pt x="14674" y="8825"/>
                  </a:cubicBezTo>
                  <a:cubicBezTo>
                    <a:pt x="14832" y="9534"/>
                    <a:pt x="14543" y="10243"/>
                    <a:pt x="13939" y="10663"/>
                  </a:cubicBezTo>
                  <a:cubicBezTo>
                    <a:pt x="13204" y="11214"/>
                    <a:pt x="12417" y="11686"/>
                    <a:pt x="11603" y="12054"/>
                  </a:cubicBezTo>
                  <a:cubicBezTo>
                    <a:pt x="11314" y="12211"/>
                    <a:pt x="11026" y="12369"/>
                    <a:pt x="10737" y="12526"/>
                  </a:cubicBezTo>
                  <a:lnTo>
                    <a:pt x="10684" y="12526"/>
                  </a:lnTo>
                  <a:cubicBezTo>
                    <a:pt x="9451" y="13209"/>
                    <a:pt x="8269" y="13839"/>
                    <a:pt x="7036" y="14416"/>
                  </a:cubicBezTo>
                  <a:cubicBezTo>
                    <a:pt x="5592" y="15046"/>
                    <a:pt x="4253" y="15886"/>
                    <a:pt x="3046" y="16910"/>
                  </a:cubicBezTo>
                  <a:cubicBezTo>
                    <a:pt x="2389" y="17514"/>
                    <a:pt x="1628" y="18380"/>
                    <a:pt x="1786" y="19141"/>
                  </a:cubicBezTo>
                  <a:cubicBezTo>
                    <a:pt x="1891" y="19587"/>
                    <a:pt x="2258" y="19929"/>
                    <a:pt x="2704" y="20007"/>
                  </a:cubicBezTo>
                  <a:cubicBezTo>
                    <a:pt x="3178" y="20122"/>
                    <a:pt x="3652" y="20185"/>
                    <a:pt x="4132" y="20185"/>
                  </a:cubicBezTo>
                  <a:cubicBezTo>
                    <a:pt x="4424" y="20185"/>
                    <a:pt x="4717" y="20162"/>
                    <a:pt x="5014" y="20112"/>
                  </a:cubicBezTo>
                  <a:cubicBezTo>
                    <a:pt x="5356" y="20060"/>
                    <a:pt x="5697" y="20034"/>
                    <a:pt x="6012" y="20034"/>
                  </a:cubicBezTo>
                  <a:cubicBezTo>
                    <a:pt x="6042" y="20033"/>
                    <a:pt x="6072" y="20032"/>
                    <a:pt x="6102" y="20032"/>
                  </a:cubicBezTo>
                  <a:cubicBezTo>
                    <a:pt x="6962" y="20032"/>
                    <a:pt x="7792" y="20396"/>
                    <a:pt x="8401" y="21005"/>
                  </a:cubicBezTo>
                  <a:cubicBezTo>
                    <a:pt x="9267" y="21976"/>
                    <a:pt x="8637" y="23105"/>
                    <a:pt x="8322" y="23551"/>
                  </a:cubicBezTo>
                  <a:cubicBezTo>
                    <a:pt x="7692" y="24444"/>
                    <a:pt x="6694" y="24969"/>
                    <a:pt x="5749" y="25494"/>
                  </a:cubicBezTo>
                  <a:cubicBezTo>
                    <a:pt x="5487" y="25625"/>
                    <a:pt x="5224" y="25782"/>
                    <a:pt x="4962" y="25914"/>
                  </a:cubicBezTo>
                  <a:cubicBezTo>
                    <a:pt x="4901" y="25959"/>
                    <a:pt x="4831" y="25987"/>
                    <a:pt x="4757" y="25987"/>
                  </a:cubicBezTo>
                  <a:cubicBezTo>
                    <a:pt x="4704" y="25987"/>
                    <a:pt x="4649" y="25973"/>
                    <a:pt x="4594" y="25940"/>
                  </a:cubicBezTo>
                  <a:cubicBezTo>
                    <a:pt x="4437" y="25835"/>
                    <a:pt x="4332" y="25651"/>
                    <a:pt x="4332" y="25441"/>
                  </a:cubicBezTo>
                  <a:cubicBezTo>
                    <a:pt x="4332" y="25257"/>
                    <a:pt x="4437" y="25100"/>
                    <a:pt x="4594" y="24995"/>
                  </a:cubicBezTo>
                  <a:cubicBezTo>
                    <a:pt x="4831" y="24864"/>
                    <a:pt x="5067" y="24759"/>
                    <a:pt x="5303" y="24627"/>
                  </a:cubicBezTo>
                  <a:cubicBezTo>
                    <a:pt x="6117" y="24207"/>
                    <a:pt x="7036" y="23709"/>
                    <a:pt x="7587" y="22895"/>
                  </a:cubicBezTo>
                  <a:cubicBezTo>
                    <a:pt x="7849" y="22449"/>
                    <a:pt x="8112" y="21924"/>
                    <a:pt x="7403" y="21425"/>
                  </a:cubicBezTo>
                  <a:cubicBezTo>
                    <a:pt x="7036" y="21189"/>
                    <a:pt x="6616" y="21057"/>
                    <a:pt x="6169" y="21031"/>
                  </a:cubicBezTo>
                  <a:cubicBezTo>
                    <a:pt x="6012" y="21005"/>
                    <a:pt x="5881" y="21005"/>
                    <a:pt x="5723" y="21005"/>
                  </a:cubicBezTo>
                  <a:lnTo>
                    <a:pt x="5697" y="21005"/>
                  </a:lnTo>
                  <a:cubicBezTo>
                    <a:pt x="5356" y="21005"/>
                    <a:pt x="4988" y="21031"/>
                    <a:pt x="4673" y="21084"/>
                  </a:cubicBezTo>
                  <a:cubicBezTo>
                    <a:pt x="4317" y="21107"/>
                    <a:pt x="3966" y="21131"/>
                    <a:pt x="3624" y="21131"/>
                  </a:cubicBezTo>
                  <a:cubicBezTo>
                    <a:pt x="2833" y="21131"/>
                    <a:pt x="2094" y="21004"/>
                    <a:pt x="1471" y="20454"/>
                  </a:cubicBezTo>
                  <a:cubicBezTo>
                    <a:pt x="972" y="20086"/>
                    <a:pt x="683" y="19509"/>
                    <a:pt x="736" y="18879"/>
                  </a:cubicBezTo>
                  <a:cubicBezTo>
                    <a:pt x="814" y="17540"/>
                    <a:pt x="2468" y="15991"/>
                    <a:pt x="4017" y="14968"/>
                  </a:cubicBezTo>
                  <a:cubicBezTo>
                    <a:pt x="4936" y="14390"/>
                    <a:pt x="5933" y="13865"/>
                    <a:pt x="6931" y="13419"/>
                  </a:cubicBezTo>
                  <a:cubicBezTo>
                    <a:pt x="7639" y="13078"/>
                    <a:pt x="8348" y="12736"/>
                    <a:pt x="9057" y="12369"/>
                  </a:cubicBezTo>
                  <a:cubicBezTo>
                    <a:pt x="9529" y="12080"/>
                    <a:pt x="10028" y="11818"/>
                    <a:pt x="10527" y="11555"/>
                  </a:cubicBezTo>
                  <a:cubicBezTo>
                    <a:pt x="11131" y="11214"/>
                    <a:pt x="11787" y="10846"/>
                    <a:pt x="12443" y="10479"/>
                  </a:cubicBezTo>
                  <a:lnTo>
                    <a:pt x="12627" y="10400"/>
                  </a:lnTo>
                  <a:cubicBezTo>
                    <a:pt x="13020" y="10190"/>
                    <a:pt x="13545" y="9901"/>
                    <a:pt x="13729" y="9481"/>
                  </a:cubicBezTo>
                  <a:cubicBezTo>
                    <a:pt x="13913" y="8983"/>
                    <a:pt x="13545" y="8458"/>
                    <a:pt x="13073" y="8169"/>
                  </a:cubicBezTo>
                  <a:cubicBezTo>
                    <a:pt x="12623" y="7889"/>
                    <a:pt x="12145" y="7778"/>
                    <a:pt x="11661" y="7778"/>
                  </a:cubicBezTo>
                  <a:cubicBezTo>
                    <a:pt x="10508" y="7778"/>
                    <a:pt x="9317" y="8412"/>
                    <a:pt x="8374" y="8930"/>
                  </a:cubicBezTo>
                  <a:lnTo>
                    <a:pt x="7981" y="9114"/>
                  </a:lnTo>
                  <a:lnTo>
                    <a:pt x="7534" y="9350"/>
                  </a:lnTo>
                  <a:cubicBezTo>
                    <a:pt x="6615" y="9851"/>
                    <a:pt x="5447" y="10486"/>
                    <a:pt x="4465" y="10486"/>
                  </a:cubicBezTo>
                  <a:cubicBezTo>
                    <a:pt x="4214" y="10486"/>
                    <a:pt x="3974" y="10444"/>
                    <a:pt x="3754" y="10348"/>
                  </a:cubicBezTo>
                  <a:cubicBezTo>
                    <a:pt x="2914" y="9980"/>
                    <a:pt x="2599" y="8878"/>
                    <a:pt x="2836" y="8090"/>
                  </a:cubicBezTo>
                  <a:cubicBezTo>
                    <a:pt x="3124" y="7040"/>
                    <a:pt x="4017" y="6148"/>
                    <a:pt x="4778" y="5465"/>
                  </a:cubicBezTo>
                  <a:cubicBezTo>
                    <a:pt x="5093" y="5176"/>
                    <a:pt x="5461" y="4888"/>
                    <a:pt x="5854" y="4625"/>
                  </a:cubicBezTo>
                  <a:cubicBezTo>
                    <a:pt x="6484" y="4179"/>
                    <a:pt x="7036" y="3680"/>
                    <a:pt x="7561" y="3129"/>
                  </a:cubicBezTo>
                  <a:cubicBezTo>
                    <a:pt x="7771" y="2945"/>
                    <a:pt x="7849" y="2657"/>
                    <a:pt x="7823" y="2368"/>
                  </a:cubicBezTo>
                  <a:cubicBezTo>
                    <a:pt x="7718" y="2000"/>
                    <a:pt x="7298" y="1817"/>
                    <a:pt x="7167" y="1764"/>
                  </a:cubicBezTo>
                  <a:cubicBezTo>
                    <a:pt x="6974" y="1678"/>
                    <a:pt x="6763" y="1636"/>
                    <a:pt x="6532" y="1636"/>
                  </a:cubicBezTo>
                  <a:cubicBezTo>
                    <a:pt x="6196" y="1636"/>
                    <a:pt x="5817" y="1724"/>
                    <a:pt x="5382" y="1895"/>
                  </a:cubicBezTo>
                  <a:cubicBezTo>
                    <a:pt x="5329" y="1922"/>
                    <a:pt x="5271" y="1933"/>
                    <a:pt x="5212" y="1933"/>
                  </a:cubicBezTo>
                  <a:cubicBezTo>
                    <a:pt x="5093" y="1933"/>
                    <a:pt x="4971" y="1887"/>
                    <a:pt x="4883" y="1817"/>
                  </a:cubicBezTo>
                  <a:cubicBezTo>
                    <a:pt x="4726" y="1685"/>
                    <a:pt x="4647" y="1502"/>
                    <a:pt x="4673" y="1292"/>
                  </a:cubicBezTo>
                  <a:cubicBezTo>
                    <a:pt x="4699" y="1160"/>
                    <a:pt x="4778" y="1055"/>
                    <a:pt x="4936" y="1003"/>
                  </a:cubicBezTo>
                  <a:cubicBezTo>
                    <a:pt x="5526" y="776"/>
                    <a:pt x="6064" y="662"/>
                    <a:pt x="6555" y="662"/>
                  </a:cubicBezTo>
                  <a:close/>
                  <a:moveTo>
                    <a:pt x="6504" y="0"/>
                  </a:moveTo>
                  <a:cubicBezTo>
                    <a:pt x="5939" y="0"/>
                    <a:pt x="5326" y="133"/>
                    <a:pt x="4647" y="399"/>
                  </a:cubicBezTo>
                  <a:cubicBezTo>
                    <a:pt x="4306" y="530"/>
                    <a:pt x="4043" y="845"/>
                    <a:pt x="3991" y="1187"/>
                  </a:cubicBezTo>
                  <a:cubicBezTo>
                    <a:pt x="3938" y="1633"/>
                    <a:pt x="4122" y="2053"/>
                    <a:pt x="4463" y="2315"/>
                  </a:cubicBezTo>
                  <a:cubicBezTo>
                    <a:pt x="4669" y="2487"/>
                    <a:pt x="4931" y="2580"/>
                    <a:pt x="5190" y="2580"/>
                  </a:cubicBezTo>
                  <a:cubicBezTo>
                    <a:pt x="5328" y="2580"/>
                    <a:pt x="5464" y="2554"/>
                    <a:pt x="5592" y="2499"/>
                  </a:cubicBezTo>
                  <a:cubicBezTo>
                    <a:pt x="5841" y="2366"/>
                    <a:pt x="6122" y="2296"/>
                    <a:pt x="6401" y="2296"/>
                  </a:cubicBezTo>
                  <a:cubicBezTo>
                    <a:pt x="6563" y="2296"/>
                    <a:pt x="6724" y="2320"/>
                    <a:pt x="6878" y="2368"/>
                  </a:cubicBezTo>
                  <a:cubicBezTo>
                    <a:pt x="6983" y="2394"/>
                    <a:pt x="7062" y="2447"/>
                    <a:pt x="7141" y="2525"/>
                  </a:cubicBezTo>
                  <a:cubicBezTo>
                    <a:pt x="7114" y="2578"/>
                    <a:pt x="7088" y="2657"/>
                    <a:pt x="7036" y="2709"/>
                  </a:cubicBezTo>
                  <a:cubicBezTo>
                    <a:pt x="6537" y="3208"/>
                    <a:pt x="6012" y="3680"/>
                    <a:pt x="5434" y="4074"/>
                  </a:cubicBezTo>
                  <a:cubicBezTo>
                    <a:pt x="5041" y="4363"/>
                    <a:pt x="4647" y="4651"/>
                    <a:pt x="4306" y="4993"/>
                  </a:cubicBezTo>
                  <a:cubicBezTo>
                    <a:pt x="3466" y="5728"/>
                    <a:pt x="2521" y="6699"/>
                    <a:pt x="2153" y="7906"/>
                  </a:cubicBezTo>
                  <a:cubicBezTo>
                    <a:pt x="1864" y="8956"/>
                    <a:pt x="2258" y="10400"/>
                    <a:pt x="3439" y="10925"/>
                  </a:cubicBezTo>
                  <a:cubicBezTo>
                    <a:pt x="3757" y="11063"/>
                    <a:pt x="4093" y="11121"/>
                    <a:pt x="4436" y="11121"/>
                  </a:cubicBezTo>
                  <a:cubicBezTo>
                    <a:pt x="5597" y="11121"/>
                    <a:pt x="6851" y="10454"/>
                    <a:pt x="7823" y="9928"/>
                  </a:cubicBezTo>
                  <a:lnTo>
                    <a:pt x="8269" y="9691"/>
                  </a:lnTo>
                  <a:lnTo>
                    <a:pt x="8637" y="9481"/>
                  </a:lnTo>
                  <a:cubicBezTo>
                    <a:pt x="9561" y="8991"/>
                    <a:pt x="10635" y="8419"/>
                    <a:pt x="11605" y="8419"/>
                  </a:cubicBezTo>
                  <a:cubicBezTo>
                    <a:pt x="11984" y="8419"/>
                    <a:pt x="12347" y="8506"/>
                    <a:pt x="12679" y="8720"/>
                  </a:cubicBezTo>
                  <a:cubicBezTo>
                    <a:pt x="12915" y="8851"/>
                    <a:pt x="13125" y="9114"/>
                    <a:pt x="13073" y="9219"/>
                  </a:cubicBezTo>
                  <a:cubicBezTo>
                    <a:pt x="12994" y="9403"/>
                    <a:pt x="12548" y="9665"/>
                    <a:pt x="12285" y="9796"/>
                  </a:cubicBezTo>
                  <a:lnTo>
                    <a:pt x="12102" y="9901"/>
                  </a:lnTo>
                  <a:cubicBezTo>
                    <a:pt x="11472" y="10243"/>
                    <a:pt x="10816" y="10610"/>
                    <a:pt x="10186" y="10951"/>
                  </a:cubicBezTo>
                  <a:cubicBezTo>
                    <a:pt x="9687" y="11214"/>
                    <a:pt x="9188" y="11476"/>
                    <a:pt x="8689" y="11765"/>
                  </a:cubicBezTo>
                  <a:cubicBezTo>
                    <a:pt x="8007" y="12133"/>
                    <a:pt x="7298" y="12474"/>
                    <a:pt x="6616" y="12789"/>
                  </a:cubicBezTo>
                  <a:cubicBezTo>
                    <a:pt x="5592" y="13261"/>
                    <a:pt x="4568" y="13786"/>
                    <a:pt x="3623" y="14390"/>
                  </a:cubicBezTo>
                  <a:cubicBezTo>
                    <a:pt x="2573" y="15073"/>
                    <a:pt x="158" y="16858"/>
                    <a:pt x="27" y="18800"/>
                  </a:cubicBezTo>
                  <a:cubicBezTo>
                    <a:pt x="1" y="19640"/>
                    <a:pt x="342" y="20401"/>
                    <a:pt x="998" y="20900"/>
                  </a:cubicBezTo>
                  <a:cubicBezTo>
                    <a:pt x="1799" y="21605"/>
                    <a:pt x="2710" y="21757"/>
                    <a:pt x="3632" y="21757"/>
                  </a:cubicBezTo>
                  <a:cubicBezTo>
                    <a:pt x="3979" y="21757"/>
                    <a:pt x="4328" y="21735"/>
                    <a:pt x="4673" y="21714"/>
                  </a:cubicBezTo>
                  <a:cubicBezTo>
                    <a:pt x="4950" y="21683"/>
                    <a:pt x="5236" y="21670"/>
                    <a:pt x="5520" y="21670"/>
                  </a:cubicBezTo>
                  <a:cubicBezTo>
                    <a:pt x="5721" y="21670"/>
                    <a:pt x="5921" y="21677"/>
                    <a:pt x="6117" y="21687"/>
                  </a:cubicBezTo>
                  <a:cubicBezTo>
                    <a:pt x="6432" y="21687"/>
                    <a:pt x="6747" y="21792"/>
                    <a:pt x="7009" y="21976"/>
                  </a:cubicBezTo>
                  <a:cubicBezTo>
                    <a:pt x="7246" y="22134"/>
                    <a:pt x="7246" y="22134"/>
                    <a:pt x="7009" y="22527"/>
                  </a:cubicBezTo>
                  <a:cubicBezTo>
                    <a:pt x="6563" y="23210"/>
                    <a:pt x="5776" y="23630"/>
                    <a:pt x="4988" y="24050"/>
                  </a:cubicBezTo>
                  <a:cubicBezTo>
                    <a:pt x="4752" y="24181"/>
                    <a:pt x="4489" y="24312"/>
                    <a:pt x="4253" y="24444"/>
                  </a:cubicBezTo>
                  <a:cubicBezTo>
                    <a:pt x="3886" y="24654"/>
                    <a:pt x="3676" y="25047"/>
                    <a:pt x="3676" y="25467"/>
                  </a:cubicBezTo>
                  <a:cubicBezTo>
                    <a:pt x="3676" y="25887"/>
                    <a:pt x="3886" y="26281"/>
                    <a:pt x="4253" y="26517"/>
                  </a:cubicBezTo>
                  <a:cubicBezTo>
                    <a:pt x="4411" y="26596"/>
                    <a:pt x="4568" y="26649"/>
                    <a:pt x="4726" y="26649"/>
                  </a:cubicBezTo>
                  <a:cubicBezTo>
                    <a:pt x="4909" y="26649"/>
                    <a:pt x="5093" y="26596"/>
                    <a:pt x="5251" y="26491"/>
                  </a:cubicBezTo>
                  <a:cubicBezTo>
                    <a:pt x="5513" y="26360"/>
                    <a:pt x="5749" y="26202"/>
                    <a:pt x="6012" y="26071"/>
                  </a:cubicBezTo>
                  <a:cubicBezTo>
                    <a:pt x="7036" y="25520"/>
                    <a:pt x="8086" y="24916"/>
                    <a:pt x="8794" y="23945"/>
                  </a:cubicBezTo>
                  <a:cubicBezTo>
                    <a:pt x="9661" y="22764"/>
                    <a:pt x="9687" y="21504"/>
                    <a:pt x="8847" y="20559"/>
                  </a:cubicBezTo>
                  <a:cubicBezTo>
                    <a:pt x="8132" y="19819"/>
                    <a:pt x="7120" y="19376"/>
                    <a:pt x="6076" y="19376"/>
                  </a:cubicBezTo>
                  <a:cubicBezTo>
                    <a:pt x="6046" y="19376"/>
                    <a:pt x="6016" y="19377"/>
                    <a:pt x="5986" y="19377"/>
                  </a:cubicBezTo>
                  <a:cubicBezTo>
                    <a:pt x="5618" y="19377"/>
                    <a:pt x="5251" y="19430"/>
                    <a:pt x="4909" y="19456"/>
                  </a:cubicBezTo>
                  <a:cubicBezTo>
                    <a:pt x="4636" y="19498"/>
                    <a:pt x="4359" y="19519"/>
                    <a:pt x="4083" y="19519"/>
                  </a:cubicBezTo>
                  <a:cubicBezTo>
                    <a:pt x="3668" y="19519"/>
                    <a:pt x="3256" y="19472"/>
                    <a:pt x="2862" y="19377"/>
                  </a:cubicBezTo>
                  <a:cubicBezTo>
                    <a:pt x="2573" y="19299"/>
                    <a:pt x="2389" y="19167"/>
                    <a:pt x="2363" y="19010"/>
                  </a:cubicBezTo>
                  <a:cubicBezTo>
                    <a:pt x="2311" y="18669"/>
                    <a:pt x="2704" y="18065"/>
                    <a:pt x="3439" y="17409"/>
                  </a:cubicBezTo>
                  <a:cubicBezTo>
                    <a:pt x="4568" y="16438"/>
                    <a:pt x="5854" y="15624"/>
                    <a:pt x="7246" y="15020"/>
                  </a:cubicBezTo>
                  <a:cubicBezTo>
                    <a:pt x="8506" y="14443"/>
                    <a:pt x="9739" y="13786"/>
                    <a:pt x="10947" y="13130"/>
                  </a:cubicBezTo>
                  <a:lnTo>
                    <a:pt x="10973" y="13104"/>
                  </a:lnTo>
                  <a:cubicBezTo>
                    <a:pt x="11262" y="12946"/>
                    <a:pt x="11551" y="12789"/>
                    <a:pt x="11839" y="12658"/>
                  </a:cubicBezTo>
                  <a:cubicBezTo>
                    <a:pt x="12705" y="12238"/>
                    <a:pt x="13545" y="11739"/>
                    <a:pt x="14307" y="11161"/>
                  </a:cubicBezTo>
                  <a:cubicBezTo>
                    <a:pt x="15094" y="10610"/>
                    <a:pt x="15462" y="9639"/>
                    <a:pt x="15278" y="8694"/>
                  </a:cubicBezTo>
                  <a:cubicBezTo>
                    <a:pt x="15042" y="7618"/>
                    <a:pt x="14044" y="6646"/>
                    <a:pt x="12810" y="6305"/>
                  </a:cubicBezTo>
                  <a:cubicBezTo>
                    <a:pt x="12419" y="6203"/>
                    <a:pt x="12031" y="6159"/>
                    <a:pt x="11649" y="6159"/>
                  </a:cubicBezTo>
                  <a:cubicBezTo>
                    <a:pt x="10061" y="6159"/>
                    <a:pt x="8578" y="6930"/>
                    <a:pt x="7351" y="7565"/>
                  </a:cubicBezTo>
                  <a:cubicBezTo>
                    <a:pt x="6589" y="7985"/>
                    <a:pt x="5802" y="8353"/>
                    <a:pt x="4988" y="8641"/>
                  </a:cubicBezTo>
                  <a:lnTo>
                    <a:pt x="4857" y="8694"/>
                  </a:lnTo>
                  <a:cubicBezTo>
                    <a:pt x="4751" y="8736"/>
                    <a:pt x="4559" y="8813"/>
                    <a:pt x="4461" y="8813"/>
                  </a:cubicBezTo>
                  <a:cubicBezTo>
                    <a:pt x="4438" y="8813"/>
                    <a:pt x="4421" y="8809"/>
                    <a:pt x="4411" y="8799"/>
                  </a:cubicBezTo>
                  <a:cubicBezTo>
                    <a:pt x="4384" y="8799"/>
                    <a:pt x="4384" y="8773"/>
                    <a:pt x="4358" y="8746"/>
                  </a:cubicBezTo>
                  <a:cubicBezTo>
                    <a:pt x="4253" y="8431"/>
                    <a:pt x="4673" y="7906"/>
                    <a:pt x="4909" y="7618"/>
                  </a:cubicBezTo>
                  <a:lnTo>
                    <a:pt x="4962" y="7565"/>
                  </a:lnTo>
                  <a:cubicBezTo>
                    <a:pt x="5566" y="6856"/>
                    <a:pt x="6248" y="6253"/>
                    <a:pt x="7009" y="5701"/>
                  </a:cubicBezTo>
                  <a:cubicBezTo>
                    <a:pt x="7219" y="5544"/>
                    <a:pt x="7403" y="5386"/>
                    <a:pt x="7613" y="5229"/>
                  </a:cubicBezTo>
                  <a:lnTo>
                    <a:pt x="7692" y="5150"/>
                  </a:lnTo>
                  <a:cubicBezTo>
                    <a:pt x="8427" y="4573"/>
                    <a:pt x="9319" y="3838"/>
                    <a:pt x="9477" y="2788"/>
                  </a:cubicBezTo>
                  <a:cubicBezTo>
                    <a:pt x="9608" y="1633"/>
                    <a:pt x="8716" y="635"/>
                    <a:pt x="7744" y="242"/>
                  </a:cubicBezTo>
                  <a:cubicBezTo>
                    <a:pt x="7354" y="81"/>
                    <a:pt x="6943" y="0"/>
                    <a:pt x="650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1717250" y="4332600"/>
              <a:ext cx="429200" cy="648325"/>
            </a:xfrm>
            <a:custGeom>
              <a:avLst/>
              <a:gdLst/>
              <a:ahLst/>
              <a:cxnLst/>
              <a:rect l="l" t="t" r="r" b="b"/>
              <a:pathLst>
                <a:path w="17168" h="25933" extrusionOk="0">
                  <a:moveTo>
                    <a:pt x="7753" y="0"/>
                  </a:moveTo>
                  <a:cubicBezTo>
                    <a:pt x="7155" y="0"/>
                    <a:pt x="6558" y="150"/>
                    <a:pt x="6011" y="359"/>
                  </a:cubicBezTo>
                  <a:cubicBezTo>
                    <a:pt x="5123" y="710"/>
                    <a:pt x="5588" y="1914"/>
                    <a:pt x="6367" y="1914"/>
                  </a:cubicBezTo>
                  <a:cubicBezTo>
                    <a:pt x="6463" y="1914"/>
                    <a:pt x="6564" y="1896"/>
                    <a:pt x="6667" y="1856"/>
                  </a:cubicBezTo>
                  <a:cubicBezTo>
                    <a:pt x="6958" y="1710"/>
                    <a:pt x="7279" y="1634"/>
                    <a:pt x="7599" y="1634"/>
                  </a:cubicBezTo>
                  <a:cubicBezTo>
                    <a:pt x="7799" y="1634"/>
                    <a:pt x="7998" y="1664"/>
                    <a:pt x="8190" y="1724"/>
                  </a:cubicBezTo>
                  <a:cubicBezTo>
                    <a:pt x="8689" y="1934"/>
                    <a:pt x="8794" y="2197"/>
                    <a:pt x="8479" y="2591"/>
                  </a:cubicBezTo>
                  <a:cubicBezTo>
                    <a:pt x="7691" y="3457"/>
                    <a:pt x="6589" y="4087"/>
                    <a:pt x="5696" y="4874"/>
                  </a:cubicBezTo>
                  <a:cubicBezTo>
                    <a:pt x="4882" y="5609"/>
                    <a:pt x="3990" y="6554"/>
                    <a:pt x="3675" y="7630"/>
                  </a:cubicBezTo>
                  <a:cubicBezTo>
                    <a:pt x="3386" y="8602"/>
                    <a:pt x="3806" y="9835"/>
                    <a:pt x="4777" y="10255"/>
                  </a:cubicBezTo>
                  <a:cubicBezTo>
                    <a:pt x="5042" y="10378"/>
                    <a:pt x="5328" y="10430"/>
                    <a:pt x="5627" y="10430"/>
                  </a:cubicBezTo>
                  <a:cubicBezTo>
                    <a:pt x="6868" y="10430"/>
                    <a:pt x="8319" y="9529"/>
                    <a:pt x="9292" y="9022"/>
                  </a:cubicBezTo>
                  <a:cubicBezTo>
                    <a:pt x="10280" y="8518"/>
                    <a:pt x="11582" y="7729"/>
                    <a:pt x="12797" y="7729"/>
                  </a:cubicBezTo>
                  <a:cubicBezTo>
                    <a:pt x="13230" y="7729"/>
                    <a:pt x="13651" y="7829"/>
                    <a:pt x="14043" y="8077"/>
                  </a:cubicBezTo>
                  <a:cubicBezTo>
                    <a:pt x="14332" y="8234"/>
                    <a:pt x="14700" y="8602"/>
                    <a:pt x="14568" y="8969"/>
                  </a:cubicBezTo>
                  <a:cubicBezTo>
                    <a:pt x="14437" y="9337"/>
                    <a:pt x="13781" y="9625"/>
                    <a:pt x="13440" y="9809"/>
                  </a:cubicBezTo>
                  <a:cubicBezTo>
                    <a:pt x="12311" y="10465"/>
                    <a:pt x="11156" y="11043"/>
                    <a:pt x="10027" y="11673"/>
                  </a:cubicBezTo>
                  <a:cubicBezTo>
                    <a:pt x="8374" y="12618"/>
                    <a:pt x="6589" y="13248"/>
                    <a:pt x="4987" y="14298"/>
                  </a:cubicBezTo>
                  <a:cubicBezTo>
                    <a:pt x="3255" y="15453"/>
                    <a:pt x="0" y="18209"/>
                    <a:pt x="2389" y="20309"/>
                  </a:cubicBezTo>
                  <a:cubicBezTo>
                    <a:pt x="3106" y="20933"/>
                    <a:pt x="3930" y="21074"/>
                    <a:pt x="4788" y="21074"/>
                  </a:cubicBezTo>
                  <a:cubicBezTo>
                    <a:pt x="5489" y="21074"/>
                    <a:pt x="6213" y="20980"/>
                    <a:pt x="6917" y="20980"/>
                  </a:cubicBezTo>
                  <a:cubicBezTo>
                    <a:pt x="7053" y="20980"/>
                    <a:pt x="7189" y="20983"/>
                    <a:pt x="7324" y="20991"/>
                  </a:cubicBezTo>
                  <a:cubicBezTo>
                    <a:pt x="7691" y="20991"/>
                    <a:pt x="8059" y="21123"/>
                    <a:pt x="8400" y="21333"/>
                  </a:cubicBezTo>
                  <a:cubicBezTo>
                    <a:pt x="8820" y="21621"/>
                    <a:pt x="8767" y="21858"/>
                    <a:pt x="8479" y="22330"/>
                  </a:cubicBezTo>
                  <a:cubicBezTo>
                    <a:pt x="7849" y="23328"/>
                    <a:pt x="6589" y="23774"/>
                    <a:pt x="5617" y="24351"/>
                  </a:cubicBezTo>
                  <a:cubicBezTo>
                    <a:pt x="4834" y="24799"/>
                    <a:pt x="5215" y="25933"/>
                    <a:pt x="5913" y="25933"/>
                  </a:cubicBezTo>
                  <a:cubicBezTo>
                    <a:pt x="6034" y="25933"/>
                    <a:pt x="6164" y="25899"/>
                    <a:pt x="6300" y="25821"/>
                  </a:cubicBezTo>
                  <a:cubicBezTo>
                    <a:pt x="7507" y="25113"/>
                    <a:pt x="8899" y="24561"/>
                    <a:pt x="9739" y="23380"/>
                  </a:cubicBezTo>
                  <a:cubicBezTo>
                    <a:pt x="10421" y="22461"/>
                    <a:pt x="10631" y="21333"/>
                    <a:pt x="9817" y="20414"/>
                  </a:cubicBezTo>
                  <a:cubicBezTo>
                    <a:pt x="9135" y="19705"/>
                    <a:pt x="8190" y="19338"/>
                    <a:pt x="7192" y="19338"/>
                  </a:cubicBezTo>
                  <a:cubicBezTo>
                    <a:pt x="6510" y="19338"/>
                    <a:pt x="5757" y="19489"/>
                    <a:pt x="5028" y="19489"/>
                  </a:cubicBezTo>
                  <a:cubicBezTo>
                    <a:pt x="4664" y="19489"/>
                    <a:pt x="4305" y="19451"/>
                    <a:pt x="3964" y="19338"/>
                  </a:cubicBezTo>
                  <a:cubicBezTo>
                    <a:pt x="2441" y="18839"/>
                    <a:pt x="3727" y="17448"/>
                    <a:pt x="4436" y="16792"/>
                  </a:cubicBezTo>
                  <a:cubicBezTo>
                    <a:pt x="5591" y="15794"/>
                    <a:pt x="6904" y="14980"/>
                    <a:pt x="8321" y="14377"/>
                  </a:cubicBezTo>
                  <a:cubicBezTo>
                    <a:pt x="9607" y="13747"/>
                    <a:pt x="10815" y="13090"/>
                    <a:pt x="12049" y="12434"/>
                  </a:cubicBezTo>
                  <a:cubicBezTo>
                    <a:pt x="13151" y="11857"/>
                    <a:pt x="14358" y="11358"/>
                    <a:pt x="15330" y="10544"/>
                  </a:cubicBezTo>
                  <a:cubicBezTo>
                    <a:pt x="17167" y="9074"/>
                    <a:pt x="15907" y="6817"/>
                    <a:pt x="13938" y="6292"/>
                  </a:cubicBezTo>
                  <a:cubicBezTo>
                    <a:pt x="13571" y="6192"/>
                    <a:pt x="13207" y="6148"/>
                    <a:pt x="12846" y="6148"/>
                  </a:cubicBezTo>
                  <a:cubicBezTo>
                    <a:pt x="11403" y="6148"/>
                    <a:pt x="10017" y="6853"/>
                    <a:pt x="8715" y="7525"/>
                  </a:cubicBezTo>
                  <a:cubicBezTo>
                    <a:pt x="7954" y="7945"/>
                    <a:pt x="7140" y="8313"/>
                    <a:pt x="6326" y="8628"/>
                  </a:cubicBezTo>
                  <a:cubicBezTo>
                    <a:pt x="6104" y="8702"/>
                    <a:pt x="5865" y="8826"/>
                    <a:pt x="5662" y="8826"/>
                  </a:cubicBezTo>
                  <a:cubicBezTo>
                    <a:pt x="5504" y="8826"/>
                    <a:pt x="5368" y="8752"/>
                    <a:pt x="5276" y="8523"/>
                  </a:cubicBezTo>
                  <a:cubicBezTo>
                    <a:pt x="5092" y="7998"/>
                    <a:pt x="5644" y="7394"/>
                    <a:pt x="5932" y="7000"/>
                  </a:cubicBezTo>
                  <a:cubicBezTo>
                    <a:pt x="6694" y="6082"/>
                    <a:pt x="7717" y="5373"/>
                    <a:pt x="8636" y="4638"/>
                  </a:cubicBezTo>
                  <a:cubicBezTo>
                    <a:pt x="9345" y="4034"/>
                    <a:pt x="10237" y="3378"/>
                    <a:pt x="10369" y="2407"/>
                  </a:cubicBezTo>
                  <a:cubicBezTo>
                    <a:pt x="10500" y="1436"/>
                    <a:pt x="9712" y="569"/>
                    <a:pt x="8872" y="202"/>
                  </a:cubicBezTo>
                  <a:cubicBezTo>
                    <a:pt x="8507" y="60"/>
                    <a:pt x="8130" y="0"/>
                    <a:pt x="7753"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1747425" y="4324325"/>
              <a:ext cx="386550" cy="665625"/>
            </a:xfrm>
            <a:custGeom>
              <a:avLst/>
              <a:gdLst/>
              <a:ahLst/>
              <a:cxnLst/>
              <a:rect l="l" t="t" r="r" b="b"/>
              <a:pathLst>
                <a:path w="15462" h="26625" extrusionOk="0">
                  <a:moveTo>
                    <a:pt x="6525" y="656"/>
                  </a:moveTo>
                  <a:cubicBezTo>
                    <a:pt x="6897" y="656"/>
                    <a:pt x="7241" y="722"/>
                    <a:pt x="7560" y="848"/>
                  </a:cubicBezTo>
                  <a:cubicBezTo>
                    <a:pt x="8295" y="1137"/>
                    <a:pt x="8978" y="1898"/>
                    <a:pt x="8873" y="2685"/>
                  </a:cubicBezTo>
                  <a:cubicBezTo>
                    <a:pt x="8768" y="3499"/>
                    <a:pt x="8007" y="4103"/>
                    <a:pt x="7350" y="4628"/>
                  </a:cubicBezTo>
                  <a:lnTo>
                    <a:pt x="7245" y="4706"/>
                  </a:lnTo>
                  <a:lnTo>
                    <a:pt x="6642" y="5179"/>
                  </a:lnTo>
                  <a:cubicBezTo>
                    <a:pt x="5854" y="5756"/>
                    <a:pt x="5145" y="6413"/>
                    <a:pt x="4515" y="7121"/>
                  </a:cubicBezTo>
                  <a:lnTo>
                    <a:pt x="4463" y="7200"/>
                  </a:lnTo>
                  <a:cubicBezTo>
                    <a:pt x="4122" y="7594"/>
                    <a:pt x="3570" y="8303"/>
                    <a:pt x="3807" y="8959"/>
                  </a:cubicBezTo>
                  <a:cubicBezTo>
                    <a:pt x="3859" y="9143"/>
                    <a:pt x="3990" y="9300"/>
                    <a:pt x="4174" y="9405"/>
                  </a:cubicBezTo>
                  <a:cubicBezTo>
                    <a:pt x="4287" y="9433"/>
                    <a:pt x="4404" y="9448"/>
                    <a:pt x="4521" y="9448"/>
                  </a:cubicBezTo>
                  <a:cubicBezTo>
                    <a:pt x="4731" y="9448"/>
                    <a:pt x="4943" y="9401"/>
                    <a:pt x="5145" y="9300"/>
                  </a:cubicBezTo>
                  <a:lnTo>
                    <a:pt x="5250" y="9248"/>
                  </a:lnTo>
                  <a:cubicBezTo>
                    <a:pt x="6090" y="8933"/>
                    <a:pt x="6904" y="8565"/>
                    <a:pt x="7692" y="8145"/>
                  </a:cubicBezTo>
                  <a:cubicBezTo>
                    <a:pt x="8920" y="7510"/>
                    <a:pt x="10268" y="6806"/>
                    <a:pt x="11680" y="6806"/>
                  </a:cubicBezTo>
                  <a:cubicBezTo>
                    <a:pt x="12019" y="6806"/>
                    <a:pt x="12360" y="6846"/>
                    <a:pt x="12705" y="6938"/>
                  </a:cubicBezTo>
                  <a:cubicBezTo>
                    <a:pt x="13650" y="7148"/>
                    <a:pt x="14411" y="7883"/>
                    <a:pt x="14674" y="8828"/>
                  </a:cubicBezTo>
                  <a:cubicBezTo>
                    <a:pt x="14831" y="9536"/>
                    <a:pt x="14543" y="10245"/>
                    <a:pt x="13939" y="10639"/>
                  </a:cubicBezTo>
                  <a:cubicBezTo>
                    <a:pt x="13204" y="11190"/>
                    <a:pt x="12416" y="11663"/>
                    <a:pt x="11603" y="12056"/>
                  </a:cubicBezTo>
                  <a:cubicBezTo>
                    <a:pt x="11314" y="12188"/>
                    <a:pt x="11025" y="12345"/>
                    <a:pt x="10737" y="12503"/>
                  </a:cubicBezTo>
                  <a:lnTo>
                    <a:pt x="10684" y="12529"/>
                  </a:lnTo>
                  <a:cubicBezTo>
                    <a:pt x="9450" y="13211"/>
                    <a:pt x="8269" y="13841"/>
                    <a:pt x="7035" y="14419"/>
                  </a:cubicBezTo>
                  <a:cubicBezTo>
                    <a:pt x="5592" y="15049"/>
                    <a:pt x="4253" y="15889"/>
                    <a:pt x="3045" y="16913"/>
                  </a:cubicBezTo>
                  <a:cubicBezTo>
                    <a:pt x="2389" y="17490"/>
                    <a:pt x="1628" y="18383"/>
                    <a:pt x="1785" y="19144"/>
                  </a:cubicBezTo>
                  <a:cubicBezTo>
                    <a:pt x="1890" y="19564"/>
                    <a:pt x="2258" y="19905"/>
                    <a:pt x="2704" y="20010"/>
                  </a:cubicBezTo>
                  <a:cubicBezTo>
                    <a:pt x="3148" y="20117"/>
                    <a:pt x="3592" y="20171"/>
                    <a:pt x="4042" y="20171"/>
                  </a:cubicBezTo>
                  <a:cubicBezTo>
                    <a:pt x="4362" y="20171"/>
                    <a:pt x="4686" y="20143"/>
                    <a:pt x="5014" y="20089"/>
                  </a:cubicBezTo>
                  <a:cubicBezTo>
                    <a:pt x="5355" y="20062"/>
                    <a:pt x="5697" y="20036"/>
                    <a:pt x="6012" y="20036"/>
                  </a:cubicBezTo>
                  <a:cubicBezTo>
                    <a:pt x="6044" y="20035"/>
                    <a:pt x="6076" y="20035"/>
                    <a:pt x="6108" y="20035"/>
                  </a:cubicBezTo>
                  <a:cubicBezTo>
                    <a:pt x="6966" y="20035"/>
                    <a:pt x="7793" y="20374"/>
                    <a:pt x="8400" y="20981"/>
                  </a:cubicBezTo>
                  <a:cubicBezTo>
                    <a:pt x="9267" y="21979"/>
                    <a:pt x="8637" y="23107"/>
                    <a:pt x="8322" y="23554"/>
                  </a:cubicBezTo>
                  <a:cubicBezTo>
                    <a:pt x="7692" y="24420"/>
                    <a:pt x="6694" y="24971"/>
                    <a:pt x="5749" y="25470"/>
                  </a:cubicBezTo>
                  <a:cubicBezTo>
                    <a:pt x="5487" y="25627"/>
                    <a:pt x="5224" y="25759"/>
                    <a:pt x="4962" y="25916"/>
                  </a:cubicBezTo>
                  <a:cubicBezTo>
                    <a:pt x="4904" y="25959"/>
                    <a:pt x="4838" y="25979"/>
                    <a:pt x="4769" y="25979"/>
                  </a:cubicBezTo>
                  <a:cubicBezTo>
                    <a:pt x="4712" y="25979"/>
                    <a:pt x="4653" y="25966"/>
                    <a:pt x="4594" y="25942"/>
                  </a:cubicBezTo>
                  <a:cubicBezTo>
                    <a:pt x="4437" y="25837"/>
                    <a:pt x="4332" y="25654"/>
                    <a:pt x="4332" y="25444"/>
                  </a:cubicBezTo>
                  <a:cubicBezTo>
                    <a:pt x="4332" y="25260"/>
                    <a:pt x="4437" y="25076"/>
                    <a:pt x="4594" y="24997"/>
                  </a:cubicBezTo>
                  <a:cubicBezTo>
                    <a:pt x="4830" y="24866"/>
                    <a:pt x="5067" y="24735"/>
                    <a:pt x="5303" y="24604"/>
                  </a:cubicBezTo>
                  <a:cubicBezTo>
                    <a:pt x="6117" y="24184"/>
                    <a:pt x="7035" y="23711"/>
                    <a:pt x="7587" y="22871"/>
                  </a:cubicBezTo>
                  <a:cubicBezTo>
                    <a:pt x="7849" y="22425"/>
                    <a:pt x="8112" y="21926"/>
                    <a:pt x="7403" y="21427"/>
                  </a:cubicBezTo>
                  <a:cubicBezTo>
                    <a:pt x="7035" y="21165"/>
                    <a:pt x="6615" y="21034"/>
                    <a:pt x="6169" y="21007"/>
                  </a:cubicBezTo>
                  <a:lnTo>
                    <a:pt x="5697" y="21007"/>
                  </a:lnTo>
                  <a:cubicBezTo>
                    <a:pt x="5355" y="21007"/>
                    <a:pt x="4988" y="21034"/>
                    <a:pt x="4673" y="21086"/>
                  </a:cubicBezTo>
                  <a:cubicBezTo>
                    <a:pt x="4350" y="21101"/>
                    <a:pt x="4030" y="21117"/>
                    <a:pt x="3718" y="21117"/>
                  </a:cubicBezTo>
                  <a:cubicBezTo>
                    <a:pt x="2891" y="21117"/>
                    <a:pt x="2119" y="21002"/>
                    <a:pt x="1470" y="20430"/>
                  </a:cubicBezTo>
                  <a:cubicBezTo>
                    <a:pt x="972" y="20062"/>
                    <a:pt x="683" y="19485"/>
                    <a:pt x="735" y="18881"/>
                  </a:cubicBezTo>
                  <a:cubicBezTo>
                    <a:pt x="814" y="17516"/>
                    <a:pt x="2468" y="15968"/>
                    <a:pt x="4017" y="14970"/>
                  </a:cubicBezTo>
                  <a:cubicBezTo>
                    <a:pt x="4935" y="14393"/>
                    <a:pt x="5933" y="13868"/>
                    <a:pt x="6930" y="13421"/>
                  </a:cubicBezTo>
                  <a:cubicBezTo>
                    <a:pt x="7639" y="13080"/>
                    <a:pt x="8348" y="12739"/>
                    <a:pt x="9057" y="12345"/>
                  </a:cubicBezTo>
                  <a:cubicBezTo>
                    <a:pt x="9529" y="12083"/>
                    <a:pt x="10028" y="11820"/>
                    <a:pt x="10527" y="11558"/>
                  </a:cubicBezTo>
                  <a:cubicBezTo>
                    <a:pt x="11130" y="11190"/>
                    <a:pt x="11787" y="10849"/>
                    <a:pt x="12443" y="10481"/>
                  </a:cubicBezTo>
                  <a:lnTo>
                    <a:pt x="12626" y="10376"/>
                  </a:lnTo>
                  <a:cubicBezTo>
                    <a:pt x="13020" y="10166"/>
                    <a:pt x="13545" y="9878"/>
                    <a:pt x="13729" y="9484"/>
                  </a:cubicBezTo>
                  <a:cubicBezTo>
                    <a:pt x="13913" y="8959"/>
                    <a:pt x="13545" y="8460"/>
                    <a:pt x="13073" y="8171"/>
                  </a:cubicBezTo>
                  <a:cubicBezTo>
                    <a:pt x="12621" y="7891"/>
                    <a:pt x="12142" y="7779"/>
                    <a:pt x="11656" y="7779"/>
                  </a:cubicBezTo>
                  <a:cubicBezTo>
                    <a:pt x="10504" y="7779"/>
                    <a:pt x="9316" y="8408"/>
                    <a:pt x="8374" y="8906"/>
                  </a:cubicBezTo>
                  <a:lnTo>
                    <a:pt x="7980" y="9116"/>
                  </a:lnTo>
                  <a:lnTo>
                    <a:pt x="7534" y="9353"/>
                  </a:lnTo>
                  <a:cubicBezTo>
                    <a:pt x="6616" y="9833"/>
                    <a:pt x="5448" y="10462"/>
                    <a:pt x="4467" y="10462"/>
                  </a:cubicBezTo>
                  <a:cubicBezTo>
                    <a:pt x="4215" y="10462"/>
                    <a:pt x="3975" y="10421"/>
                    <a:pt x="3754" y="10324"/>
                  </a:cubicBezTo>
                  <a:cubicBezTo>
                    <a:pt x="2914" y="9956"/>
                    <a:pt x="2599" y="8880"/>
                    <a:pt x="2835" y="8093"/>
                  </a:cubicBezTo>
                  <a:cubicBezTo>
                    <a:pt x="3124" y="7043"/>
                    <a:pt x="4017" y="6124"/>
                    <a:pt x="4778" y="5468"/>
                  </a:cubicBezTo>
                  <a:cubicBezTo>
                    <a:pt x="5093" y="5153"/>
                    <a:pt x="5460" y="4890"/>
                    <a:pt x="5854" y="4602"/>
                  </a:cubicBezTo>
                  <a:cubicBezTo>
                    <a:pt x="6484" y="4182"/>
                    <a:pt x="7035" y="3683"/>
                    <a:pt x="7560" y="3105"/>
                  </a:cubicBezTo>
                  <a:cubicBezTo>
                    <a:pt x="7770" y="2922"/>
                    <a:pt x="7849" y="2633"/>
                    <a:pt x="7823" y="2370"/>
                  </a:cubicBezTo>
                  <a:cubicBezTo>
                    <a:pt x="7718" y="1977"/>
                    <a:pt x="7298" y="1793"/>
                    <a:pt x="7167" y="1740"/>
                  </a:cubicBezTo>
                  <a:cubicBezTo>
                    <a:pt x="6970" y="1664"/>
                    <a:pt x="6755" y="1624"/>
                    <a:pt x="6519" y="1624"/>
                  </a:cubicBezTo>
                  <a:cubicBezTo>
                    <a:pt x="6187" y="1624"/>
                    <a:pt x="5811" y="1703"/>
                    <a:pt x="5382" y="1872"/>
                  </a:cubicBezTo>
                  <a:cubicBezTo>
                    <a:pt x="5323" y="1901"/>
                    <a:pt x="5256" y="1916"/>
                    <a:pt x="5189" y="1916"/>
                  </a:cubicBezTo>
                  <a:cubicBezTo>
                    <a:pt x="5078" y="1916"/>
                    <a:pt x="4965" y="1875"/>
                    <a:pt x="4883" y="1793"/>
                  </a:cubicBezTo>
                  <a:cubicBezTo>
                    <a:pt x="4725" y="1688"/>
                    <a:pt x="4647" y="1478"/>
                    <a:pt x="4673" y="1294"/>
                  </a:cubicBezTo>
                  <a:cubicBezTo>
                    <a:pt x="4699" y="1163"/>
                    <a:pt x="4778" y="1032"/>
                    <a:pt x="4935" y="1005"/>
                  </a:cubicBezTo>
                  <a:cubicBezTo>
                    <a:pt x="5514" y="768"/>
                    <a:pt x="6042" y="656"/>
                    <a:pt x="6525" y="656"/>
                  </a:cubicBezTo>
                  <a:close/>
                  <a:moveTo>
                    <a:pt x="6485" y="1"/>
                  </a:moveTo>
                  <a:cubicBezTo>
                    <a:pt x="5925" y="1"/>
                    <a:pt x="5318" y="127"/>
                    <a:pt x="4647" y="375"/>
                  </a:cubicBezTo>
                  <a:cubicBezTo>
                    <a:pt x="4305" y="507"/>
                    <a:pt x="4043" y="822"/>
                    <a:pt x="3990" y="1189"/>
                  </a:cubicBezTo>
                  <a:cubicBezTo>
                    <a:pt x="3938" y="1609"/>
                    <a:pt x="4122" y="2055"/>
                    <a:pt x="4463" y="2318"/>
                  </a:cubicBezTo>
                  <a:cubicBezTo>
                    <a:pt x="4660" y="2482"/>
                    <a:pt x="4908" y="2564"/>
                    <a:pt x="5156" y="2564"/>
                  </a:cubicBezTo>
                  <a:cubicBezTo>
                    <a:pt x="5305" y="2564"/>
                    <a:pt x="5454" y="2534"/>
                    <a:pt x="5592" y="2475"/>
                  </a:cubicBezTo>
                  <a:cubicBezTo>
                    <a:pt x="5850" y="2355"/>
                    <a:pt x="6143" y="2291"/>
                    <a:pt x="6432" y="2291"/>
                  </a:cubicBezTo>
                  <a:cubicBezTo>
                    <a:pt x="6583" y="2291"/>
                    <a:pt x="6734" y="2308"/>
                    <a:pt x="6878" y="2344"/>
                  </a:cubicBezTo>
                  <a:cubicBezTo>
                    <a:pt x="6983" y="2397"/>
                    <a:pt x="7062" y="2449"/>
                    <a:pt x="7140" y="2502"/>
                  </a:cubicBezTo>
                  <a:cubicBezTo>
                    <a:pt x="7114" y="2580"/>
                    <a:pt x="7088" y="2633"/>
                    <a:pt x="7035" y="2685"/>
                  </a:cubicBezTo>
                  <a:cubicBezTo>
                    <a:pt x="6537" y="3210"/>
                    <a:pt x="6012" y="3683"/>
                    <a:pt x="5434" y="4077"/>
                  </a:cubicBezTo>
                  <a:cubicBezTo>
                    <a:pt x="5040" y="4365"/>
                    <a:pt x="4647" y="4654"/>
                    <a:pt x="4305" y="4969"/>
                  </a:cubicBezTo>
                  <a:cubicBezTo>
                    <a:pt x="3465" y="5704"/>
                    <a:pt x="2520" y="6701"/>
                    <a:pt x="2153" y="7883"/>
                  </a:cubicBezTo>
                  <a:cubicBezTo>
                    <a:pt x="1864" y="8959"/>
                    <a:pt x="2258" y="10403"/>
                    <a:pt x="3439" y="10928"/>
                  </a:cubicBezTo>
                  <a:cubicBezTo>
                    <a:pt x="3751" y="11063"/>
                    <a:pt x="4081" y="11121"/>
                    <a:pt x="4418" y="11121"/>
                  </a:cubicBezTo>
                  <a:cubicBezTo>
                    <a:pt x="5584" y="11121"/>
                    <a:pt x="6846" y="10433"/>
                    <a:pt x="7823" y="9904"/>
                  </a:cubicBezTo>
                  <a:lnTo>
                    <a:pt x="8269" y="9668"/>
                  </a:lnTo>
                  <a:lnTo>
                    <a:pt x="8637" y="9458"/>
                  </a:lnTo>
                  <a:cubicBezTo>
                    <a:pt x="9568" y="8982"/>
                    <a:pt x="10651" y="8411"/>
                    <a:pt x="11626" y="8411"/>
                  </a:cubicBezTo>
                  <a:cubicBezTo>
                    <a:pt x="11997" y="8411"/>
                    <a:pt x="12353" y="8494"/>
                    <a:pt x="12679" y="8696"/>
                  </a:cubicBezTo>
                  <a:cubicBezTo>
                    <a:pt x="12915" y="8854"/>
                    <a:pt x="13125" y="9090"/>
                    <a:pt x="13073" y="9195"/>
                  </a:cubicBezTo>
                  <a:cubicBezTo>
                    <a:pt x="12994" y="9405"/>
                    <a:pt x="12548" y="9641"/>
                    <a:pt x="12285" y="9773"/>
                  </a:cubicBezTo>
                  <a:lnTo>
                    <a:pt x="12102" y="9878"/>
                  </a:lnTo>
                  <a:cubicBezTo>
                    <a:pt x="11472" y="10245"/>
                    <a:pt x="10815" y="10613"/>
                    <a:pt x="10185" y="10928"/>
                  </a:cubicBezTo>
                  <a:cubicBezTo>
                    <a:pt x="9687" y="11216"/>
                    <a:pt x="9188" y="11479"/>
                    <a:pt x="8689" y="11741"/>
                  </a:cubicBezTo>
                  <a:cubicBezTo>
                    <a:pt x="8007" y="12135"/>
                    <a:pt x="7298" y="12450"/>
                    <a:pt x="6615" y="12791"/>
                  </a:cubicBezTo>
                  <a:cubicBezTo>
                    <a:pt x="5592" y="13238"/>
                    <a:pt x="4568" y="13789"/>
                    <a:pt x="3623" y="14393"/>
                  </a:cubicBezTo>
                  <a:cubicBezTo>
                    <a:pt x="2573" y="15075"/>
                    <a:pt x="158" y="16860"/>
                    <a:pt x="27" y="18802"/>
                  </a:cubicBezTo>
                  <a:cubicBezTo>
                    <a:pt x="1" y="19616"/>
                    <a:pt x="342" y="20404"/>
                    <a:pt x="998" y="20902"/>
                  </a:cubicBezTo>
                  <a:cubicBezTo>
                    <a:pt x="1778" y="21590"/>
                    <a:pt x="2664" y="21738"/>
                    <a:pt x="3562" y="21738"/>
                  </a:cubicBezTo>
                  <a:cubicBezTo>
                    <a:pt x="3932" y="21738"/>
                    <a:pt x="4305" y="21713"/>
                    <a:pt x="4673" y="21690"/>
                  </a:cubicBezTo>
                  <a:cubicBezTo>
                    <a:pt x="5007" y="21671"/>
                    <a:pt x="5354" y="21653"/>
                    <a:pt x="5696" y="21653"/>
                  </a:cubicBezTo>
                  <a:cubicBezTo>
                    <a:pt x="5838" y="21653"/>
                    <a:pt x="5978" y="21656"/>
                    <a:pt x="6117" y="21664"/>
                  </a:cubicBezTo>
                  <a:cubicBezTo>
                    <a:pt x="6432" y="21690"/>
                    <a:pt x="6747" y="21795"/>
                    <a:pt x="7009" y="21952"/>
                  </a:cubicBezTo>
                  <a:cubicBezTo>
                    <a:pt x="7245" y="22110"/>
                    <a:pt x="7245" y="22136"/>
                    <a:pt x="7009" y="22530"/>
                  </a:cubicBezTo>
                  <a:cubicBezTo>
                    <a:pt x="6563" y="23212"/>
                    <a:pt x="5775" y="23632"/>
                    <a:pt x="4988" y="24026"/>
                  </a:cubicBezTo>
                  <a:cubicBezTo>
                    <a:pt x="4752" y="24157"/>
                    <a:pt x="4489" y="24289"/>
                    <a:pt x="4253" y="24420"/>
                  </a:cubicBezTo>
                  <a:cubicBezTo>
                    <a:pt x="3885" y="24630"/>
                    <a:pt x="3675" y="25024"/>
                    <a:pt x="3675" y="25444"/>
                  </a:cubicBezTo>
                  <a:cubicBezTo>
                    <a:pt x="3675" y="25890"/>
                    <a:pt x="3885" y="26284"/>
                    <a:pt x="4253" y="26520"/>
                  </a:cubicBezTo>
                  <a:cubicBezTo>
                    <a:pt x="4410" y="26599"/>
                    <a:pt x="4568" y="26625"/>
                    <a:pt x="4725" y="26625"/>
                  </a:cubicBezTo>
                  <a:cubicBezTo>
                    <a:pt x="4909" y="26625"/>
                    <a:pt x="5093" y="26572"/>
                    <a:pt x="5250" y="26467"/>
                  </a:cubicBezTo>
                  <a:cubicBezTo>
                    <a:pt x="5487" y="26336"/>
                    <a:pt x="5749" y="26205"/>
                    <a:pt x="6012" y="26047"/>
                  </a:cubicBezTo>
                  <a:cubicBezTo>
                    <a:pt x="7035" y="25496"/>
                    <a:pt x="8085" y="24919"/>
                    <a:pt x="8794" y="23921"/>
                  </a:cubicBezTo>
                  <a:cubicBezTo>
                    <a:pt x="9634" y="22740"/>
                    <a:pt x="9660" y="21480"/>
                    <a:pt x="8847" y="20561"/>
                  </a:cubicBezTo>
                  <a:cubicBezTo>
                    <a:pt x="8108" y="19797"/>
                    <a:pt x="7122" y="19379"/>
                    <a:pt x="6056" y="19379"/>
                  </a:cubicBezTo>
                  <a:cubicBezTo>
                    <a:pt x="6024" y="19379"/>
                    <a:pt x="5992" y="19379"/>
                    <a:pt x="5959" y="19380"/>
                  </a:cubicBezTo>
                  <a:cubicBezTo>
                    <a:pt x="5618" y="19380"/>
                    <a:pt x="5250" y="19406"/>
                    <a:pt x="4909" y="19432"/>
                  </a:cubicBezTo>
                  <a:cubicBezTo>
                    <a:pt x="4614" y="19489"/>
                    <a:pt x="4314" y="19517"/>
                    <a:pt x="4016" y="19517"/>
                  </a:cubicBezTo>
                  <a:cubicBezTo>
                    <a:pt x="3624" y="19517"/>
                    <a:pt x="3234" y="19469"/>
                    <a:pt x="2862" y="19380"/>
                  </a:cubicBezTo>
                  <a:cubicBezTo>
                    <a:pt x="2573" y="19275"/>
                    <a:pt x="2389" y="19144"/>
                    <a:pt x="2363" y="19012"/>
                  </a:cubicBezTo>
                  <a:cubicBezTo>
                    <a:pt x="2310" y="18671"/>
                    <a:pt x="2704" y="18041"/>
                    <a:pt x="3439" y="17385"/>
                  </a:cubicBezTo>
                  <a:cubicBezTo>
                    <a:pt x="4568" y="16414"/>
                    <a:pt x="5854" y="15626"/>
                    <a:pt x="7245" y="15023"/>
                  </a:cubicBezTo>
                  <a:cubicBezTo>
                    <a:pt x="8505" y="14419"/>
                    <a:pt x="9739" y="13763"/>
                    <a:pt x="10947" y="13106"/>
                  </a:cubicBezTo>
                  <a:lnTo>
                    <a:pt x="10973" y="13080"/>
                  </a:lnTo>
                  <a:cubicBezTo>
                    <a:pt x="11262" y="12923"/>
                    <a:pt x="11550" y="12791"/>
                    <a:pt x="11839" y="12634"/>
                  </a:cubicBezTo>
                  <a:cubicBezTo>
                    <a:pt x="12705" y="12240"/>
                    <a:pt x="13545" y="11741"/>
                    <a:pt x="14306" y="11164"/>
                  </a:cubicBezTo>
                  <a:cubicBezTo>
                    <a:pt x="15094" y="10586"/>
                    <a:pt x="15461" y="9641"/>
                    <a:pt x="15278" y="8696"/>
                  </a:cubicBezTo>
                  <a:cubicBezTo>
                    <a:pt x="15041" y="7594"/>
                    <a:pt x="14044" y="6623"/>
                    <a:pt x="12810" y="6308"/>
                  </a:cubicBezTo>
                  <a:cubicBezTo>
                    <a:pt x="12405" y="6197"/>
                    <a:pt x="12004" y="6149"/>
                    <a:pt x="11610" y="6149"/>
                  </a:cubicBezTo>
                  <a:cubicBezTo>
                    <a:pt x="10037" y="6149"/>
                    <a:pt x="8568" y="6917"/>
                    <a:pt x="7350" y="7568"/>
                  </a:cubicBezTo>
                  <a:cubicBezTo>
                    <a:pt x="6589" y="7961"/>
                    <a:pt x="5802" y="8329"/>
                    <a:pt x="4988" y="8644"/>
                  </a:cubicBezTo>
                  <a:lnTo>
                    <a:pt x="4857" y="8696"/>
                  </a:lnTo>
                  <a:cubicBezTo>
                    <a:pt x="4740" y="8720"/>
                    <a:pt x="4519" y="8806"/>
                    <a:pt x="4435" y="8806"/>
                  </a:cubicBezTo>
                  <a:cubicBezTo>
                    <a:pt x="4424" y="8806"/>
                    <a:pt x="4416" y="8804"/>
                    <a:pt x="4410" y="8801"/>
                  </a:cubicBezTo>
                  <a:cubicBezTo>
                    <a:pt x="4384" y="8775"/>
                    <a:pt x="4384" y="8749"/>
                    <a:pt x="4358" y="8749"/>
                  </a:cubicBezTo>
                  <a:cubicBezTo>
                    <a:pt x="4253" y="8408"/>
                    <a:pt x="4673" y="7909"/>
                    <a:pt x="4909" y="7594"/>
                  </a:cubicBezTo>
                  <a:lnTo>
                    <a:pt x="4962" y="7541"/>
                  </a:lnTo>
                  <a:cubicBezTo>
                    <a:pt x="5565" y="6859"/>
                    <a:pt x="6248" y="6229"/>
                    <a:pt x="7009" y="5704"/>
                  </a:cubicBezTo>
                  <a:cubicBezTo>
                    <a:pt x="7219" y="5546"/>
                    <a:pt x="7403" y="5389"/>
                    <a:pt x="7613" y="5205"/>
                  </a:cubicBezTo>
                  <a:lnTo>
                    <a:pt x="7692" y="5153"/>
                  </a:lnTo>
                  <a:cubicBezTo>
                    <a:pt x="8427" y="4575"/>
                    <a:pt x="9319" y="3840"/>
                    <a:pt x="9477" y="2764"/>
                  </a:cubicBezTo>
                  <a:cubicBezTo>
                    <a:pt x="9608" y="1635"/>
                    <a:pt x="8715" y="612"/>
                    <a:pt x="7744" y="244"/>
                  </a:cubicBezTo>
                  <a:cubicBezTo>
                    <a:pt x="7348" y="81"/>
                    <a:pt x="6932" y="1"/>
                    <a:pt x="6485"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9"/>
          <p:cNvGrpSpPr/>
          <p:nvPr/>
        </p:nvGrpSpPr>
        <p:grpSpPr>
          <a:xfrm flipH="1">
            <a:off x="0" y="-45987"/>
            <a:ext cx="588675" cy="617400"/>
            <a:chOff x="1150250" y="3165075"/>
            <a:chExt cx="588675" cy="617400"/>
          </a:xfrm>
        </p:grpSpPr>
        <p:sp>
          <p:nvSpPr>
            <p:cNvPr id="579" name="Google Shape;579;p9"/>
            <p:cNvSpPr/>
            <p:nvPr/>
          </p:nvSpPr>
          <p:spPr>
            <a:xfrm>
              <a:off x="1166650" y="3246975"/>
              <a:ext cx="565050" cy="527600"/>
            </a:xfrm>
            <a:custGeom>
              <a:avLst/>
              <a:gdLst/>
              <a:ahLst/>
              <a:cxnLst/>
              <a:rect l="l" t="t" r="r" b="b"/>
              <a:pathLst>
                <a:path w="22602" h="21104" extrusionOk="0">
                  <a:moveTo>
                    <a:pt x="11463" y="3624"/>
                  </a:moveTo>
                  <a:cubicBezTo>
                    <a:pt x="14713" y="3624"/>
                    <a:pt x="17620" y="5936"/>
                    <a:pt x="18244" y="9266"/>
                  </a:cubicBezTo>
                  <a:cubicBezTo>
                    <a:pt x="19119" y="13838"/>
                    <a:pt x="15478" y="17491"/>
                    <a:pt x="11436" y="17491"/>
                  </a:cubicBezTo>
                  <a:cubicBezTo>
                    <a:pt x="10140" y="17491"/>
                    <a:pt x="8803" y="17116"/>
                    <a:pt x="7561" y="16275"/>
                  </a:cubicBezTo>
                  <a:cubicBezTo>
                    <a:pt x="2468" y="12810"/>
                    <a:pt x="4096" y="4909"/>
                    <a:pt x="10133" y="3754"/>
                  </a:cubicBezTo>
                  <a:cubicBezTo>
                    <a:pt x="10579" y="3666"/>
                    <a:pt x="11024" y="3624"/>
                    <a:pt x="11463" y="3624"/>
                  </a:cubicBezTo>
                  <a:close/>
                  <a:moveTo>
                    <a:pt x="11423" y="0"/>
                  </a:moveTo>
                  <a:cubicBezTo>
                    <a:pt x="10769" y="0"/>
                    <a:pt x="10109" y="60"/>
                    <a:pt x="9451" y="184"/>
                  </a:cubicBezTo>
                  <a:cubicBezTo>
                    <a:pt x="3728" y="1313"/>
                    <a:pt x="1" y="6825"/>
                    <a:pt x="1103" y="12547"/>
                  </a:cubicBezTo>
                  <a:cubicBezTo>
                    <a:pt x="1917" y="16747"/>
                    <a:pt x="5146" y="20028"/>
                    <a:pt x="9346" y="20895"/>
                  </a:cubicBezTo>
                  <a:cubicBezTo>
                    <a:pt x="10044" y="21035"/>
                    <a:pt x="10746" y="21104"/>
                    <a:pt x="11441" y="21104"/>
                  </a:cubicBezTo>
                  <a:cubicBezTo>
                    <a:pt x="14899" y="21104"/>
                    <a:pt x="18198" y="19409"/>
                    <a:pt x="20187" y="16459"/>
                  </a:cubicBezTo>
                  <a:cubicBezTo>
                    <a:pt x="22575" y="12915"/>
                    <a:pt x="22602" y="8295"/>
                    <a:pt x="20265" y="4751"/>
                  </a:cubicBezTo>
                  <a:cubicBezTo>
                    <a:pt x="18273" y="1741"/>
                    <a:pt x="14938" y="0"/>
                    <a:pt x="1142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1168625" y="3238750"/>
              <a:ext cx="570300" cy="543725"/>
            </a:xfrm>
            <a:custGeom>
              <a:avLst/>
              <a:gdLst/>
              <a:ahLst/>
              <a:cxnLst/>
              <a:rect l="l" t="t" r="r" b="b"/>
              <a:pathLst>
                <a:path w="22812" h="21749" extrusionOk="0">
                  <a:moveTo>
                    <a:pt x="11378" y="4279"/>
                  </a:moveTo>
                  <a:cubicBezTo>
                    <a:pt x="14476" y="4279"/>
                    <a:pt x="17248" y="6470"/>
                    <a:pt x="17850" y="9621"/>
                  </a:cubicBezTo>
                  <a:cubicBezTo>
                    <a:pt x="18686" y="13998"/>
                    <a:pt x="15210" y="17500"/>
                    <a:pt x="11352" y="17500"/>
                  </a:cubicBezTo>
                  <a:cubicBezTo>
                    <a:pt x="10119" y="17500"/>
                    <a:pt x="8848" y="17142"/>
                    <a:pt x="7665" y="16341"/>
                  </a:cubicBezTo>
                  <a:cubicBezTo>
                    <a:pt x="2809" y="13060"/>
                    <a:pt x="4358" y="5527"/>
                    <a:pt x="10133" y="4398"/>
                  </a:cubicBezTo>
                  <a:cubicBezTo>
                    <a:pt x="10551" y="4318"/>
                    <a:pt x="10967" y="4279"/>
                    <a:pt x="11378" y="4279"/>
                  </a:cubicBezTo>
                  <a:close/>
                  <a:moveTo>
                    <a:pt x="11397" y="3633"/>
                  </a:moveTo>
                  <a:cubicBezTo>
                    <a:pt x="10937" y="3633"/>
                    <a:pt x="10471" y="3677"/>
                    <a:pt x="10002" y="3768"/>
                  </a:cubicBezTo>
                  <a:cubicBezTo>
                    <a:pt x="6327" y="4477"/>
                    <a:pt x="3807" y="7836"/>
                    <a:pt x="4148" y="11564"/>
                  </a:cubicBezTo>
                  <a:cubicBezTo>
                    <a:pt x="4515" y="15291"/>
                    <a:pt x="7639" y="18126"/>
                    <a:pt x="11367" y="18126"/>
                  </a:cubicBezTo>
                  <a:cubicBezTo>
                    <a:pt x="15645" y="18126"/>
                    <a:pt x="19005" y="14451"/>
                    <a:pt x="18585" y="10199"/>
                  </a:cubicBezTo>
                  <a:cubicBezTo>
                    <a:pt x="18235" y="6398"/>
                    <a:pt x="15048" y="3633"/>
                    <a:pt x="11397" y="3633"/>
                  </a:cubicBezTo>
                  <a:close/>
                  <a:moveTo>
                    <a:pt x="11408" y="665"/>
                  </a:moveTo>
                  <a:cubicBezTo>
                    <a:pt x="16200" y="665"/>
                    <a:pt x="20472" y="4058"/>
                    <a:pt x="21420" y="8939"/>
                  </a:cubicBezTo>
                  <a:cubicBezTo>
                    <a:pt x="22181" y="13008"/>
                    <a:pt x="20449" y="17129"/>
                    <a:pt x="17010" y="19413"/>
                  </a:cubicBezTo>
                  <a:cubicBezTo>
                    <a:pt x="15297" y="20541"/>
                    <a:pt x="13341" y="21106"/>
                    <a:pt x="11385" y="21106"/>
                  </a:cubicBezTo>
                  <a:cubicBezTo>
                    <a:pt x="9384" y="21106"/>
                    <a:pt x="7383" y="20515"/>
                    <a:pt x="5644" y="19334"/>
                  </a:cubicBezTo>
                  <a:cubicBezTo>
                    <a:pt x="2232" y="17024"/>
                    <a:pt x="525" y="12876"/>
                    <a:pt x="1365" y="8834"/>
                  </a:cubicBezTo>
                  <a:cubicBezTo>
                    <a:pt x="2205" y="4792"/>
                    <a:pt x="5382" y="1642"/>
                    <a:pt x="9450" y="854"/>
                  </a:cubicBezTo>
                  <a:cubicBezTo>
                    <a:pt x="10108" y="726"/>
                    <a:pt x="10763" y="665"/>
                    <a:pt x="11408" y="665"/>
                  </a:cubicBezTo>
                  <a:close/>
                  <a:moveTo>
                    <a:pt x="11389" y="0"/>
                  </a:moveTo>
                  <a:cubicBezTo>
                    <a:pt x="10707" y="0"/>
                    <a:pt x="10015" y="64"/>
                    <a:pt x="9319" y="198"/>
                  </a:cubicBezTo>
                  <a:cubicBezTo>
                    <a:pt x="3807" y="1274"/>
                    <a:pt x="1" y="6340"/>
                    <a:pt x="552" y="11905"/>
                  </a:cubicBezTo>
                  <a:cubicBezTo>
                    <a:pt x="1077" y="17496"/>
                    <a:pt x="5775" y="21749"/>
                    <a:pt x="11367" y="21749"/>
                  </a:cubicBezTo>
                  <a:cubicBezTo>
                    <a:pt x="17798" y="21749"/>
                    <a:pt x="22811" y="16236"/>
                    <a:pt x="22208" y="9858"/>
                  </a:cubicBezTo>
                  <a:cubicBezTo>
                    <a:pt x="21671" y="4161"/>
                    <a:pt x="16876" y="0"/>
                    <a:pt x="11389"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1150250" y="3173200"/>
              <a:ext cx="565050" cy="527450"/>
            </a:xfrm>
            <a:custGeom>
              <a:avLst/>
              <a:gdLst/>
              <a:ahLst/>
              <a:cxnLst/>
              <a:rect l="l" t="t" r="r" b="b"/>
              <a:pathLst>
                <a:path w="22602" h="21098" extrusionOk="0">
                  <a:moveTo>
                    <a:pt x="11425" y="3617"/>
                  </a:moveTo>
                  <a:cubicBezTo>
                    <a:pt x="14690" y="3617"/>
                    <a:pt x="17617" y="5931"/>
                    <a:pt x="18244" y="9251"/>
                  </a:cubicBezTo>
                  <a:cubicBezTo>
                    <a:pt x="19119" y="13843"/>
                    <a:pt x="15476" y="17502"/>
                    <a:pt x="11434" y="17502"/>
                  </a:cubicBezTo>
                  <a:cubicBezTo>
                    <a:pt x="10139" y="17502"/>
                    <a:pt x="8802" y="17127"/>
                    <a:pt x="7560" y="16286"/>
                  </a:cubicBezTo>
                  <a:cubicBezTo>
                    <a:pt x="2468" y="12821"/>
                    <a:pt x="4095" y="4920"/>
                    <a:pt x="10133" y="3739"/>
                  </a:cubicBezTo>
                  <a:cubicBezTo>
                    <a:pt x="10567" y="3657"/>
                    <a:pt x="10999" y="3617"/>
                    <a:pt x="11425" y="3617"/>
                  </a:cubicBezTo>
                  <a:close/>
                  <a:moveTo>
                    <a:pt x="11470" y="1"/>
                  </a:moveTo>
                  <a:cubicBezTo>
                    <a:pt x="10801" y="1"/>
                    <a:pt x="10125" y="64"/>
                    <a:pt x="9450" y="195"/>
                  </a:cubicBezTo>
                  <a:cubicBezTo>
                    <a:pt x="3728" y="1297"/>
                    <a:pt x="1" y="6836"/>
                    <a:pt x="1103" y="12558"/>
                  </a:cubicBezTo>
                  <a:cubicBezTo>
                    <a:pt x="1917" y="16732"/>
                    <a:pt x="5145" y="20040"/>
                    <a:pt x="9345" y="20880"/>
                  </a:cubicBezTo>
                  <a:cubicBezTo>
                    <a:pt x="10054" y="21027"/>
                    <a:pt x="10765" y="21098"/>
                    <a:pt x="11470" y="21098"/>
                  </a:cubicBezTo>
                  <a:cubicBezTo>
                    <a:pt x="14917" y="21098"/>
                    <a:pt x="18203" y="19390"/>
                    <a:pt x="20186" y="16470"/>
                  </a:cubicBezTo>
                  <a:cubicBezTo>
                    <a:pt x="22575" y="12926"/>
                    <a:pt x="22601" y="8306"/>
                    <a:pt x="20265" y="4736"/>
                  </a:cubicBezTo>
                  <a:cubicBezTo>
                    <a:pt x="18282" y="1739"/>
                    <a:pt x="14967" y="1"/>
                    <a:pt x="11470" y="1"/>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152225" y="3165075"/>
              <a:ext cx="570300" cy="543900"/>
            </a:xfrm>
            <a:custGeom>
              <a:avLst/>
              <a:gdLst/>
              <a:ahLst/>
              <a:cxnLst/>
              <a:rect l="l" t="t" r="r" b="b"/>
              <a:pathLst>
                <a:path w="22812" h="21756" extrusionOk="0">
                  <a:moveTo>
                    <a:pt x="11378" y="4286"/>
                  </a:moveTo>
                  <a:cubicBezTo>
                    <a:pt x="14476" y="4286"/>
                    <a:pt x="17247" y="6477"/>
                    <a:pt x="17850" y="9628"/>
                  </a:cubicBezTo>
                  <a:cubicBezTo>
                    <a:pt x="18686" y="14007"/>
                    <a:pt x="15205" y="17496"/>
                    <a:pt x="11345" y="17496"/>
                  </a:cubicBezTo>
                  <a:cubicBezTo>
                    <a:pt x="10114" y="17496"/>
                    <a:pt x="8845" y="17141"/>
                    <a:pt x="7665" y="16348"/>
                  </a:cubicBezTo>
                  <a:cubicBezTo>
                    <a:pt x="2809" y="13041"/>
                    <a:pt x="4358" y="5507"/>
                    <a:pt x="10133" y="4405"/>
                  </a:cubicBezTo>
                  <a:cubicBezTo>
                    <a:pt x="10551" y="4325"/>
                    <a:pt x="10967" y="4286"/>
                    <a:pt x="11378" y="4286"/>
                  </a:cubicBezTo>
                  <a:close/>
                  <a:moveTo>
                    <a:pt x="11388" y="3615"/>
                  </a:moveTo>
                  <a:cubicBezTo>
                    <a:pt x="10931" y="3615"/>
                    <a:pt x="10468" y="3658"/>
                    <a:pt x="10001" y="3749"/>
                  </a:cubicBezTo>
                  <a:cubicBezTo>
                    <a:pt x="6326" y="4457"/>
                    <a:pt x="3806" y="7844"/>
                    <a:pt x="4148" y="11571"/>
                  </a:cubicBezTo>
                  <a:cubicBezTo>
                    <a:pt x="4515" y="15298"/>
                    <a:pt x="7639" y="18133"/>
                    <a:pt x="11366" y="18133"/>
                  </a:cubicBezTo>
                  <a:cubicBezTo>
                    <a:pt x="15645" y="18133"/>
                    <a:pt x="19005" y="14458"/>
                    <a:pt x="18585" y="10180"/>
                  </a:cubicBezTo>
                  <a:cubicBezTo>
                    <a:pt x="18235" y="6399"/>
                    <a:pt x="15043" y="3615"/>
                    <a:pt x="11388" y="3615"/>
                  </a:cubicBezTo>
                  <a:close/>
                  <a:moveTo>
                    <a:pt x="11369" y="654"/>
                  </a:moveTo>
                  <a:cubicBezTo>
                    <a:pt x="16177" y="654"/>
                    <a:pt x="20469" y="4052"/>
                    <a:pt x="21420" y="8946"/>
                  </a:cubicBezTo>
                  <a:cubicBezTo>
                    <a:pt x="22181" y="12988"/>
                    <a:pt x="20449" y="17136"/>
                    <a:pt x="17010" y="19393"/>
                  </a:cubicBezTo>
                  <a:cubicBezTo>
                    <a:pt x="15292" y="20525"/>
                    <a:pt x="13330" y="21090"/>
                    <a:pt x="11368" y="21090"/>
                  </a:cubicBezTo>
                  <a:cubicBezTo>
                    <a:pt x="9372" y="21090"/>
                    <a:pt x="7378" y="20506"/>
                    <a:pt x="5644" y="19341"/>
                  </a:cubicBezTo>
                  <a:cubicBezTo>
                    <a:pt x="2231" y="17031"/>
                    <a:pt x="525" y="12883"/>
                    <a:pt x="1365" y="8815"/>
                  </a:cubicBezTo>
                  <a:cubicBezTo>
                    <a:pt x="2205" y="4772"/>
                    <a:pt x="5381" y="1622"/>
                    <a:pt x="9450" y="835"/>
                  </a:cubicBezTo>
                  <a:cubicBezTo>
                    <a:pt x="10094" y="713"/>
                    <a:pt x="10736" y="654"/>
                    <a:pt x="11369" y="654"/>
                  </a:cubicBezTo>
                  <a:close/>
                  <a:moveTo>
                    <a:pt x="11417" y="0"/>
                  </a:moveTo>
                  <a:cubicBezTo>
                    <a:pt x="10726" y="0"/>
                    <a:pt x="10024" y="67"/>
                    <a:pt x="9319" y="205"/>
                  </a:cubicBezTo>
                  <a:cubicBezTo>
                    <a:pt x="3806" y="1255"/>
                    <a:pt x="0" y="6321"/>
                    <a:pt x="552" y="11912"/>
                  </a:cubicBezTo>
                  <a:cubicBezTo>
                    <a:pt x="1076" y="17477"/>
                    <a:pt x="5775" y="21756"/>
                    <a:pt x="11366" y="21756"/>
                  </a:cubicBezTo>
                  <a:cubicBezTo>
                    <a:pt x="17797" y="21756"/>
                    <a:pt x="22811" y="16217"/>
                    <a:pt x="22207" y="9838"/>
                  </a:cubicBezTo>
                  <a:cubicBezTo>
                    <a:pt x="21671" y="4174"/>
                    <a:pt x="16892" y="0"/>
                    <a:pt x="11417"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9"/>
          <p:cNvGrpSpPr/>
          <p:nvPr/>
        </p:nvGrpSpPr>
        <p:grpSpPr>
          <a:xfrm rot="540216" flipH="1">
            <a:off x="7743221" y="135788"/>
            <a:ext cx="469885" cy="466610"/>
            <a:chOff x="1036725" y="560325"/>
            <a:chExt cx="469875" cy="466600"/>
          </a:xfrm>
        </p:grpSpPr>
        <p:sp>
          <p:nvSpPr>
            <p:cNvPr id="584" name="Google Shape;584;p9"/>
            <p:cNvSpPr/>
            <p:nvPr/>
          </p:nvSpPr>
          <p:spPr>
            <a:xfrm>
              <a:off x="1066900" y="641700"/>
              <a:ext cx="425275" cy="368825"/>
            </a:xfrm>
            <a:custGeom>
              <a:avLst/>
              <a:gdLst/>
              <a:ahLst/>
              <a:cxnLst/>
              <a:rect l="l" t="t" r="r" b="b"/>
              <a:pathLst>
                <a:path w="17011" h="14753" extrusionOk="0">
                  <a:moveTo>
                    <a:pt x="1" y="0"/>
                  </a:moveTo>
                  <a:lnTo>
                    <a:pt x="8532" y="14753"/>
                  </a:lnTo>
                  <a:lnTo>
                    <a:pt x="1701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1053125" y="633825"/>
              <a:ext cx="453475" cy="393100"/>
            </a:xfrm>
            <a:custGeom>
              <a:avLst/>
              <a:gdLst/>
              <a:ahLst/>
              <a:cxnLst/>
              <a:rect l="l" t="t" r="r" b="b"/>
              <a:pathLst>
                <a:path w="18139" h="15724" extrusionOk="0">
                  <a:moveTo>
                    <a:pt x="17010" y="657"/>
                  </a:moveTo>
                  <a:lnTo>
                    <a:pt x="9083" y="14411"/>
                  </a:lnTo>
                  <a:lnTo>
                    <a:pt x="1129" y="657"/>
                  </a:lnTo>
                  <a:close/>
                  <a:moveTo>
                    <a:pt x="1" y="0"/>
                  </a:moveTo>
                  <a:lnTo>
                    <a:pt x="9083" y="15724"/>
                  </a:lnTo>
                  <a:lnTo>
                    <a:pt x="1813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1050500" y="568200"/>
              <a:ext cx="425275" cy="368175"/>
            </a:xfrm>
            <a:custGeom>
              <a:avLst/>
              <a:gdLst/>
              <a:ahLst/>
              <a:cxnLst/>
              <a:rect l="l" t="t" r="r" b="b"/>
              <a:pathLst>
                <a:path w="17011" h="14727" extrusionOk="0">
                  <a:moveTo>
                    <a:pt x="1" y="1"/>
                  </a:moveTo>
                  <a:lnTo>
                    <a:pt x="8532" y="14727"/>
                  </a:lnTo>
                  <a:lnTo>
                    <a:pt x="170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1036725" y="560325"/>
              <a:ext cx="453475" cy="392450"/>
            </a:xfrm>
            <a:custGeom>
              <a:avLst/>
              <a:gdLst/>
              <a:ahLst/>
              <a:cxnLst/>
              <a:rect l="l" t="t" r="r" b="b"/>
              <a:pathLst>
                <a:path w="18139" h="15698" extrusionOk="0">
                  <a:moveTo>
                    <a:pt x="17010" y="631"/>
                  </a:moveTo>
                  <a:lnTo>
                    <a:pt x="9083" y="14385"/>
                  </a:lnTo>
                  <a:lnTo>
                    <a:pt x="1129" y="631"/>
                  </a:lnTo>
                  <a:close/>
                  <a:moveTo>
                    <a:pt x="0" y="1"/>
                  </a:moveTo>
                  <a:lnTo>
                    <a:pt x="9083" y="15698"/>
                  </a:lnTo>
                  <a:lnTo>
                    <a:pt x="18139"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flipH="1">
            <a:off x="7234675" y="4548750"/>
            <a:ext cx="509125" cy="385875"/>
            <a:chOff x="600475" y="4370525"/>
            <a:chExt cx="509125" cy="385875"/>
          </a:xfrm>
        </p:grpSpPr>
        <p:sp>
          <p:nvSpPr>
            <p:cNvPr id="589" name="Google Shape;589;p9"/>
            <p:cNvSpPr/>
            <p:nvPr/>
          </p:nvSpPr>
          <p:spPr>
            <a:xfrm>
              <a:off x="629425" y="4420050"/>
              <a:ext cx="480175" cy="328250"/>
            </a:xfrm>
            <a:custGeom>
              <a:avLst/>
              <a:gdLst/>
              <a:ahLst/>
              <a:cxnLst/>
              <a:rect l="l" t="t" r="r" b="b"/>
              <a:pathLst>
                <a:path w="19207" h="13130" extrusionOk="0">
                  <a:moveTo>
                    <a:pt x="12656" y="1"/>
                  </a:moveTo>
                  <a:cubicBezTo>
                    <a:pt x="12518" y="1"/>
                    <a:pt x="12372" y="36"/>
                    <a:pt x="12224" y="116"/>
                  </a:cubicBezTo>
                  <a:cubicBezTo>
                    <a:pt x="10412" y="1087"/>
                    <a:pt x="7341" y="1901"/>
                    <a:pt x="7525" y="4526"/>
                  </a:cubicBezTo>
                  <a:cubicBezTo>
                    <a:pt x="7625" y="5905"/>
                    <a:pt x="8632" y="6375"/>
                    <a:pt x="9773" y="6375"/>
                  </a:cubicBezTo>
                  <a:cubicBezTo>
                    <a:pt x="10739" y="6375"/>
                    <a:pt x="11800" y="6038"/>
                    <a:pt x="12486" y="5629"/>
                  </a:cubicBezTo>
                  <a:cubicBezTo>
                    <a:pt x="13193" y="5204"/>
                    <a:pt x="14118" y="4376"/>
                    <a:pt x="15022" y="4376"/>
                  </a:cubicBezTo>
                  <a:cubicBezTo>
                    <a:pt x="15292" y="4376"/>
                    <a:pt x="15560" y="4450"/>
                    <a:pt x="15820" y="4631"/>
                  </a:cubicBezTo>
                  <a:cubicBezTo>
                    <a:pt x="16791" y="5340"/>
                    <a:pt x="15846" y="6810"/>
                    <a:pt x="15321" y="7519"/>
                  </a:cubicBezTo>
                  <a:cubicBezTo>
                    <a:pt x="13825" y="9487"/>
                    <a:pt x="10937" y="10879"/>
                    <a:pt x="8523" y="11246"/>
                  </a:cubicBezTo>
                  <a:cubicBezTo>
                    <a:pt x="8107" y="11311"/>
                    <a:pt x="7687" y="11343"/>
                    <a:pt x="7267" y="11343"/>
                  </a:cubicBezTo>
                  <a:cubicBezTo>
                    <a:pt x="5299" y="11343"/>
                    <a:pt x="3340" y="10636"/>
                    <a:pt x="1934" y="9251"/>
                  </a:cubicBezTo>
                  <a:cubicBezTo>
                    <a:pt x="1741" y="9058"/>
                    <a:pt x="1525" y="8978"/>
                    <a:pt x="1317" y="8978"/>
                  </a:cubicBezTo>
                  <a:cubicBezTo>
                    <a:pt x="616" y="8978"/>
                    <a:pt x="0" y="9890"/>
                    <a:pt x="648" y="10537"/>
                  </a:cubicBezTo>
                  <a:cubicBezTo>
                    <a:pt x="2382" y="12249"/>
                    <a:pt x="4812" y="13130"/>
                    <a:pt x="7241" y="13130"/>
                  </a:cubicBezTo>
                  <a:cubicBezTo>
                    <a:pt x="7643" y="13130"/>
                    <a:pt x="8045" y="13106"/>
                    <a:pt x="8444" y="13057"/>
                  </a:cubicBezTo>
                  <a:cubicBezTo>
                    <a:pt x="11121" y="12690"/>
                    <a:pt x="13641" y="11561"/>
                    <a:pt x="15662" y="9776"/>
                  </a:cubicBezTo>
                  <a:cubicBezTo>
                    <a:pt x="17290" y="8359"/>
                    <a:pt x="19206" y="5314"/>
                    <a:pt x="17211" y="3424"/>
                  </a:cubicBezTo>
                  <a:cubicBezTo>
                    <a:pt x="16602" y="2852"/>
                    <a:pt x="15812" y="2552"/>
                    <a:pt x="15004" y="2552"/>
                  </a:cubicBezTo>
                  <a:cubicBezTo>
                    <a:pt x="14663" y="2552"/>
                    <a:pt x="14318" y="2606"/>
                    <a:pt x="13982" y="2715"/>
                  </a:cubicBezTo>
                  <a:cubicBezTo>
                    <a:pt x="12722" y="3109"/>
                    <a:pt x="11777" y="4290"/>
                    <a:pt x="10465" y="4552"/>
                  </a:cubicBezTo>
                  <a:cubicBezTo>
                    <a:pt x="10298" y="4584"/>
                    <a:pt x="10081" y="4623"/>
                    <a:pt x="9883" y="4623"/>
                  </a:cubicBezTo>
                  <a:cubicBezTo>
                    <a:pt x="9585" y="4623"/>
                    <a:pt x="9331" y="4533"/>
                    <a:pt x="9363" y="4185"/>
                  </a:cubicBezTo>
                  <a:cubicBezTo>
                    <a:pt x="9389" y="3739"/>
                    <a:pt x="9861" y="3397"/>
                    <a:pt x="10202" y="3161"/>
                  </a:cubicBezTo>
                  <a:cubicBezTo>
                    <a:pt x="11095" y="2531"/>
                    <a:pt x="12171" y="2216"/>
                    <a:pt x="13116" y="1691"/>
                  </a:cubicBezTo>
                  <a:cubicBezTo>
                    <a:pt x="13991" y="1220"/>
                    <a:pt x="13466" y="1"/>
                    <a:pt x="12656"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616925" y="4411875"/>
              <a:ext cx="472325" cy="344525"/>
            </a:xfrm>
            <a:custGeom>
              <a:avLst/>
              <a:gdLst/>
              <a:ahLst/>
              <a:cxnLst/>
              <a:rect l="l" t="t" r="r" b="b"/>
              <a:pathLst>
                <a:path w="18893" h="13781" extrusionOk="0">
                  <a:moveTo>
                    <a:pt x="13173" y="627"/>
                  </a:moveTo>
                  <a:cubicBezTo>
                    <a:pt x="13268" y="627"/>
                    <a:pt x="13367" y="653"/>
                    <a:pt x="13459" y="706"/>
                  </a:cubicBezTo>
                  <a:cubicBezTo>
                    <a:pt x="13642" y="837"/>
                    <a:pt x="13774" y="1047"/>
                    <a:pt x="13774" y="1283"/>
                  </a:cubicBezTo>
                  <a:cubicBezTo>
                    <a:pt x="13774" y="1467"/>
                    <a:pt x="13669" y="1624"/>
                    <a:pt x="13485" y="1703"/>
                  </a:cubicBezTo>
                  <a:cubicBezTo>
                    <a:pt x="13117" y="1913"/>
                    <a:pt x="12724" y="2097"/>
                    <a:pt x="12330" y="2254"/>
                  </a:cubicBezTo>
                  <a:cubicBezTo>
                    <a:pt x="11700" y="2517"/>
                    <a:pt x="11096" y="2806"/>
                    <a:pt x="10545" y="3173"/>
                  </a:cubicBezTo>
                  <a:cubicBezTo>
                    <a:pt x="10099" y="3488"/>
                    <a:pt x="9600" y="3882"/>
                    <a:pt x="9548" y="4433"/>
                  </a:cubicBezTo>
                  <a:cubicBezTo>
                    <a:pt x="9521" y="4669"/>
                    <a:pt x="9600" y="4879"/>
                    <a:pt x="9758" y="5037"/>
                  </a:cubicBezTo>
                  <a:cubicBezTo>
                    <a:pt x="9946" y="5196"/>
                    <a:pt x="10174" y="5252"/>
                    <a:pt x="10425" y="5252"/>
                  </a:cubicBezTo>
                  <a:cubicBezTo>
                    <a:pt x="10628" y="5252"/>
                    <a:pt x="10847" y="5215"/>
                    <a:pt x="11070" y="5168"/>
                  </a:cubicBezTo>
                  <a:cubicBezTo>
                    <a:pt x="11805" y="4958"/>
                    <a:pt x="12487" y="4643"/>
                    <a:pt x="13091" y="4171"/>
                  </a:cubicBezTo>
                  <a:cubicBezTo>
                    <a:pt x="13564" y="3829"/>
                    <a:pt x="14089" y="3541"/>
                    <a:pt x="14640" y="3331"/>
                  </a:cubicBezTo>
                  <a:cubicBezTo>
                    <a:pt x="14931" y="3239"/>
                    <a:pt x="15231" y="3194"/>
                    <a:pt x="15529" y="3194"/>
                  </a:cubicBezTo>
                  <a:cubicBezTo>
                    <a:pt x="16254" y="3194"/>
                    <a:pt x="16970" y="3459"/>
                    <a:pt x="17527" y="3961"/>
                  </a:cubicBezTo>
                  <a:cubicBezTo>
                    <a:pt x="18026" y="4433"/>
                    <a:pt x="18289" y="5089"/>
                    <a:pt x="18262" y="5772"/>
                  </a:cubicBezTo>
                  <a:cubicBezTo>
                    <a:pt x="18236" y="7216"/>
                    <a:pt x="17081" y="8869"/>
                    <a:pt x="15979" y="9867"/>
                  </a:cubicBezTo>
                  <a:cubicBezTo>
                    <a:pt x="13984" y="11599"/>
                    <a:pt x="11542" y="12702"/>
                    <a:pt x="8944" y="13069"/>
                  </a:cubicBezTo>
                  <a:cubicBezTo>
                    <a:pt x="8572" y="13110"/>
                    <a:pt x="8202" y="13130"/>
                    <a:pt x="7834" y="13130"/>
                  </a:cubicBezTo>
                  <a:cubicBezTo>
                    <a:pt x="5369" y="13130"/>
                    <a:pt x="3029" y="12227"/>
                    <a:pt x="1384" y="10628"/>
                  </a:cubicBezTo>
                  <a:cubicBezTo>
                    <a:pt x="1148" y="10392"/>
                    <a:pt x="1148" y="10024"/>
                    <a:pt x="1384" y="9814"/>
                  </a:cubicBezTo>
                  <a:cubicBezTo>
                    <a:pt x="1489" y="9709"/>
                    <a:pt x="1646" y="9631"/>
                    <a:pt x="1830" y="9631"/>
                  </a:cubicBezTo>
                  <a:cubicBezTo>
                    <a:pt x="1847" y="9627"/>
                    <a:pt x="1865" y="9626"/>
                    <a:pt x="1883" y="9626"/>
                  </a:cubicBezTo>
                  <a:cubicBezTo>
                    <a:pt x="2002" y="9626"/>
                    <a:pt x="2133" y="9697"/>
                    <a:pt x="2224" y="9788"/>
                  </a:cubicBezTo>
                  <a:cubicBezTo>
                    <a:pt x="3623" y="11165"/>
                    <a:pt x="5695" y="11960"/>
                    <a:pt x="7820" y="11960"/>
                  </a:cubicBezTo>
                  <a:cubicBezTo>
                    <a:pt x="8246" y="11960"/>
                    <a:pt x="8675" y="11928"/>
                    <a:pt x="9101" y="11862"/>
                  </a:cubicBezTo>
                  <a:cubicBezTo>
                    <a:pt x="11385" y="11521"/>
                    <a:pt x="14456" y="10182"/>
                    <a:pt x="16110" y="8003"/>
                  </a:cubicBezTo>
                  <a:cubicBezTo>
                    <a:pt x="16845" y="7006"/>
                    <a:pt x="17186" y="6192"/>
                    <a:pt x="17081" y="5536"/>
                  </a:cubicBezTo>
                  <a:cubicBezTo>
                    <a:pt x="17029" y="5194"/>
                    <a:pt x="16819" y="4879"/>
                    <a:pt x="16530" y="4669"/>
                  </a:cubicBezTo>
                  <a:cubicBezTo>
                    <a:pt x="16212" y="4437"/>
                    <a:pt x="15883" y="4344"/>
                    <a:pt x="15555" y="4344"/>
                  </a:cubicBezTo>
                  <a:cubicBezTo>
                    <a:pt x="14771" y="4344"/>
                    <a:pt x="13990" y="4874"/>
                    <a:pt x="13380" y="5299"/>
                  </a:cubicBezTo>
                  <a:cubicBezTo>
                    <a:pt x="13196" y="5431"/>
                    <a:pt x="13012" y="5562"/>
                    <a:pt x="12829" y="5641"/>
                  </a:cubicBezTo>
                  <a:cubicBezTo>
                    <a:pt x="12146" y="6061"/>
                    <a:pt x="11172" y="6352"/>
                    <a:pt x="10311" y="6352"/>
                  </a:cubicBezTo>
                  <a:cubicBezTo>
                    <a:pt x="9880" y="6352"/>
                    <a:pt x="9478" y="6279"/>
                    <a:pt x="9154" y="6113"/>
                  </a:cubicBezTo>
                  <a:cubicBezTo>
                    <a:pt x="8681" y="5851"/>
                    <a:pt x="8366" y="5352"/>
                    <a:pt x="8393" y="4801"/>
                  </a:cubicBezTo>
                  <a:cubicBezTo>
                    <a:pt x="8235" y="2911"/>
                    <a:pt x="10125" y="2018"/>
                    <a:pt x="11752" y="1257"/>
                  </a:cubicBezTo>
                  <a:cubicBezTo>
                    <a:pt x="12172" y="1073"/>
                    <a:pt x="12566" y="890"/>
                    <a:pt x="12907" y="706"/>
                  </a:cubicBezTo>
                  <a:cubicBezTo>
                    <a:pt x="12986" y="653"/>
                    <a:pt x="13078" y="627"/>
                    <a:pt x="13173" y="627"/>
                  </a:cubicBezTo>
                  <a:close/>
                  <a:moveTo>
                    <a:pt x="13113" y="0"/>
                  </a:moveTo>
                  <a:cubicBezTo>
                    <a:pt x="12915" y="0"/>
                    <a:pt x="12718" y="53"/>
                    <a:pt x="12540" y="155"/>
                  </a:cubicBezTo>
                  <a:cubicBezTo>
                    <a:pt x="12199" y="338"/>
                    <a:pt x="11831" y="496"/>
                    <a:pt x="11437" y="680"/>
                  </a:cubicBezTo>
                  <a:cubicBezTo>
                    <a:pt x="9679" y="1493"/>
                    <a:pt x="7500" y="2517"/>
                    <a:pt x="7658" y="4879"/>
                  </a:cubicBezTo>
                  <a:cubicBezTo>
                    <a:pt x="7684" y="5641"/>
                    <a:pt x="8104" y="6349"/>
                    <a:pt x="8813" y="6717"/>
                  </a:cubicBezTo>
                  <a:cubicBezTo>
                    <a:pt x="9234" y="6932"/>
                    <a:pt x="9732" y="7020"/>
                    <a:pt x="10248" y="7020"/>
                  </a:cubicBezTo>
                  <a:cubicBezTo>
                    <a:pt x="11303" y="7020"/>
                    <a:pt x="12429" y="6650"/>
                    <a:pt x="13117" y="6244"/>
                  </a:cubicBezTo>
                  <a:cubicBezTo>
                    <a:pt x="13275" y="6139"/>
                    <a:pt x="13485" y="6008"/>
                    <a:pt x="13669" y="5851"/>
                  </a:cubicBezTo>
                  <a:cubicBezTo>
                    <a:pt x="14366" y="5380"/>
                    <a:pt x="14969" y="5003"/>
                    <a:pt x="15496" y="5003"/>
                  </a:cubicBezTo>
                  <a:cubicBezTo>
                    <a:pt x="15703" y="5003"/>
                    <a:pt x="15899" y="5061"/>
                    <a:pt x="16084" y="5194"/>
                  </a:cubicBezTo>
                  <a:cubicBezTo>
                    <a:pt x="16241" y="5299"/>
                    <a:pt x="16346" y="5483"/>
                    <a:pt x="16372" y="5667"/>
                  </a:cubicBezTo>
                  <a:cubicBezTo>
                    <a:pt x="16425" y="6113"/>
                    <a:pt x="16136" y="6796"/>
                    <a:pt x="15506" y="7636"/>
                  </a:cubicBezTo>
                  <a:cubicBezTo>
                    <a:pt x="14194" y="9368"/>
                    <a:pt x="11516" y="10838"/>
                    <a:pt x="8944" y="11232"/>
                  </a:cubicBezTo>
                  <a:cubicBezTo>
                    <a:pt x="8545" y="11295"/>
                    <a:pt x="8143" y="11325"/>
                    <a:pt x="7744" y="11325"/>
                  </a:cubicBezTo>
                  <a:cubicBezTo>
                    <a:pt x="5808" y="11325"/>
                    <a:pt x="3928" y="10604"/>
                    <a:pt x="2644" y="9342"/>
                  </a:cubicBezTo>
                  <a:cubicBezTo>
                    <a:pt x="2374" y="9066"/>
                    <a:pt x="2071" y="8950"/>
                    <a:pt x="1780" y="8950"/>
                  </a:cubicBezTo>
                  <a:cubicBezTo>
                    <a:pt x="826" y="8950"/>
                    <a:pt x="0" y="10189"/>
                    <a:pt x="885" y="11074"/>
                  </a:cubicBezTo>
                  <a:cubicBezTo>
                    <a:pt x="2701" y="12813"/>
                    <a:pt x="5090" y="13780"/>
                    <a:pt x="7591" y="13780"/>
                  </a:cubicBezTo>
                  <a:cubicBezTo>
                    <a:pt x="7657" y="13780"/>
                    <a:pt x="7723" y="13779"/>
                    <a:pt x="7789" y="13778"/>
                  </a:cubicBezTo>
                  <a:cubicBezTo>
                    <a:pt x="8183" y="13778"/>
                    <a:pt x="8576" y="13752"/>
                    <a:pt x="8944" y="13726"/>
                  </a:cubicBezTo>
                  <a:cubicBezTo>
                    <a:pt x="11700" y="13332"/>
                    <a:pt x="14272" y="12177"/>
                    <a:pt x="16346" y="10339"/>
                  </a:cubicBezTo>
                  <a:cubicBezTo>
                    <a:pt x="17501" y="9342"/>
                    <a:pt x="18814" y="7557"/>
                    <a:pt x="18866" y="5772"/>
                  </a:cubicBezTo>
                  <a:cubicBezTo>
                    <a:pt x="18892" y="4906"/>
                    <a:pt x="18525" y="4092"/>
                    <a:pt x="17895" y="3514"/>
                  </a:cubicBezTo>
                  <a:cubicBezTo>
                    <a:pt x="17229" y="2885"/>
                    <a:pt x="16354" y="2543"/>
                    <a:pt x="15463" y="2543"/>
                  </a:cubicBezTo>
                  <a:cubicBezTo>
                    <a:pt x="15091" y="2543"/>
                    <a:pt x="14715" y="2603"/>
                    <a:pt x="14351" y="2727"/>
                  </a:cubicBezTo>
                  <a:cubicBezTo>
                    <a:pt x="13747" y="2937"/>
                    <a:pt x="13170" y="3252"/>
                    <a:pt x="12671" y="3646"/>
                  </a:cubicBezTo>
                  <a:cubicBezTo>
                    <a:pt x="12120" y="4039"/>
                    <a:pt x="11516" y="4354"/>
                    <a:pt x="10860" y="4538"/>
                  </a:cubicBezTo>
                  <a:cubicBezTo>
                    <a:pt x="10609" y="4598"/>
                    <a:pt x="10446" y="4614"/>
                    <a:pt x="10339" y="4614"/>
                  </a:cubicBezTo>
                  <a:cubicBezTo>
                    <a:pt x="10211" y="4614"/>
                    <a:pt x="10166" y="4591"/>
                    <a:pt x="10151" y="4591"/>
                  </a:cubicBezTo>
                  <a:cubicBezTo>
                    <a:pt x="10151" y="4564"/>
                    <a:pt x="10151" y="4538"/>
                    <a:pt x="10151" y="4538"/>
                  </a:cubicBezTo>
                  <a:cubicBezTo>
                    <a:pt x="10204" y="4197"/>
                    <a:pt x="10676" y="3882"/>
                    <a:pt x="10860" y="3751"/>
                  </a:cubicBezTo>
                  <a:cubicBezTo>
                    <a:pt x="11385" y="3409"/>
                    <a:pt x="11936" y="3121"/>
                    <a:pt x="12540" y="2884"/>
                  </a:cubicBezTo>
                  <a:cubicBezTo>
                    <a:pt x="12934" y="2701"/>
                    <a:pt x="13354" y="2517"/>
                    <a:pt x="13747" y="2307"/>
                  </a:cubicBezTo>
                  <a:cubicBezTo>
                    <a:pt x="14115" y="2123"/>
                    <a:pt x="14351" y="1729"/>
                    <a:pt x="14351" y="1336"/>
                  </a:cubicBezTo>
                  <a:cubicBezTo>
                    <a:pt x="14377" y="863"/>
                    <a:pt x="14115" y="417"/>
                    <a:pt x="13721" y="181"/>
                  </a:cubicBezTo>
                  <a:cubicBezTo>
                    <a:pt x="13532" y="59"/>
                    <a:pt x="13322" y="0"/>
                    <a:pt x="1311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613075" y="4379175"/>
              <a:ext cx="480100" cy="328250"/>
            </a:xfrm>
            <a:custGeom>
              <a:avLst/>
              <a:gdLst/>
              <a:ahLst/>
              <a:cxnLst/>
              <a:rect l="l" t="t" r="r" b="b"/>
              <a:pathLst>
                <a:path w="19204" h="13130" extrusionOk="0">
                  <a:moveTo>
                    <a:pt x="12664" y="0"/>
                  </a:moveTo>
                  <a:cubicBezTo>
                    <a:pt x="12524" y="0"/>
                    <a:pt x="12374" y="38"/>
                    <a:pt x="12221" y="124"/>
                  </a:cubicBezTo>
                  <a:cubicBezTo>
                    <a:pt x="10410" y="1095"/>
                    <a:pt x="7339" y="1883"/>
                    <a:pt x="7523" y="4507"/>
                  </a:cubicBezTo>
                  <a:cubicBezTo>
                    <a:pt x="7623" y="5896"/>
                    <a:pt x="8645" y="6372"/>
                    <a:pt x="9796" y="6372"/>
                  </a:cubicBezTo>
                  <a:cubicBezTo>
                    <a:pt x="10755" y="6372"/>
                    <a:pt x="11804" y="6042"/>
                    <a:pt x="12484" y="5636"/>
                  </a:cubicBezTo>
                  <a:cubicBezTo>
                    <a:pt x="13189" y="5213"/>
                    <a:pt x="14111" y="4372"/>
                    <a:pt x="15012" y="4372"/>
                  </a:cubicBezTo>
                  <a:cubicBezTo>
                    <a:pt x="15284" y="4372"/>
                    <a:pt x="15555" y="4450"/>
                    <a:pt x="15818" y="4639"/>
                  </a:cubicBezTo>
                  <a:cubicBezTo>
                    <a:pt x="16789" y="5347"/>
                    <a:pt x="15844" y="6791"/>
                    <a:pt x="15319" y="7526"/>
                  </a:cubicBezTo>
                  <a:cubicBezTo>
                    <a:pt x="13823" y="9495"/>
                    <a:pt x="10935" y="10886"/>
                    <a:pt x="8520" y="11254"/>
                  </a:cubicBezTo>
                  <a:cubicBezTo>
                    <a:pt x="8117" y="11312"/>
                    <a:pt x="7709" y="11341"/>
                    <a:pt x="7302" y="11341"/>
                  </a:cubicBezTo>
                  <a:cubicBezTo>
                    <a:pt x="5321" y="11341"/>
                    <a:pt x="3347" y="10652"/>
                    <a:pt x="1932" y="9259"/>
                  </a:cubicBezTo>
                  <a:cubicBezTo>
                    <a:pt x="1736" y="9063"/>
                    <a:pt x="1517" y="8982"/>
                    <a:pt x="1306" y="8982"/>
                  </a:cubicBezTo>
                  <a:cubicBezTo>
                    <a:pt x="609" y="8982"/>
                    <a:pt x="1" y="9874"/>
                    <a:pt x="645" y="10519"/>
                  </a:cubicBezTo>
                  <a:cubicBezTo>
                    <a:pt x="2391" y="12265"/>
                    <a:pt x="4843" y="13129"/>
                    <a:pt x="7288" y="13129"/>
                  </a:cubicBezTo>
                  <a:cubicBezTo>
                    <a:pt x="7674" y="13129"/>
                    <a:pt x="8059" y="13108"/>
                    <a:pt x="8442" y="13065"/>
                  </a:cubicBezTo>
                  <a:cubicBezTo>
                    <a:pt x="11119" y="12697"/>
                    <a:pt x="13639" y="11542"/>
                    <a:pt x="15660" y="9784"/>
                  </a:cubicBezTo>
                  <a:cubicBezTo>
                    <a:pt x="17288" y="8340"/>
                    <a:pt x="19204" y="5321"/>
                    <a:pt x="17209" y="3431"/>
                  </a:cubicBezTo>
                  <a:cubicBezTo>
                    <a:pt x="16600" y="2859"/>
                    <a:pt x="15810" y="2560"/>
                    <a:pt x="15002" y="2560"/>
                  </a:cubicBezTo>
                  <a:cubicBezTo>
                    <a:pt x="14660" y="2560"/>
                    <a:pt x="14316" y="2613"/>
                    <a:pt x="13980" y="2722"/>
                  </a:cubicBezTo>
                  <a:cubicBezTo>
                    <a:pt x="12720" y="3116"/>
                    <a:pt x="11775" y="4271"/>
                    <a:pt x="10463" y="4534"/>
                  </a:cubicBezTo>
                  <a:cubicBezTo>
                    <a:pt x="10296" y="4565"/>
                    <a:pt x="10079" y="4605"/>
                    <a:pt x="9881" y="4605"/>
                  </a:cubicBezTo>
                  <a:cubicBezTo>
                    <a:pt x="9583" y="4605"/>
                    <a:pt x="9329" y="4514"/>
                    <a:pt x="9360" y="4166"/>
                  </a:cubicBezTo>
                  <a:cubicBezTo>
                    <a:pt x="9387" y="3746"/>
                    <a:pt x="9859" y="3379"/>
                    <a:pt x="10200" y="3142"/>
                  </a:cubicBezTo>
                  <a:cubicBezTo>
                    <a:pt x="11093" y="2539"/>
                    <a:pt x="12169" y="2224"/>
                    <a:pt x="13114" y="1699"/>
                  </a:cubicBezTo>
                  <a:cubicBezTo>
                    <a:pt x="13985" y="1230"/>
                    <a:pt x="13469" y="0"/>
                    <a:pt x="12664"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600475" y="4370525"/>
              <a:ext cx="472375" cy="345150"/>
            </a:xfrm>
            <a:custGeom>
              <a:avLst/>
              <a:gdLst/>
              <a:ahLst/>
              <a:cxnLst/>
              <a:rect l="l" t="t" r="r" b="b"/>
              <a:pathLst>
                <a:path w="18895" h="13806" extrusionOk="0">
                  <a:moveTo>
                    <a:pt x="13175" y="627"/>
                  </a:moveTo>
                  <a:cubicBezTo>
                    <a:pt x="13270" y="627"/>
                    <a:pt x="13369" y="654"/>
                    <a:pt x="13460" y="706"/>
                  </a:cubicBezTo>
                  <a:cubicBezTo>
                    <a:pt x="13644" y="837"/>
                    <a:pt x="13775" y="1047"/>
                    <a:pt x="13775" y="1284"/>
                  </a:cubicBezTo>
                  <a:cubicBezTo>
                    <a:pt x="13775" y="1494"/>
                    <a:pt x="13670" y="1651"/>
                    <a:pt x="13487" y="1730"/>
                  </a:cubicBezTo>
                  <a:cubicBezTo>
                    <a:pt x="13119" y="1940"/>
                    <a:pt x="12725" y="2097"/>
                    <a:pt x="12332" y="2255"/>
                  </a:cubicBezTo>
                  <a:cubicBezTo>
                    <a:pt x="11702" y="2517"/>
                    <a:pt x="11098" y="2832"/>
                    <a:pt x="10547" y="3200"/>
                  </a:cubicBezTo>
                  <a:cubicBezTo>
                    <a:pt x="10101" y="3488"/>
                    <a:pt x="9602" y="3908"/>
                    <a:pt x="9549" y="4460"/>
                  </a:cubicBezTo>
                  <a:cubicBezTo>
                    <a:pt x="9523" y="4670"/>
                    <a:pt x="9602" y="4906"/>
                    <a:pt x="9759" y="5063"/>
                  </a:cubicBezTo>
                  <a:cubicBezTo>
                    <a:pt x="9942" y="5204"/>
                    <a:pt x="10163" y="5254"/>
                    <a:pt x="10406" y="5254"/>
                  </a:cubicBezTo>
                  <a:cubicBezTo>
                    <a:pt x="10615" y="5254"/>
                    <a:pt x="10841" y="5217"/>
                    <a:pt x="11072" y="5168"/>
                  </a:cubicBezTo>
                  <a:cubicBezTo>
                    <a:pt x="11807" y="4985"/>
                    <a:pt x="12489" y="4643"/>
                    <a:pt x="13093" y="4197"/>
                  </a:cubicBezTo>
                  <a:cubicBezTo>
                    <a:pt x="13565" y="3856"/>
                    <a:pt x="14090" y="3567"/>
                    <a:pt x="14642" y="3357"/>
                  </a:cubicBezTo>
                  <a:cubicBezTo>
                    <a:pt x="14943" y="3254"/>
                    <a:pt x="15253" y="3204"/>
                    <a:pt x="15562" y="3204"/>
                  </a:cubicBezTo>
                  <a:cubicBezTo>
                    <a:pt x="16276" y="3204"/>
                    <a:pt x="16979" y="3474"/>
                    <a:pt x="17529" y="3987"/>
                  </a:cubicBezTo>
                  <a:cubicBezTo>
                    <a:pt x="18028" y="4433"/>
                    <a:pt x="18290" y="5090"/>
                    <a:pt x="18264" y="5772"/>
                  </a:cubicBezTo>
                  <a:cubicBezTo>
                    <a:pt x="18238" y="7216"/>
                    <a:pt x="17083" y="8896"/>
                    <a:pt x="15980" y="9867"/>
                  </a:cubicBezTo>
                  <a:cubicBezTo>
                    <a:pt x="13985" y="11600"/>
                    <a:pt x="11544" y="12728"/>
                    <a:pt x="8946" y="13070"/>
                  </a:cubicBezTo>
                  <a:cubicBezTo>
                    <a:pt x="8551" y="13117"/>
                    <a:pt x="8158" y="13140"/>
                    <a:pt x="7768" y="13140"/>
                  </a:cubicBezTo>
                  <a:cubicBezTo>
                    <a:pt x="5328" y="13140"/>
                    <a:pt x="3015" y="12235"/>
                    <a:pt x="1386" y="10628"/>
                  </a:cubicBezTo>
                  <a:cubicBezTo>
                    <a:pt x="1149" y="10418"/>
                    <a:pt x="1149" y="10051"/>
                    <a:pt x="1386" y="9841"/>
                  </a:cubicBezTo>
                  <a:cubicBezTo>
                    <a:pt x="1491" y="9710"/>
                    <a:pt x="1648" y="9631"/>
                    <a:pt x="1832" y="9631"/>
                  </a:cubicBezTo>
                  <a:cubicBezTo>
                    <a:pt x="1963" y="9631"/>
                    <a:pt x="2121" y="9683"/>
                    <a:pt x="2226" y="9788"/>
                  </a:cubicBezTo>
                  <a:cubicBezTo>
                    <a:pt x="3633" y="11196"/>
                    <a:pt x="5723" y="11977"/>
                    <a:pt x="7861" y="11977"/>
                  </a:cubicBezTo>
                  <a:cubicBezTo>
                    <a:pt x="8275" y="11977"/>
                    <a:pt x="8690" y="11948"/>
                    <a:pt x="9103" y="11888"/>
                  </a:cubicBezTo>
                  <a:cubicBezTo>
                    <a:pt x="11387" y="11521"/>
                    <a:pt x="14458" y="10208"/>
                    <a:pt x="16112" y="8030"/>
                  </a:cubicBezTo>
                  <a:cubicBezTo>
                    <a:pt x="16847" y="7032"/>
                    <a:pt x="17188" y="6218"/>
                    <a:pt x="17083" y="5562"/>
                  </a:cubicBezTo>
                  <a:cubicBezTo>
                    <a:pt x="17030" y="5195"/>
                    <a:pt x="16820" y="4880"/>
                    <a:pt x="16532" y="4670"/>
                  </a:cubicBezTo>
                  <a:cubicBezTo>
                    <a:pt x="16218" y="4440"/>
                    <a:pt x="15894" y="4349"/>
                    <a:pt x="15570" y="4349"/>
                  </a:cubicBezTo>
                  <a:cubicBezTo>
                    <a:pt x="14781" y="4349"/>
                    <a:pt x="13996" y="4890"/>
                    <a:pt x="13382" y="5300"/>
                  </a:cubicBezTo>
                  <a:cubicBezTo>
                    <a:pt x="13198" y="5431"/>
                    <a:pt x="13014" y="5562"/>
                    <a:pt x="12830" y="5667"/>
                  </a:cubicBezTo>
                  <a:cubicBezTo>
                    <a:pt x="12150" y="6068"/>
                    <a:pt x="11180" y="6354"/>
                    <a:pt x="10321" y="6354"/>
                  </a:cubicBezTo>
                  <a:cubicBezTo>
                    <a:pt x="9887" y="6354"/>
                    <a:pt x="9481" y="6281"/>
                    <a:pt x="9156" y="6113"/>
                  </a:cubicBezTo>
                  <a:cubicBezTo>
                    <a:pt x="8683" y="5851"/>
                    <a:pt x="8368" y="5352"/>
                    <a:pt x="8394" y="4801"/>
                  </a:cubicBezTo>
                  <a:cubicBezTo>
                    <a:pt x="8237" y="2911"/>
                    <a:pt x="10127" y="2045"/>
                    <a:pt x="11754" y="1284"/>
                  </a:cubicBezTo>
                  <a:cubicBezTo>
                    <a:pt x="12174" y="1074"/>
                    <a:pt x="12568" y="916"/>
                    <a:pt x="12909" y="706"/>
                  </a:cubicBezTo>
                  <a:cubicBezTo>
                    <a:pt x="12988" y="654"/>
                    <a:pt x="13080" y="627"/>
                    <a:pt x="13175" y="627"/>
                  </a:cubicBezTo>
                  <a:close/>
                  <a:moveTo>
                    <a:pt x="13114" y="0"/>
                  </a:moveTo>
                  <a:cubicBezTo>
                    <a:pt x="12917" y="0"/>
                    <a:pt x="12720" y="53"/>
                    <a:pt x="12542" y="155"/>
                  </a:cubicBezTo>
                  <a:cubicBezTo>
                    <a:pt x="12200" y="339"/>
                    <a:pt x="11833" y="522"/>
                    <a:pt x="11439" y="706"/>
                  </a:cubicBezTo>
                  <a:cubicBezTo>
                    <a:pt x="9681" y="1520"/>
                    <a:pt x="7502" y="2517"/>
                    <a:pt x="7659" y="4880"/>
                  </a:cubicBezTo>
                  <a:cubicBezTo>
                    <a:pt x="7686" y="5667"/>
                    <a:pt x="8106" y="6350"/>
                    <a:pt x="8814" y="6717"/>
                  </a:cubicBezTo>
                  <a:cubicBezTo>
                    <a:pt x="9236" y="6941"/>
                    <a:pt x="9735" y="7032"/>
                    <a:pt x="10250" y="7032"/>
                  </a:cubicBezTo>
                  <a:cubicBezTo>
                    <a:pt x="11305" y="7032"/>
                    <a:pt x="12431" y="6650"/>
                    <a:pt x="13119" y="6245"/>
                  </a:cubicBezTo>
                  <a:cubicBezTo>
                    <a:pt x="13277" y="6140"/>
                    <a:pt x="13487" y="6008"/>
                    <a:pt x="13670" y="5877"/>
                  </a:cubicBezTo>
                  <a:cubicBezTo>
                    <a:pt x="14368" y="5406"/>
                    <a:pt x="14970" y="5030"/>
                    <a:pt x="15498" y="5030"/>
                  </a:cubicBezTo>
                  <a:cubicBezTo>
                    <a:pt x="15705" y="5030"/>
                    <a:pt x="15900" y="5088"/>
                    <a:pt x="16085" y="5221"/>
                  </a:cubicBezTo>
                  <a:cubicBezTo>
                    <a:pt x="16243" y="5326"/>
                    <a:pt x="16348" y="5483"/>
                    <a:pt x="16374" y="5667"/>
                  </a:cubicBezTo>
                  <a:cubicBezTo>
                    <a:pt x="16427" y="6113"/>
                    <a:pt x="16138" y="6822"/>
                    <a:pt x="15508" y="7636"/>
                  </a:cubicBezTo>
                  <a:cubicBezTo>
                    <a:pt x="14195" y="9368"/>
                    <a:pt x="11518" y="10865"/>
                    <a:pt x="8946" y="11258"/>
                  </a:cubicBezTo>
                  <a:cubicBezTo>
                    <a:pt x="8567" y="11314"/>
                    <a:pt x="8186" y="11341"/>
                    <a:pt x="7808" y="11341"/>
                  </a:cubicBezTo>
                  <a:cubicBezTo>
                    <a:pt x="5849" y="11341"/>
                    <a:pt x="3943" y="10618"/>
                    <a:pt x="2646" y="9342"/>
                  </a:cubicBezTo>
                  <a:cubicBezTo>
                    <a:pt x="2378" y="9074"/>
                    <a:pt x="2077" y="8962"/>
                    <a:pt x="1788" y="8962"/>
                  </a:cubicBezTo>
                  <a:cubicBezTo>
                    <a:pt x="831" y="8962"/>
                    <a:pt x="0" y="10194"/>
                    <a:pt x="887" y="11101"/>
                  </a:cubicBezTo>
                  <a:cubicBezTo>
                    <a:pt x="2726" y="12836"/>
                    <a:pt x="5153" y="13805"/>
                    <a:pt x="7689" y="13805"/>
                  </a:cubicBezTo>
                  <a:cubicBezTo>
                    <a:pt x="7723" y="13805"/>
                    <a:pt x="7757" y="13805"/>
                    <a:pt x="7791" y="13805"/>
                  </a:cubicBezTo>
                  <a:cubicBezTo>
                    <a:pt x="8184" y="13805"/>
                    <a:pt x="8578" y="13778"/>
                    <a:pt x="8946" y="13726"/>
                  </a:cubicBezTo>
                  <a:cubicBezTo>
                    <a:pt x="11702" y="13358"/>
                    <a:pt x="14274" y="12177"/>
                    <a:pt x="16348" y="10366"/>
                  </a:cubicBezTo>
                  <a:cubicBezTo>
                    <a:pt x="17503" y="9368"/>
                    <a:pt x="18815" y="7557"/>
                    <a:pt x="18868" y="5798"/>
                  </a:cubicBezTo>
                  <a:cubicBezTo>
                    <a:pt x="18894" y="4932"/>
                    <a:pt x="18527" y="4092"/>
                    <a:pt x="17897" y="3515"/>
                  </a:cubicBezTo>
                  <a:cubicBezTo>
                    <a:pt x="17229" y="2884"/>
                    <a:pt x="16352" y="2555"/>
                    <a:pt x="15459" y="2555"/>
                  </a:cubicBezTo>
                  <a:cubicBezTo>
                    <a:pt x="15088" y="2555"/>
                    <a:pt x="14715" y="2612"/>
                    <a:pt x="14353" y="2727"/>
                  </a:cubicBezTo>
                  <a:cubicBezTo>
                    <a:pt x="13749" y="2963"/>
                    <a:pt x="13172" y="3278"/>
                    <a:pt x="12673" y="3646"/>
                  </a:cubicBezTo>
                  <a:cubicBezTo>
                    <a:pt x="12122" y="4066"/>
                    <a:pt x="11518" y="4381"/>
                    <a:pt x="10862" y="4538"/>
                  </a:cubicBezTo>
                  <a:cubicBezTo>
                    <a:pt x="10611" y="4598"/>
                    <a:pt x="10447" y="4614"/>
                    <a:pt x="10341" y="4614"/>
                  </a:cubicBezTo>
                  <a:cubicBezTo>
                    <a:pt x="10213" y="4614"/>
                    <a:pt x="10167" y="4591"/>
                    <a:pt x="10153" y="4591"/>
                  </a:cubicBezTo>
                  <a:cubicBezTo>
                    <a:pt x="10153" y="4591"/>
                    <a:pt x="10153" y="4565"/>
                    <a:pt x="10153" y="4538"/>
                  </a:cubicBezTo>
                  <a:cubicBezTo>
                    <a:pt x="10206" y="4223"/>
                    <a:pt x="10678" y="3882"/>
                    <a:pt x="10862" y="3751"/>
                  </a:cubicBezTo>
                  <a:cubicBezTo>
                    <a:pt x="11387" y="3410"/>
                    <a:pt x="11938" y="3121"/>
                    <a:pt x="12542" y="2885"/>
                  </a:cubicBezTo>
                  <a:cubicBezTo>
                    <a:pt x="12935" y="2727"/>
                    <a:pt x="13355" y="2544"/>
                    <a:pt x="13749" y="2334"/>
                  </a:cubicBezTo>
                  <a:cubicBezTo>
                    <a:pt x="14117" y="2124"/>
                    <a:pt x="14353" y="1756"/>
                    <a:pt x="14353" y="1336"/>
                  </a:cubicBezTo>
                  <a:cubicBezTo>
                    <a:pt x="14379" y="864"/>
                    <a:pt x="14117" y="417"/>
                    <a:pt x="13723" y="181"/>
                  </a:cubicBezTo>
                  <a:cubicBezTo>
                    <a:pt x="13534" y="59"/>
                    <a:pt x="13324" y="0"/>
                    <a:pt x="1311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9"/>
          <p:cNvGrpSpPr/>
          <p:nvPr/>
        </p:nvGrpSpPr>
        <p:grpSpPr>
          <a:xfrm flipH="1">
            <a:off x="-200287" y="4174938"/>
            <a:ext cx="830150" cy="857075"/>
            <a:chOff x="291250" y="2584825"/>
            <a:chExt cx="830150" cy="857075"/>
          </a:xfrm>
        </p:grpSpPr>
        <p:sp>
          <p:nvSpPr>
            <p:cNvPr id="594" name="Google Shape;594;p9"/>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9"/>
          <p:cNvGrpSpPr/>
          <p:nvPr/>
        </p:nvGrpSpPr>
        <p:grpSpPr>
          <a:xfrm flipH="1">
            <a:off x="3962100" y="176150"/>
            <a:ext cx="509125" cy="385875"/>
            <a:chOff x="600475" y="4370525"/>
            <a:chExt cx="509125" cy="385875"/>
          </a:xfrm>
        </p:grpSpPr>
        <p:sp>
          <p:nvSpPr>
            <p:cNvPr id="599" name="Google Shape;599;p9"/>
            <p:cNvSpPr/>
            <p:nvPr/>
          </p:nvSpPr>
          <p:spPr>
            <a:xfrm>
              <a:off x="629425" y="4420050"/>
              <a:ext cx="480175" cy="328250"/>
            </a:xfrm>
            <a:custGeom>
              <a:avLst/>
              <a:gdLst/>
              <a:ahLst/>
              <a:cxnLst/>
              <a:rect l="l" t="t" r="r" b="b"/>
              <a:pathLst>
                <a:path w="19207" h="13130" extrusionOk="0">
                  <a:moveTo>
                    <a:pt x="12656" y="1"/>
                  </a:moveTo>
                  <a:cubicBezTo>
                    <a:pt x="12518" y="1"/>
                    <a:pt x="12372" y="36"/>
                    <a:pt x="12224" y="116"/>
                  </a:cubicBezTo>
                  <a:cubicBezTo>
                    <a:pt x="10412" y="1087"/>
                    <a:pt x="7341" y="1901"/>
                    <a:pt x="7525" y="4526"/>
                  </a:cubicBezTo>
                  <a:cubicBezTo>
                    <a:pt x="7625" y="5905"/>
                    <a:pt x="8632" y="6375"/>
                    <a:pt x="9773" y="6375"/>
                  </a:cubicBezTo>
                  <a:cubicBezTo>
                    <a:pt x="10739" y="6375"/>
                    <a:pt x="11800" y="6038"/>
                    <a:pt x="12486" y="5629"/>
                  </a:cubicBezTo>
                  <a:cubicBezTo>
                    <a:pt x="13193" y="5204"/>
                    <a:pt x="14118" y="4376"/>
                    <a:pt x="15022" y="4376"/>
                  </a:cubicBezTo>
                  <a:cubicBezTo>
                    <a:pt x="15292" y="4376"/>
                    <a:pt x="15560" y="4450"/>
                    <a:pt x="15820" y="4631"/>
                  </a:cubicBezTo>
                  <a:cubicBezTo>
                    <a:pt x="16791" y="5340"/>
                    <a:pt x="15846" y="6810"/>
                    <a:pt x="15321" y="7519"/>
                  </a:cubicBezTo>
                  <a:cubicBezTo>
                    <a:pt x="13825" y="9487"/>
                    <a:pt x="10937" y="10879"/>
                    <a:pt x="8523" y="11246"/>
                  </a:cubicBezTo>
                  <a:cubicBezTo>
                    <a:pt x="8107" y="11311"/>
                    <a:pt x="7687" y="11343"/>
                    <a:pt x="7267" y="11343"/>
                  </a:cubicBezTo>
                  <a:cubicBezTo>
                    <a:pt x="5299" y="11343"/>
                    <a:pt x="3340" y="10636"/>
                    <a:pt x="1934" y="9251"/>
                  </a:cubicBezTo>
                  <a:cubicBezTo>
                    <a:pt x="1741" y="9058"/>
                    <a:pt x="1525" y="8978"/>
                    <a:pt x="1317" y="8978"/>
                  </a:cubicBezTo>
                  <a:cubicBezTo>
                    <a:pt x="616" y="8978"/>
                    <a:pt x="0" y="9890"/>
                    <a:pt x="648" y="10537"/>
                  </a:cubicBezTo>
                  <a:cubicBezTo>
                    <a:pt x="2382" y="12249"/>
                    <a:pt x="4812" y="13130"/>
                    <a:pt x="7241" y="13130"/>
                  </a:cubicBezTo>
                  <a:cubicBezTo>
                    <a:pt x="7643" y="13130"/>
                    <a:pt x="8045" y="13106"/>
                    <a:pt x="8444" y="13057"/>
                  </a:cubicBezTo>
                  <a:cubicBezTo>
                    <a:pt x="11121" y="12690"/>
                    <a:pt x="13641" y="11561"/>
                    <a:pt x="15662" y="9776"/>
                  </a:cubicBezTo>
                  <a:cubicBezTo>
                    <a:pt x="17290" y="8359"/>
                    <a:pt x="19206" y="5314"/>
                    <a:pt x="17211" y="3424"/>
                  </a:cubicBezTo>
                  <a:cubicBezTo>
                    <a:pt x="16602" y="2852"/>
                    <a:pt x="15812" y="2552"/>
                    <a:pt x="15004" y="2552"/>
                  </a:cubicBezTo>
                  <a:cubicBezTo>
                    <a:pt x="14663" y="2552"/>
                    <a:pt x="14318" y="2606"/>
                    <a:pt x="13982" y="2715"/>
                  </a:cubicBezTo>
                  <a:cubicBezTo>
                    <a:pt x="12722" y="3109"/>
                    <a:pt x="11777" y="4290"/>
                    <a:pt x="10465" y="4552"/>
                  </a:cubicBezTo>
                  <a:cubicBezTo>
                    <a:pt x="10298" y="4584"/>
                    <a:pt x="10081" y="4623"/>
                    <a:pt x="9883" y="4623"/>
                  </a:cubicBezTo>
                  <a:cubicBezTo>
                    <a:pt x="9585" y="4623"/>
                    <a:pt x="9331" y="4533"/>
                    <a:pt x="9363" y="4185"/>
                  </a:cubicBezTo>
                  <a:cubicBezTo>
                    <a:pt x="9389" y="3739"/>
                    <a:pt x="9861" y="3397"/>
                    <a:pt x="10202" y="3161"/>
                  </a:cubicBezTo>
                  <a:cubicBezTo>
                    <a:pt x="11095" y="2531"/>
                    <a:pt x="12171" y="2216"/>
                    <a:pt x="13116" y="1691"/>
                  </a:cubicBezTo>
                  <a:cubicBezTo>
                    <a:pt x="13991" y="1220"/>
                    <a:pt x="13466" y="1"/>
                    <a:pt x="12656" y="1"/>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616925" y="4411875"/>
              <a:ext cx="472325" cy="344525"/>
            </a:xfrm>
            <a:custGeom>
              <a:avLst/>
              <a:gdLst/>
              <a:ahLst/>
              <a:cxnLst/>
              <a:rect l="l" t="t" r="r" b="b"/>
              <a:pathLst>
                <a:path w="18893" h="13781" extrusionOk="0">
                  <a:moveTo>
                    <a:pt x="13173" y="627"/>
                  </a:moveTo>
                  <a:cubicBezTo>
                    <a:pt x="13268" y="627"/>
                    <a:pt x="13367" y="653"/>
                    <a:pt x="13459" y="706"/>
                  </a:cubicBezTo>
                  <a:cubicBezTo>
                    <a:pt x="13642" y="837"/>
                    <a:pt x="13774" y="1047"/>
                    <a:pt x="13774" y="1283"/>
                  </a:cubicBezTo>
                  <a:cubicBezTo>
                    <a:pt x="13774" y="1467"/>
                    <a:pt x="13669" y="1624"/>
                    <a:pt x="13485" y="1703"/>
                  </a:cubicBezTo>
                  <a:cubicBezTo>
                    <a:pt x="13117" y="1913"/>
                    <a:pt x="12724" y="2097"/>
                    <a:pt x="12330" y="2254"/>
                  </a:cubicBezTo>
                  <a:cubicBezTo>
                    <a:pt x="11700" y="2517"/>
                    <a:pt x="11096" y="2806"/>
                    <a:pt x="10545" y="3173"/>
                  </a:cubicBezTo>
                  <a:cubicBezTo>
                    <a:pt x="10099" y="3488"/>
                    <a:pt x="9600" y="3882"/>
                    <a:pt x="9548" y="4433"/>
                  </a:cubicBezTo>
                  <a:cubicBezTo>
                    <a:pt x="9521" y="4669"/>
                    <a:pt x="9600" y="4879"/>
                    <a:pt x="9758" y="5037"/>
                  </a:cubicBezTo>
                  <a:cubicBezTo>
                    <a:pt x="9946" y="5196"/>
                    <a:pt x="10174" y="5252"/>
                    <a:pt x="10425" y="5252"/>
                  </a:cubicBezTo>
                  <a:cubicBezTo>
                    <a:pt x="10628" y="5252"/>
                    <a:pt x="10847" y="5215"/>
                    <a:pt x="11070" y="5168"/>
                  </a:cubicBezTo>
                  <a:cubicBezTo>
                    <a:pt x="11805" y="4958"/>
                    <a:pt x="12487" y="4643"/>
                    <a:pt x="13091" y="4171"/>
                  </a:cubicBezTo>
                  <a:cubicBezTo>
                    <a:pt x="13564" y="3829"/>
                    <a:pt x="14089" y="3541"/>
                    <a:pt x="14640" y="3331"/>
                  </a:cubicBezTo>
                  <a:cubicBezTo>
                    <a:pt x="14931" y="3239"/>
                    <a:pt x="15231" y="3194"/>
                    <a:pt x="15529" y="3194"/>
                  </a:cubicBezTo>
                  <a:cubicBezTo>
                    <a:pt x="16254" y="3194"/>
                    <a:pt x="16970" y="3459"/>
                    <a:pt x="17527" y="3961"/>
                  </a:cubicBezTo>
                  <a:cubicBezTo>
                    <a:pt x="18026" y="4433"/>
                    <a:pt x="18289" y="5089"/>
                    <a:pt x="18262" y="5772"/>
                  </a:cubicBezTo>
                  <a:cubicBezTo>
                    <a:pt x="18236" y="7216"/>
                    <a:pt x="17081" y="8869"/>
                    <a:pt x="15979" y="9867"/>
                  </a:cubicBezTo>
                  <a:cubicBezTo>
                    <a:pt x="13984" y="11599"/>
                    <a:pt x="11542" y="12702"/>
                    <a:pt x="8944" y="13069"/>
                  </a:cubicBezTo>
                  <a:cubicBezTo>
                    <a:pt x="8572" y="13110"/>
                    <a:pt x="8202" y="13130"/>
                    <a:pt x="7834" y="13130"/>
                  </a:cubicBezTo>
                  <a:cubicBezTo>
                    <a:pt x="5369" y="13130"/>
                    <a:pt x="3029" y="12227"/>
                    <a:pt x="1384" y="10628"/>
                  </a:cubicBezTo>
                  <a:cubicBezTo>
                    <a:pt x="1148" y="10392"/>
                    <a:pt x="1148" y="10024"/>
                    <a:pt x="1384" y="9814"/>
                  </a:cubicBezTo>
                  <a:cubicBezTo>
                    <a:pt x="1489" y="9709"/>
                    <a:pt x="1646" y="9631"/>
                    <a:pt x="1830" y="9631"/>
                  </a:cubicBezTo>
                  <a:cubicBezTo>
                    <a:pt x="1847" y="9627"/>
                    <a:pt x="1865" y="9626"/>
                    <a:pt x="1883" y="9626"/>
                  </a:cubicBezTo>
                  <a:cubicBezTo>
                    <a:pt x="2002" y="9626"/>
                    <a:pt x="2133" y="9697"/>
                    <a:pt x="2224" y="9788"/>
                  </a:cubicBezTo>
                  <a:cubicBezTo>
                    <a:pt x="3623" y="11165"/>
                    <a:pt x="5695" y="11960"/>
                    <a:pt x="7820" y="11960"/>
                  </a:cubicBezTo>
                  <a:cubicBezTo>
                    <a:pt x="8246" y="11960"/>
                    <a:pt x="8675" y="11928"/>
                    <a:pt x="9101" y="11862"/>
                  </a:cubicBezTo>
                  <a:cubicBezTo>
                    <a:pt x="11385" y="11521"/>
                    <a:pt x="14456" y="10182"/>
                    <a:pt x="16110" y="8003"/>
                  </a:cubicBezTo>
                  <a:cubicBezTo>
                    <a:pt x="16845" y="7006"/>
                    <a:pt x="17186" y="6192"/>
                    <a:pt x="17081" y="5536"/>
                  </a:cubicBezTo>
                  <a:cubicBezTo>
                    <a:pt x="17029" y="5194"/>
                    <a:pt x="16819" y="4879"/>
                    <a:pt x="16530" y="4669"/>
                  </a:cubicBezTo>
                  <a:cubicBezTo>
                    <a:pt x="16212" y="4437"/>
                    <a:pt x="15883" y="4344"/>
                    <a:pt x="15555" y="4344"/>
                  </a:cubicBezTo>
                  <a:cubicBezTo>
                    <a:pt x="14771" y="4344"/>
                    <a:pt x="13990" y="4874"/>
                    <a:pt x="13380" y="5299"/>
                  </a:cubicBezTo>
                  <a:cubicBezTo>
                    <a:pt x="13196" y="5431"/>
                    <a:pt x="13012" y="5562"/>
                    <a:pt x="12829" y="5641"/>
                  </a:cubicBezTo>
                  <a:cubicBezTo>
                    <a:pt x="12146" y="6061"/>
                    <a:pt x="11172" y="6352"/>
                    <a:pt x="10311" y="6352"/>
                  </a:cubicBezTo>
                  <a:cubicBezTo>
                    <a:pt x="9880" y="6352"/>
                    <a:pt x="9478" y="6279"/>
                    <a:pt x="9154" y="6113"/>
                  </a:cubicBezTo>
                  <a:cubicBezTo>
                    <a:pt x="8681" y="5851"/>
                    <a:pt x="8366" y="5352"/>
                    <a:pt x="8393" y="4801"/>
                  </a:cubicBezTo>
                  <a:cubicBezTo>
                    <a:pt x="8235" y="2911"/>
                    <a:pt x="10125" y="2018"/>
                    <a:pt x="11752" y="1257"/>
                  </a:cubicBezTo>
                  <a:cubicBezTo>
                    <a:pt x="12172" y="1073"/>
                    <a:pt x="12566" y="890"/>
                    <a:pt x="12907" y="706"/>
                  </a:cubicBezTo>
                  <a:cubicBezTo>
                    <a:pt x="12986" y="653"/>
                    <a:pt x="13078" y="627"/>
                    <a:pt x="13173" y="627"/>
                  </a:cubicBezTo>
                  <a:close/>
                  <a:moveTo>
                    <a:pt x="13113" y="0"/>
                  </a:moveTo>
                  <a:cubicBezTo>
                    <a:pt x="12915" y="0"/>
                    <a:pt x="12718" y="53"/>
                    <a:pt x="12540" y="155"/>
                  </a:cubicBezTo>
                  <a:cubicBezTo>
                    <a:pt x="12199" y="338"/>
                    <a:pt x="11831" y="496"/>
                    <a:pt x="11437" y="680"/>
                  </a:cubicBezTo>
                  <a:cubicBezTo>
                    <a:pt x="9679" y="1493"/>
                    <a:pt x="7500" y="2517"/>
                    <a:pt x="7658" y="4879"/>
                  </a:cubicBezTo>
                  <a:cubicBezTo>
                    <a:pt x="7684" y="5641"/>
                    <a:pt x="8104" y="6349"/>
                    <a:pt x="8813" y="6717"/>
                  </a:cubicBezTo>
                  <a:cubicBezTo>
                    <a:pt x="9234" y="6932"/>
                    <a:pt x="9732" y="7020"/>
                    <a:pt x="10248" y="7020"/>
                  </a:cubicBezTo>
                  <a:cubicBezTo>
                    <a:pt x="11303" y="7020"/>
                    <a:pt x="12429" y="6650"/>
                    <a:pt x="13117" y="6244"/>
                  </a:cubicBezTo>
                  <a:cubicBezTo>
                    <a:pt x="13275" y="6139"/>
                    <a:pt x="13485" y="6008"/>
                    <a:pt x="13669" y="5851"/>
                  </a:cubicBezTo>
                  <a:cubicBezTo>
                    <a:pt x="14366" y="5380"/>
                    <a:pt x="14969" y="5003"/>
                    <a:pt x="15496" y="5003"/>
                  </a:cubicBezTo>
                  <a:cubicBezTo>
                    <a:pt x="15703" y="5003"/>
                    <a:pt x="15899" y="5061"/>
                    <a:pt x="16084" y="5194"/>
                  </a:cubicBezTo>
                  <a:cubicBezTo>
                    <a:pt x="16241" y="5299"/>
                    <a:pt x="16346" y="5483"/>
                    <a:pt x="16372" y="5667"/>
                  </a:cubicBezTo>
                  <a:cubicBezTo>
                    <a:pt x="16425" y="6113"/>
                    <a:pt x="16136" y="6796"/>
                    <a:pt x="15506" y="7636"/>
                  </a:cubicBezTo>
                  <a:cubicBezTo>
                    <a:pt x="14194" y="9368"/>
                    <a:pt x="11516" y="10838"/>
                    <a:pt x="8944" y="11232"/>
                  </a:cubicBezTo>
                  <a:cubicBezTo>
                    <a:pt x="8545" y="11295"/>
                    <a:pt x="8143" y="11325"/>
                    <a:pt x="7744" y="11325"/>
                  </a:cubicBezTo>
                  <a:cubicBezTo>
                    <a:pt x="5808" y="11325"/>
                    <a:pt x="3928" y="10604"/>
                    <a:pt x="2644" y="9342"/>
                  </a:cubicBezTo>
                  <a:cubicBezTo>
                    <a:pt x="2374" y="9066"/>
                    <a:pt x="2071" y="8950"/>
                    <a:pt x="1780" y="8950"/>
                  </a:cubicBezTo>
                  <a:cubicBezTo>
                    <a:pt x="826" y="8950"/>
                    <a:pt x="0" y="10189"/>
                    <a:pt x="885" y="11074"/>
                  </a:cubicBezTo>
                  <a:cubicBezTo>
                    <a:pt x="2701" y="12813"/>
                    <a:pt x="5090" y="13780"/>
                    <a:pt x="7591" y="13780"/>
                  </a:cubicBezTo>
                  <a:cubicBezTo>
                    <a:pt x="7657" y="13780"/>
                    <a:pt x="7723" y="13779"/>
                    <a:pt x="7789" y="13778"/>
                  </a:cubicBezTo>
                  <a:cubicBezTo>
                    <a:pt x="8183" y="13778"/>
                    <a:pt x="8576" y="13752"/>
                    <a:pt x="8944" y="13726"/>
                  </a:cubicBezTo>
                  <a:cubicBezTo>
                    <a:pt x="11700" y="13332"/>
                    <a:pt x="14272" y="12177"/>
                    <a:pt x="16346" y="10339"/>
                  </a:cubicBezTo>
                  <a:cubicBezTo>
                    <a:pt x="17501" y="9342"/>
                    <a:pt x="18814" y="7557"/>
                    <a:pt x="18866" y="5772"/>
                  </a:cubicBezTo>
                  <a:cubicBezTo>
                    <a:pt x="18892" y="4906"/>
                    <a:pt x="18525" y="4092"/>
                    <a:pt x="17895" y="3514"/>
                  </a:cubicBezTo>
                  <a:cubicBezTo>
                    <a:pt x="17229" y="2885"/>
                    <a:pt x="16354" y="2543"/>
                    <a:pt x="15463" y="2543"/>
                  </a:cubicBezTo>
                  <a:cubicBezTo>
                    <a:pt x="15091" y="2543"/>
                    <a:pt x="14715" y="2603"/>
                    <a:pt x="14351" y="2727"/>
                  </a:cubicBezTo>
                  <a:cubicBezTo>
                    <a:pt x="13747" y="2937"/>
                    <a:pt x="13170" y="3252"/>
                    <a:pt x="12671" y="3646"/>
                  </a:cubicBezTo>
                  <a:cubicBezTo>
                    <a:pt x="12120" y="4039"/>
                    <a:pt x="11516" y="4354"/>
                    <a:pt x="10860" y="4538"/>
                  </a:cubicBezTo>
                  <a:cubicBezTo>
                    <a:pt x="10609" y="4598"/>
                    <a:pt x="10446" y="4614"/>
                    <a:pt x="10339" y="4614"/>
                  </a:cubicBezTo>
                  <a:cubicBezTo>
                    <a:pt x="10211" y="4614"/>
                    <a:pt x="10166" y="4591"/>
                    <a:pt x="10151" y="4591"/>
                  </a:cubicBezTo>
                  <a:cubicBezTo>
                    <a:pt x="10151" y="4564"/>
                    <a:pt x="10151" y="4538"/>
                    <a:pt x="10151" y="4538"/>
                  </a:cubicBezTo>
                  <a:cubicBezTo>
                    <a:pt x="10204" y="4197"/>
                    <a:pt x="10676" y="3882"/>
                    <a:pt x="10860" y="3751"/>
                  </a:cubicBezTo>
                  <a:cubicBezTo>
                    <a:pt x="11385" y="3409"/>
                    <a:pt x="11936" y="3121"/>
                    <a:pt x="12540" y="2884"/>
                  </a:cubicBezTo>
                  <a:cubicBezTo>
                    <a:pt x="12934" y="2701"/>
                    <a:pt x="13354" y="2517"/>
                    <a:pt x="13747" y="2307"/>
                  </a:cubicBezTo>
                  <a:cubicBezTo>
                    <a:pt x="14115" y="2123"/>
                    <a:pt x="14351" y="1729"/>
                    <a:pt x="14351" y="1336"/>
                  </a:cubicBezTo>
                  <a:cubicBezTo>
                    <a:pt x="14377" y="863"/>
                    <a:pt x="14115" y="417"/>
                    <a:pt x="13721" y="181"/>
                  </a:cubicBezTo>
                  <a:cubicBezTo>
                    <a:pt x="13532" y="59"/>
                    <a:pt x="13322" y="0"/>
                    <a:pt x="13113"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613075" y="4379175"/>
              <a:ext cx="480100" cy="328250"/>
            </a:xfrm>
            <a:custGeom>
              <a:avLst/>
              <a:gdLst/>
              <a:ahLst/>
              <a:cxnLst/>
              <a:rect l="l" t="t" r="r" b="b"/>
              <a:pathLst>
                <a:path w="19204" h="13130" extrusionOk="0">
                  <a:moveTo>
                    <a:pt x="12664" y="0"/>
                  </a:moveTo>
                  <a:cubicBezTo>
                    <a:pt x="12524" y="0"/>
                    <a:pt x="12374" y="38"/>
                    <a:pt x="12221" y="124"/>
                  </a:cubicBezTo>
                  <a:cubicBezTo>
                    <a:pt x="10410" y="1095"/>
                    <a:pt x="7339" y="1883"/>
                    <a:pt x="7523" y="4507"/>
                  </a:cubicBezTo>
                  <a:cubicBezTo>
                    <a:pt x="7623" y="5896"/>
                    <a:pt x="8645" y="6372"/>
                    <a:pt x="9796" y="6372"/>
                  </a:cubicBezTo>
                  <a:cubicBezTo>
                    <a:pt x="10755" y="6372"/>
                    <a:pt x="11804" y="6042"/>
                    <a:pt x="12484" y="5636"/>
                  </a:cubicBezTo>
                  <a:cubicBezTo>
                    <a:pt x="13189" y="5213"/>
                    <a:pt x="14111" y="4372"/>
                    <a:pt x="15012" y="4372"/>
                  </a:cubicBezTo>
                  <a:cubicBezTo>
                    <a:pt x="15284" y="4372"/>
                    <a:pt x="15555" y="4450"/>
                    <a:pt x="15818" y="4639"/>
                  </a:cubicBezTo>
                  <a:cubicBezTo>
                    <a:pt x="16789" y="5347"/>
                    <a:pt x="15844" y="6791"/>
                    <a:pt x="15319" y="7526"/>
                  </a:cubicBezTo>
                  <a:cubicBezTo>
                    <a:pt x="13823" y="9495"/>
                    <a:pt x="10935" y="10886"/>
                    <a:pt x="8520" y="11254"/>
                  </a:cubicBezTo>
                  <a:cubicBezTo>
                    <a:pt x="8117" y="11312"/>
                    <a:pt x="7709" y="11341"/>
                    <a:pt x="7302" y="11341"/>
                  </a:cubicBezTo>
                  <a:cubicBezTo>
                    <a:pt x="5321" y="11341"/>
                    <a:pt x="3347" y="10652"/>
                    <a:pt x="1932" y="9259"/>
                  </a:cubicBezTo>
                  <a:cubicBezTo>
                    <a:pt x="1736" y="9063"/>
                    <a:pt x="1517" y="8982"/>
                    <a:pt x="1306" y="8982"/>
                  </a:cubicBezTo>
                  <a:cubicBezTo>
                    <a:pt x="609" y="8982"/>
                    <a:pt x="1" y="9874"/>
                    <a:pt x="645" y="10519"/>
                  </a:cubicBezTo>
                  <a:cubicBezTo>
                    <a:pt x="2391" y="12265"/>
                    <a:pt x="4843" y="13129"/>
                    <a:pt x="7288" y="13129"/>
                  </a:cubicBezTo>
                  <a:cubicBezTo>
                    <a:pt x="7674" y="13129"/>
                    <a:pt x="8059" y="13108"/>
                    <a:pt x="8442" y="13065"/>
                  </a:cubicBezTo>
                  <a:cubicBezTo>
                    <a:pt x="11119" y="12697"/>
                    <a:pt x="13639" y="11542"/>
                    <a:pt x="15660" y="9784"/>
                  </a:cubicBezTo>
                  <a:cubicBezTo>
                    <a:pt x="17288" y="8340"/>
                    <a:pt x="19204" y="5321"/>
                    <a:pt x="17209" y="3431"/>
                  </a:cubicBezTo>
                  <a:cubicBezTo>
                    <a:pt x="16600" y="2859"/>
                    <a:pt x="15810" y="2560"/>
                    <a:pt x="15002" y="2560"/>
                  </a:cubicBezTo>
                  <a:cubicBezTo>
                    <a:pt x="14660" y="2560"/>
                    <a:pt x="14316" y="2613"/>
                    <a:pt x="13980" y="2722"/>
                  </a:cubicBezTo>
                  <a:cubicBezTo>
                    <a:pt x="12720" y="3116"/>
                    <a:pt x="11775" y="4271"/>
                    <a:pt x="10463" y="4534"/>
                  </a:cubicBezTo>
                  <a:cubicBezTo>
                    <a:pt x="10296" y="4565"/>
                    <a:pt x="10079" y="4605"/>
                    <a:pt x="9881" y="4605"/>
                  </a:cubicBezTo>
                  <a:cubicBezTo>
                    <a:pt x="9583" y="4605"/>
                    <a:pt x="9329" y="4514"/>
                    <a:pt x="9360" y="4166"/>
                  </a:cubicBezTo>
                  <a:cubicBezTo>
                    <a:pt x="9387" y="3746"/>
                    <a:pt x="9859" y="3379"/>
                    <a:pt x="10200" y="3142"/>
                  </a:cubicBezTo>
                  <a:cubicBezTo>
                    <a:pt x="11093" y="2539"/>
                    <a:pt x="12169" y="2224"/>
                    <a:pt x="13114" y="1699"/>
                  </a:cubicBezTo>
                  <a:cubicBezTo>
                    <a:pt x="13985" y="1230"/>
                    <a:pt x="13469" y="0"/>
                    <a:pt x="12664" y="0"/>
                  </a:cubicBezTo>
                  <a:close/>
                </a:path>
              </a:pathLst>
            </a:custGeom>
            <a:solidFill>
              <a:srgbClr val="85B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600475" y="4370525"/>
              <a:ext cx="472375" cy="345150"/>
            </a:xfrm>
            <a:custGeom>
              <a:avLst/>
              <a:gdLst/>
              <a:ahLst/>
              <a:cxnLst/>
              <a:rect l="l" t="t" r="r" b="b"/>
              <a:pathLst>
                <a:path w="18895" h="13806" extrusionOk="0">
                  <a:moveTo>
                    <a:pt x="13175" y="627"/>
                  </a:moveTo>
                  <a:cubicBezTo>
                    <a:pt x="13270" y="627"/>
                    <a:pt x="13369" y="654"/>
                    <a:pt x="13460" y="706"/>
                  </a:cubicBezTo>
                  <a:cubicBezTo>
                    <a:pt x="13644" y="837"/>
                    <a:pt x="13775" y="1047"/>
                    <a:pt x="13775" y="1284"/>
                  </a:cubicBezTo>
                  <a:cubicBezTo>
                    <a:pt x="13775" y="1494"/>
                    <a:pt x="13670" y="1651"/>
                    <a:pt x="13487" y="1730"/>
                  </a:cubicBezTo>
                  <a:cubicBezTo>
                    <a:pt x="13119" y="1940"/>
                    <a:pt x="12725" y="2097"/>
                    <a:pt x="12332" y="2255"/>
                  </a:cubicBezTo>
                  <a:cubicBezTo>
                    <a:pt x="11702" y="2517"/>
                    <a:pt x="11098" y="2832"/>
                    <a:pt x="10547" y="3200"/>
                  </a:cubicBezTo>
                  <a:cubicBezTo>
                    <a:pt x="10101" y="3488"/>
                    <a:pt x="9602" y="3908"/>
                    <a:pt x="9549" y="4460"/>
                  </a:cubicBezTo>
                  <a:cubicBezTo>
                    <a:pt x="9523" y="4670"/>
                    <a:pt x="9602" y="4906"/>
                    <a:pt x="9759" y="5063"/>
                  </a:cubicBezTo>
                  <a:cubicBezTo>
                    <a:pt x="9942" y="5204"/>
                    <a:pt x="10163" y="5254"/>
                    <a:pt x="10406" y="5254"/>
                  </a:cubicBezTo>
                  <a:cubicBezTo>
                    <a:pt x="10615" y="5254"/>
                    <a:pt x="10841" y="5217"/>
                    <a:pt x="11072" y="5168"/>
                  </a:cubicBezTo>
                  <a:cubicBezTo>
                    <a:pt x="11807" y="4985"/>
                    <a:pt x="12489" y="4643"/>
                    <a:pt x="13093" y="4197"/>
                  </a:cubicBezTo>
                  <a:cubicBezTo>
                    <a:pt x="13565" y="3856"/>
                    <a:pt x="14090" y="3567"/>
                    <a:pt x="14642" y="3357"/>
                  </a:cubicBezTo>
                  <a:cubicBezTo>
                    <a:pt x="14943" y="3254"/>
                    <a:pt x="15253" y="3204"/>
                    <a:pt x="15562" y="3204"/>
                  </a:cubicBezTo>
                  <a:cubicBezTo>
                    <a:pt x="16276" y="3204"/>
                    <a:pt x="16979" y="3474"/>
                    <a:pt x="17529" y="3987"/>
                  </a:cubicBezTo>
                  <a:cubicBezTo>
                    <a:pt x="18028" y="4433"/>
                    <a:pt x="18290" y="5090"/>
                    <a:pt x="18264" y="5772"/>
                  </a:cubicBezTo>
                  <a:cubicBezTo>
                    <a:pt x="18238" y="7216"/>
                    <a:pt x="17083" y="8896"/>
                    <a:pt x="15980" y="9867"/>
                  </a:cubicBezTo>
                  <a:cubicBezTo>
                    <a:pt x="13985" y="11600"/>
                    <a:pt x="11544" y="12728"/>
                    <a:pt x="8946" y="13070"/>
                  </a:cubicBezTo>
                  <a:cubicBezTo>
                    <a:pt x="8551" y="13117"/>
                    <a:pt x="8158" y="13140"/>
                    <a:pt x="7768" y="13140"/>
                  </a:cubicBezTo>
                  <a:cubicBezTo>
                    <a:pt x="5328" y="13140"/>
                    <a:pt x="3015" y="12235"/>
                    <a:pt x="1386" y="10628"/>
                  </a:cubicBezTo>
                  <a:cubicBezTo>
                    <a:pt x="1149" y="10418"/>
                    <a:pt x="1149" y="10051"/>
                    <a:pt x="1386" y="9841"/>
                  </a:cubicBezTo>
                  <a:cubicBezTo>
                    <a:pt x="1491" y="9710"/>
                    <a:pt x="1648" y="9631"/>
                    <a:pt x="1832" y="9631"/>
                  </a:cubicBezTo>
                  <a:cubicBezTo>
                    <a:pt x="1963" y="9631"/>
                    <a:pt x="2121" y="9683"/>
                    <a:pt x="2226" y="9788"/>
                  </a:cubicBezTo>
                  <a:cubicBezTo>
                    <a:pt x="3633" y="11196"/>
                    <a:pt x="5723" y="11977"/>
                    <a:pt x="7861" y="11977"/>
                  </a:cubicBezTo>
                  <a:cubicBezTo>
                    <a:pt x="8275" y="11977"/>
                    <a:pt x="8690" y="11948"/>
                    <a:pt x="9103" y="11888"/>
                  </a:cubicBezTo>
                  <a:cubicBezTo>
                    <a:pt x="11387" y="11521"/>
                    <a:pt x="14458" y="10208"/>
                    <a:pt x="16112" y="8030"/>
                  </a:cubicBezTo>
                  <a:cubicBezTo>
                    <a:pt x="16847" y="7032"/>
                    <a:pt x="17188" y="6218"/>
                    <a:pt x="17083" y="5562"/>
                  </a:cubicBezTo>
                  <a:cubicBezTo>
                    <a:pt x="17030" y="5195"/>
                    <a:pt x="16820" y="4880"/>
                    <a:pt x="16532" y="4670"/>
                  </a:cubicBezTo>
                  <a:cubicBezTo>
                    <a:pt x="16218" y="4440"/>
                    <a:pt x="15894" y="4349"/>
                    <a:pt x="15570" y="4349"/>
                  </a:cubicBezTo>
                  <a:cubicBezTo>
                    <a:pt x="14781" y="4349"/>
                    <a:pt x="13996" y="4890"/>
                    <a:pt x="13382" y="5300"/>
                  </a:cubicBezTo>
                  <a:cubicBezTo>
                    <a:pt x="13198" y="5431"/>
                    <a:pt x="13014" y="5562"/>
                    <a:pt x="12830" y="5667"/>
                  </a:cubicBezTo>
                  <a:cubicBezTo>
                    <a:pt x="12150" y="6068"/>
                    <a:pt x="11180" y="6354"/>
                    <a:pt x="10321" y="6354"/>
                  </a:cubicBezTo>
                  <a:cubicBezTo>
                    <a:pt x="9887" y="6354"/>
                    <a:pt x="9481" y="6281"/>
                    <a:pt x="9156" y="6113"/>
                  </a:cubicBezTo>
                  <a:cubicBezTo>
                    <a:pt x="8683" y="5851"/>
                    <a:pt x="8368" y="5352"/>
                    <a:pt x="8394" y="4801"/>
                  </a:cubicBezTo>
                  <a:cubicBezTo>
                    <a:pt x="8237" y="2911"/>
                    <a:pt x="10127" y="2045"/>
                    <a:pt x="11754" y="1284"/>
                  </a:cubicBezTo>
                  <a:cubicBezTo>
                    <a:pt x="12174" y="1074"/>
                    <a:pt x="12568" y="916"/>
                    <a:pt x="12909" y="706"/>
                  </a:cubicBezTo>
                  <a:cubicBezTo>
                    <a:pt x="12988" y="654"/>
                    <a:pt x="13080" y="627"/>
                    <a:pt x="13175" y="627"/>
                  </a:cubicBezTo>
                  <a:close/>
                  <a:moveTo>
                    <a:pt x="13114" y="0"/>
                  </a:moveTo>
                  <a:cubicBezTo>
                    <a:pt x="12917" y="0"/>
                    <a:pt x="12720" y="53"/>
                    <a:pt x="12542" y="155"/>
                  </a:cubicBezTo>
                  <a:cubicBezTo>
                    <a:pt x="12200" y="339"/>
                    <a:pt x="11833" y="522"/>
                    <a:pt x="11439" y="706"/>
                  </a:cubicBezTo>
                  <a:cubicBezTo>
                    <a:pt x="9681" y="1520"/>
                    <a:pt x="7502" y="2517"/>
                    <a:pt x="7659" y="4880"/>
                  </a:cubicBezTo>
                  <a:cubicBezTo>
                    <a:pt x="7686" y="5667"/>
                    <a:pt x="8106" y="6350"/>
                    <a:pt x="8814" y="6717"/>
                  </a:cubicBezTo>
                  <a:cubicBezTo>
                    <a:pt x="9236" y="6941"/>
                    <a:pt x="9735" y="7032"/>
                    <a:pt x="10250" y="7032"/>
                  </a:cubicBezTo>
                  <a:cubicBezTo>
                    <a:pt x="11305" y="7032"/>
                    <a:pt x="12431" y="6650"/>
                    <a:pt x="13119" y="6245"/>
                  </a:cubicBezTo>
                  <a:cubicBezTo>
                    <a:pt x="13277" y="6140"/>
                    <a:pt x="13487" y="6008"/>
                    <a:pt x="13670" y="5877"/>
                  </a:cubicBezTo>
                  <a:cubicBezTo>
                    <a:pt x="14368" y="5406"/>
                    <a:pt x="14970" y="5030"/>
                    <a:pt x="15498" y="5030"/>
                  </a:cubicBezTo>
                  <a:cubicBezTo>
                    <a:pt x="15705" y="5030"/>
                    <a:pt x="15900" y="5088"/>
                    <a:pt x="16085" y="5221"/>
                  </a:cubicBezTo>
                  <a:cubicBezTo>
                    <a:pt x="16243" y="5326"/>
                    <a:pt x="16348" y="5483"/>
                    <a:pt x="16374" y="5667"/>
                  </a:cubicBezTo>
                  <a:cubicBezTo>
                    <a:pt x="16427" y="6113"/>
                    <a:pt x="16138" y="6822"/>
                    <a:pt x="15508" y="7636"/>
                  </a:cubicBezTo>
                  <a:cubicBezTo>
                    <a:pt x="14195" y="9368"/>
                    <a:pt x="11518" y="10865"/>
                    <a:pt x="8946" y="11258"/>
                  </a:cubicBezTo>
                  <a:cubicBezTo>
                    <a:pt x="8567" y="11314"/>
                    <a:pt x="8186" y="11341"/>
                    <a:pt x="7808" y="11341"/>
                  </a:cubicBezTo>
                  <a:cubicBezTo>
                    <a:pt x="5849" y="11341"/>
                    <a:pt x="3943" y="10618"/>
                    <a:pt x="2646" y="9342"/>
                  </a:cubicBezTo>
                  <a:cubicBezTo>
                    <a:pt x="2378" y="9074"/>
                    <a:pt x="2077" y="8962"/>
                    <a:pt x="1788" y="8962"/>
                  </a:cubicBezTo>
                  <a:cubicBezTo>
                    <a:pt x="831" y="8962"/>
                    <a:pt x="0" y="10194"/>
                    <a:pt x="887" y="11101"/>
                  </a:cubicBezTo>
                  <a:cubicBezTo>
                    <a:pt x="2726" y="12836"/>
                    <a:pt x="5153" y="13805"/>
                    <a:pt x="7689" y="13805"/>
                  </a:cubicBezTo>
                  <a:cubicBezTo>
                    <a:pt x="7723" y="13805"/>
                    <a:pt x="7757" y="13805"/>
                    <a:pt x="7791" y="13805"/>
                  </a:cubicBezTo>
                  <a:cubicBezTo>
                    <a:pt x="8184" y="13805"/>
                    <a:pt x="8578" y="13778"/>
                    <a:pt x="8946" y="13726"/>
                  </a:cubicBezTo>
                  <a:cubicBezTo>
                    <a:pt x="11702" y="13358"/>
                    <a:pt x="14274" y="12177"/>
                    <a:pt x="16348" y="10366"/>
                  </a:cubicBezTo>
                  <a:cubicBezTo>
                    <a:pt x="17503" y="9368"/>
                    <a:pt x="18815" y="7557"/>
                    <a:pt x="18868" y="5798"/>
                  </a:cubicBezTo>
                  <a:cubicBezTo>
                    <a:pt x="18894" y="4932"/>
                    <a:pt x="18527" y="4092"/>
                    <a:pt x="17897" y="3515"/>
                  </a:cubicBezTo>
                  <a:cubicBezTo>
                    <a:pt x="17229" y="2884"/>
                    <a:pt x="16352" y="2555"/>
                    <a:pt x="15459" y="2555"/>
                  </a:cubicBezTo>
                  <a:cubicBezTo>
                    <a:pt x="15088" y="2555"/>
                    <a:pt x="14715" y="2612"/>
                    <a:pt x="14353" y="2727"/>
                  </a:cubicBezTo>
                  <a:cubicBezTo>
                    <a:pt x="13749" y="2963"/>
                    <a:pt x="13172" y="3278"/>
                    <a:pt x="12673" y="3646"/>
                  </a:cubicBezTo>
                  <a:cubicBezTo>
                    <a:pt x="12122" y="4066"/>
                    <a:pt x="11518" y="4381"/>
                    <a:pt x="10862" y="4538"/>
                  </a:cubicBezTo>
                  <a:cubicBezTo>
                    <a:pt x="10611" y="4598"/>
                    <a:pt x="10447" y="4614"/>
                    <a:pt x="10341" y="4614"/>
                  </a:cubicBezTo>
                  <a:cubicBezTo>
                    <a:pt x="10213" y="4614"/>
                    <a:pt x="10167" y="4591"/>
                    <a:pt x="10153" y="4591"/>
                  </a:cubicBezTo>
                  <a:cubicBezTo>
                    <a:pt x="10153" y="4591"/>
                    <a:pt x="10153" y="4565"/>
                    <a:pt x="10153" y="4538"/>
                  </a:cubicBezTo>
                  <a:cubicBezTo>
                    <a:pt x="10206" y="4223"/>
                    <a:pt x="10678" y="3882"/>
                    <a:pt x="10862" y="3751"/>
                  </a:cubicBezTo>
                  <a:cubicBezTo>
                    <a:pt x="11387" y="3410"/>
                    <a:pt x="11938" y="3121"/>
                    <a:pt x="12542" y="2885"/>
                  </a:cubicBezTo>
                  <a:cubicBezTo>
                    <a:pt x="12935" y="2727"/>
                    <a:pt x="13355" y="2544"/>
                    <a:pt x="13749" y="2334"/>
                  </a:cubicBezTo>
                  <a:cubicBezTo>
                    <a:pt x="14117" y="2124"/>
                    <a:pt x="14353" y="1756"/>
                    <a:pt x="14353" y="1336"/>
                  </a:cubicBezTo>
                  <a:cubicBezTo>
                    <a:pt x="14379" y="864"/>
                    <a:pt x="14117" y="417"/>
                    <a:pt x="13723" y="181"/>
                  </a:cubicBezTo>
                  <a:cubicBezTo>
                    <a:pt x="13534" y="59"/>
                    <a:pt x="13324" y="0"/>
                    <a:pt x="13114"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9"/>
          <p:cNvGrpSpPr/>
          <p:nvPr/>
        </p:nvGrpSpPr>
        <p:grpSpPr>
          <a:xfrm rot="-5400000" flipH="1">
            <a:off x="1199034" y="790088"/>
            <a:ext cx="570147" cy="588639"/>
            <a:chOff x="291250" y="2584825"/>
            <a:chExt cx="830150" cy="857075"/>
          </a:xfrm>
        </p:grpSpPr>
        <p:sp>
          <p:nvSpPr>
            <p:cNvPr id="604" name="Google Shape;604;p9"/>
            <p:cNvSpPr/>
            <p:nvPr/>
          </p:nvSpPr>
          <p:spPr>
            <a:xfrm>
              <a:off x="323400" y="2669475"/>
              <a:ext cx="785525" cy="756000"/>
            </a:xfrm>
            <a:custGeom>
              <a:avLst/>
              <a:gdLst/>
              <a:ahLst/>
              <a:cxnLst/>
              <a:rect l="l" t="t" r="r" b="b"/>
              <a:pathLst>
                <a:path w="31421" h="30240" extrusionOk="0">
                  <a:moveTo>
                    <a:pt x="31421" y="1"/>
                  </a:moveTo>
                  <a:lnTo>
                    <a:pt x="0" y="6064"/>
                  </a:lnTo>
                  <a:lnTo>
                    <a:pt x="20974" y="30240"/>
                  </a:lnTo>
                  <a:lnTo>
                    <a:pt x="31421"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307650" y="2658325"/>
              <a:ext cx="813750" cy="783575"/>
            </a:xfrm>
            <a:custGeom>
              <a:avLst/>
              <a:gdLst/>
              <a:ahLst/>
              <a:cxnLst/>
              <a:rect l="l" t="t" r="r" b="b"/>
              <a:pathLst>
                <a:path w="32550" h="31343" extrusionOk="0">
                  <a:moveTo>
                    <a:pt x="31578" y="867"/>
                  </a:moveTo>
                  <a:lnTo>
                    <a:pt x="21472" y="30056"/>
                  </a:lnTo>
                  <a:lnTo>
                    <a:pt x="1234" y="6720"/>
                  </a:lnTo>
                  <a:lnTo>
                    <a:pt x="31578" y="867"/>
                  </a:lnTo>
                  <a:close/>
                  <a:moveTo>
                    <a:pt x="32550" y="0"/>
                  </a:moveTo>
                  <a:lnTo>
                    <a:pt x="0" y="6300"/>
                  </a:lnTo>
                  <a:lnTo>
                    <a:pt x="21709" y="31342"/>
                  </a:lnTo>
                  <a:lnTo>
                    <a:pt x="3255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306975" y="2595325"/>
              <a:ext cx="785550" cy="756675"/>
            </a:xfrm>
            <a:custGeom>
              <a:avLst/>
              <a:gdLst/>
              <a:ahLst/>
              <a:cxnLst/>
              <a:rect l="l" t="t" r="r" b="b"/>
              <a:pathLst>
                <a:path w="31422" h="30267" extrusionOk="0">
                  <a:moveTo>
                    <a:pt x="31422" y="0"/>
                  </a:moveTo>
                  <a:lnTo>
                    <a:pt x="1" y="6064"/>
                  </a:lnTo>
                  <a:lnTo>
                    <a:pt x="20974" y="30266"/>
                  </a:lnTo>
                  <a:lnTo>
                    <a:pt x="31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91250" y="2584825"/>
              <a:ext cx="813750" cy="782925"/>
            </a:xfrm>
            <a:custGeom>
              <a:avLst/>
              <a:gdLst/>
              <a:ahLst/>
              <a:cxnLst/>
              <a:rect l="l" t="t" r="r" b="b"/>
              <a:pathLst>
                <a:path w="32550" h="31317" extrusionOk="0">
                  <a:moveTo>
                    <a:pt x="31578" y="840"/>
                  </a:moveTo>
                  <a:lnTo>
                    <a:pt x="21472" y="30030"/>
                  </a:lnTo>
                  <a:lnTo>
                    <a:pt x="1234" y="6694"/>
                  </a:lnTo>
                  <a:lnTo>
                    <a:pt x="31578" y="840"/>
                  </a:lnTo>
                  <a:close/>
                  <a:moveTo>
                    <a:pt x="32549" y="0"/>
                  </a:moveTo>
                  <a:lnTo>
                    <a:pt x="0" y="6274"/>
                  </a:lnTo>
                  <a:lnTo>
                    <a:pt x="21708" y="31316"/>
                  </a:lnTo>
                  <a:lnTo>
                    <a:pt x="32549"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9"/>
          <p:cNvGrpSpPr/>
          <p:nvPr/>
        </p:nvGrpSpPr>
        <p:grpSpPr>
          <a:xfrm flipH="1">
            <a:off x="1427525" y="4112150"/>
            <a:ext cx="677900" cy="657575"/>
            <a:chOff x="1654250" y="887800"/>
            <a:chExt cx="677900" cy="657575"/>
          </a:xfrm>
        </p:grpSpPr>
        <p:sp>
          <p:nvSpPr>
            <p:cNvPr id="609" name="Google Shape;609;p9"/>
            <p:cNvSpPr/>
            <p:nvPr/>
          </p:nvSpPr>
          <p:spPr>
            <a:xfrm>
              <a:off x="1682450" y="973100"/>
              <a:ext cx="649700" cy="563925"/>
            </a:xfrm>
            <a:custGeom>
              <a:avLst/>
              <a:gdLst/>
              <a:ahLst/>
              <a:cxnLst/>
              <a:rect l="l" t="t" r="r" b="b"/>
              <a:pathLst>
                <a:path w="25988" h="22557" extrusionOk="0">
                  <a:moveTo>
                    <a:pt x="21132" y="0"/>
                  </a:moveTo>
                  <a:lnTo>
                    <a:pt x="16827" y="3570"/>
                  </a:lnTo>
                  <a:cubicBezTo>
                    <a:pt x="19714" y="7035"/>
                    <a:pt x="19268" y="12207"/>
                    <a:pt x="15803" y="15094"/>
                  </a:cubicBezTo>
                  <a:cubicBezTo>
                    <a:pt x="14266" y="16365"/>
                    <a:pt x="12408" y="16985"/>
                    <a:pt x="10564" y="16985"/>
                  </a:cubicBezTo>
                  <a:cubicBezTo>
                    <a:pt x="8219" y="16985"/>
                    <a:pt x="5896" y="15983"/>
                    <a:pt x="4279" y="14044"/>
                  </a:cubicBezTo>
                  <a:lnTo>
                    <a:pt x="1" y="17614"/>
                  </a:lnTo>
                  <a:cubicBezTo>
                    <a:pt x="2717" y="20874"/>
                    <a:pt x="6633" y="22556"/>
                    <a:pt x="10576" y="22556"/>
                  </a:cubicBezTo>
                  <a:cubicBezTo>
                    <a:pt x="13682" y="22556"/>
                    <a:pt x="16805" y="21512"/>
                    <a:pt x="19373" y="19373"/>
                  </a:cubicBezTo>
                  <a:cubicBezTo>
                    <a:pt x="25200" y="14516"/>
                    <a:pt x="25988" y="5828"/>
                    <a:pt x="21132" y="0"/>
                  </a:cubicBez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1670650" y="961275"/>
              <a:ext cx="652325" cy="584100"/>
            </a:xfrm>
            <a:custGeom>
              <a:avLst/>
              <a:gdLst/>
              <a:ahLst/>
              <a:cxnLst/>
              <a:rect l="l" t="t" r="r" b="b"/>
              <a:pathLst>
                <a:path w="26093" h="23364" extrusionOk="0">
                  <a:moveTo>
                    <a:pt x="21551" y="946"/>
                  </a:moveTo>
                  <a:lnTo>
                    <a:pt x="21551" y="946"/>
                  </a:lnTo>
                  <a:cubicBezTo>
                    <a:pt x="26066" y="6642"/>
                    <a:pt x="25200" y="14911"/>
                    <a:pt x="19609" y="19583"/>
                  </a:cubicBezTo>
                  <a:cubicBezTo>
                    <a:pt x="17099" y="21668"/>
                    <a:pt x="14051" y="22691"/>
                    <a:pt x="11018" y="22691"/>
                  </a:cubicBezTo>
                  <a:cubicBezTo>
                    <a:pt x="7293" y="22691"/>
                    <a:pt x="3593" y="21149"/>
                    <a:pt x="945" y="18139"/>
                  </a:cubicBezTo>
                  <a:lnTo>
                    <a:pt x="4699" y="14963"/>
                  </a:lnTo>
                  <a:cubicBezTo>
                    <a:pt x="6386" y="16838"/>
                    <a:pt x="8716" y="17802"/>
                    <a:pt x="11056" y="17802"/>
                  </a:cubicBezTo>
                  <a:cubicBezTo>
                    <a:pt x="12975" y="17802"/>
                    <a:pt x="14900" y="17154"/>
                    <a:pt x="16485" y="15829"/>
                  </a:cubicBezTo>
                  <a:cubicBezTo>
                    <a:pt x="20002" y="12890"/>
                    <a:pt x="20580" y="7692"/>
                    <a:pt x="17771" y="4096"/>
                  </a:cubicBezTo>
                  <a:lnTo>
                    <a:pt x="21551" y="946"/>
                  </a:lnTo>
                  <a:close/>
                  <a:moveTo>
                    <a:pt x="21630" y="1"/>
                  </a:moveTo>
                  <a:lnTo>
                    <a:pt x="16852" y="3991"/>
                  </a:lnTo>
                  <a:lnTo>
                    <a:pt x="17062" y="4253"/>
                  </a:lnTo>
                  <a:cubicBezTo>
                    <a:pt x="19819" y="7587"/>
                    <a:pt x="19372" y="12522"/>
                    <a:pt x="16065" y="15304"/>
                  </a:cubicBezTo>
                  <a:cubicBezTo>
                    <a:pt x="14594" y="16532"/>
                    <a:pt x="12807" y="17131"/>
                    <a:pt x="11029" y="17131"/>
                  </a:cubicBezTo>
                  <a:cubicBezTo>
                    <a:pt x="8778" y="17131"/>
                    <a:pt x="6543" y="16170"/>
                    <a:pt x="4988" y="14307"/>
                  </a:cubicBezTo>
                  <a:lnTo>
                    <a:pt x="4778" y="14071"/>
                  </a:lnTo>
                  <a:lnTo>
                    <a:pt x="0" y="18061"/>
                  </a:lnTo>
                  <a:lnTo>
                    <a:pt x="210" y="18297"/>
                  </a:lnTo>
                  <a:cubicBezTo>
                    <a:pt x="2888" y="21526"/>
                    <a:pt x="6851" y="23363"/>
                    <a:pt x="11051" y="23363"/>
                  </a:cubicBezTo>
                  <a:cubicBezTo>
                    <a:pt x="16511" y="23363"/>
                    <a:pt x="21472" y="20187"/>
                    <a:pt x="23782" y="15252"/>
                  </a:cubicBezTo>
                  <a:cubicBezTo>
                    <a:pt x="26092" y="10291"/>
                    <a:pt x="25331" y="4463"/>
                    <a:pt x="21840" y="263"/>
                  </a:cubicBezTo>
                  <a:lnTo>
                    <a:pt x="21630"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1666050" y="898950"/>
              <a:ext cx="649700" cy="564450"/>
            </a:xfrm>
            <a:custGeom>
              <a:avLst/>
              <a:gdLst/>
              <a:ahLst/>
              <a:cxnLst/>
              <a:rect l="l" t="t" r="r" b="b"/>
              <a:pathLst>
                <a:path w="25988" h="22578" extrusionOk="0">
                  <a:moveTo>
                    <a:pt x="21131" y="0"/>
                  </a:moveTo>
                  <a:lnTo>
                    <a:pt x="16826" y="3596"/>
                  </a:lnTo>
                  <a:cubicBezTo>
                    <a:pt x="19714" y="7061"/>
                    <a:pt x="19268" y="12206"/>
                    <a:pt x="15803" y="15094"/>
                  </a:cubicBezTo>
                  <a:cubicBezTo>
                    <a:pt x="14261" y="16380"/>
                    <a:pt x="12397" y="17007"/>
                    <a:pt x="10547" y="17007"/>
                  </a:cubicBezTo>
                  <a:cubicBezTo>
                    <a:pt x="8208" y="17007"/>
                    <a:pt x="5892" y="16005"/>
                    <a:pt x="4279" y="14070"/>
                  </a:cubicBezTo>
                  <a:lnTo>
                    <a:pt x="1" y="17640"/>
                  </a:lnTo>
                  <a:cubicBezTo>
                    <a:pt x="2713" y="20895"/>
                    <a:pt x="6622" y="22578"/>
                    <a:pt x="10560" y="22578"/>
                  </a:cubicBezTo>
                  <a:cubicBezTo>
                    <a:pt x="13671" y="22578"/>
                    <a:pt x="16801" y="21527"/>
                    <a:pt x="19373" y="19372"/>
                  </a:cubicBezTo>
                  <a:cubicBezTo>
                    <a:pt x="25200" y="14516"/>
                    <a:pt x="25988" y="5854"/>
                    <a:pt x="21131" y="0"/>
                  </a:cubicBezTo>
                  <a:close/>
                </a:path>
              </a:pathLst>
            </a:custGeom>
            <a:solidFill>
              <a:srgbClr val="FAF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1654250" y="887800"/>
              <a:ext cx="652325" cy="583425"/>
            </a:xfrm>
            <a:custGeom>
              <a:avLst/>
              <a:gdLst/>
              <a:ahLst/>
              <a:cxnLst/>
              <a:rect l="l" t="t" r="r" b="b"/>
              <a:pathLst>
                <a:path w="26093" h="23337" extrusionOk="0">
                  <a:moveTo>
                    <a:pt x="21551" y="919"/>
                  </a:moveTo>
                  <a:cubicBezTo>
                    <a:pt x="26066" y="6615"/>
                    <a:pt x="25200" y="14884"/>
                    <a:pt x="19608" y="19556"/>
                  </a:cubicBezTo>
                  <a:cubicBezTo>
                    <a:pt x="17102" y="21651"/>
                    <a:pt x="14057" y="22674"/>
                    <a:pt x="11028" y="22674"/>
                  </a:cubicBezTo>
                  <a:cubicBezTo>
                    <a:pt x="7300" y="22674"/>
                    <a:pt x="3595" y="21124"/>
                    <a:pt x="945" y="18112"/>
                  </a:cubicBezTo>
                  <a:lnTo>
                    <a:pt x="4699" y="14962"/>
                  </a:lnTo>
                  <a:cubicBezTo>
                    <a:pt x="6386" y="16837"/>
                    <a:pt x="8716" y="17801"/>
                    <a:pt x="11056" y="17801"/>
                  </a:cubicBezTo>
                  <a:cubicBezTo>
                    <a:pt x="12974" y="17801"/>
                    <a:pt x="14900" y="17153"/>
                    <a:pt x="16485" y="15829"/>
                  </a:cubicBezTo>
                  <a:cubicBezTo>
                    <a:pt x="20002" y="12889"/>
                    <a:pt x="20580" y="7691"/>
                    <a:pt x="17771" y="4069"/>
                  </a:cubicBezTo>
                  <a:lnTo>
                    <a:pt x="21551" y="919"/>
                  </a:lnTo>
                  <a:close/>
                  <a:moveTo>
                    <a:pt x="21630" y="0"/>
                  </a:moveTo>
                  <a:lnTo>
                    <a:pt x="16852" y="3990"/>
                  </a:lnTo>
                  <a:lnTo>
                    <a:pt x="17062" y="4252"/>
                  </a:lnTo>
                  <a:cubicBezTo>
                    <a:pt x="19818" y="7560"/>
                    <a:pt x="19372" y="12521"/>
                    <a:pt x="16065" y="15304"/>
                  </a:cubicBezTo>
                  <a:cubicBezTo>
                    <a:pt x="14596" y="16518"/>
                    <a:pt x="12811" y="17111"/>
                    <a:pt x="11035" y="17111"/>
                  </a:cubicBezTo>
                  <a:cubicBezTo>
                    <a:pt x="8782" y="17111"/>
                    <a:pt x="6544" y="16156"/>
                    <a:pt x="4987" y="14306"/>
                  </a:cubicBezTo>
                  <a:lnTo>
                    <a:pt x="4777" y="14044"/>
                  </a:lnTo>
                  <a:lnTo>
                    <a:pt x="0" y="18033"/>
                  </a:lnTo>
                  <a:lnTo>
                    <a:pt x="210" y="18296"/>
                  </a:lnTo>
                  <a:cubicBezTo>
                    <a:pt x="2869" y="21476"/>
                    <a:pt x="6796" y="23336"/>
                    <a:pt x="10964" y="23336"/>
                  </a:cubicBezTo>
                  <a:cubicBezTo>
                    <a:pt x="10993" y="23336"/>
                    <a:pt x="11022" y="23336"/>
                    <a:pt x="11051" y="23336"/>
                  </a:cubicBezTo>
                  <a:cubicBezTo>
                    <a:pt x="16511" y="23336"/>
                    <a:pt x="21472" y="20186"/>
                    <a:pt x="23782" y="15225"/>
                  </a:cubicBezTo>
                  <a:cubicBezTo>
                    <a:pt x="26092" y="10290"/>
                    <a:pt x="25331" y="4436"/>
                    <a:pt x="21840" y="236"/>
                  </a:cubicBezTo>
                  <a:lnTo>
                    <a:pt x="21630"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9"/>
          <p:cNvGrpSpPr/>
          <p:nvPr/>
        </p:nvGrpSpPr>
        <p:grpSpPr>
          <a:xfrm flipH="1">
            <a:off x="994463" y="2812688"/>
            <a:ext cx="522375" cy="600475"/>
            <a:chOff x="570150" y="3736525"/>
            <a:chExt cx="522375" cy="600475"/>
          </a:xfrm>
        </p:grpSpPr>
        <p:sp>
          <p:nvSpPr>
            <p:cNvPr id="614" name="Google Shape;614;p9"/>
            <p:cNvSpPr/>
            <p:nvPr/>
          </p:nvSpPr>
          <p:spPr>
            <a:xfrm>
              <a:off x="597700" y="3822475"/>
              <a:ext cx="483675" cy="502725"/>
            </a:xfrm>
            <a:custGeom>
              <a:avLst/>
              <a:gdLst/>
              <a:ahLst/>
              <a:cxnLst/>
              <a:rect l="l" t="t" r="r" b="b"/>
              <a:pathLst>
                <a:path w="19347" h="20109" extrusionOk="0">
                  <a:moveTo>
                    <a:pt x="6195" y="1"/>
                  </a:moveTo>
                  <a:lnTo>
                    <a:pt x="0" y="5723"/>
                  </a:lnTo>
                  <a:lnTo>
                    <a:pt x="13125" y="20108"/>
                  </a:lnTo>
                  <a:lnTo>
                    <a:pt x="19346" y="14386"/>
                  </a:lnTo>
                  <a:lnTo>
                    <a:pt x="6195" y="1"/>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586550" y="3810675"/>
              <a:ext cx="505975" cy="526325"/>
            </a:xfrm>
            <a:custGeom>
              <a:avLst/>
              <a:gdLst/>
              <a:ahLst/>
              <a:cxnLst/>
              <a:rect l="l" t="t" r="r" b="b"/>
              <a:pathLst>
                <a:path w="20239" h="21053" extrusionOk="0">
                  <a:moveTo>
                    <a:pt x="6641" y="919"/>
                  </a:moveTo>
                  <a:lnTo>
                    <a:pt x="19320" y="14831"/>
                  </a:lnTo>
                  <a:lnTo>
                    <a:pt x="13597" y="20134"/>
                  </a:lnTo>
                  <a:lnTo>
                    <a:pt x="919" y="6222"/>
                  </a:lnTo>
                  <a:lnTo>
                    <a:pt x="6641" y="919"/>
                  </a:lnTo>
                  <a:close/>
                  <a:moveTo>
                    <a:pt x="6694" y="0"/>
                  </a:moveTo>
                  <a:lnTo>
                    <a:pt x="0" y="6169"/>
                  </a:lnTo>
                  <a:lnTo>
                    <a:pt x="13571" y="21053"/>
                  </a:lnTo>
                  <a:lnTo>
                    <a:pt x="20239"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581300" y="3748325"/>
              <a:ext cx="483675" cy="503375"/>
            </a:xfrm>
            <a:custGeom>
              <a:avLst/>
              <a:gdLst/>
              <a:ahLst/>
              <a:cxnLst/>
              <a:rect l="l" t="t" r="r" b="b"/>
              <a:pathLst>
                <a:path w="19347" h="20135" extrusionOk="0">
                  <a:moveTo>
                    <a:pt x="6195" y="1"/>
                  </a:moveTo>
                  <a:lnTo>
                    <a:pt x="0" y="5749"/>
                  </a:lnTo>
                  <a:lnTo>
                    <a:pt x="13125" y="20134"/>
                  </a:lnTo>
                  <a:lnTo>
                    <a:pt x="19346" y="14385"/>
                  </a:lnTo>
                  <a:lnTo>
                    <a:pt x="61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570150" y="3736525"/>
              <a:ext cx="505975" cy="526975"/>
            </a:xfrm>
            <a:custGeom>
              <a:avLst/>
              <a:gdLst/>
              <a:ahLst/>
              <a:cxnLst/>
              <a:rect l="l" t="t" r="r" b="b"/>
              <a:pathLst>
                <a:path w="20239" h="21079" extrusionOk="0">
                  <a:moveTo>
                    <a:pt x="6641" y="945"/>
                  </a:moveTo>
                  <a:lnTo>
                    <a:pt x="19320" y="14857"/>
                  </a:lnTo>
                  <a:lnTo>
                    <a:pt x="13597" y="20134"/>
                  </a:lnTo>
                  <a:lnTo>
                    <a:pt x="919" y="6221"/>
                  </a:lnTo>
                  <a:lnTo>
                    <a:pt x="6641" y="945"/>
                  </a:lnTo>
                  <a:close/>
                  <a:moveTo>
                    <a:pt x="6694" y="0"/>
                  </a:moveTo>
                  <a:lnTo>
                    <a:pt x="0" y="6195"/>
                  </a:lnTo>
                  <a:lnTo>
                    <a:pt x="13571" y="21079"/>
                  </a:lnTo>
                  <a:lnTo>
                    <a:pt x="20238" y="14884"/>
                  </a:lnTo>
                  <a:lnTo>
                    <a:pt x="6694" y="0"/>
                  </a:lnTo>
                  <a:close/>
                </a:path>
              </a:pathLst>
            </a:custGeom>
            <a:solidFill>
              <a:srgbClr val="2D1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8"/>
        <p:cNvGrpSpPr/>
        <p:nvPr/>
      </p:nvGrpSpPr>
      <p:grpSpPr>
        <a:xfrm>
          <a:off x="0" y="0"/>
          <a:ext cx="0" cy="0"/>
          <a:chOff x="0" y="0"/>
          <a:chExt cx="0" cy="0"/>
        </a:xfrm>
      </p:grpSpPr>
      <p:sp>
        <p:nvSpPr>
          <p:cNvPr id="619" name="Google Shape;619;p10"/>
          <p:cNvSpPr/>
          <p:nvPr/>
        </p:nvSpPr>
        <p:spPr>
          <a:xfrm>
            <a:off x="1117534" y="820583"/>
            <a:ext cx="2660100" cy="3691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a:off x="1077001" y="786817"/>
            <a:ext cx="2660100" cy="3691800"/>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0"/>
          <p:cNvSpPr txBox="1">
            <a:spLocks noGrp="1"/>
          </p:cNvSpPr>
          <p:nvPr>
            <p:ph type="title"/>
          </p:nvPr>
        </p:nvSpPr>
        <p:spPr>
          <a:xfrm>
            <a:off x="1052550" y="2026674"/>
            <a:ext cx="2709000" cy="57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lvl1pPr>
            <a:lvl2pPr lvl="1" rtl="0">
              <a:spcBef>
                <a:spcPts val="0"/>
              </a:spcBef>
              <a:spcAft>
                <a:spcPts val="0"/>
              </a:spcAft>
              <a:buSzPts val="2800"/>
              <a:buNone/>
              <a:defRPr i="1"/>
            </a:lvl2pPr>
            <a:lvl3pPr lvl="2" rtl="0">
              <a:spcBef>
                <a:spcPts val="0"/>
              </a:spcBef>
              <a:spcAft>
                <a:spcPts val="0"/>
              </a:spcAft>
              <a:buSzPts val="2800"/>
              <a:buNone/>
              <a:defRPr i="1"/>
            </a:lvl3pPr>
            <a:lvl4pPr lvl="3" rtl="0">
              <a:spcBef>
                <a:spcPts val="0"/>
              </a:spcBef>
              <a:spcAft>
                <a:spcPts val="0"/>
              </a:spcAft>
              <a:buSzPts val="2800"/>
              <a:buNone/>
              <a:defRPr i="1"/>
            </a:lvl4pPr>
            <a:lvl5pPr lvl="4" rtl="0">
              <a:spcBef>
                <a:spcPts val="0"/>
              </a:spcBef>
              <a:spcAft>
                <a:spcPts val="0"/>
              </a:spcAft>
              <a:buSzPts val="2800"/>
              <a:buNone/>
              <a:defRPr i="1"/>
            </a:lvl5pPr>
            <a:lvl6pPr lvl="5" rtl="0">
              <a:spcBef>
                <a:spcPts val="0"/>
              </a:spcBef>
              <a:spcAft>
                <a:spcPts val="0"/>
              </a:spcAft>
              <a:buSzPts val="2800"/>
              <a:buNone/>
              <a:defRPr i="1"/>
            </a:lvl6pPr>
            <a:lvl7pPr lvl="6" rtl="0">
              <a:spcBef>
                <a:spcPts val="0"/>
              </a:spcBef>
              <a:spcAft>
                <a:spcPts val="0"/>
              </a:spcAft>
              <a:buSzPts val="2800"/>
              <a:buNone/>
              <a:defRPr i="1"/>
            </a:lvl7pPr>
            <a:lvl8pPr lvl="7" rtl="0">
              <a:spcBef>
                <a:spcPts val="0"/>
              </a:spcBef>
              <a:spcAft>
                <a:spcPts val="0"/>
              </a:spcAft>
              <a:buSzPts val="2800"/>
              <a:buNone/>
              <a:defRPr i="1"/>
            </a:lvl8pPr>
            <a:lvl9pPr lvl="8" rtl="0">
              <a:spcBef>
                <a:spcPts val="0"/>
              </a:spcBef>
              <a:spcAft>
                <a:spcPts val="0"/>
              </a:spcAft>
              <a:buSzPts val="2800"/>
              <a:buNone/>
              <a:defRPr i="1"/>
            </a:lvl9pPr>
          </a:lstStyle>
          <a:p>
            <a:endParaRPr/>
          </a:p>
        </p:txBody>
      </p:sp>
      <p:sp>
        <p:nvSpPr>
          <p:cNvPr id="622" name="Google Shape;622;p10"/>
          <p:cNvSpPr txBox="1">
            <a:spLocks noGrp="1"/>
          </p:cNvSpPr>
          <p:nvPr>
            <p:ph type="subTitle" idx="1"/>
          </p:nvPr>
        </p:nvSpPr>
        <p:spPr>
          <a:xfrm>
            <a:off x="1399425" y="2477875"/>
            <a:ext cx="209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4425" y="445025"/>
            <a:ext cx="76953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4425" y="1152475"/>
            <a:ext cx="76953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7"/>
        <p:cNvGrpSpPr/>
        <p:nvPr/>
      </p:nvGrpSpPr>
      <p:grpSpPr>
        <a:xfrm>
          <a:off x="0" y="0"/>
          <a:ext cx="0" cy="0"/>
          <a:chOff x="0" y="0"/>
          <a:chExt cx="0" cy="0"/>
        </a:xfrm>
      </p:grpSpPr>
      <p:sp>
        <p:nvSpPr>
          <p:cNvPr id="2048" name="Google Shape;2048;p37"/>
          <p:cNvSpPr txBox="1">
            <a:spLocks noGrp="1"/>
          </p:cNvSpPr>
          <p:nvPr>
            <p:ph type="ctrTitle"/>
          </p:nvPr>
        </p:nvSpPr>
        <p:spPr>
          <a:xfrm>
            <a:off x="1701112" y="1234175"/>
            <a:ext cx="57417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COMP1007 Group 1</a:t>
            </a:r>
            <a:endParaRPr/>
          </a:p>
        </p:txBody>
      </p:sp>
      <p:sp>
        <p:nvSpPr>
          <p:cNvPr id="2049" name="Google Shape;2049;p37"/>
          <p:cNvSpPr txBox="1">
            <a:spLocks noGrp="1"/>
          </p:cNvSpPr>
          <p:nvPr>
            <p:ph type="subTitle" idx="1"/>
          </p:nvPr>
        </p:nvSpPr>
        <p:spPr>
          <a:xfrm>
            <a:off x="1701112" y="3152250"/>
            <a:ext cx="5741700" cy="6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UNO Game</a:t>
            </a:r>
            <a:endParaRPr/>
          </a:p>
        </p:txBody>
      </p:sp>
      <p:sp>
        <p:nvSpPr>
          <p:cNvPr id="2" name="Google Shape;2049;p37">
            <a:extLst>
              <a:ext uri="{FF2B5EF4-FFF2-40B4-BE49-F238E27FC236}">
                <a16:creationId xmlns:a16="http://schemas.microsoft.com/office/drawing/2014/main" id="{8CE91DD3-FBCD-5D59-045B-60CE11189345}"/>
              </a:ext>
            </a:extLst>
          </p:cNvPr>
          <p:cNvSpPr txBox="1">
            <a:spLocks/>
          </p:cNvSpPr>
          <p:nvPr/>
        </p:nvSpPr>
        <p:spPr>
          <a:xfrm>
            <a:off x="3149434" y="4098131"/>
            <a:ext cx="2852885" cy="60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HK" sz="1600"/>
              <a:t>22239065  Tam Kai Tik</a:t>
            </a:r>
            <a:endParaRPr lang="en-US" sz="1600"/>
          </a:p>
          <a:p>
            <a:pPr marL="0" indent="0" algn="l"/>
            <a:r>
              <a:rPr lang="en-HK" sz="1600"/>
              <a:t>23237767  Wong Tik Shun</a:t>
            </a:r>
          </a:p>
          <a:p>
            <a:pPr marL="0" indent="0" algn="l"/>
            <a:r>
              <a:rPr lang="en-HK" sz="1600"/>
              <a:t>21216886   Tsui Tsz 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44"/>
          <p:cNvSpPr/>
          <p:nvPr/>
        </p:nvSpPr>
        <p:spPr>
          <a:xfrm>
            <a:off x="1040125" y="700887"/>
            <a:ext cx="2778900" cy="3863700"/>
          </a:xfrm>
          <a:prstGeom prst="rect">
            <a:avLst/>
          </a:prstGeom>
          <a:noFill/>
          <a:ln w="19050"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endParaRPr lang="en-US"/>
          </a:p>
        </p:txBody>
      </p:sp>
      <p:sp>
        <p:nvSpPr>
          <p:cNvPr id="2105" name="Google Shape;2105;p44"/>
          <p:cNvSpPr txBox="1">
            <a:spLocks noGrp="1"/>
          </p:cNvSpPr>
          <p:nvPr>
            <p:ph type="title"/>
          </p:nvPr>
        </p:nvSpPr>
        <p:spPr>
          <a:xfrm>
            <a:off x="1225507" y="979290"/>
            <a:ext cx="2405231"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Simulation-Enhancement</a:t>
            </a:r>
            <a:endParaRPr lang="en-US"/>
          </a:p>
        </p:txBody>
      </p:sp>
      <p:graphicFrame>
        <p:nvGraphicFramePr>
          <p:cNvPr id="2" name="Table 1">
            <a:extLst>
              <a:ext uri="{FF2B5EF4-FFF2-40B4-BE49-F238E27FC236}">
                <a16:creationId xmlns:a16="http://schemas.microsoft.com/office/drawing/2014/main" id="{C5372A46-9457-30CD-4E14-0CE1AD217D1A}"/>
              </a:ext>
            </a:extLst>
          </p:cNvPr>
          <p:cNvGraphicFramePr>
            <a:graphicFrameLocks noGrp="1"/>
          </p:cNvGraphicFramePr>
          <p:nvPr>
            <p:extLst>
              <p:ext uri="{D42A27DB-BD31-4B8C-83A1-F6EECF244321}">
                <p14:modId xmlns:p14="http://schemas.microsoft.com/office/powerpoint/2010/main" val="4204404181"/>
              </p:ext>
            </p:extLst>
          </p:nvPr>
        </p:nvGraphicFramePr>
        <p:xfrm>
          <a:off x="1174840" y="2489632"/>
          <a:ext cx="2505381" cy="1483358"/>
        </p:xfrm>
        <a:graphic>
          <a:graphicData uri="http://schemas.openxmlformats.org/drawingml/2006/table">
            <a:tbl>
              <a:tblPr firstRow="1" bandRow="1">
                <a:tableStyleId>{84C90D17-2200-4AE4-AA6F-2CC6D3C14B7F}</a:tableStyleId>
              </a:tblPr>
              <a:tblGrid>
                <a:gridCol w="1620100">
                  <a:extLst>
                    <a:ext uri="{9D8B030D-6E8A-4147-A177-3AD203B41FA5}">
                      <a16:colId xmlns:a16="http://schemas.microsoft.com/office/drawing/2014/main" val="470757568"/>
                    </a:ext>
                  </a:extLst>
                </a:gridCol>
                <a:gridCol w="885281">
                  <a:extLst>
                    <a:ext uri="{9D8B030D-6E8A-4147-A177-3AD203B41FA5}">
                      <a16:colId xmlns:a16="http://schemas.microsoft.com/office/drawing/2014/main" val="132181034"/>
                    </a:ext>
                  </a:extLst>
                </a:gridCol>
              </a:tblGrid>
              <a:tr h="370840">
                <a:tc>
                  <a:txBody>
                    <a:bodyPr/>
                    <a:lstStyle/>
                    <a:p>
                      <a:r>
                        <a:rPr lang="en-GB">
                          <a:solidFill>
                            <a:schemeClr val="tx1"/>
                          </a:solidFill>
                        </a:rPr>
                        <a:t>Fair win rate: </a:t>
                      </a:r>
                    </a:p>
                  </a:txBody>
                  <a:tcPr/>
                </a:tc>
                <a:tc>
                  <a:txBody>
                    <a:bodyPr/>
                    <a:lstStyle/>
                    <a:p>
                      <a:r>
                        <a:rPr lang="en-GB">
                          <a:solidFill>
                            <a:schemeClr val="tx1"/>
                          </a:solidFill>
                        </a:rPr>
                        <a:t>0.5</a:t>
                      </a:r>
                    </a:p>
                  </a:txBody>
                  <a:tcPr/>
                </a:tc>
                <a:extLst>
                  <a:ext uri="{0D108BD9-81ED-4DB2-BD59-A6C34878D82A}">
                    <a16:rowId xmlns:a16="http://schemas.microsoft.com/office/drawing/2014/main" val="2281019322"/>
                  </a:ext>
                </a:extLst>
              </a:tr>
              <a:tr h="370840">
                <a:tc>
                  <a:txBody>
                    <a:bodyPr/>
                    <a:lstStyle/>
                    <a:p>
                      <a:r>
                        <a:rPr lang="en-GB">
                          <a:solidFill>
                            <a:schemeClr val="tx1"/>
                          </a:solidFill>
                        </a:rPr>
                        <a:t>Player 1 win rate:</a:t>
                      </a:r>
                    </a:p>
                  </a:txBody>
                  <a:tcPr/>
                </a:tc>
                <a:tc>
                  <a:txBody>
                    <a:bodyPr/>
                    <a:lstStyle/>
                    <a:p>
                      <a:r>
                        <a:rPr lang="en-GB">
                          <a:solidFill>
                            <a:schemeClr val="tx1"/>
                          </a:solidFill>
                        </a:rPr>
                        <a:t>0.18</a:t>
                      </a:r>
                      <a:endParaRPr lang="en-US"/>
                    </a:p>
                  </a:txBody>
                  <a:tcPr/>
                </a:tc>
                <a:extLst>
                  <a:ext uri="{0D108BD9-81ED-4DB2-BD59-A6C34878D82A}">
                    <a16:rowId xmlns:a16="http://schemas.microsoft.com/office/drawing/2014/main" val="1027765660"/>
                  </a:ext>
                </a:extLst>
              </a:tr>
              <a:tr h="370839">
                <a:tc>
                  <a:txBody>
                    <a:bodyPr/>
                    <a:lstStyle/>
                    <a:p>
                      <a:pPr lvl="0">
                        <a:buNone/>
                      </a:pPr>
                      <a:r>
                        <a:rPr lang="en-GB" sz="1400" b="0" i="0" u="none" strike="noStrike" noProof="0">
                          <a:solidFill>
                            <a:schemeClr val="tx1"/>
                          </a:solidFill>
                          <a:latin typeface="Arial"/>
                        </a:rPr>
                        <a:t>Player 2 win rate:</a:t>
                      </a:r>
                      <a:endParaRPr lang="en-US">
                        <a:solidFill>
                          <a:schemeClr val="tx1"/>
                        </a:solidFill>
                      </a:endParaRPr>
                    </a:p>
                  </a:txBody>
                  <a:tcPr/>
                </a:tc>
                <a:tc>
                  <a:txBody>
                    <a:bodyPr/>
                    <a:lstStyle/>
                    <a:p>
                      <a:pPr lvl="0">
                        <a:buNone/>
                      </a:pPr>
                      <a:r>
                        <a:rPr lang="en-GB">
                          <a:solidFill>
                            <a:schemeClr val="tx1"/>
                          </a:solidFill>
                        </a:rPr>
                        <a:t>0.18</a:t>
                      </a:r>
                    </a:p>
                  </a:txBody>
                  <a:tcPr/>
                </a:tc>
                <a:extLst>
                  <a:ext uri="{0D108BD9-81ED-4DB2-BD59-A6C34878D82A}">
                    <a16:rowId xmlns:a16="http://schemas.microsoft.com/office/drawing/2014/main" val="37734951"/>
                  </a:ext>
                </a:extLst>
              </a:tr>
              <a:tr h="370839">
                <a:tc>
                  <a:txBody>
                    <a:bodyPr/>
                    <a:lstStyle/>
                    <a:p>
                      <a:pPr lvl="0">
                        <a:buNone/>
                      </a:pPr>
                      <a:r>
                        <a:rPr lang="en-GB">
                          <a:solidFill>
                            <a:schemeClr val="tx1"/>
                          </a:solidFill>
                        </a:rPr>
                        <a:t>Tie rate:</a:t>
                      </a:r>
                    </a:p>
                  </a:txBody>
                  <a:tcPr/>
                </a:tc>
                <a:tc>
                  <a:txBody>
                    <a:bodyPr/>
                    <a:lstStyle/>
                    <a:p>
                      <a:pPr lvl="0">
                        <a:buNone/>
                      </a:pPr>
                      <a:r>
                        <a:rPr lang="en-GB">
                          <a:solidFill>
                            <a:schemeClr val="tx1"/>
                          </a:solidFill>
                        </a:rPr>
                        <a:t>0.64</a:t>
                      </a:r>
                    </a:p>
                  </a:txBody>
                  <a:tcPr/>
                </a:tc>
                <a:extLst>
                  <a:ext uri="{0D108BD9-81ED-4DB2-BD59-A6C34878D82A}">
                    <a16:rowId xmlns:a16="http://schemas.microsoft.com/office/drawing/2014/main" val="3319003027"/>
                  </a:ext>
                </a:extLst>
              </a:tr>
            </a:tbl>
          </a:graphicData>
        </a:graphic>
      </p:graphicFrame>
      <p:pic>
        <p:nvPicPr>
          <p:cNvPr id="5" name="Picture 4">
            <a:extLst>
              <a:ext uri="{FF2B5EF4-FFF2-40B4-BE49-F238E27FC236}">
                <a16:creationId xmlns:a16="http://schemas.microsoft.com/office/drawing/2014/main" id="{FC477C4F-4937-343B-687A-D3C36C6A6E13}"/>
              </a:ext>
            </a:extLst>
          </p:cNvPr>
          <p:cNvPicPr>
            <a:picLocks noChangeAspect="1"/>
          </p:cNvPicPr>
          <p:nvPr/>
        </p:nvPicPr>
        <p:blipFill>
          <a:blip r:embed="rId3"/>
          <a:stretch>
            <a:fillRect/>
          </a:stretch>
        </p:blipFill>
        <p:spPr>
          <a:xfrm>
            <a:off x="4259716" y="977673"/>
            <a:ext cx="4420960" cy="3310617"/>
          </a:xfrm>
          <a:prstGeom prst="rect">
            <a:avLst/>
          </a:prstGeom>
        </p:spPr>
      </p:pic>
      <p:sp>
        <p:nvSpPr>
          <p:cNvPr id="4" name="Google Shape;2105;p44">
            <a:extLst>
              <a:ext uri="{FF2B5EF4-FFF2-40B4-BE49-F238E27FC236}">
                <a16:creationId xmlns:a16="http://schemas.microsoft.com/office/drawing/2014/main" id="{6B45CE69-FCC8-FE7C-D180-A851B3D6D4E4}"/>
              </a:ext>
            </a:extLst>
          </p:cNvPr>
          <p:cNvSpPr txBox="1">
            <a:spLocks/>
          </p:cNvSpPr>
          <p:nvPr/>
        </p:nvSpPr>
        <p:spPr>
          <a:xfrm>
            <a:off x="1233001" y="1726676"/>
            <a:ext cx="2405231" cy="367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 sz="1500"/>
              <a:t>Add: Reverse + Skip + Draw two</a:t>
            </a:r>
          </a:p>
        </p:txBody>
      </p:sp>
      <p:pic>
        <p:nvPicPr>
          <p:cNvPr id="6" name="Picture 5">
            <a:extLst>
              <a:ext uri="{FF2B5EF4-FFF2-40B4-BE49-F238E27FC236}">
                <a16:creationId xmlns:a16="http://schemas.microsoft.com/office/drawing/2014/main" id="{77A4F5FA-5038-35DE-5128-D1C3EE90144B}"/>
              </a:ext>
            </a:extLst>
          </p:cNvPr>
          <p:cNvPicPr>
            <a:picLocks noChangeAspect="1"/>
          </p:cNvPicPr>
          <p:nvPr/>
        </p:nvPicPr>
        <p:blipFill>
          <a:blip r:embed="rId4"/>
          <a:stretch>
            <a:fillRect/>
          </a:stretch>
        </p:blipFill>
        <p:spPr>
          <a:xfrm>
            <a:off x="4259436" y="974606"/>
            <a:ext cx="4420121" cy="3305305"/>
          </a:xfrm>
          <a:prstGeom prst="rect">
            <a:avLst/>
          </a:prstGeom>
        </p:spPr>
      </p:pic>
      <p:pic>
        <p:nvPicPr>
          <p:cNvPr id="3" name="Picture 2" descr="A graph with blue squares&#10;&#10;Description automatically generated">
            <a:extLst>
              <a:ext uri="{FF2B5EF4-FFF2-40B4-BE49-F238E27FC236}">
                <a16:creationId xmlns:a16="http://schemas.microsoft.com/office/drawing/2014/main" id="{8AE50335-2C92-145A-1044-9593DB9E30DA}"/>
              </a:ext>
            </a:extLst>
          </p:cNvPr>
          <p:cNvPicPr>
            <a:picLocks noChangeAspect="1"/>
          </p:cNvPicPr>
          <p:nvPr/>
        </p:nvPicPr>
        <p:blipFill>
          <a:blip r:embed="rId5"/>
          <a:stretch>
            <a:fillRect/>
          </a:stretch>
        </p:blipFill>
        <p:spPr>
          <a:xfrm>
            <a:off x="4260901" y="975692"/>
            <a:ext cx="4451436" cy="3313134"/>
          </a:xfrm>
          <a:prstGeom prst="rect">
            <a:avLst/>
          </a:prstGeom>
        </p:spPr>
      </p:pic>
    </p:spTree>
    <p:extLst>
      <p:ext uri="{BB962C8B-B14F-4D97-AF65-F5344CB8AC3E}">
        <p14:creationId xmlns:p14="http://schemas.microsoft.com/office/powerpoint/2010/main" val="341507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6DF94-412B-A12A-36A3-55BB455C4CA1}"/>
              </a:ext>
            </a:extLst>
          </p:cNvPr>
          <p:cNvSpPr>
            <a:spLocks noGrp="1"/>
          </p:cNvSpPr>
          <p:nvPr>
            <p:ph type="title"/>
          </p:nvPr>
        </p:nvSpPr>
        <p:spPr/>
        <p:txBody>
          <a:bodyPr/>
          <a:lstStyle/>
          <a:p>
            <a:r>
              <a:rPr lang="en-GB"/>
              <a:t>Simulation </a:t>
            </a:r>
            <a:r>
              <a:rPr lang="en"/>
              <a:t>Approach 2</a:t>
            </a:r>
            <a:endParaRPr lang="en-US"/>
          </a:p>
        </p:txBody>
      </p:sp>
      <p:sp>
        <p:nvSpPr>
          <p:cNvPr id="5" name="Title 4">
            <a:extLst>
              <a:ext uri="{FF2B5EF4-FFF2-40B4-BE49-F238E27FC236}">
                <a16:creationId xmlns:a16="http://schemas.microsoft.com/office/drawing/2014/main" id="{F8843B0E-9AE7-B17B-A952-F232B6888368}"/>
              </a:ext>
            </a:extLst>
          </p:cNvPr>
          <p:cNvSpPr>
            <a:spLocks noGrp="1"/>
          </p:cNvSpPr>
          <p:nvPr>
            <p:ph type="title" idx="2"/>
          </p:nvPr>
        </p:nvSpPr>
        <p:spPr>
          <a:xfrm>
            <a:off x="1754037" y="1641750"/>
            <a:ext cx="2085600" cy="543300"/>
          </a:xfrm>
        </p:spPr>
        <p:txBody>
          <a:bodyPr/>
          <a:lstStyle/>
          <a:p>
            <a:r>
              <a:rPr lang="en-GB"/>
              <a:t>Duration</a:t>
            </a:r>
          </a:p>
        </p:txBody>
      </p:sp>
      <p:sp>
        <p:nvSpPr>
          <p:cNvPr id="2" name="Text Placeholder 1">
            <a:extLst>
              <a:ext uri="{FF2B5EF4-FFF2-40B4-BE49-F238E27FC236}">
                <a16:creationId xmlns:a16="http://schemas.microsoft.com/office/drawing/2014/main" id="{4ECD50B9-33DA-B62C-9911-1E6DA806FF09}"/>
              </a:ext>
            </a:extLst>
          </p:cNvPr>
          <p:cNvSpPr>
            <a:spLocks noGrp="1"/>
          </p:cNvSpPr>
          <p:nvPr>
            <p:ph type="subTitle" idx="3"/>
          </p:nvPr>
        </p:nvSpPr>
        <p:spPr/>
        <p:txBody>
          <a:bodyPr/>
          <a:lstStyle/>
          <a:p>
            <a:endParaRPr lang="en-GB"/>
          </a:p>
        </p:txBody>
      </p:sp>
      <p:sp>
        <p:nvSpPr>
          <p:cNvPr id="6" name="Subtitle 5">
            <a:extLst>
              <a:ext uri="{FF2B5EF4-FFF2-40B4-BE49-F238E27FC236}">
                <a16:creationId xmlns:a16="http://schemas.microsoft.com/office/drawing/2014/main" id="{4510635F-B842-31D4-88E3-5F1137BCEE46}"/>
              </a:ext>
            </a:extLst>
          </p:cNvPr>
          <p:cNvSpPr>
            <a:spLocks noGrp="1"/>
          </p:cNvSpPr>
          <p:nvPr>
            <p:ph type="subTitle" idx="4"/>
          </p:nvPr>
        </p:nvSpPr>
        <p:spPr>
          <a:xfrm>
            <a:off x="5249240" y="2116881"/>
            <a:ext cx="2302042" cy="1605000"/>
          </a:xfrm>
        </p:spPr>
        <p:txBody>
          <a:bodyPr/>
          <a:lstStyle/>
          <a:p>
            <a:r>
              <a:rPr lang="en-GB">
                <a:sym typeface="Wingdings" panose="05000000000000000000" pitchFamily="2" charset="2"/>
              </a:rPr>
              <a:t>Does </a:t>
            </a:r>
            <a:r>
              <a:rPr lang="en-HK">
                <a:sym typeface="Wingdings" panose="05000000000000000000" pitchFamily="2" charset="2"/>
              </a:rPr>
              <a:t>player</a:t>
            </a:r>
            <a:r>
              <a:rPr lang="zh-TW" altLang="en-US">
                <a:sym typeface="Wingdings" panose="05000000000000000000" pitchFamily="2" charset="2"/>
              </a:rPr>
              <a:t> </a:t>
            </a:r>
            <a:r>
              <a:rPr lang="en-GB">
                <a:sym typeface="Wingdings" panose="05000000000000000000" pitchFamily="2" charset="2"/>
              </a:rPr>
              <a:t>who play first card affect the winning rate</a:t>
            </a:r>
          </a:p>
          <a:p>
            <a:endParaRPr lang="en-GB">
              <a:sym typeface="Wingdings" panose="05000000000000000000" pitchFamily="2" charset="2"/>
            </a:endParaRPr>
          </a:p>
          <a:p>
            <a:endParaRPr lang="en-GB"/>
          </a:p>
        </p:txBody>
      </p:sp>
      <p:sp>
        <p:nvSpPr>
          <p:cNvPr id="7" name="Title 6">
            <a:extLst>
              <a:ext uri="{FF2B5EF4-FFF2-40B4-BE49-F238E27FC236}">
                <a16:creationId xmlns:a16="http://schemas.microsoft.com/office/drawing/2014/main" id="{A1BF0E2C-D08E-A338-0D18-B401082EC71D}"/>
              </a:ext>
            </a:extLst>
          </p:cNvPr>
          <p:cNvSpPr>
            <a:spLocks noGrp="1"/>
          </p:cNvSpPr>
          <p:nvPr>
            <p:ph type="title" idx="5"/>
          </p:nvPr>
        </p:nvSpPr>
        <p:spPr/>
        <p:txBody>
          <a:bodyPr/>
          <a:lstStyle/>
          <a:p>
            <a:r>
              <a:rPr lang="en-GB"/>
              <a:t>Go First</a:t>
            </a:r>
          </a:p>
        </p:txBody>
      </p:sp>
      <p:sp>
        <p:nvSpPr>
          <p:cNvPr id="8" name="Subtitle 7">
            <a:extLst>
              <a:ext uri="{FF2B5EF4-FFF2-40B4-BE49-F238E27FC236}">
                <a16:creationId xmlns:a16="http://schemas.microsoft.com/office/drawing/2014/main" id="{7CE269B2-BF67-478A-7CD5-3765FF29B7D1}"/>
              </a:ext>
            </a:extLst>
          </p:cNvPr>
          <p:cNvSpPr>
            <a:spLocks noGrp="1"/>
          </p:cNvSpPr>
          <p:nvPr>
            <p:ph type="subTitle" idx="6"/>
          </p:nvPr>
        </p:nvSpPr>
        <p:spPr/>
        <p:txBody>
          <a:bodyPr/>
          <a:lstStyle/>
          <a:p>
            <a:endParaRPr lang="en-GB"/>
          </a:p>
        </p:txBody>
      </p:sp>
      <p:sp>
        <p:nvSpPr>
          <p:cNvPr id="10" name="Subtitle 9">
            <a:extLst>
              <a:ext uri="{FF2B5EF4-FFF2-40B4-BE49-F238E27FC236}">
                <a16:creationId xmlns:a16="http://schemas.microsoft.com/office/drawing/2014/main" id="{EFDAB2B1-77A4-74C0-E4E1-71FAA7AA4F3B}"/>
              </a:ext>
            </a:extLst>
          </p:cNvPr>
          <p:cNvSpPr>
            <a:spLocks noGrp="1"/>
          </p:cNvSpPr>
          <p:nvPr>
            <p:ph type="subTitle" idx="1"/>
          </p:nvPr>
        </p:nvSpPr>
        <p:spPr>
          <a:xfrm>
            <a:off x="1385517" y="2116881"/>
            <a:ext cx="2617466" cy="1605000"/>
          </a:xfrm>
        </p:spPr>
        <p:txBody>
          <a:bodyPr/>
          <a:lstStyle/>
          <a:p>
            <a:r>
              <a:rPr lang="en-GB">
                <a:sym typeface="Wingdings" panose="05000000000000000000" pitchFamily="2" charset="2"/>
              </a:rPr>
              <a:t>Does types of </a:t>
            </a:r>
          </a:p>
          <a:p>
            <a:r>
              <a:rPr lang="en-GB">
                <a:sym typeface="Wingdings" panose="05000000000000000000" pitchFamily="2" charset="2"/>
              </a:rPr>
              <a:t>card affect the duration of the game?</a:t>
            </a:r>
          </a:p>
          <a:p>
            <a:endParaRPr lang="en-GB">
              <a:sym typeface="Wingdings" panose="05000000000000000000" pitchFamily="2" charset="2"/>
            </a:endParaRPr>
          </a:p>
          <a:p>
            <a:endParaRPr lang="en-GB"/>
          </a:p>
          <a:p>
            <a:endParaRPr lang="en-HK"/>
          </a:p>
        </p:txBody>
      </p:sp>
    </p:spTree>
    <p:extLst>
      <p:ext uri="{BB962C8B-B14F-4D97-AF65-F5344CB8AC3E}">
        <p14:creationId xmlns:p14="http://schemas.microsoft.com/office/powerpoint/2010/main" val="384206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318D479C-F72D-8ED8-DC41-B266AF7C1A49}"/>
              </a:ext>
            </a:extLst>
          </p:cNvPr>
          <p:cNvSpPr>
            <a:spLocks noGrp="1"/>
          </p:cNvSpPr>
          <p:nvPr>
            <p:ph type="subTitle" idx="1"/>
          </p:nvPr>
        </p:nvSpPr>
        <p:spPr>
          <a:xfrm>
            <a:off x="717368" y="2226688"/>
            <a:ext cx="2032488" cy="1247400"/>
          </a:xfrm>
        </p:spPr>
        <p:txBody>
          <a:bodyPr/>
          <a:lstStyle/>
          <a:p>
            <a:r>
              <a:rPr lang="en-GB"/>
              <a:t>Duration: 30.22</a:t>
            </a:r>
          </a:p>
          <a:p>
            <a:r>
              <a:rPr lang="en-GB"/>
              <a:t>Player1 first: 52.67</a:t>
            </a:r>
          </a:p>
          <a:p>
            <a:r>
              <a:rPr lang="en-GB"/>
              <a:t>Player2 first: 47.32</a:t>
            </a:r>
            <a:endParaRPr lang="en-HK"/>
          </a:p>
        </p:txBody>
      </p:sp>
      <p:sp>
        <p:nvSpPr>
          <p:cNvPr id="9" name="Title 8">
            <a:extLst>
              <a:ext uri="{FF2B5EF4-FFF2-40B4-BE49-F238E27FC236}">
                <a16:creationId xmlns:a16="http://schemas.microsoft.com/office/drawing/2014/main" id="{F636D13D-CDD3-1062-8680-25A630068CC4}"/>
              </a:ext>
            </a:extLst>
          </p:cNvPr>
          <p:cNvSpPr>
            <a:spLocks noGrp="1"/>
          </p:cNvSpPr>
          <p:nvPr>
            <p:ph type="title"/>
          </p:nvPr>
        </p:nvSpPr>
        <p:spPr/>
        <p:txBody>
          <a:bodyPr/>
          <a:lstStyle/>
          <a:p>
            <a:r>
              <a:rPr lang="en-HK"/>
              <a:t>Basic</a:t>
            </a:r>
          </a:p>
        </p:txBody>
      </p:sp>
      <p:sp>
        <p:nvSpPr>
          <p:cNvPr id="11" name="Subtitle 10">
            <a:extLst>
              <a:ext uri="{FF2B5EF4-FFF2-40B4-BE49-F238E27FC236}">
                <a16:creationId xmlns:a16="http://schemas.microsoft.com/office/drawing/2014/main" id="{0BBB8F01-A419-B764-20A1-3E11388090E3}"/>
              </a:ext>
            </a:extLst>
          </p:cNvPr>
          <p:cNvSpPr>
            <a:spLocks noGrp="1"/>
          </p:cNvSpPr>
          <p:nvPr>
            <p:ph type="subTitle" idx="2"/>
          </p:nvPr>
        </p:nvSpPr>
        <p:spPr/>
        <p:txBody>
          <a:bodyPr/>
          <a:lstStyle/>
          <a:p>
            <a:endParaRPr lang="en-HK"/>
          </a:p>
        </p:txBody>
      </p:sp>
      <p:sp>
        <p:nvSpPr>
          <p:cNvPr id="13" name="Title 12">
            <a:extLst>
              <a:ext uri="{FF2B5EF4-FFF2-40B4-BE49-F238E27FC236}">
                <a16:creationId xmlns:a16="http://schemas.microsoft.com/office/drawing/2014/main" id="{B9793F71-59E2-D865-1950-41D4451F6B7E}"/>
              </a:ext>
            </a:extLst>
          </p:cNvPr>
          <p:cNvSpPr>
            <a:spLocks noGrp="1"/>
          </p:cNvSpPr>
          <p:nvPr>
            <p:ph type="title" idx="4"/>
          </p:nvPr>
        </p:nvSpPr>
        <p:spPr/>
        <p:txBody>
          <a:bodyPr/>
          <a:lstStyle/>
          <a:p>
            <a:r>
              <a:rPr lang="en-HK"/>
              <a:t>Enhance 1</a:t>
            </a:r>
          </a:p>
        </p:txBody>
      </p:sp>
      <p:sp>
        <p:nvSpPr>
          <p:cNvPr id="14" name="Subtitle 13">
            <a:extLst>
              <a:ext uri="{FF2B5EF4-FFF2-40B4-BE49-F238E27FC236}">
                <a16:creationId xmlns:a16="http://schemas.microsoft.com/office/drawing/2014/main" id="{5B5F8742-C902-0128-D8FC-78D16D1B07C0}"/>
              </a:ext>
            </a:extLst>
          </p:cNvPr>
          <p:cNvSpPr>
            <a:spLocks noGrp="1"/>
          </p:cNvSpPr>
          <p:nvPr>
            <p:ph type="subTitle" idx="5"/>
          </p:nvPr>
        </p:nvSpPr>
        <p:spPr/>
        <p:txBody>
          <a:bodyPr/>
          <a:lstStyle/>
          <a:p>
            <a:endParaRPr lang="en-HK"/>
          </a:p>
        </p:txBody>
      </p:sp>
      <p:sp>
        <p:nvSpPr>
          <p:cNvPr id="15" name="Title 14">
            <a:extLst>
              <a:ext uri="{FF2B5EF4-FFF2-40B4-BE49-F238E27FC236}">
                <a16:creationId xmlns:a16="http://schemas.microsoft.com/office/drawing/2014/main" id="{4C0D11C9-99DB-9900-AC0F-71240ACF60C0}"/>
              </a:ext>
            </a:extLst>
          </p:cNvPr>
          <p:cNvSpPr>
            <a:spLocks noGrp="1"/>
          </p:cNvSpPr>
          <p:nvPr>
            <p:ph type="title" idx="6"/>
          </p:nvPr>
        </p:nvSpPr>
        <p:spPr/>
        <p:txBody>
          <a:bodyPr/>
          <a:lstStyle/>
          <a:p>
            <a:r>
              <a:rPr lang="en-HK"/>
              <a:t>Result</a:t>
            </a:r>
          </a:p>
        </p:txBody>
      </p:sp>
      <p:sp>
        <p:nvSpPr>
          <p:cNvPr id="17" name="Title 16">
            <a:extLst>
              <a:ext uri="{FF2B5EF4-FFF2-40B4-BE49-F238E27FC236}">
                <a16:creationId xmlns:a16="http://schemas.microsoft.com/office/drawing/2014/main" id="{E1BF8BF3-CF04-7CBA-64D2-080951D46580}"/>
              </a:ext>
            </a:extLst>
          </p:cNvPr>
          <p:cNvSpPr>
            <a:spLocks noGrp="1"/>
          </p:cNvSpPr>
          <p:nvPr>
            <p:ph type="title" idx="8"/>
          </p:nvPr>
        </p:nvSpPr>
        <p:spPr/>
        <p:txBody>
          <a:bodyPr/>
          <a:lstStyle/>
          <a:p>
            <a:r>
              <a:rPr lang="en-HK"/>
              <a:t>Enhance 2</a:t>
            </a:r>
          </a:p>
        </p:txBody>
      </p:sp>
      <p:sp>
        <p:nvSpPr>
          <p:cNvPr id="18" name="Subtitle 17">
            <a:extLst>
              <a:ext uri="{FF2B5EF4-FFF2-40B4-BE49-F238E27FC236}">
                <a16:creationId xmlns:a16="http://schemas.microsoft.com/office/drawing/2014/main" id="{5587079B-9D2A-4EA5-C581-0006F8C4C69B}"/>
              </a:ext>
            </a:extLst>
          </p:cNvPr>
          <p:cNvSpPr>
            <a:spLocks noGrp="1"/>
          </p:cNvSpPr>
          <p:nvPr>
            <p:ph type="subTitle" idx="9"/>
          </p:nvPr>
        </p:nvSpPr>
        <p:spPr/>
        <p:txBody>
          <a:bodyPr/>
          <a:lstStyle/>
          <a:p>
            <a:endParaRPr lang="en-HK"/>
          </a:p>
        </p:txBody>
      </p:sp>
      <p:sp>
        <p:nvSpPr>
          <p:cNvPr id="20" name="Subtitle 19">
            <a:extLst>
              <a:ext uri="{FF2B5EF4-FFF2-40B4-BE49-F238E27FC236}">
                <a16:creationId xmlns:a16="http://schemas.microsoft.com/office/drawing/2014/main" id="{D95FC195-A5F1-3526-BB96-2CFCC2CE0D4B}"/>
              </a:ext>
            </a:extLst>
          </p:cNvPr>
          <p:cNvSpPr>
            <a:spLocks noGrp="1"/>
          </p:cNvSpPr>
          <p:nvPr>
            <p:ph type="subTitle" idx="3"/>
          </p:nvPr>
        </p:nvSpPr>
        <p:spPr>
          <a:xfrm>
            <a:off x="3586800" y="2221438"/>
            <a:ext cx="1960650" cy="1247400"/>
          </a:xfrm>
        </p:spPr>
        <p:txBody>
          <a:bodyPr/>
          <a:lstStyle/>
          <a:p>
            <a:r>
              <a:rPr lang="en-GB"/>
              <a:t>Duration: 36.50</a:t>
            </a:r>
          </a:p>
          <a:p>
            <a:r>
              <a:rPr lang="en-GB"/>
              <a:t>Player1 first: 53.99</a:t>
            </a:r>
          </a:p>
          <a:p>
            <a:r>
              <a:rPr lang="en-GB"/>
              <a:t>Player2 first: 46.00</a:t>
            </a:r>
            <a:endParaRPr lang="en-HK"/>
          </a:p>
          <a:p>
            <a:endParaRPr lang="en-HK"/>
          </a:p>
        </p:txBody>
      </p:sp>
      <p:sp>
        <p:nvSpPr>
          <p:cNvPr id="22" name="Subtitle 21">
            <a:extLst>
              <a:ext uri="{FF2B5EF4-FFF2-40B4-BE49-F238E27FC236}">
                <a16:creationId xmlns:a16="http://schemas.microsoft.com/office/drawing/2014/main" id="{0B59A890-0878-3516-855C-D19E5EF72A49}"/>
              </a:ext>
            </a:extLst>
          </p:cNvPr>
          <p:cNvSpPr>
            <a:spLocks noGrp="1"/>
          </p:cNvSpPr>
          <p:nvPr>
            <p:ph type="subTitle" idx="7"/>
          </p:nvPr>
        </p:nvSpPr>
        <p:spPr>
          <a:xfrm>
            <a:off x="6403144" y="2194013"/>
            <a:ext cx="1979400" cy="1247400"/>
          </a:xfrm>
        </p:spPr>
        <p:txBody>
          <a:bodyPr/>
          <a:lstStyle/>
          <a:p>
            <a:r>
              <a:rPr lang="en-GB"/>
              <a:t>Duration: 50.97</a:t>
            </a:r>
          </a:p>
          <a:p>
            <a:r>
              <a:rPr lang="en-GB"/>
              <a:t>Player1 first: 51.6</a:t>
            </a:r>
          </a:p>
          <a:p>
            <a:r>
              <a:rPr lang="en-GB"/>
              <a:t>Player2 first: 48.38</a:t>
            </a:r>
            <a:endParaRPr lang="en-HK"/>
          </a:p>
          <a:p>
            <a:endParaRPr lang="en-HK"/>
          </a:p>
        </p:txBody>
      </p:sp>
    </p:spTree>
    <p:extLst>
      <p:ext uri="{BB962C8B-B14F-4D97-AF65-F5344CB8AC3E}">
        <p14:creationId xmlns:p14="http://schemas.microsoft.com/office/powerpoint/2010/main" val="121728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1"/>
        <p:cNvGrpSpPr/>
        <p:nvPr/>
      </p:nvGrpSpPr>
      <p:grpSpPr>
        <a:xfrm>
          <a:off x="0" y="0"/>
          <a:ext cx="0" cy="0"/>
          <a:chOff x="0" y="0"/>
          <a:chExt cx="0" cy="0"/>
        </a:xfrm>
      </p:grpSpPr>
      <p:sp>
        <p:nvSpPr>
          <p:cNvPr id="2582" name="Google Shape;2582;p69"/>
          <p:cNvSpPr txBox="1">
            <a:spLocks noGrp="1"/>
          </p:cNvSpPr>
          <p:nvPr>
            <p:ph type="ctrTitle"/>
          </p:nvPr>
        </p:nvSpPr>
        <p:spPr>
          <a:xfrm>
            <a:off x="2072075" y="455000"/>
            <a:ext cx="4810200" cy="102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2583" name="Google Shape;2583;p69"/>
          <p:cNvGrpSpPr/>
          <p:nvPr/>
        </p:nvGrpSpPr>
        <p:grpSpPr>
          <a:xfrm>
            <a:off x="4872771" y="2797285"/>
            <a:ext cx="345724" cy="345763"/>
            <a:chOff x="1379798" y="1723250"/>
            <a:chExt cx="397887" cy="397887"/>
          </a:xfrm>
        </p:grpSpPr>
        <p:sp>
          <p:nvSpPr>
            <p:cNvPr id="2584" name="Google Shape;2584;p69"/>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85" name="Google Shape;2585;p69"/>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86" name="Google Shape;2586;p69"/>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87" name="Google Shape;2587;p69"/>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2588" name="Google Shape;2588;p69"/>
          <p:cNvGrpSpPr/>
          <p:nvPr/>
        </p:nvGrpSpPr>
        <p:grpSpPr>
          <a:xfrm>
            <a:off x="3925552" y="2797285"/>
            <a:ext cx="345742" cy="345763"/>
            <a:chOff x="266768" y="1721375"/>
            <a:chExt cx="397907" cy="397887"/>
          </a:xfrm>
        </p:grpSpPr>
        <p:sp>
          <p:nvSpPr>
            <p:cNvPr id="2589" name="Google Shape;2589;p69"/>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90" name="Google Shape;2590;p69"/>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2591" name="Google Shape;2591;p69"/>
          <p:cNvGrpSpPr/>
          <p:nvPr/>
        </p:nvGrpSpPr>
        <p:grpSpPr>
          <a:xfrm>
            <a:off x="4399178" y="2797285"/>
            <a:ext cx="345705" cy="345763"/>
            <a:chOff x="864491" y="1723250"/>
            <a:chExt cx="397866" cy="397887"/>
          </a:xfrm>
        </p:grpSpPr>
        <p:sp>
          <p:nvSpPr>
            <p:cNvPr id="2592" name="Google Shape;2592;p6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93" name="Google Shape;2593;p6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94" name="Google Shape;2594;p69"/>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2595" name="Google Shape;2595;p69"/>
          <p:cNvSpPr txBox="1"/>
          <p:nvPr/>
        </p:nvSpPr>
        <p:spPr>
          <a:xfrm>
            <a:off x="2622925" y="4162475"/>
            <a:ext cx="3898200" cy="32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None/>
            </a:pPr>
            <a:r>
              <a:rPr lang="en">
                <a:solidFill>
                  <a:schemeClr val="dk2"/>
                </a:solidFill>
                <a:latin typeface="Montserrat"/>
                <a:ea typeface="Montserrat"/>
                <a:cs typeface="Montserrat"/>
                <a:sym typeface="Montserrat"/>
              </a:rPr>
              <a:t>Please keep this slide for attribution</a:t>
            </a:r>
            <a:endParaRPr>
              <a:solidFill>
                <a:schemeClr val="dk2"/>
              </a:solidFill>
              <a:latin typeface="Montserrat"/>
              <a:ea typeface="Montserrat"/>
              <a:cs typeface="Montserrat"/>
              <a:sym typeface="Montserrat"/>
            </a:endParaRPr>
          </a:p>
        </p:txBody>
      </p:sp>
      <p:sp>
        <p:nvSpPr>
          <p:cNvPr id="2596" name="Google Shape;2596;p69"/>
          <p:cNvSpPr txBox="1">
            <a:spLocks noGrp="1"/>
          </p:cNvSpPr>
          <p:nvPr>
            <p:ph type="subTitle" idx="1"/>
          </p:nvPr>
        </p:nvSpPr>
        <p:spPr>
          <a:xfrm>
            <a:off x="2839225" y="1621875"/>
            <a:ext cx="3465600" cy="10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Do you have any questions?</a:t>
            </a:r>
            <a:endParaRPr/>
          </a:p>
          <a:p>
            <a:pPr marL="0" lvl="0" indent="0" algn="ctr" rtl="0">
              <a:spcBef>
                <a:spcPts val="0"/>
              </a:spcBef>
              <a:spcAft>
                <a:spcPts val="0"/>
              </a:spcAft>
              <a:buNone/>
            </a:pPr>
            <a:r>
              <a:rPr lang="en"/>
              <a:t>addyouremail@freepik.com</a:t>
            </a:r>
            <a:endParaRPr/>
          </a:p>
          <a:p>
            <a:pPr marL="0" lvl="0" indent="0" algn="ctr" rtl="0">
              <a:spcBef>
                <a:spcPts val="0"/>
              </a:spcBef>
              <a:spcAft>
                <a:spcPts val="0"/>
              </a:spcAft>
              <a:buNone/>
            </a:pPr>
            <a:r>
              <a:rPr lang="en"/>
              <a:t>+91 620 421 838</a:t>
            </a:r>
            <a:endParaRPr/>
          </a:p>
          <a:p>
            <a:pPr marL="0" lvl="0" indent="0" algn="ctr" rtl="0">
              <a:spcBef>
                <a:spcPts val="0"/>
              </a:spcBef>
              <a:spcAft>
                <a:spcPts val="0"/>
              </a:spcAft>
              <a:buNone/>
            </a:pPr>
            <a:r>
              <a:rPr lang="en"/>
              <a:t>yourcompany.com</a:t>
            </a:r>
            <a:endParaRPr/>
          </a:p>
        </p:txBody>
      </p:sp>
    </p:spTree>
    <p:extLst>
      <p:ext uri="{BB962C8B-B14F-4D97-AF65-F5344CB8AC3E}">
        <p14:creationId xmlns:p14="http://schemas.microsoft.com/office/powerpoint/2010/main" val="425653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38"/>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p>
            <a:r>
              <a:rPr lang="en"/>
              <a:t>The Simulation of the Uno Card Game</a:t>
            </a:r>
            <a:endParaRPr lang="zh-TW"/>
          </a:p>
        </p:txBody>
      </p:sp>
      <p:sp>
        <p:nvSpPr>
          <p:cNvPr id="2055" name="Google Shape;2055;p38"/>
          <p:cNvSpPr txBox="1">
            <a:spLocks noGrp="1"/>
          </p:cNvSpPr>
          <p:nvPr>
            <p:ph type="body" idx="1"/>
          </p:nvPr>
        </p:nvSpPr>
        <p:spPr>
          <a:xfrm>
            <a:off x="724500" y="828400"/>
            <a:ext cx="7695000" cy="3976800"/>
          </a:xfrm>
          <a:prstGeom prst="rect">
            <a:avLst/>
          </a:prstGeom>
        </p:spPr>
        <p:txBody>
          <a:bodyPr spcFirstLastPara="1" wrap="square" lIns="91425" tIns="91425" rIns="91425" bIns="91425" anchor="t" anchorCtr="0">
            <a:noAutofit/>
          </a:bodyPr>
          <a:lstStyle/>
          <a:p>
            <a:pPr marL="171450" indent="-171450"/>
            <a:r>
              <a:rPr lang="en" b="1"/>
              <a:t>A Simplified version of Uno</a:t>
            </a:r>
          </a:p>
          <a:p>
            <a:pPr marL="0" indent="0">
              <a:buNone/>
            </a:pPr>
            <a:endParaRPr lang="en"/>
          </a:p>
          <a:p>
            <a:pPr marL="228600" indent="-228600">
              <a:buAutoNum type="romanLcPeriod"/>
            </a:pPr>
            <a:r>
              <a:rPr lang="en"/>
              <a:t>Players: 2 only ( Player 1 | Player 2 ). No user input.</a:t>
            </a:r>
          </a:p>
          <a:p>
            <a:pPr marL="228600" indent="-228600">
              <a:buAutoNum type="romanLcPeriod"/>
            </a:pPr>
            <a:endParaRPr lang="en"/>
          </a:p>
          <a:p>
            <a:pPr marL="228600" indent="-228600">
              <a:buAutoNum type="romanLcPeriod"/>
            </a:pPr>
            <a:r>
              <a:rPr lang="en"/>
              <a:t>Cards: 40 in total ( 10 Red | 10 Yellow | 10 Green | 10 Blue ). No function cards.</a:t>
            </a:r>
          </a:p>
          <a:p>
            <a:pPr marL="228600" indent="-228600">
              <a:buAutoNum type="romanLcPeriod"/>
            </a:pPr>
            <a:endParaRPr lang="en"/>
          </a:p>
          <a:p>
            <a:pPr marL="228600" indent="-228600">
              <a:buAutoNum type="romanLcPeriod"/>
            </a:pPr>
            <a:r>
              <a:rPr lang="en"/>
              <a:t>Number of cards dealt to each player: 5 only.</a:t>
            </a:r>
          </a:p>
          <a:p>
            <a:pPr marL="228600" indent="-228600">
              <a:buAutoNum type="romanLcPeriod"/>
            </a:pPr>
            <a:endParaRPr lang="en"/>
          </a:p>
          <a:p>
            <a:pPr marL="228600" indent="-228600">
              <a:buAutoNum type="romanLcPeriod"/>
            </a:pPr>
            <a:r>
              <a:rPr lang="en"/>
              <a:t>First card: Random</a:t>
            </a:r>
          </a:p>
          <a:p>
            <a:pPr marL="228600" indent="-228600">
              <a:buAutoNum type="romanLcPeriod"/>
            </a:pPr>
            <a:endParaRPr lang="en"/>
          </a:p>
          <a:p>
            <a:pPr marL="228600" indent="-228600">
              <a:buAutoNum type="romanLcPeriod"/>
            </a:pPr>
            <a:r>
              <a:rPr lang="en"/>
              <a:t>First player: Random</a:t>
            </a:r>
          </a:p>
          <a:p>
            <a:pPr marL="228600" indent="-228600">
              <a:buAutoNum type="romanLcPeriod"/>
            </a:pPr>
            <a:endParaRPr lang="en"/>
          </a:p>
          <a:p>
            <a:pPr marL="228600" indent="-228600">
              <a:buAutoNum type="romanLcPeriod"/>
            </a:pPr>
            <a:r>
              <a:rPr lang="en"/>
              <a:t>Playing a card: Players must play a valid card from their hand if they have one. A valid card is a card that matches either the color or the number of the top card on the deck. After playing a card, the player's turn ends.</a:t>
            </a:r>
          </a:p>
          <a:p>
            <a:pPr marL="228600" indent="-228600">
              <a:buAutoNum type="romanLcPeriod"/>
            </a:pPr>
            <a:endParaRPr lang="en"/>
          </a:p>
          <a:p>
            <a:pPr marL="228600" indent="-228600">
              <a:buAutoNum type="romanLcPeriod"/>
            </a:pPr>
            <a:r>
              <a:rPr lang="en"/>
              <a:t>Drawing a card: If a player does not have any valid card in their hand, they must draw a card from the deck. After drawing a card, the player's turn ends.</a:t>
            </a:r>
          </a:p>
          <a:p>
            <a:pPr marL="228600" indent="-228600">
              <a:buAutoNum type="romanLcPeriod"/>
            </a:pPr>
            <a:endParaRPr lang="en"/>
          </a:p>
          <a:p>
            <a:pPr marL="228600" indent="-228600">
              <a:buAutoNum type="romanLcPeriod"/>
            </a:pPr>
            <a:r>
              <a:rPr lang="en"/>
              <a:t>End game condition: The game ends when one of the players successfully gets rid of all their cards. If both players cannot play any more cards and there are no available cards left in the deck, the game ends in a tie.</a:t>
            </a:r>
          </a:p>
          <a:p>
            <a:pPr marL="228600" indent="-228600">
              <a:buFont typeface="Montserrat"/>
              <a:buAutoNum type="romanLcPeriod"/>
            </a:pPr>
            <a:endParaRPr lang="en"/>
          </a:p>
          <a:p>
            <a:pPr marL="171450" indent="-171450">
              <a:buFont typeface="Calibri"/>
              <a:buChar char="-"/>
            </a:pPr>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6E5E24F-D0D2-31B2-6A1C-5B0A514DD037}"/>
              </a:ext>
            </a:extLst>
          </p:cNvPr>
          <p:cNvSpPr>
            <a:spLocks noGrp="1"/>
          </p:cNvSpPr>
          <p:nvPr>
            <p:ph type="title"/>
          </p:nvPr>
        </p:nvSpPr>
        <p:spPr>
          <a:xfrm>
            <a:off x="724425" y="222044"/>
            <a:ext cx="7695000" cy="572700"/>
          </a:xfrm>
        </p:spPr>
        <p:txBody>
          <a:bodyPr/>
          <a:lstStyle/>
          <a:p>
            <a:pPr algn="ctr"/>
            <a:r>
              <a:rPr lang="zh-TW" altLang="en-US"/>
              <a:t>Flow Chart</a:t>
            </a:r>
          </a:p>
        </p:txBody>
      </p:sp>
      <p:pic>
        <p:nvPicPr>
          <p:cNvPr id="6" name="圖片 5" descr="一張含有 文字, 螢幕擷取畫面, 字型, 地圖 的圖片">
            <a:extLst>
              <a:ext uri="{FF2B5EF4-FFF2-40B4-BE49-F238E27FC236}">
                <a16:creationId xmlns:a16="http://schemas.microsoft.com/office/drawing/2014/main" id="{252A5B91-C2DD-0F68-80D2-2E3F1A9AEAEA}"/>
              </a:ext>
            </a:extLst>
          </p:cNvPr>
          <p:cNvPicPr>
            <a:picLocks noChangeAspect="1"/>
          </p:cNvPicPr>
          <p:nvPr/>
        </p:nvPicPr>
        <p:blipFill>
          <a:blip r:embed="rId2"/>
          <a:stretch>
            <a:fillRect/>
          </a:stretch>
        </p:blipFill>
        <p:spPr>
          <a:xfrm>
            <a:off x="1102162" y="930332"/>
            <a:ext cx="6935313" cy="3910039"/>
          </a:xfrm>
          <a:prstGeom prst="rect">
            <a:avLst/>
          </a:prstGeom>
          <a:ln w="57150">
            <a:solidFill>
              <a:schemeClr val="tx1"/>
            </a:solidFill>
            <a:prstDash val="sysDot"/>
          </a:ln>
        </p:spPr>
      </p:pic>
    </p:spTree>
    <p:extLst>
      <p:ext uri="{BB962C8B-B14F-4D97-AF65-F5344CB8AC3E}">
        <p14:creationId xmlns:p14="http://schemas.microsoft.com/office/powerpoint/2010/main" val="8434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7"/>
        <p:cNvGrpSpPr/>
        <p:nvPr/>
      </p:nvGrpSpPr>
      <p:grpSpPr>
        <a:xfrm>
          <a:off x="0" y="0"/>
          <a:ext cx="0" cy="0"/>
          <a:chOff x="0" y="0"/>
          <a:chExt cx="0" cy="0"/>
        </a:xfrm>
      </p:grpSpPr>
      <p:sp>
        <p:nvSpPr>
          <p:cNvPr id="2089" name="Google Shape;2089;p42"/>
          <p:cNvSpPr txBox="1">
            <a:spLocks noGrp="1"/>
          </p:cNvSpPr>
          <p:nvPr>
            <p:ph type="title" idx="2"/>
          </p:nvPr>
        </p:nvSpPr>
        <p:spPr>
          <a:xfrm>
            <a:off x="2288308" y="1674748"/>
            <a:ext cx="4449953" cy="90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Enhancement</a:t>
            </a:r>
          </a:p>
        </p:txBody>
      </p:sp>
      <p:sp>
        <p:nvSpPr>
          <p:cNvPr id="2090" name="Google Shape;2090;p42"/>
          <p:cNvSpPr txBox="1">
            <a:spLocks noGrp="1"/>
          </p:cNvSpPr>
          <p:nvPr>
            <p:ph type="subTitle" idx="1"/>
          </p:nvPr>
        </p:nvSpPr>
        <p:spPr>
          <a:xfrm>
            <a:off x="1469795" y="2396664"/>
            <a:ext cx="6212239" cy="1280782"/>
          </a:xfrm>
          <a:prstGeom prst="rect">
            <a:avLst/>
          </a:prstGeom>
        </p:spPr>
        <p:txBody>
          <a:bodyPr spcFirstLastPara="1" wrap="square" lIns="91425" tIns="91425" rIns="91425" bIns="91425" anchor="t" anchorCtr="0">
            <a:noAutofit/>
          </a:bodyPr>
          <a:lstStyle/>
          <a:p>
            <a:pPr marL="0" indent="0">
              <a:spcAft>
                <a:spcPts val="1600"/>
              </a:spcAft>
            </a:pPr>
            <a:r>
              <a:rPr lang="en"/>
              <a:t>+ function cards </a:t>
            </a:r>
            <a:endParaRPr lang="en-US"/>
          </a:p>
          <a:p>
            <a:pPr marL="0" indent="0">
              <a:spcAft>
                <a:spcPts val="1600"/>
              </a:spcAft>
            </a:pPr>
            <a:r>
              <a:rPr lang="en"/>
              <a:t>[draw two, reverse, skip]</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38"/>
          <p:cNvSpPr txBox="1">
            <a:spLocks noGrp="1"/>
          </p:cNvSpPr>
          <p:nvPr>
            <p:ph type="title"/>
          </p:nvPr>
        </p:nvSpPr>
        <p:spPr>
          <a:xfrm>
            <a:off x="724425" y="296450"/>
            <a:ext cx="7695000" cy="572700"/>
          </a:xfrm>
          <a:prstGeom prst="rect">
            <a:avLst/>
          </a:prstGeom>
        </p:spPr>
        <p:txBody>
          <a:bodyPr spcFirstLastPara="1" wrap="square" lIns="91425" tIns="91425" rIns="91425" bIns="91425" anchor="t" anchorCtr="0">
            <a:noAutofit/>
          </a:bodyPr>
          <a:lstStyle/>
          <a:p>
            <a:r>
              <a:rPr lang="en" sz="2300"/>
              <a:t>The Enhanced Simulation of the Uno Card Game</a:t>
            </a:r>
            <a:endParaRPr lang="zh-TW" sz="2300"/>
          </a:p>
        </p:txBody>
      </p:sp>
      <p:sp>
        <p:nvSpPr>
          <p:cNvPr id="2055" name="Google Shape;2055;p38"/>
          <p:cNvSpPr txBox="1">
            <a:spLocks noGrp="1"/>
          </p:cNvSpPr>
          <p:nvPr>
            <p:ph type="body" idx="1"/>
          </p:nvPr>
        </p:nvSpPr>
        <p:spPr>
          <a:xfrm>
            <a:off x="724500" y="828400"/>
            <a:ext cx="7695000" cy="3976800"/>
          </a:xfrm>
          <a:prstGeom prst="rect">
            <a:avLst/>
          </a:prstGeom>
        </p:spPr>
        <p:txBody>
          <a:bodyPr spcFirstLastPara="1" wrap="square" lIns="91425" tIns="91425" rIns="91425" bIns="91425" anchor="t" anchorCtr="0">
            <a:noAutofit/>
          </a:bodyPr>
          <a:lstStyle/>
          <a:p>
            <a:pPr marL="171450" indent="-171450"/>
            <a:r>
              <a:rPr lang="en" altLang="zh-TW" sz="1400" b="1"/>
              <a:t>What are the updates?</a:t>
            </a:r>
          </a:p>
          <a:p>
            <a:pPr marL="171450" indent="-171450"/>
            <a:endParaRPr lang="en" sz="1400"/>
          </a:p>
          <a:p>
            <a:pPr marL="171450" indent="-171450">
              <a:buFont typeface="Wingdings"/>
              <a:buChar char="ü"/>
            </a:pPr>
            <a:r>
              <a:rPr lang="en" sz="1400"/>
              <a:t>Function Cards: 12 Function cards ( 4 Draw two | 4 Reverse | 4 Skip ).</a:t>
            </a:r>
          </a:p>
          <a:p>
            <a:pPr marL="171450" indent="-171450">
              <a:buFont typeface="Wingdings"/>
              <a:buChar char="ü"/>
            </a:pPr>
            <a:endParaRPr lang="en" sz="1400"/>
          </a:p>
          <a:p>
            <a:pPr marL="171450" indent="-171450">
              <a:buFont typeface="Wingdings"/>
              <a:buChar char="ü"/>
            </a:pPr>
            <a:r>
              <a:rPr lang="en" sz="1400"/>
              <a:t>Number of cards dealt to each player: increased to 7 cards.</a:t>
            </a:r>
          </a:p>
          <a:p>
            <a:pPr marL="171450" indent="-171450">
              <a:buFont typeface="Wingdings"/>
              <a:buChar char="ü"/>
            </a:pPr>
            <a:endParaRPr lang="en" sz="1400"/>
          </a:p>
          <a:p>
            <a:pPr marL="171450" indent="-171450">
              <a:buFont typeface="Wingdings"/>
              <a:buChar char="ü"/>
            </a:pPr>
            <a:r>
              <a:rPr lang="en" sz="1400"/>
              <a:t>Last Card: A last card can be a function card (and of course can be a number card)</a:t>
            </a:r>
          </a:p>
          <a:p>
            <a:pPr marL="171450" indent="-171450">
              <a:buFont typeface="Wingdings"/>
              <a:buChar char="ü"/>
            </a:pPr>
            <a:endParaRPr lang="en" sz="1400"/>
          </a:p>
          <a:p>
            <a:pPr marL="171450" indent="-171450">
              <a:buFont typeface="Wingdings"/>
              <a:buChar char="ü"/>
            </a:pPr>
            <a:r>
              <a:rPr lang="en" sz="1400"/>
              <a:t>Other rules: All other descriptions of the game remain the same as the original simulation.</a:t>
            </a:r>
          </a:p>
          <a:p>
            <a:pPr marL="171450" indent="-171450">
              <a:buFont typeface="Wingdings"/>
              <a:buChar char="ü"/>
            </a:pPr>
            <a:endParaRPr lang="en" sz="1400"/>
          </a:p>
          <a:p>
            <a:pPr marL="171450" indent="-171450">
              <a:buFont typeface="Arial"/>
              <a:buChar char="•"/>
            </a:pPr>
            <a:r>
              <a:rPr lang="en" sz="1400" err="1"/>
              <a:t>QnA</a:t>
            </a:r>
            <a:r>
              <a:rPr lang="en" sz="1400"/>
              <a:t>: Do you have any questions regarding the two versions of Uno card game simulations? </a:t>
            </a:r>
          </a:p>
          <a:p>
            <a:pPr marL="171450" indent="-171450">
              <a:buFont typeface="Arial"/>
              <a:buChar char="•"/>
            </a:pPr>
            <a:endParaRPr lang="en" sz="1400"/>
          </a:p>
          <a:p>
            <a:pPr marL="0" indent="0">
              <a:buNone/>
            </a:pPr>
            <a:r>
              <a:rPr lang="en" sz="1400"/>
              <a:t>Please raise your hands:) </a:t>
            </a:r>
          </a:p>
          <a:p>
            <a:pPr marL="171450" indent="-171450">
              <a:buFont typeface="Wingdings"/>
              <a:buChar char="ü"/>
            </a:pPr>
            <a:endParaRPr lang="en" sz="1400"/>
          </a:p>
        </p:txBody>
      </p:sp>
    </p:spTree>
    <p:extLst>
      <p:ext uri="{BB962C8B-B14F-4D97-AF65-F5344CB8AC3E}">
        <p14:creationId xmlns:p14="http://schemas.microsoft.com/office/powerpoint/2010/main" val="117498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43"/>
          <p:cNvSpPr/>
          <p:nvPr/>
        </p:nvSpPr>
        <p:spPr>
          <a:xfrm rot="5400000">
            <a:off x="3182550" y="665050"/>
            <a:ext cx="2778900" cy="3863700"/>
          </a:xfrm>
          <a:prstGeom prst="rect">
            <a:avLst/>
          </a:prstGeom>
          <a:noFill/>
          <a:ln w="19050"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3"/>
          <p:cNvSpPr txBox="1">
            <a:spLocks noGrp="1"/>
          </p:cNvSpPr>
          <p:nvPr>
            <p:ph type="title"/>
          </p:nvPr>
        </p:nvSpPr>
        <p:spPr>
          <a:xfrm>
            <a:off x="3442150" y="2348310"/>
            <a:ext cx="2259600" cy="4572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sz="2800"/>
              <a:t>Simulation</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50"/>
          <p:cNvSpPr/>
          <p:nvPr/>
        </p:nvSpPr>
        <p:spPr>
          <a:xfrm rot="5400000">
            <a:off x="2623325" y="-1308125"/>
            <a:ext cx="3863700" cy="8468700"/>
          </a:xfrm>
          <a:prstGeom prst="rect">
            <a:avLst/>
          </a:prstGeom>
          <a:noFill/>
          <a:ln w="19050"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0"/>
          <p:cNvSpPr txBox="1">
            <a:spLocks noGrp="1"/>
          </p:cNvSpPr>
          <p:nvPr>
            <p:ph type="subTitle" idx="1"/>
          </p:nvPr>
        </p:nvSpPr>
        <p:spPr>
          <a:xfrm>
            <a:off x="825650" y="2226688"/>
            <a:ext cx="1739700" cy="1247400"/>
          </a:xfrm>
          <a:prstGeom prst="rect">
            <a:avLst/>
          </a:prstGeom>
        </p:spPr>
        <p:txBody>
          <a:bodyPr spcFirstLastPara="1" wrap="square" lIns="91425" tIns="91425" rIns="91425" bIns="91425" anchor="t" anchorCtr="0">
            <a:noAutofit/>
          </a:bodyPr>
          <a:lstStyle/>
          <a:p>
            <a:pPr marL="0" indent="0"/>
            <a:r>
              <a:rPr lang="en"/>
              <a:t>Check is it the game whether is fair game or not</a:t>
            </a:r>
            <a:endParaRPr lang="en-US"/>
          </a:p>
        </p:txBody>
      </p:sp>
      <p:sp>
        <p:nvSpPr>
          <p:cNvPr id="2167" name="Google Shape;2167;p50"/>
          <p:cNvSpPr txBox="1">
            <a:spLocks noGrp="1"/>
          </p:cNvSpPr>
          <p:nvPr>
            <p:ph type="title"/>
          </p:nvPr>
        </p:nvSpPr>
        <p:spPr>
          <a:xfrm>
            <a:off x="690812" y="1755063"/>
            <a:ext cx="2085600" cy="543300"/>
          </a:xfrm>
          <a:prstGeom prst="rect">
            <a:avLst/>
          </a:prstGeom>
        </p:spPr>
        <p:txBody>
          <a:bodyPr spcFirstLastPara="1" wrap="square" lIns="91425" tIns="91425" rIns="91425" bIns="91425" anchor="ctr" anchorCtr="0">
            <a:noAutofit/>
          </a:bodyPr>
          <a:lstStyle/>
          <a:p>
            <a:r>
              <a:rPr lang="en"/>
              <a:t>Basic Model</a:t>
            </a:r>
            <a:endParaRPr lang="en-US"/>
          </a:p>
        </p:txBody>
      </p:sp>
      <p:sp>
        <p:nvSpPr>
          <p:cNvPr id="2169" name="Google Shape;2169;p50"/>
          <p:cNvSpPr txBox="1">
            <a:spLocks noGrp="1"/>
          </p:cNvSpPr>
          <p:nvPr>
            <p:ph type="title" idx="4"/>
          </p:nvPr>
        </p:nvSpPr>
        <p:spPr>
          <a:xfrm>
            <a:off x="3586800" y="1755063"/>
            <a:ext cx="1979400" cy="543300"/>
          </a:xfrm>
          <a:prstGeom prst="rect">
            <a:avLst/>
          </a:prstGeom>
        </p:spPr>
        <p:txBody>
          <a:bodyPr spcFirstLastPara="1" wrap="square" lIns="91425" tIns="91425" rIns="91425" bIns="91425" anchor="ctr" anchorCtr="0">
            <a:noAutofit/>
          </a:bodyPr>
          <a:lstStyle/>
          <a:p>
            <a:r>
              <a:rPr lang="en"/>
              <a:t>Enhance 1</a:t>
            </a:r>
            <a:endParaRPr lang="en-US"/>
          </a:p>
        </p:txBody>
      </p:sp>
      <p:sp>
        <p:nvSpPr>
          <p:cNvPr id="2170" name="Google Shape;2170;p50"/>
          <p:cNvSpPr txBox="1">
            <a:spLocks noGrp="1"/>
          </p:cNvSpPr>
          <p:nvPr>
            <p:ph type="title" idx="6"/>
          </p:nvPr>
        </p:nvSpPr>
        <p:spPr>
          <a:xfrm>
            <a:off x="724425" y="296450"/>
            <a:ext cx="7695000" cy="572700"/>
          </a:xfrm>
          <a:prstGeom prst="rect">
            <a:avLst/>
          </a:prstGeom>
        </p:spPr>
        <p:txBody>
          <a:bodyPr spcFirstLastPara="1" wrap="square" lIns="91425" tIns="91425" rIns="91425" bIns="91425" anchor="t" anchorCtr="0">
            <a:noAutofit/>
          </a:bodyPr>
          <a:lstStyle/>
          <a:p>
            <a:r>
              <a:rPr lang="en"/>
              <a:t>Simulation Approach</a:t>
            </a:r>
            <a:endParaRPr lang="en" b="0"/>
          </a:p>
        </p:txBody>
      </p:sp>
      <p:sp>
        <p:nvSpPr>
          <p:cNvPr id="2171" name="Google Shape;2171;p50"/>
          <p:cNvSpPr txBox="1">
            <a:spLocks noGrp="1"/>
          </p:cNvSpPr>
          <p:nvPr>
            <p:ph type="subTitle" idx="3"/>
          </p:nvPr>
        </p:nvSpPr>
        <p:spPr>
          <a:xfrm>
            <a:off x="3706650" y="2226688"/>
            <a:ext cx="1739700" cy="1247400"/>
          </a:xfrm>
          <a:prstGeom prst="rect">
            <a:avLst/>
          </a:prstGeom>
        </p:spPr>
        <p:txBody>
          <a:bodyPr spcFirstLastPara="1" wrap="square" lIns="91425" tIns="91425" rIns="91425" bIns="91425" anchor="t" anchorCtr="0">
            <a:noAutofit/>
          </a:bodyPr>
          <a:lstStyle/>
          <a:p>
            <a:pPr marL="0" indent="0"/>
            <a:r>
              <a:rPr lang="en"/>
              <a:t>Add two new types of cards</a:t>
            </a:r>
          </a:p>
          <a:p>
            <a:pPr marL="0" indent="0"/>
            <a:endParaRPr lang="en"/>
          </a:p>
          <a:p>
            <a:pPr marL="0" indent="0"/>
            <a:r>
              <a:rPr lang="en"/>
              <a:t>Check is it the game whether is fair game or not</a:t>
            </a:r>
          </a:p>
          <a:p>
            <a:pPr marL="0" indent="0"/>
            <a:endParaRPr lang="en"/>
          </a:p>
        </p:txBody>
      </p:sp>
      <p:sp>
        <p:nvSpPr>
          <p:cNvPr id="2173" name="Google Shape;2173;p50"/>
          <p:cNvSpPr txBox="1">
            <a:spLocks noGrp="1"/>
          </p:cNvSpPr>
          <p:nvPr>
            <p:ph type="subTitle" idx="7"/>
          </p:nvPr>
        </p:nvSpPr>
        <p:spPr>
          <a:xfrm>
            <a:off x="6506913" y="2226688"/>
            <a:ext cx="1739700" cy="1247400"/>
          </a:xfrm>
          <a:prstGeom prst="rect">
            <a:avLst/>
          </a:prstGeom>
        </p:spPr>
        <p:txBody>
          <a:bodyPr spcFirstLastPara="1" wrap="square" lIns="91425" tIns="91425" rIns="91425" bIns="91425" anchor="t" anchorCtr="0">
            <a:noAutofit/>
          </a:bodyPr>
          <a:lstStyle/>
          <a:p>
            <a:pPr marL="0" indent="0"/>
            <a:r>
              <a:rPr lang="en">
                <a:latin typeface="Segoe UI"/>
                <a:cs typeface="Segoe UI"/>
              </a:rPr>
              <a:t>Add three new type of cards</a:t>
            </a:r>
            <a:endParaRPr lang="en-US">
              <a:latin typeface="Segoe UI"/>
              <a:cs typeface="Segoe UI"/>
            </a:endParaRPr>
          </a:p>
          <a:p>
            <a:pPr marL="0" indent="0"/>
            <a:endParaRPr lang="en">
              <a:latin typeface="Segoe UI"/>
              <a:cs typeface="Segoe UI"/>
            </a:endParaRPr>
          </a:p>
          <a:p>
            <a:pPr marL="0" indent="0"/>
            <a:r>
              <a:rPr lang="en">
                <a:latin typeface="Segoe UI"/>
                <a:cs typeface="Segoe UI"/>
              </a:rPr>
              <a:t>*"Draw cards" would change the fairness of game?</a:t>
            </a:r>
          </a:p>
          <a:p>
            <a:pPr marL="0" indent="0"/>
            <a:endParaRPr lang="en"/>
          </a:p>
        </p:txBody>
      </p:sp>
      <p:cxnSp>
        <p:nvCxnSpPr>
          <p:cNvPr id="2175" name="Google Shape;2175;p50"/>
          <p:cNvCxnSpPr/>
          <p:nvPr/>
        </p:nvCxnSpPr>
        <p:spPr>
          <a:xfrm>
            <a:off x="3159550" y="997225"/>
            <a:ext cx="0" cy="3858000"/>
          </a:xfrm>
          <a:prstGeom prst="straightConnector1">
            <a:avLst/>
          </a:prstGeom>
          <a:noFill/>
          <a:ln w="19050" cap="flat" cmpd="sng">
            <a:solidFill>
              <a:srgbClr val="B7B7B7"/>
            </a:solidFill>
            <a:prstDash val="dot"/>
            <a:round/>
            <a:headEnd type="none" w="med" len="med"/>
            <a:tailEnd type="none" w="med" len="med"/>
          </a:ln>
        </p:spPr>
      </p:cxnSp>
      <p:cxnSp>
        <p:nvCxnSpPr>
          <p:cNvPr id="2176" name="Google Shape;2176;p50"/>
          <p:cNvCxnSpPr/>
          <p:nvPr/>
        </p:nvCxnSpPr>
        <p:spPr>
          <a:xfrm>
            <a:off x="5993450" y="997225"/>
            <a:ext cx="0" cy="3858000"/>
          </a:xfrm>
          <a:prstGeom prst="straightConnector1">
            <a:avLst/>
          </a:prstGeom>
          <a:noFill/>
          <a:ln w="19050" cap="flat" cmpd="sng">
            <a:solidFill>
              <a:srgbClr val="B7B7B7"/>
            </a:solidFill>
            <a:prstDash val="dot"/>
            <a:round/>
            <a:headEnd type="none" w="med" len="med"/>
            <a:tailEnd type="none" w="med" len="med"/>
          </a:ln>
        </p:spPr>
      </p:cxnSp>
      <p:sp>
        <p:nvSpPr>
          <p:cNvPr id="2177" name="Google Shape;2177;p50"/>
          <p:cNvSpPr txBox="1">
            <a:spLocks noGrp="1"/>
          </p:cNvSpPr>
          <p:nvPr>
            <p:ph type="title" idx="8"/>
          </p:nvPr>
        </p:nvSpPr>
        <p:spPr>
          <a:xfrm>
            <a:off x="6387063" y="1755063"/>
            <a:ext cx="1979400" cy="543300"/>
          </a:xfrm>
          <a:prstGeom prst="rect">
            <a:avLst/>
          </a:prstGeom>
        </p:spPr>
        <p:txBody>
          <a:bodyPr spcFirstLastPara="1" wrap="square" lIns="91425" tIns="91425" rIns="91425" bIns="91425" anchor="ctr" anchorCtr="0">
            <a:noAutofit/>
          </a:bodyPr>
          <a:lstStyle/>
          <a:p>
            <a:r>
              <a:rPr lang="en"/>
              <a:t>Enhance 2</a:t>
            </a:r>
            <a:endParaRPr lang="en"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44"/>
          <p:cNvSpPr/>
          <p:nvPr/>
        </p:nvSpPr>
        <p:spPr>
          <a:xfrm>
            <a:off x="1040125" y="700887"/>
            <a:ext cx="2778900" cy="3863700"/>
          </a:xfrm>
          <a:prstGeom prst="rect">
            <a:avLst/>
          </a:prstGeom>
          <a:noFill/>
          <a:ln w="19050"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endParaRPr lang="en-US"/>
          </a:p>
        </p:txBody>
      </p:sp>
      <p:sp>
        <p:nvSpPr>
          <p:cNvPr id="2105" name="Google Shape;2105;p44"/>
          <p:cNvSpPr txBox="1">
            <a:spLocks noGrp="1"/>
          </p:cNvSpPr>
          <p:nvPr>
            <p:ph type="title"/>
          </p:nvPr>
        </p:nvSpPr>
        <p:spPr>
          <a:xfrm>
            <a:off x="1225507" y="979290"/>
            <a:ext cx="2405231"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Simulation-Basic</a:t>
            </a:r>
            <a:endParaRPr lang="en-US"/>
          </a:p>
        </p:txBody>
      </p:sp>
      <p:graphicFrame>
        <p:nvGraphicFramePr>
          <p:cNvPr id="2" name="Table 1">
            <a:extLst>
              <a:ext uri="{FF2B5EF4-FFF2-40B4-BE49-F238E27FC236}">
                <a16:creationId xmlns:a16="http://schemas.microsoft.com/office/drawing/2014/main" id="{C5372A46-9457-30CD-4E14-0CE1AD217D1A}"/>
              </a:ext>
            </a:extLst>
          </p:cNvPr>
          <p:cNvGraphicFramePr>
            <a:graphicFrameLocks noGrp="1"/>
          </p:cNvGraphicFramePr>
          <p:nvPr>
            <p:extLst>
              <p:ext uri="{D42A27DB-BD31-4B8C-83A1-F6EECF244321}">
                <p14:modId xmlns:p14="http://schemas.microsoft.com/office/powerpoint/2010/main" val="3066162859"/>
              </p:ext>
            </p:extLst>
          </p:nvPr>
        </p:nvGraphicFramePr>
        <p:xfrm>
          <a:off x="1174840" y="1712295"/>
          <a:ext cx="2505381" cy="1476352"/>
        </p:xfrm>
        <a:graphic>
          <a:graphicData uri="http://schemas.openxmlformats.org/drawingml/2006/table">
            <a:tbl>
              <a:tblPr firstRow="1" bandRow="1">
                <a:tableStyleId>{84C90D17-2200-4AE4-AA6F-2CC6D3C14B7F}</a:tableStyleId>
              </a:tblPr>
              <a:tblGrid>
                <a:gridCol w="1620100">
                  <a:extLst>
                    <a:ext uri="{9D8B030D-6E8A-4147-A177-3AD203B41FA5}">
                      <a16:colId xmlns:a16="http://schemas.microsoft.com/office/drawing/2014/main" val="470757568"/>
                    </a:ext>
                  </a:extLst>
                </a:gridCol>
                <a:gridCol w="885281">
                  <a:extLst>
                    <a:ext uri="{9D8B030D-6E8A-4147-A177-3AD203B41FA5}">
                      <a16:colId xmlns:a16="http://schemas.microsoft.com/office/drawing/2014/main" val="132181034"/>
                    </a:ext>
                  </a:extLst>
                </a:gridCol>
              </a:tblGrid>
              <a:tr h="369088">
                <a:tc>
                  <a:txBody>
                    <a:bodyPr/>
                    <a:lstStyle/>
                    <a:p>
                      <a:r>
                        <a:rPr lang="en-GB">
                          <a:solidFill>
                            <a:schemeClr val="tx1"/>
                          </a:solidFill>
                        </a:rPr>
                        <a:t>Fair win rate: </a:t>
                      </a:r>
                    </a:p>
                  </a:txBody>
                  <a:tcPr/>
                </a:tc>
                <a:tc>
                  <a:txBody>
                    <a:bodyPr/>
                    <a:lstStyle/>
                    <a:p>
                      <a:r>
                        <a:rPr lang="en-GB">
                          <a:solidFill>
                            <a:schemeClr val="tx1"/>
                          </a:solidFill>
                        </a:rPr>
                        <a:t>0.5</a:t>
                      </a:r>
                    </a:p>
                  </a:txBody>
                  <a:tcPr/>
                </a:tc>
                <a:extLst>
                  <a:ext uri="{0D108BD9-81ED-4DB2-BD59-A6C34878D82A}">
                    <a16:rowId xmlns:a16="http://schemas.microsoft.com/office/drawing/2014/main" val="2281019322"/>
                  </a:ext>
                </a:extLst>
              </a:tr>
              <a:tr h="369088">
                <a:tc>
                  <a:txBody>
                    <a:bodyPr/>
                    <a:lstStyle/>
                    <a:p>
                      <a:r>
                        <a:rPr lang="en-GB">
                          <a:solidFill>
                            <a:schemeClr val="tx1"/>
                          </a:solidFill>
                        </a:rPr>
                        <a:t>Player 1 win rate:</a:t>
                      </a:r>
                    </a:p>
                  </a:txBody>
                  <a:tcPr/>
                </a:tc>
                <a:tc>
                  <a:txBody>
                    <a:bodyPr/>
                    <a:lstStyle/>
                    <a:p>
                      <a:r>
                        <a:rPr lang="en-GB">
                          <a:solidFill>
                            <a:schemeClr val="tx1"/>
                          </a:solidFill>
                        </a:rPr>
                        <a:t>0.46</a:t>
                      </a:r>
                    </a:p>
                  </a:txBody>
                  <a:tcPr/>
                </a:tc>
                <a:extLst>
                  <a:ext uri="{0D108BD9-81ED-4DB2-BD59-A6C34878D82A}">
                    <a16:rowId xmlns:a16="http://schemas.microsoft.com/office/drawing/2014/main" val="1027765660"/>
                  </a:ext>
                </a:extLst>
              </a:tr>
              <a:tr h="369088">
                <a:tc>
                  <a:txBody>
                    <a:bodyPr/>
                    <a:lstStyle/>
                    <a:p>
                      <a:pPr lvl="0">
                        <a:buNone/>
                      </a:pPr>
                      <a:r>
                        <a:rPr lang="en-GB" sz="1400" b="0" i="0" u="none" strike="noStrike" noProof="0">
                          <a:solidFill>
                            <a:schemeClr val="tx1"/>
                          </a:solidFill>
                          <a:latin typeface="Arial"/>
                        </a:rPr>
                        <a:t>Player 2 win rate:</a:t>
                      </a:r>
                      <a:endParaRPr lang="en-US">
                        <a:solidFill>
                          <a:schemeClr val="tx1"/>
                        </a:solidFill>
                      </a:endParaRPr>
                    </a:p>
                  </a:txBody>
                  <a:tcPr/>
                </a:tc>
                <a:tc>
                  <a:txBody>
                    <a:bodyPr/>
                    <a:lstStyle/>
                    <a:p>
                      <a:pPr lvl="0">
                        <a:buNone/>
                      </a:pPr>
                      <a:r>
                        <a:rPr lang="en-GB">
                          <a:solidFill>
                            <a:schemeClr val="tx1"/>
                          </a:solidFill>
                        </a:rPr>
                        <a:t>0.45</a:t>
                      </a:r>
                    </a:p>
                  </a:txBody>
                  <a:tcPr/>
                </a:tc>
                <a:extLst>
                  <a:ext uri="{0D108BD9-81ED-4DB2-BD59-A6C34878D82A}">
                    <a16:rowId xmlns:a16="http://schemas.microsoft.com/office/drawing/2014/main" val="37734951"/>
                  </a:ext>
                </a:extLst>
              </a:tr>
              <a:tr h="369088">
                <a:tc>
                  <a:txBody>
                    <a:bodyPr/>
                    <a:lstStyle/>
                    <a:p>
                      <a:pPr lvl="0">
                        <a:buNone/>
                      </a:pPr>
                      <a:r>
                        <a:rPr lang="en-GB">
                          <a:solidFill>
                            <a:schemeClr val="tx1"/>
                          </a:solidFill>
                        </a:rPr>
                        <a:t>Tie rate:</a:t>
                      </a:r>
                    </a:p>
                  </a:txBody>
                  <a:tcPr/>
                </a:tc>
                <a:tc>
                  <a:txBody>
                    <a:bodyPr/>
                    <a:lstStyle/>
                    <a:p>
                      <a:pPr lvl="0">
                        <a:buNone/>
                      </a:pPr>
                      <a:r>
                        <a:rPr lang="en-GB">
                          <a:solidFill>
                            <a:schemeClr val="tx1"/>
                          </a:solidFill>
                        </a:rPr>
                        <a:t>0.08</a:t>
                      </a:r>
                    </a:p>
                  </a:txBody>
                  <a:tcPr/>
                </a:tc>
                <a:extLst>
                  <a:ext uri="{0D108BD9-81ED-4DB2-BD59-A6C34878D82A}">
                    <a16:rowId xmlns:a16="http://schemas.microsoft.com/office/drawing/2014/main" val="3319003027"/>
                  </a:ext>
                </a:extLst>
              </a:tr>
            </a:tbl>
          </a:graphicData>
        </a:graphic>
      </p:graphicFrame>
      <p:pic>
        <p:nvPicPr>
          <p:cNvPr id="5" name="Picture 4">
            <a:extLst>
              <a:ext uri="{FF2B5EF4-FFF2-40B4-BE49-F238E27FC236}">
                <a16:creationId xmlns:a16="http://schemas.microsoft.com/office/drawing/2014/main" id="{FC477C4F-4937-343B-687A-D3C36C6A6E13}"/>
              </a:ext>
            </a:extLst>
          </p:cNvPr>
          <p:cNvPicPr>
            <a:picLocks noChangeAspect="1"/>
          </p:cNvPicPr>
          <p:nvPr/>
        </p:nvPicPr>
        <p:blipFill>
          <a:blip r:embed="rId3"/>
          <a:stretch>
            <a:fillRect/>
          </a:stretch>
        </p:blipFill>
        <p:spPr>
          <a:xfrm>
            <a:off x="4259716" y="977673"/>
            <a:ext cx="4420960" cy="33106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44"/>
          <p:cNvSpPr/>
          <p:nvPr/>
        </p:nvSpPr>
        <p:spPr>
          <a:xfrm>
            <a:off x="1040125" y="700887"/>
            <a:ext cx="2778900" cy="3863700"/>
          </a:xfrm>
          <a:prstGeom prst="rect">
            <a:avLst/>
          </a:prstGeom>
          <a:noFill/>
          <a:ln w="19050" cap="flat" cmpd="sng">
            <a:solidFill>
              <a:srgbClr val="B7B7B7"/>
            </a:solidFill>
            <a:prstDash val="dot"/>
            <a:round/>
            <a:headEnd type="none" w="sm" len="sm"/>
            <a:tailEnd type="none" w="sm" len="sm"/>
          </a:ln>
        </p:spPr>
        <p:txBody>
          <a:bodyPr spcFirstLastPara="1" wrap="square" lIns="91425" tIns="91425" rIns="91425" bIns="91425" anchor="ctr" anchorCtr="0">
            <a:noAutofit/>
          </a:bodyPr>
          <a:lstStyle/>
          <a:p>
            <a:endParaRPr lang="en-US"/>
          </a:p>
        </p:txBody>
      </p:sp>
      <p:sp>
        <p:nvSpPr>
          <p:cNvPr id="2105" name="Google Shape;2105;p44"/>
          <p:cNvSpPr txBox="1">
            <a:spLocks noGrp="1"/>
          </p:cNvSpPr>
          <p:nvPr>
            <p:ph type="title"/>
          </p:nvPr>
        </p:nvSpPr>
        <p:spPr>
          <a:xfrm>
            <a:off x="1225507" y="979290"/>
            <a:ext cx="2405231"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Simulation-Enhancement</a:t>
            </a:r>
            <a:endParaRPr lang="en-US"/>
          </a:p>
        </p:txBody>
      </p:sp>
      <p:graphicFrame>
        <p:nvGraphicFramePr>
          <p:cNvPr id="2" name="Table 1">
            <a:extLst>
              <a:ext uri="{FF2B5EF4-FFF2-40B4-BE49-F238E27FC236}">
                <a16:creationId xmlns:a16="http://schemas.microsoft.com/office/drawing/2014/main" id="{C5372A46-9457-30CD-4E14-0CE1AD217D1A}"/>
              </a:ext>
            </a:extLst>
          </p:cNvPr>
          <p:cNvGraphicFramePr>
            <a:graphicFrameLocks noGrp="1"/>
          </p:cNvGraphicFramePr>
          <p:nvPr>
            <p:extLst>
              <p:ext uri="{D42A27DB-BD31-4B8C-83A1-F6EECF244321}">
                <p14:modId xmlns:p14="http://schemas.microsoft.com/office/powerpoint/2010/main" val="967093833"/>
              </p:ext>
            </p:extLst>
          </p:nvPr>
        </p:nvGraphicFramePr>
        <p:xfrm>
          <a:off x="1174840" y="2295538"/>
          <a:ext cx="2505381" cy="1483358"/>
        </p:xfrm>
        <a:graphic>
          <a:graphicData uri="http://schemas.openxmlformats.org/drawingml/2006/table">
            <a:tbl>
              <a:tblPr firstRow="1" bandRow="1">
                <a:tableStyleId>{84C90D17-2200-4AE4-AA6F-2CC6D3C14B7F}</a:tableStyleId>
              </a:tblPr>
              <a:tblGrid>
                <a:gridCol w="1620100">
                  <a:extLst>
                    <a:ext uri="{9D8B030D-6E8A-4147-A177-3AD203B41FA5}">
                      <a16:colId xmlns:a16="http://schemas.microsoft.com/office/drawing/2014/main" val="470757568"/>
                    </a:ext>
                  </a:extLst>
                </a:gridCol>
                <a:gridCol w="885281">
                  <a:extLst>
                    <a:ext uri="{9D8B030D-6E8A-4147-A177-3AD203B41FA5}">
                      <a16:colId xmlns:a16="http://schemas.microsoft.com/office/drawing/2014/main" val="132181034"/>
                    </a:ext>
                  </a:extLst>
                </a:gridCol>
              </a:tblGrid>
              <a:tr h="370840">
                <a:tc>
                  <a:txBody>
                    <a:bodyPr/>
                    <a:lstStyle/>
                    <a:p>
                      <a:r>
                        <a:rPr lang="en-GB">
                          <a:solidFill>
                            <a:schemeClr val="tx1"/>
                          </a:solidFill>
                        </a:rPr>
                        <a:t>Fair win rate: </a:t>
                      </a:r>
                    </a:p>
                  </a:txBody>
                  <a:tcPr/>
                </a:tc>
                <a:tc>
                  <a:txBody>
                    <a:bodyPr/>
                    <a:lstStyle/>
                    <a:p>
                      <a:r>
                        <a:rPr lang="en-GB">
                          <a:solidFill>
                            <a:schemeClr val="tx1"/>
                          </a:solidFill>
                        </a:rPr>
                        <a:t>0.5</a:t>
                      </a:r>
                    </a:p>
                  </a:txBody>
                  <a:tcPr/>
                </a:tc>
                <a:extLst>
                  <a:ext uri="{0D108BD9-81ED-4DB2-BD59-A6C34878D82A}">
                    <a16:rowId xmlns:a16="http://schemas.microsoft.com/office/drawing/2014/main" val="2281019322"/>
                  </a:ext>
                </a:extLst>
              </a:tr>
              <a:tr h="370840">
                <a:tc>
                  <a:txBody>
                    <a:bodyPr/>
                    <a:lstStyle/>
                    <a:p>
                      <a:r>
                        <a:rPr lang="en-GB">
                          <a:solidFill>
                            <a:schemeClr val="tx1"/>
                          </a:solidFill>
                        </a:rPr>
                        <a:t>Player 1 win rate:</a:t>
                      </a:r>
                    </a:p>
                  </a:txBody>
                  <a:tcPr/>
                </a:tc>
                <a:tc>
                  <a:txBody>
                    <a:bodyPr/>
                    <a:lstStyle/>
                    <a:p>
                      <a:r>
                        <a:rPr lang="en-GB">
                          <a:solidFill>
                            <a:schemeClr val="tx1"/>
                          </a:solidFill>
                        </a:rPr>
                        <a:t>0.46</a:t>
                      </a:r>
                    </a:p>
                  </a:txBody>
                  <a:tcPr/>
                </a:tc>
                <a:extLst>
                  <a:ext uri="{0D108BD9-81ED-4DB2-BD59-A6C34878D82A}">
                    <a16:rowId xmlns:a16="http://schemas.microsoft.com/office/drawing/2014/main" val="1027765660"/>
                  </a:ext>
                </a:extLst>
              </a:tr>
              <a:tr h="370839">
                <a:tc>
                  <a:txBody>
                    <a:bodyPr/>
                    <a:lstStyle/>
                    <a:p>
                      <a:pPr lvl="0">
                        <a:buNone/>
                      </a:pPr>
                      <a:r>
                        <a:rPr lang="en-GB" sz="1400" b="0" i="0" u="none" strike="noStrike" noProof="0">
                          <a:solidFill>
                            <a:schemeClr val="tx1"/>
                          </a:solidFill>
                          <a:latin typeface="Arial"/>
                        </a:rPr>
                        <a:t>Player 2 win rate:</a:t>
                      </a:r>
                      <a:endParaRPr lang="en-US">
                        <a:solidFill>
                          <a:schemeClr val="tx1"/>
                        </a:solidFill>
                      </a:endParaRPr>
                    </a:p>
                  </a:txBody>
                  <a:tcPr/>
                </a:tc>
                <a:tc>
                  <a:txBody>
                    <a:bodyPr/>
                    <a:lstStyle/>
                    <a:p>
                      <a:pPr lvl="0">
                        <a:buNone/>
                      </a:pPr>
                      <a:r>
                        <a:rPr lang="en-GB">
                          <a:solidFill>
                            <a:schemeClr val="tx1"/>
                          </a:solidFill>
                        </a:rPr>
                        <a:t>0.45</a:t>
                      </a:r>
                    </a:p>
                  </a:txBody>
                  <a:tcPr/>
                </a:tc>
                <a:extLst>
                  <a:ext uri="{0D108BD9-81ED-4DB2-BD59-A6C34878D82A}">
                    <a16:rowId xmlns:a16="http://schemas.microsoft.com/office/drawing/2014/main" val="37734951"/>
                  </a:ext>
                </a:extLst>
              </a:tr>
              <a:tr h="370839">
                <a:tc>
                  <a:txBody>
                    <a:bodyPr/>
                    <a:lstStyle/>
                    <a:p>
                      <a:pPr lvl="0">
                        <a:buNone/>
                      </a:pPr>
                      <a:r>
                        <a:rPr lang="en-GB">
                          <a:solidFill>
                            <a:schemeClr val="tx1"/>
                          </a:solidFill>
                        </a:rPr>
                        <a:t>Tie rate:</a:t>
                      </a:r>
                    </a:p>
                  </a:txBody>
                  <a:tcPr/>
                </a:tc>
                <a:tc>
                  <a:txBody>
                    <a:bodyPr/>
                    <a:lstStyle/>
                    <a:p>
                      <a:pPr lvl="0">
                        <a:buNone/>
                      </a:pPr>
                      <a:r>
                        <a:rPr lang="en-GB">
                          <a:solidFill>
                            <a:schemeClr val="tx1"/>
                          </a:solidFill>
                        </a:rPr>
                        <a:t>0.09</a:t>
                      </a:r>
                    </a:p>
                  </a:txBody>
                  <a:tcPr/>
                </a:tc>
                <a:extLst>
                  <a:ext uri="{0D108BD9-81ED-4DB2-BD59-A6C34878D82A}">
                    <a16:rowId xmlns:a16="http://schemas.microsoft.com/office/drawing/2014/main" val="3319003027"/>
                  </a:ext>
                </a:extLst>
              </a:tr>
            </a:tbl>
          </a:graphicData>
        </a:graphic>
      </p:graphicFrame>
      <p:pic>
        <p:nvPicPr>
          <p:cNvPr id="5" name="Picture 4">
            <a:extLst>
              <a:ext uri="{FF2B5EF4-FFF2-40B4-BE49-F238E27FC236}">
                <a16:creationId xmlns:a16="http://schemas.microsoft.com/office/drawing/2014/main" id="{FC477C4F-4937-343B-687A-D3C36C6A6E13}"/>
              </a:ext>
            </a:extLst>
          </p:cNvPr>
          <p:cNvPicPr>
            <a:picLocks noChangeAspect="1"/>
          </p:cNvPicPr>
          <p:nvPr/>
        </p:nvPicPr>
        <p:blipFill>
          <a:blip r:embed="rId3"/>
          <a:stretch>
            <a:fillRect/>
          </a:stretch>
        </p:blipFill>
        <p:spPr>
          <a:xfrm>
            <a:off x="4259716" y="977673"/>
            <a:ext cx="4420960" cy="3310617"/>
          </a:xfrm>
          <a:prstGeom prst="rect">
            <a:avLst/>
          </a:prstGeom>
        </p:spPr>
      </p:pic>
      <p:sp>
        <p:nvSpPr>
          <p:cNvPr id="4" name="Google Shape;2105;p44">
            <a:extLst>
              <a:ext uri="{FF2B5EF4-FFF2-40B4-BE49-F238E27FC236}">
                <a16:creationId xmlns:a16="http://schemas.microsoft.com/office/drawing/2014/main" id="{6B45CE69-FCC8-FE7C-D180-A851B3D6D4E4}"/>
              </a:ext>
            </a:extLst>
          </p:cNvPr>
          <p:cNvSpPr txBox="1">
            <a:spLocks/>
          </p:cNvSpPr>
          <p:nvPr/>
        </p:nvSpPr>
        <p:spPr>
          <a:xfrm>
            <a:off x="1233001" y="1726676"/>
            <a:ext cx="2405231" cy="367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 sz="1500"/>
              <a:t>Add: Reverse + Skip</a:t>
            </a:r>
          </a:p>
        </p:txBody>
      </p:sp>
      <p:pic>
        <p:nvPicPr>
          <p:cNvPr id="6" name="Picture 5">
            <a:extLst>
              <a:ext uri="{FF2B5EF4-FFF2-40B4-BE49-F238E27FC236}">
                <a16:creationId xmlns:a16="http://schemas.microsoft.com/office/drawing/2014/main" id="{77A4F5FA-5038-35DE-5128-D1C3EE90144B}"/>
              </a:ext>
            </a:extLst>
          </p:cNvPr>
          <p:cNvPicPr>
            <a:picLocks noChangeAspect="1"/>
          </p:cNvPicPr>
          <p:nvPr/>
        </p:nvPicPr>
        <p:blipFill>
          <a:blip r:embed="rId4"/>
          <a:stretch>
            <a:fillRect/>
          </a:stretch>
        </p:blipFill>
        <p:spPr>
          <a:xfrm>
            <a:off x="4259436" y="974606"/>
            <a:ext cx="4420121" cy="3305305"/>
          </a:xfrm>
          <a:prstGeom prst="rect">
            <a:avLst/>
          </a:prstGeom>
        </p:spPr>
      </p:pic>
    </p:spTree>
    <p:extLst>
      <p:ext uri="{BB962C8B-B14F-4D97-AF65-F5344CB8AC3E}">
        <p14:creationId xmlns:p14="http://schemas.microsoft.com/office/powerpoint/2010/main" val="1184127077"/>
      </p:ext>
    </p:extLst>
  </p:cSld>
  <p:clrMapOvr>
    <a:masterClrMapping/>
  </p:clrMapOvr>
</p:sld>
</file>

<file path=ppt/theme/theme1.xml><?xml version="1.0" encoding="utf-8"?>
<a:theme xmlns:a="http://schemas.openxmlformats.org/drawingml/2006/main" name="Task Cards for Main Ideas by Slidesgo">
  <a:themeElements>
    <a:clrScheme name="Simple Light">
      <a:dk1>
        <a:srgbClr val="18035E"/>
      </a:dk1>
      <a:lt1>
        <a:srgbClr val="FFFFFF"/>
      </a:lt1>
      <a:dk2>
        <a:srgbClr val="18035E"/>
      </a:dk2>
      <a:lt2>
        <a:srgbClr val="B7B7B7"/>
      </a:lt2>
      <a:accent1>
        <a:srgbClr val="F5769B"/>
      </a:accent1>
      <a:accent2>
        <a:srgbClr val="85B9FE"/>
      </a:accent2>
      <a:accent3>
        <a:srgbClr val="FAF196"/>
      </a:accent3>
      <a:accent4>
        <a:srgbClr val="8FEBFF"/>
      </a:accent4>
      <a:accent5>
        <a:srgbClr val="2D1387"/>
      </a:accent5>
      <a:accent6>
        <a:srgbClr val="F5769B"/>
      </a:accent6>
      <a:hlink>
        <a:srgbClr val="1803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Task Cards for Main Ideas by Slidesgo</vt:lpstr>
      <vt:lpstr>COMP1007 Group 1</vt:lpstr>
      <vt:lpstr>The Simulation of the Uno Card Game</vt:lpstr>
      <vt:lpstr>Flow Chart</vt:lpstr>
      <vt:lpstr>Enhancement</vt:lpstr>
      <vt:lpstr>The Enhanced Simulation of the Uno Card Game</vt:lpstr>
      <vt:lpstr>Simulation</vt:lpstr>
      <vt:lpstr>Basic Model</vt:lpstr>
      <vt:lpstr>Simulation-Basic</vt:lpstr>
      <vt:lpstr>Simulation-Enhancement</vt:lpstr>
      <vt:lpstr>Simulation-Enhancement</vt:lpstr>
      <vt:lpstr>Simulation Approach 2</vt:lpstr>
      <vt:lpstr>Basic</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COMP1007 Group 1</dc:title>
  <cp:revision>1</cp:revision>
  <dcterms:modified xsi:type="dcterms:W3CDTF">2023-11-19T13:22:50Z</dcterms:modified>
</cp:coreProperties>
</file>