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van der Tol" userId="8eac30035f4cd103" providerId="LiveId" clId="{E08E104A-0F7D-4072-A20B-52D5A75F56FC}"/>
    <pc:docChg chg="undo custSel addSld delSld modSld">
      <pc:chgData name="Nick van der Tol" userId="8eac30035f4cd103" providerId="LiveId" clId="{E08E104A-0F7D-4072-A20B-52D5A75F56FC}" dt="2021-11-09T18:06:01.402" v="1168"/>
      <pc:docMkLst>
        <pc:docMk/>
      </pc:docMkLst>
      <pc:sldChg chg="modSp mod">
        <pc:chgData name="Nick van der Tol" userId="8eac30035f4cd103" providerId="LiveId" clId="{E08E104A-0F7D-4072-A20B-52D5A75F56FC}" dt="2021-11-09T17:57:34.037" v="877" actId="20577"/>
        <pc:sldMkLst>
          <pc:docMk/>
          <pc:sldMk cId="344000779" sldId="256"/>
        </pc:sldMkLst>
        <pc:spChg chg="mod">
          <ac:chgData name="Nick van der Tol" userId="8eac30035f4cd103" providerId="LiveId" clId="{E08E104A-0F7D-4072-A20B-52D5A75F56FC}" dt="2021-11-07T11:11:20.869" v="769" actId="20577"/>
          <ac:spMkLst>
            <pc:docMk/>
            <pc:sldMk cId="344000779" sldId="256"/>
            <ac:spMk id="2" creationId="{1A35B8E2-F4DB-4EDF-B9FB-95508C44FCF8}"/>
          </ac:spMkLst>
        </pc:spChg>
        <pc:spChg chg="mod">
          <ac:chgData name="Nick van der Tol" userId="8eac30035f4cd103" providerId="LiveId" clId="{E08E104A-0F7D-4072-A20B-52D5A75F56FC}" dt="2021-11-09T17:57:34.037" v="877" actId="20577"/>
          <ac:spMkLst>
            <pc:docMk/>
            <pc:sldMk cId="344000779" sldId="256"/>
            <ac:spMk id="3" creationId="{D0473B05-6B09-4041-B6A3-949D0C7D6EDC}"/>
          </ac:spMkLst>
        </pc:spChg>
      </pc:sldChg>
      <pc:sldChg chg="new del">
        <pc:chgData name="Nick van der Tol" userId="8eac30035f4cd103" providerId="LiveId" clId="{E08E104A-0F7D-4072-A20B-52D5A75F56FC}" dt="2021-11-03T09:37:29.617" v="3" actId="680"/>
        <pc:sldMkLst>
          <pc:docMk/>
          <pc:sldMk cId="231865124" sldId="257"/>
        </pc:sldMkLst>
      </pc:sldChg>
      <pc:sldChg chg="modSp new mod">
        <pc:chgData name="Nick van der Tol" userId="8eac30035f4cd103" providerId="LiveId" clId="{E08E104A-0F7D-4072-A20B-52D5A75F56FC}" dt="2021-11-09T17:58:22.846" v="908" actId="20577"/>
        <pc:sldMkLst>
          <pc:docMk/>
          <pc:sldMk cId="1632961812" sldId="257"/>
        </pc:sldMkLst>
        <pc:spChg chg="mod">
          <ac:chgData name="Nick van der Tol" userId="8eac30035f4cd103" providerId="LiveId" clId="{E08E104A-0F7D-4072-A20B-52D5A75F56FC}" dt="2021-11-09T17:57:42.866" v="881" actId="20577"/>
          <ac:spMkLst>
            <pc:docMk/>
            <pc:sldMk cId="1632961812" sldId="257"/>
            <ac:spMk id="2" creationId="{5490CED0-40DF-466E-A04D-1C8F5BDF495C}"/>
          </ac:spMkLst>
        </pc:spChg>
        <pc:spChg chg="mod">
          <ac:chgData name="Nick van der Tol" userId="8eac30035f4cd103" providerId="LiveId" clId="{E08E104A-0F7D-4072-A20B-52D5A75F56FC}" dt="2021-11-09T17:58:22.846" v="908" actId="20577"/>
          <ac:spMkLst>
            <pc:docMk/>
            <pc:sldMk cId="1632961812" sldId="257"/>
            <ac:spMk id="3" creationId="{4EC2E01E-6782-4E32-9DAB-E5C1AC1C1207}"/>
          </ac:spMkLst>
        </pc:spChg>
      </pc:sldChg>
      <pc:sldChg chg="new del">
        <pc:chgData name="Nick van der Tol" userId="8eac30035f4cd103" providerId="LiveId" clId="{E08E104A-0F7D-4072-A20B-52D5A75F56FC}" dt="2021-11-03T09:37:28.155" v="1" actId="680"/>
        <pc:sldMkLst>
          <pc:docMk/>
          <pc:sldMk cId="1945817337" sldId="257"/>
        </pc:sldMkLst>
      </pc:sldChg>
      <pc:sldChg chg="addSp modSp new mod modAnim">
        <pc:chgData name="Nick van der Tol" userId="8eac30035f4cd103" providerId="LiveId" clId="{E08E104A-0F7D-4072-A20B-52D5A75F56FC}" dt="2021-11-09T18:06:01.402" v="1168"/>
        <pc:sldMkLst>
          <pc:docMk/>
          <pc:sldMk cId="1101231075" sldId="258"/>
        </pc:sldMkLst>
        <pc:spChg chg="mod">
          <ac:chgData name="Nick van der Tol" userId="8eac30035f4cd103" providerId="LiveId" clId="{E08E104A-0F7D-4072-A20B-52D5A75F56FC}" dt="2021-11-09T17:58:29.560" v="909" actId="1076"/>
          <ac:spMkLst>
            <pc:docMk/>
            <pc:sldMk cId="1101231075" sldId="258"/>
            <ac:spMk id="2" creationId="{8BB4F476-2E76-480B-929C-6D97BE7589F6}"/>
          </ac:spMkLst>
        </pc:spChg>
        <pc:spChg chg="mod">
          <ac:chgData name="Nick van der Tol" userId="8eac30035f4cd103" providerId="LiveId" clId="{E08E104A-0F7D-4072-A20B-52D5A75F56FC}" dt="2021-11-09T18:05:32.776" v="1165" actId="20577"/>
          <ac:spMkLst>
            <pc:docMk/>
            <pc:sldMk cId="1101231075" sldId="258"/>
            <ac:spMk id="3" creationId="{20D6F4DE-1243-4A51-95D7-0656EADCE750}"/>
          </ac:spMkLst>
        </pc:spChg>
        <pc:graphicFrameChg chg="add mod">
          <ac:chgData name="Nick van der Tol" userId="8eac30035f4cd103" providerId="LiveId" clId="{E08E104A-0F7D-4072-A20B-52D5A75F56FC}" dt="2021-11-09T18:06:01.402" v="1168"/>
          <ac:graphicFrameMkLst>
            <pc:docMk/>
            <pc:sldMk cId="1101231075" sldId="258"/>
            <ac:graphicFrameMk id="4" creationId="{24FD3ED6-38BF-465F-BAD4-9FD378791B67}"/>
          </ac:graphicFrameMkLst>
        </pc:graphicFrameChg>
      </pc:sldChg>
      <pc:sldChg chg="modSp new mod">
        <pc:chgData name="Nick van der Tol" userId="8eac30035f4cd103" providerId="LiveId" clId="{E08E104A-0F7D-4072-A20B-52D5A75F56FC}" dt="2021-11-07T11:49:32.856" v="831" actId="313"/>
        <pc:sldMkLst>
          <pc:docMk/>
          <pc:sldMk cId="2530810120" sldId="259"/>
        </pc:sldMkLst>
        <pc:spChg chg="mod">
          <ac:chgData name="Nick van der Tol" userId="8eac30035f4cd103" providerId="LiveId" clId="{E08E104A-0F7D-4072-A20B-52D5A75F56FC}" dt="2021-11-07T11:49:15.693" v="775" actId="1076"/>
          <ac:spMkLst>
            <pc:docMk/>
            <pc:sldMk cId="2530810120" sldId="259"/>
            <ac:spMk id="2" creationId="{EF9BFE0C-65DB-4843-9A24-F2E572A60796}"/>
          </ac:spMkLst>
        </pc:spChg>
        <pc:spChg chg="mod">
          <ac:chgData name="Nick van der Tol" userId="8eac30035f4cd103" providerId="LiveId" clId="{E08E104A-0F7D-4072-A20B-52D5A75F56FC}" dt="2021-11-07T11:49:32.856" v="831" actId="313"/>
          <ac:spMkLst>
            <pc:docMk/>
            <pc:sldMk cId="2530810120" sldId="259"/>
            <ac:spMk id="3" creationId="{252D0CFF-8152-43A1-A7CD-219E6D9E14B2}"/>
          </ac:spMkLst>
        </pc:spChg>
      </pc:sldChg>
      <pc:sldChg chg="modSp new mod">
        <pc:chgData name="Nick van der Tol" userId="8eac30035f4cd103" providerId="LiveId" clId="{E08E104A-0F7D-4072-A20B-52D5A75F56FC}" dt="2021-11-09T18:03:26.570" v="1152" actId="20577"/>
        <pc:sldMkLst>
          <pc:docMk/>
          <pc:sldMk cId="2257254829" sldId="260"/>
        </pc:sldMkLst>
        <pc:spChg chg="mod">
          <ac:chgData name="Nick van der Tol" userId="8eac30035f4cd103" providerId="LiveId" clId="{E08E104A-0F7D-4072-A20B-52D5A75F56FC}" dt="2021-11-09T18:02:53.690" v="1133" actId="1076"/>
          <ac:spMkLst>
            <pc:docMk/>
            <pc:sldMk cId="2257254829" sldId="260"/>
            <ac:spMk id="2" creationId="{44A73578-7EDC-4EC4-BDE8-715CC47EE02E}"/>
          </ac:spMkLst>
        </pc:spChg>
        <pc:spChg chg="mod">
          <ac:chgData name="Nick van der Tol" userId="8eac30035f4cd103" providerId="LiveId" clId="{E08E104A-0F7D-4072-A20B-52D5A75F56FC}" dt="2021-11-09T18:03:26.570" v="1152" actId="20577"/>
          <ac:spMkLst>
            <pc:docMk/>
            <pc:sldMk cId="2257254829" sldId="260"/>
            <ac:spMk id="3" creationId="{AD70AFB1-65F1-4DF9-A369-6B6A7FF20AA2}"/>
          </ac:spMkLst>
        </pc:spChg>
      </pc:sldChg>
      <pc:sldChg chg="modSp new mod">
        <pc:chgData name="Nick van der Tol" userId="8eac30035f4cd103" providerId="LiveId" clId="{E08E104A-0F7D-4072-A20B-52D5A75F56FC}" dt="2021-11-09T18:03:57.548" v="1157" actId="20577"/>
        <pc:sldMkLst>
          <pc:docMk/>
          <pc:sldMk cId="3795828592" sldId="261"/>
        </pc:sldMkLst>
        <pc:spChg chg="mod">
          <ac:chgData name="Nick van der Tol" userId="8eac30035f4cd103" providerId="LiveId" clId="{E08E104A-0F7D-4072-A20B-52D5A75F56FC}" dt="2021-11-09T18:03:34.804" v="1153" actId="1076"/>
          <ac:spMkLst>
            <pc:docMk/>
            <pc:sldMk cId="3795828592" sldId="261"/>
            <ac:spMk id="2" creationId="{7A6ED286-BD94-46C9-847C-8BF33E634601}"/>
          </ac:spMkLst>
        </pc:spChg>
        <pc:spChg chg="mod">
          <ac:chgData name="Nick van der Tol" userId="8eac30035f4cd103" providerId="LiveId" clId="{E08E104A-0F7D-4072-A20B-52D5A75F56FC}" dt="2021-11-09T18:03:57.548" v="1157" actId="20577"/>
          <ac:spMkLst>
            <pc:docMk/>
            <pc:sldMk cId="3795828592" sldId="261"/>
            <ac:spMk id="3" creationId="{27798FEB-4543-4C06-863E-0E61FE5FF248}"/>
          </ac:spMkLst>
        </pc:spChg>
      </pc:sldChg>
      <pc:sldChg chg="addSp delSp modSp new mod">
        <pc:chgData name="Nick van der Tol" userId="8eac30035f4cd103" providerId="LiveId" clId="{E08E104A-0F7D-4072-A20B-52D5A75F56FC}" dt="2021-11-09T17:42:50.267" v="834" actId="478"/>
        <pc:sldMkLst>
          <pc:docMk/>
          <pc:sldMk cId="1931651400" sldId="262"/>
        </pc:sldMkLst>
        <pc:spChg chg="del mod">
          <ac:chgData name="Nick van der Tol" userId="8eac30035f4cd103" providerId="LiveId" clId="{E08E104A-0F7D-4072-A20B-52D5A75F56FC}" dt="2021-11-09T17:42:44.453" v="833" actId="478"/>
          <ac:spMkLst>
            <pc:docMk/>
            <pc:sldMk cId="1931651400" sldId="262"/>
            <ac:spMk id="2" creationId="{94B3983B-91F2-40CC-9CCC-9ECAB40397A2}"/>
          </ac:spMkLst>
        </pc:spChg>
        <pc:spChg chg="mod">
          <ac:chgData name="Nick van der Tol" userId="8eac30035f4cd103" providerId="LiveId" clId="{E08E104A-0F7D-4072-A20B-52D5A75F56FC}" dt="2021-11-07T11:49:56.108" v="832" actId="1076"/>
          <ac:spMkLst>
            <pc:docMk/>
            <pc:sldMk cId="1931651400" sldId="262"/>
            <ac:spMk id="3" creationId="{E803B757-F192-4FFA-89B4-43BE2C3B10E0}"/>
          </ac:spMkLst>
        </pc:spChg>
        <pc:spChg chg="add del mod">
          <ac:chgData name="Nick van der Tol" userId="8eac30035f4cd103" providerId="LiveId" clId="{E08E104A-0F7D-4072-A20B-52D5A75F56FC}" dt="2021-11-09T17:42:50.267" v="834" actId="478"/>
          <ac:spMkLst>
            <pc:docMk/>
            <pc:sldMk cId="1931651400" sldId="262"/>
            <ac:spMk id="6" creationId="{B31C16F9-9A00-485A-ADF4-BBE41D35A9BD}"/>
          </ac:spMkLst>
        </pc:spChg>
        <pc:picChg chg="add mod">
          <ac:chgData name="Nick van der Tol" userId="8eac30035f4cd103" providerId="LiveId" clId="{E08E104A-0F7D-4072-A20B-52D5A75F56FC}" dt="2021-11-03T10:30:58.164" v="96" actId="1440"/>
          <ac:picMkLst>
            <pc:docMk/>
            <pc:sldMk cId="1931651400" sldId="262"/>
            <ac:picMk id="5" creationId="{3F862F3F-4BB3-4E39-8545-DB72167999D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62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323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28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90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226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76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907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75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6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82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0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50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4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14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8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8E4A47-857F-4C13-84B9-A664C2228440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FD720-80EC-4D34-8464-89C02F413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885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ickvdt/Hello-You-beroepsopdrach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B8E2-F4DB-4EDF-B9FB-95508C44F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Hallo Allemaal</a:t>
            </a:r>
            <a:br>
              <a:rPr lang="nl-NL" dirty="0"/>
            </a:br>
            <a:r>
              <a:rPr lang="nl-NL" dirty="0"/>
              <a:t>Ik ben Nick van der Tol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473B05-6B09-4041-B6A3-949D0C7D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En dit is mijn beroepsopdracht presentatie</a:t>
            </a:r>
          </a:p>
        </p:txBody>
      </p:sp>
    </p:spTree>
    <p:extLst>
      <p:ext uri="{BB962C8B-B14F-4D97-AF65-F5344CB8AC3E}">
        <p14:creationId xmlns:p14="http://schemas.microsoft.com/office/powerpoint/2010/main" val="3440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0CED0-40DF-466E-A04D-1C8F5BDF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65" y="0"/>
            <a:ext cx="8534400" cy="1507067"/>
          </a:xfrm>
        </p:spPr>
        <p:txBody>
          <a:bodyPr/>
          <a:lstStyle/>
          <a:p>
            <a:r>
              <a:rPr lang="nl-NL" dirty="0"/>
              <a:t>Wat ga Ik presenteren (Inhoud)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C2E01E-6782-4E32-9DAB-E5C1AC1C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Wat was de opdracht</a:t>
            </a:r>
          </a:p>
          <a:p>
            <a:pPr lvl="1"/>
            <a:r>
              <a:rPr lang="nl-NL" dirty="0"/>
              <a:t>Het eindproduct </a:t>
            </a:r>
          </a:p>
          <a:p>
            <a:pPr lvl="1"/>
            <a:r>
              <a:rPr lang="nl-NL" dirty="0"/>
              <a:t>Het proces tot het eindproduct</a:t>
            </a:r>
          </a:p>
          <a:p>
            <a:pPr lvl="1"/>
            <a:r>
              <a:rPr lang="nl-NL" dirty="0"/>
              <a:t>Link naar </a:t>
            </a:r>
            <a:r>
              <a:rPr lang="nl-NL" dirty="0" err="1"/>
              <a:t>github</a:t>
            </a:r>
            <a:r>
              <a:rPr lang="nl-NL" dirty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296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4F476-2E76-480B-929C-6D97BE75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18" y="121520"/>
            <a:ext cx="8534400" cy="1507067"/>
          </a:xfrm>
        </p:spPr>
        <p:txBody>
          <a:bodyPr/>
          <a:lstStyle/>
          <a:p>
            <a:r>
              <a:rPr lang="nl-NL" dirty="0"/>
              <a:t>Wat was de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D6F4DE-1243-4A51-95D7-0656EADC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24" y="685799"/>
            <a:ext cx="5770376" cy="4764742"/>
          </a:xfrm>
        </p:spPr>
        <p:txBody>
          <a:bodyPr/>
          <a:lstStyle/>
          <a:p>
            <a:r>
              <a:rPr lang="nl-NL" dirty="0"/>
              <a:t>De opdracht was om een </a:t>
            </a:r>
            <a:r>
              <a:rPr lang="nl-NL" dirty="0" err="1"/>
              <a:t>tekstbased</a:t>
            </a:r>
            <a:r>
              <a:rPr lang="nl-NL" dirty="0"/>
              <a:t> applicatie maken gebaseerd op mijn eigen keuzeverhaal. </a:t>
            </a:r>
          </a:p>
          <a:p>
            <a:endParaRPr lang="nl-NL" dirty="0"/>
          </a:p>
          <a:p>
            <a:r>
              <a:rPr lang="nl-NL" dirty="0"/>
              <a:t>Daarnaast heb ik ook een flowchart gemaakt daarmee kun je makkelijk zien welke keuzes je kan maken.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FD3ED6-38BF-465F-BAD4-9FD378791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438232"/>
              </p:ext>
            </p:extLst>
          </p:nvPr>
        </p:nvGraphicFramePr>
        <p:xfrm>
          <a:off x="6213828" y="121520"/>
          <a:ext cx="5889971" cy="66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4152652" imgH="4663299" progId="Acrobat.Document.DC">
                  <p:embed/>
                </p:oleObj>
              </mc:Choice>
              <mc:Fallback>
                <p:oleObj name="Acrobat Document" r:id="rId3" imgW="4152652" imgH="4663299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FD3ED6-38BF-465F-BAD4-9FD378791B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3828" y="121520"/>
                        <a:ext cx="5889971" cy="66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23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BFE0C-65DB-4843-9A24-F2E572A6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71" y="202203"/>
            <a:ext cx="8534400" cy="1507067"/>
          </a:xfrm>
        </p:spPr>
        <p:txBody>
          <a:bodyPr/>
          <a:lstStyle/>
          <a:p>
            <a:r>
              <a:rPr lang="nl-NL" dirty="0"/>
              <a:t>Het eindproduct tonen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2D0CFF-8152-43A1-A7CD-219E6D9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53" y="1492623"/>
            <a:ext cx="8534400" cy="3615267"/>
          </a:xfrm>
        </p:spPr>
        <p:txBody>
          <a:bodyPr/>
          <a:lstStyle/>
          <a:p>
            <a:r>
              <a:rPr lang="nl-NL" dirty="0"/>
              <a:t>Ik ga het eindproduct laten zien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53081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73578-7EDC-4EC4-BDE8-715CC47E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71" y="264956"/>
            <a:ext cx="8534400" cy="1507067"/>
          </a:xfrm>
        </p:spPr>
        <p:txBody>
          <a:bodyPr/>
          <a:lstStyle/>
          <a:p>
            <a:r>
              <a:rPr lang="nl-NL" dirty="0"/>
              <a:t>Hoe is het proces tot het eindproduct verlopen?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70AFB1-65F1-4DF9-A369-6B6A7FF2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1" y="1698812"/>
            <a:ext cx="8534400" cy="3615267"/>
          </a:xfrm>
        </p:spPr>
        <p:txBody>
          <a:bodyPr/>
          <a:lstStyle/>
          <a:p>
            <a:r>
              <a:rPr lang="nl-NL" dirty="0"/>
              <a:t>Je maakt eerst in word het keuzeverhaal.</a:t>
            </a:r>
          </a:p>
          <a:p>
            <a:r>
              <a:rPr lang="nl-NL" dirty="0"/>
              <a:t>Je geeft hier je eigen draai aan het verhaal.</a:t>
            </a:r>
          </a:p>
          <a:p>
            <a:r>
              <a:rPr lang="nl-NL" dirty="0"/>
              <a:t>Je maakt daarna de flowchart en maakt de verhaallijn kloppend op verschillende keuzes.</a:t>
            </a:r>
          </a:p>
          <a:p>
            <a:r>
              <a:rPr lang="nl-NL" dirty="0"/>
              <a:t>Daarna maak je dan de code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25725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ED286-BD94-46C9-847C-8BF33E63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15968"/>
            <a:ext cx="8534400" cy="1507067"/>
          </a:xfrm>
        </p:spPr>
        <p:txBody>
          <a:bodyPr/>
          <a:lstStyle/>
          <a:p>
            <a:r>
              <a:rPr lang="nl-NL" dirty="0"/>
              <a:t>Feedback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798FEB-4543-4C06-863E-0E61FE5F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vinden jullie de </a:t>
            </a:r>
            <a:r>
              <a:rPr lang="nl-NL" dirty="0" err="1"/>
              <a:t>tekstbased</a:t>
            </a:r>
            <a:r>
              <a:rPr lang="nl-NL" dirty="0"/>
              <a:t> applicatie?</a:t>
            </a:r>
          </a:p>
          <a:p>
            <a:endParaRPr lang="nl-NL" dirty="0"/>
          </a:p>
          <a:p>
            <a:r>
              <a:rPr lang="nl-NL" dirty="0"/>
              <a:t>Hoe vinden jullie de verhaallijn?</a:t>
            </a:r>
          </a:p>
        </p:txBody>
      </p:sp>
    </p:spTree>
    <p:extLst>
      <p:ext uri="{BB962C8B-B14F-4D97-AF65-F5344CB8AC3E}">
        <p14:creationId xmlns:p14="http://schemas.microsoft.com/office/powerpoint/2010/main" val="379582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03B757-F192-4FFA-89B4-43BE2C3B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835" y="273424"/>
            <a:ext cx="8534400" cy="3615267"/>
          </a:xfrm>
        </p:spPr>
        <p:txBody>
          <a:bodyPr/>
          <a:lstStyle/>
          <a:p>
            <a:r>
              <a:rPr lang="nl-NL" dirty="0">
                <a:hlinkClick r:id="rId2"/>
              </a:rPr>
              <a:t>https://github.com/Nickvdt/Hello-You-beroepsopdracht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F862F3F-4BB3-4E39-8545-DB721679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364659"/>
            <a:ext cx="7480725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165140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</TotalTime>
  <Words>158</Words>
  <Application>Microsoft Office PowerPoint</Application>
  <PresentationFormat>Breedbeeld</PresentationFormat>
  <Paragraphs>23</Paragraphs>
  <Slides>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Segment</vt:lpstr>
      <vt:lpstr>Adobe Acrobat Document</vt:lpstr>
      <vt:lpstr>Hallo Allemaal Ik ben Nick van der Tol</vt:lpstr>
      <vt:lpstr>Wat ga Ik presenteren (Inhoud)</vt:lpstr>
      <vt:lpstr>Wat was de opdracht</vt:lpstr>
      <vt:lpstr>Het eindproduct tonen </vt:lpstr>
      <vt:lpstr>Hoe is het proces tot het eindproduct verlopen? </vt:lpstr>
      <vt:lpstr>Feedback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van der Tol</dc:creator>
  <cp:lastModifiedBy>Nick van der Tol</cp:lastModifiedBy>
  <cp:revision>6</cp:revision>
  <dcterms:created xsi:type="dcterms:W3CDTF">2021-11-03T09:20:02Z</dcterms:created>
  <dcterms:modified xsi:type="dcterms:W3CDTF">2021-11-10T09:04:34Z</dcterms:modified>
</cp:coreProperties>
</file>