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Attrition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deck — adjust narrative manually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distribution</a:t>
            </a:r>
          </a:p>
        </p:txBody>
      </p:sp>
      <p:pic>
        <p:nvPicPr>
          <p:cNvPr id="3" name="Picture 2" descr="attrition_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208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matrix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834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 explained variance</a:t>
            </a:r>
          </a:p>
        </p:txBody>
      </p:sp>
      <p:pic>
        <p:nvPicPr>
          <p:cNvPr id="3" name="Picture 2" descr="pca_cumulative_explained_vari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658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 top features</a:t>
            </a:r>
          </a:p>
        </p:txBody>
      </p:sp>
      <p:pic>
        <p:nvPicPr>
          <p:cNvPr id="3" name="Picture 2" descr="rf_top20_importan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691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(best model)</a:t>
            </a:r>
          </a:p>
        </p:txBody>
      </p:sp>
      <p:pic>
        <p:nvPicPr>
          <p:cNvPr id="3" name="Picture 2" descr="confusion_RandomForest_P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455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