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1" autoAdjust="0"/>
    <p:restoredTop sz="94660"/>
  </p:normalViewPr>
  <p:slideViewPr>
    <p:cSldViewPr snapToGrid="0">
      <p:cViewPr varScale="1">
        <p:scale>
          <a:sx n="80" d="100"/>
          <a:sy n="80" d="100"/>
        </p:scale>
        <p:origin x="126" y="8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9/20/2021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70273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9/20/2021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49631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9/20/2021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8533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9/20/2021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39846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9/20/2021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33979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9/20/2021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90240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9/20/2021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11700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9/20/2021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54493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9/20/2021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06825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9/20/2021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97212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9/20/2021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43174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9/20/2021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959934781"/>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28" r:id="rId6"/>
    <p:sldLayoutId id="2147483724" r:id="rId7"/>
    <p:sldLayoutId id="2147483725" r:id="rId8"/>
    <p:sldLayoutId id="2147483726" r:id="rId9"/>
    <p:sldLayoutId id="2147483727" r:id="rId10"/>
    <p:sldLayoutId id="214748372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Geometric yellow and violet gradient">
            <a:extLst>
              <a:ext uri="{FF2B5EF4-FFF2-40B4-BE49-F238E27FC236}">
                <a16:creationId xmlns:a16="http://schemas.microsoft.com/office/drawing/2014/main" id="{FF798557-FD1E-4D0E-8AF6-494EC88EFA9C}"/>
              </a:ext>
            </a:extLst>
          </p:cNvPr>
          <p:cNvPicPr>
            <a:picLocks noChangeAspect="1"/>
          </p:cNvPicPr>
          <p:nvPr/>
        </p:nvPicPr>
        <p:blipFill rotWithShape="1">
          <a:blip r:embed="rId2"/>
          <a:srcRect t="4555" b="5445"/>
          <a:stretch/>
        </p:blipFill>
        <p:spPr>
          <a:xfrm>
            <a:off x="20" y="-1"/>
            <a:ext cx="12191980" cy="6858001"/>
          </a:xfrm>
          <a:custGeom>
            <a:avLst/>
            <a:gdLst/>
            <a:ahLst/>
            <a:cxnLst/>
            <a:rect l="l" t="t" r="r" b="b"/>
            <a:pathLst>
              <a:path w="12191999" h="6857999">
                <a:moveTo>
                  <a:pt x="0" y="0"/>
                </a:moveTo>
                <a:lnTo>
                  <a:pt x="12191999" y="0"/>
                </a:lnTo>
                <a:lnTo>
                  <a:pt x="12191999" y="6857999"/>
                </a:lnTo>
                <a:lnTo>
                  <a:pt x="4628129" y="6857999"/>
                </a:lnTo>
                <a:lnTo>
                  <a:pt x="4734519" y="6819371"/>
                </a:lnTo>
                <a:cubicBezTo>
                  <a:pt x="4938119" y="6741181"/>
                  <a:pt x="5132935" y="6652933"/>
                  <a:pt x="5315781" y="6551721"/>
                </a:cubicBezTo>
                <a:cubicBezTo>
                  <a:pt x="6619811" y="5830059"/>
                  <a:pt x="6364610" y="4934281"/>
                  <a:pt x="6058656" y="3948664"/>
                </a:cubicBezTo>
                <a:cubicBezTo>
                  <a:pt x="5601502" y="2476708"/>
                  <a:pt x="4958009" y="1222984"/>
                  <a:pt x="2540911" y="827627"/>
                </a:cubicBezTo>
                <a:cubicBezTo>
                  <a:pt x="1760946" y="699982"/>
                  <a:pt x="986522" y="591203"/>
                  <a:pt x="238021" y="541759"/>
                </a:cubicBezTo>
                <a:lnTo>
                  <a:pt x="0" y="529223"/>
                </a:lnTo>
                <a:close/>
              </a:path>
            </a:pathLst>
          </a:custGeom>
        </p:spPr>
      </p:pic>
      <p:sp>
        <p:nvSpPr>
          <p:cNvPr id="11" name="Freeform: Shape 10">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12">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Subtitle 2">
            <a:extLst>
              <a:ext uri="{FF2B5EF4-FFF2-40B4-BE49-F238E27FC236}">
                <a16:creationId xmlns:a16="http://schemas.microsoft.com/office/drawing/2014/main" id="{8652794A-C568-4EFE-9611-5A1656CCE0AB}"/>
              </a:ext>
            </a:extLst>
          </p:cNvPr>
          <p:cNvSpPr>
            <a:spLocks noGrp="1"/>
          </p:cNvSpPr>
          <p:nvPr>
            <p:ph type="subTitle" idx="1"/>
          </p:nvPr>
        </p:nvSpPr>
        <p:spPr>
          <a:xfrm>
            <a:off x="762000" y="4559968"/>
            <a:ext cx="4572000" cy="1536031"/>
          </a:xfrm>
        </p:spPr>
        <p:txBody>
          <a:bodyPr anchor="b">
            <a:normAutofit/>
          </a:bodyPr>
          <a:lstStyle/>
          <a:p>
            <a:pPr algn="l"/>
            <a:r>
              <a:rPr lang="en-US" dirty="0"/>
              <a:t>https://github.com/Nicky-Dar/DWF26N_devops_week1</a:t>
            </a:r>
          </a:p>
        </p:txBody>
      </p:sp>
      <p:sp>
        <p:nvSpPr>
          <p:cNvPr id="2" name="Title 1">
            <a:extLst>
              <a:ext uri="{FF2B5EF4-FFF2-40B4-BE49-F238E27FC236}">
                <a16:creationId xmlns:a16="http://schemas.microsoft.com/office/drawing/2014/main" id="{F7D4FD6B-A850-4E6B-B5AA-C861D2F17793}"/>
              </a:ext>
            </a:extLst>
          </p:cNvPr>
          <p:cNvSpPr>
            <a:spLocks noGrp="1"/>
          </p:cNvSpPr>
          <p:nvPr>
            <p:ph type="ctrTitle"/>
          </p:nvPr>
        </p:nvSpPr>
        <p:spPr>
          <a:xfrm>
            <a:off x="762000" y="2299787"/>
            <a:ext cx="4572000" cy="2286000"/>
          </a:xfrm>
        </p:spPr>
        <p:txBody>
          <a:bodyPr>
            <a:normAutofit/>
          </a:bodyPr>
          <a:lstStyle/>
          <a:p>
            <a:pPr algn="l"/>
            <a:r>
              <a:rPr lang="en-US" sz="4400" dirty="0"/>
              <a:t>DevOps</a:t>
            </a:r>
          </a:p>
        </p:txBody>
      </p:sp>
    </p:spTree>
    <p:extLst>
      <p:ext uri="{BB962C8B-B14F-4D97-AF65-F5344CB8AC3E}">
        <p14:creationId xmlns:p14="http://schemas.microsoft.com/office/powerpoint/2010/main" val="3295113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31">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4" descr="White puzzle with one red piece">
            <a:extLst>
              <a:ext uri="{FF2B5EF4-FFF2-40B4-BE49-F238E27FC236}">
                <a16:creationId xmlns:a16="http://schemas.microsoft.com/office/drawing/2014/main" id="{AEE62AA5-B7DA-4A53-8575-4E859001826A}"/>
              </a:ext>
            </a:extLst>
          </p:cNvPr>
          <p:cNvPicPr>
            <a:picLocks noChangeAspect="1"/>
          </p:cNvPicPr>
          <p:nvPr/>
        </p:nvPicPr>
        <p:blipFill rotWithShape="1">
          <a:blip r:embed="rId2"/>
          <a:srcRect l="24754" r="23189" b="-1"/>
          <a:stretch/>
        </p:blipFill>
        <p:spPr>
          <a:xfrm>
            <a:off x="2" y="1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37" name="Freeform: Shape 33">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20" name="TextBox 19">
            <a:extLst>
              <a:ext uri="{FF2B5EF4-FFF2-40B4-BE49-F238E27FC236}">
                <a16:creationId xmlns:a16="http://schemas.microsoft.com/office/drawing/2014/main" id="{1248FB4F-0652-4479-B4AD-DCC015FEB379}"/>
              </a:ext>
            </a:extLst>
          </p:cNvPr>
          <p:cNvSpPr txBox="1"/>
          <p:nvPr/>
        </p:nvSpPr>
        <p:spPr>
          <a:xfrm>
            <a:off x="6096000" y="2286000"/>
            <a:ext cx="5334000" cy="3810001"/>
          </a:xfrm>
          <a:prstGeom prst="rect">
            <a:avLst/>
          </a:prstGeom>
        </p:spPr>
        <p:txBody>
          <a:bodyPr vert="horz" lIns="91440" tIns="45720" rIns="91440" bIns="45720" rtlCol="0">
            <a:normAutofit/>
          </a:bodyPr>
          <a:lstStyle/>
          <a:p>
            <a:pPr>
              <a:lnSpc>
                <a:spcPct val="125000"/>
              </a:lnSpc>
              <a:spcAft>
                <a:spcPts val="600"/>
              </a:spcAft>
            </a:pPr>
            <a:r>
              <a:rPr lang="en-US" sz="2400" b="0" i="0" dirty="0">
                <a:solidFill>
                  <a:schemeClr val="tx1">
                    <a:alpha val="70000"/>
                  </a:schemeClr>
                </a:solidFill>
                <a:effectLst/>
              </a:rPr>
              <a:t>Setelah </a:t>
            </a:r>
            <a:r>
              <a:rPr lang="en-US" sz="2400" b="0" i="0" dirty="0" err="1">
                <a:solidFill>
                  <a:schemeClr val="tx1">
                    <a:alpha val="70000"/>
                  </a:schemeClr>
                </a:solidFill>
                <a:effectLst/>
              </a:rPr>
              <a:t>tidak</a:t>
            </a:r>
            <a:r>
              <a:rPr lang="en-US" sz="2400" b="0" i="0" dirty="0">
                <a:solidFill>
                  <a:schemeClr val="tx1">
                    <a:alpha val="70000"/>
                  </a:schemeClr>
                </a:solidFill>
                <a:effectLst/>
              </a:rPr>
              <a:t> </a:t>
            </a:r>
            <a:r>
              <a:rPr lang="en-US" sz="2400" b="0" i="0" dirty="0" err="1">
                <a:solidFill>
                  <a:schemeClr val="tx1">
                    <a:alpha val="70000"/>
                  </a:schemeClr>
                </a:solidFill>
                <a:effectLst/>
              </a:rPr>
              <a:t>ditemukan</a:t>
            </a:r>
            <a:r>
              <a:rPr lang="en-US" sz="2400" b="0" i="0" dirty="0">
                <a:solidFill>
                  <a:schemeClr val="tx1">
                    <a:alpha val="70000"/>
                  </a:schemeClr>
                </a:solidFill>
                <a:effectLst/>
              </a:rPr>
              <a:t> </a:t>
            </a:r>
            <a:r>
              <a:rPr lang="en-US" sz="2400" b="0" i="0" dirty="0" err="1">
                <a:solidFill>
                  <a:schemeClr val="tx1">
                    <a:alpha val="70000"/>
                  </a:schemeClr>
                </a:solidFill>
                <a:effectLst/>
              </a:rPr>
              <a:t>masalah</a:t>
            </a:r>
            <a:r>
              <a:rPr lang="en-US" sz="2400" b="0" i="0" dirty="0">
                <a:solidFill>
                  <a:schemeClr val="tx1">
                    <a:alpha val="70000"/>
                  </a:schemeClr>
                </a:solidFill>
                <a:effectLst/>
              </a:rPr>
              <a:t> </a:t>
            </a:r>
            <a:r>
              <a:rPr lang="en-US" sz="2400" b="0" i="0" dirty="0" err="1">
                <a:solidFill>
                  <a:schemeClr val="tx1">
                    <a:alpha val="70000"/>
                  </a:schemeClr>
                </a:solidFill>
                <a:effectLst/>
              </a:rPr>
              <a:t>tahap</a:t>
            </a:r>
            <a:r>
              <a:rPr lang="en-US" sz="2400" b="0" i="0" dirty="0">
                <a:solidFill>
                  <a:schemeClr val="tx1">
                    <a:alpha val="70000"/>
                  </a:schemeClr>
                </a:solidFill>
                <a:effectLst/>
              </a:rPr>
              <a:t> </a:t>
            </a:r>
            <a:r>
              <a:rPr lang="en-US" sz="2400" b="0" i="0" dirty="0" err="1">
                <a:solidFill>
                  <a:schemeClr val="tx1">
                    <a:alpha val="70000"/>
                  </a:schemeClr>
                </a:solidFill>
                <a:effectLst/>
              </a:rPr>
              <a:t>berikutnya</a:t>
            </a:r>
            <a:r>
              <a:rPr lang="en-US" sz="2400" b="0" i="0" dirty="0">
                <a:solidFill>
                  <a:schemeClr val="tx1">
                    <a:alpha val="70000"/>
                  </a:schemeClr>
                </a:solidFill>
                <a:effectLst/>
              </a:rPr>
              <a:t> </a:t>
            </a:r>
            <a:r>
              <a:rPr lang="en-US" sz="2400" b="0" i="0" dirty="0" err="1">
                <a:solidFill>
                  <a:schemeClr val="tx1">
                    <a:alpha val="70000"/>
                  </a:schemeClr>
                </a:solidFill>
                <a:effectLst/>
              </a:rPr>
              <a:t>adalah</a:t>
            </a:r>
            <a:r>
              <a:rPr lang="en-US" sz="2400" b="0" i="0" dirty="0">
                <a:solidFill>
                  <a:schemeClr val="tx1">
                    <a:alpha val="70000"/>
                  </a:schemeClr>
                </a:solidFill>
                <a:effectLst/>
              </a:rPr>
              <a:t> release product. Pada </a:t>
            </a:r>
            <a:r>
              <a:rPr lang="en-US" sz="2400" b="0" i="0" dirty="0" err="1">
                <a:solidFill>
                  <a:schemeClr val="tx1">
                    <a:alpha val="70000"/>
                  </a:schemeClr>
                </a:solidFill>
                <a:effectLst/>
              </a:rPr>
              <a:t>tahap</a:t>
            </a:r>
            <a:r>
              <a:rPr lang="en-US" sz="2400" b="0" i="0" dirty="0">
                <a:solidFill>
                  <a:schemeClr val="tx1">
                    <a:alpha val="70000"/>
                  </a:schemeClr>
                </a:solidFill>
                <a:effectLst/>
              </a:rPr>
              <a:t> </a:t>
            </a:r>
            <a:r>
              <a:rPr lang="en-US" sz="2400" b="0" i="0" dirty="0" err="1">
                <a:solidFill>
                  <a:schemeClr val="tx1">
                    <a:alpha val="70000"/>
                  </a:schemeClr>
                </a:solidFill>
                <a:effectLst/>
              </a:rPr>
              <a:t>ini</a:t>
            </a:r>
            <a:r>
              <a:rPr lang="en-US" sz="2400" b="0" i="0" dirty="0">
                <a:solidFill>
                  <a:schemeClr val="tx1">
                    <a:alpha val="70000"/>
                  </a:schemeClr>
                </a:solidFill>
                <a:effectLst/>
              </a:rPr>
              <a:t>, </a:t>
            </a:r>
            <a:r>
              <a:rPr lang="en-US" sz="2400" b="0" i="0" dirty="0" err="1">
                <a:solidFill>
                  <a:schemeClr val="tx1">
                    <a:alpha val="70000"/>
                  </a:schemeClr>
                </a:solidFill>
                <a:effectLst/>
              </a:rPr>
              <a:t>setiap</a:t>
            </a:r>
            <a:r>
              <a:rPr lang="en-US" sz="2400" b="0" i="0" dirty="0">
                <a:solidFill>
                  <a:schemeClr val="tx1">
                    <a:alpha val="70000"/>
                  </a:schemeClr>
                </a:solidFill>
                <a:effectLst/>
              </a:rPr>
              <a:t> </a:t>
            </a:r>
            <a:r>
              <a:rPr lang="en-US" sz="2400" b="0" i="0" dirty="0" err="1">
                <a:solidFill>
                  <a:schemeClr val="tx1">
                    <a:alpha val="70000"/>
                  </a:schemeClr>
                </a:solidFill>
                <a:effectLst/>
              </a:rPr>
              <a:t>perubahan</a:t>
            </a:r>
            <a:r>
              <a:rPr lang="en-US" sz="2400" b="0" i="0" dirty="0">
                <a:solidFill>
                  <a:schemeClr val="tx1">
                    <a:alpha val="70000"/>
                  </a:schemeClr>
                </a:solidFill>
                <a:effectLst/>
              </a:rPr>
              <a:t> </a:t>
            </a:r>
            <a:r>
              <a:rPr lang="en-US" sz="2400" b="0" i="0" dirty="0" err="1">
                <a:solidFill>
                  <a:schemeClr val="tx1">
                    <a:alpha val="70000"/>
                  </a:schemeClr>
                </a:solidFill>
                <a:effectLst/>
              </a:rPr>
              <a:t>kode</a:t>
            </a:r>
            <a:r>
              <a:rPr lang="en-US" sz="2400" b="0" i="0" dirty="0">
                <a:solidFill>
                  <a:schemeClr val="tx1">
                    <a:alpha val="70000"/>
                  </a:schemeClr>
                </a:solidFill>
                <a:effectLst/>
              </a:rPr>
              <a:t> </a:t>
            </a:r>
            <a:r>
              <a:rPr lang="en-US" sz="2400" b="0" i="0" dirty="0" err="1">
                <a:solidFill>
                  <a:schemeClr val="tx1">
                    <a:alpha val="70000"/>
                  </a:schemeClr>
                </a:solidFill>
                <a:effectLst/>
              </a:rPr>
              <a:t>telah</a:t>
            </a:r>
            <a:r>
              <a:rPr lang="en-US" sz="2400" b="0" i="0" dirty="0">
                <a:solidFill>
                  <a:schemeClr val="tx1">
                    <a:alpha val="70000"/>
                  </a:schemeClr>
                </a:solidFill>
                <a:effectLst/>
              </a:rPr>
              <a:t> </a:t>
            </a:r>
            <a:r>
              <a:rPr lang="en-US" sz="2400" b="0" i="0" dirty="0" err="1">
                <a:solidFill>
                  <a:schemeClr val="tx1">
                    <a:alpha val="70000"/>
                  </a:schemeClr>
                </a:solidFill>
                <a:effectLst/>
              </a:rPr>
              <a:t>melewati</a:t>
            </a:r>
            <a:r>
              <a:rPr lang="en-US" sz="2400" b="0" i="0" dirty="0">
                <a:solidFill>
                  <a:schemeClr val="tx1">
                    <a:alpha val="70000"/>
                  </a:schemeClr>
                </a:solidFill>
                <a:effectLst/>
              </a:rPr>
              <a:t> </a:t>
            </a:r>
            <a:r>
              <a:rPr lang="en-US" sz="2400" b="0" i="0" dirty="0" err="1">
                <a:solidFill>
                  <a:schemeClr val="tx1">
                    <a:alpha val="70000"/>
                  </a:schemeClr>
                </a:solidFill>
                <a:effectLst/>
              </a:rPr>
              <a:t>serangkaian</a:t>
            </a:r>
            <a:r>
              <a:rPr lang="en-US" sz="2400" b="0" i="0" dirty="0">
                <a:solidFill>
                  <a:schemeClr val="tx1">
                    <a:alpha val="70000"/>
                  </a:schemeClr>
                </a:solidFill>
                <a:effectLst/>
              </a:rPr>
              <a:t> </a:t>
            </a:r>
            <a:r>
              <a:rPr lang="en-US" sz="2400" b="0" i="0" dirty="0" err="1">
                <a:solidFill>
                  <a:schemeClr val="tx1">
                    <a:alpha val="70000"/>
                  </a:schemeClr>
                </a:solidFill>
                <a:effectLst/>
              </a:rPr>
              <a:t>pengujian</a:t>
            </a:r>
            <a:r>
              <a:rPr lang="en-US" sz="2400" b="0" i="0" dirty="0">
                <a:solidFill>
                  <a:schemeClr val="tx1">
                    <a:alpha val="70000"/>
                  </a:schemeClr>
                </a:solidFill>
                <a:effectLst/>
              </a:rPr>
              <a:t> dan </a:t>
            </a:r>
            <a:r>
              <a:rPr lang="en-US" sz="2400" b="0" i="0" dirty="0" err="1">
                <a:solidFill>
                  <a:schemeClr val="tx1">
                    <a:alpha val="70000"/>
                  </a:schemeClr>
                </a:solidFill>
                <a:effectLst/>
              </a:rPr>
              <a:t>tim</a:t>
            </a:r>
            <a:r>
              <a:rPr lang="en-US" sz="2400" b="0" i="0" dirty="0">
                <a:solidFill>
                  <a:schemeClr val="tx1">
                    <a:alpha val="70000"/>
                  </a:schemeClr>
                </a:solidFill>
                <a:effectLst/>
              </a:rPr>
              <a:t> IT operations </a:t>
            </a:r>
            <a:r>
              <a:rPr lang="en-US" sz="2400" b="0" i="0" dirty="0" err="1">
                <a:solidFill>
                  <a:schemeClr val="tx1">
                    <a:alpha val="70000"/>
                  </a:schemeClr>
                </a:solidFill>
                <a:effectLst/>
              </a:rPr>
              <a:t>telah</a:t>
            </a:r>
            <a:r>
              <a:rPr lang="en-US" sz="2400" b="0" i="0" dirty="0">
                <a:solidFill>
                  <a:schemeClr val="tx1">
                    <a:alpha val="70000"/>
                  </a:schemeClr>
                </a:solidFill>
                <a:effectLst/>
              </a:rPr>
              <a:t> </a:t>
            </a:r>
            <a:r>
              <a:rPr lang="en-US" sz="2400" b="0" i="0" dirty="0" err="1">
                <a:solidFill>
                  <a:schemeClr val="tx1">
                    <a:alpha val="70000"/>
                  </a:schemeClr>
                </a:solidFill>
                <a:effectLst/>
              </a:rPr>
              <a:t>memastikan</a:t>
            </a:r>
            <a:r>
              <a:rPr lang="en-US" sz="2400" b="0" i="0" dirty="0">
                <a:solidFill>
                  <a:schemeClr val="tx1">
                    <a:alpha val="70000"/>
                  </a:schemeClr>
                </a:solidFill>
                <a:effectLst/>
              </a:rPr>
              <a:t> </a:t>
            </a:r>
            <a:r>
              <a:rPr lang="en-US" sz="2400" b="0" i="0" dirty="0" err="1">
                <a:solidFill>
                  <a:schemeClr val="tx1">
                    <a:alpha val="70000"/>
                  </a:schemeClr>
                </a:solidFill>
                <a:effectLst/>
              </a:rPr>
              <a:t>bahwa</a:t>
            </a:r>
            <a:r>
              <a:rPr lang="en-US" sz="2400" b="0" i="0" dirty="0">
                <a:solidFill>
                  <a:schemeClr val="tx1">
                    <a:alpha val="70000"/>
                  </a:schemeClr>
                </a:solidFill>
                <a:effectLst/>
              </a:rPr>
              <a:t> </a:t>
            </a:r>
            <a:r>
              <a:rPr lang="en-US" sz="2400" b="0" i="0" dirty="0" err="1">
                <a:solidFill>
                  <a:schemeClr val="tx1">
                    <a:alpha val="70000"/>
                  </a:schemeClr>
                </a:solidFill>
                <a:effectLst/>
              </a:rPr>
              <a:t>masalah</a:t>
            </a:r>
            <a:r>
              <a:rPr lang="en-US" sz="2400" b="0" i="0" dirty="0">
                <a:solidFill>
                  <a:schemeClr val="tx1">
                    <a:alpha val="70000"/>
                  </a:schemeClr>
                </a:solidFill>
                <a:effectLst/>
              </a:rPr>
              <a:t> yang </a:t>
            </a:r>
            <a:r>
              <a:rPr lang="en-US" sz="2400" b="0" i="0" dirty="0" err="1">
                <a:solidFill>
                  <a:schemeClr val="tx1">
                    <a:alpha val="70000"/>
                  </a:schemeClr>
                </a:solidFill>
                <a:effectLst/>
              </a:rPr>
              <a:t>dapat</a:t>
            </a:r>
            <a:r>
              <a:rPr lang="en-US" sz="2400" b="0" i="0" dirty="0">
                <a:solidFill>
                  <a:schemeClr val="tx1">
                    <a:alpha val="70000"/>
                  </a:schemeClr>
                </a:solidFill>
                <a:effectLst/>
              </a:rPr>
              <a:t> </a:t>
            </a:r>
            <a:r>
              <a:rPr lang="en-US" sz="2400" b="0" i="0" dirty="0" err="1">
                <a:solidFill>
                  <a:schemeClr val="tx1">
                    <a:alpha val="70000"/>
                  </a:schemeClr>
                </a:solidFill>
                <a:effectLst/>
              </a:rPr>
              <a:t>merusak</a:t>
            </a:r>
            <a:r>
              <a:rPr lang="en-US" sz="2400" b="0" i="0" dirty="0">
                <a:solidFill>
                  <a:schemeClr val="tx1">
                    <a:alpha val="70000"/>
                  </a:schemeClr>
                </a:solidFill>
                <a:effectLst/>
              </a:rPr>
              <a:t> dan </a:t>
            </a:r>
            <a:r>
              <a:rPr lang="en-US" sz="2400" b="0" i="0" dirty="0" err="1">
                <a:solidFill>
                  <a:schemeClr val="tx1">
                    <a:alpha val="70000"/>
                  </a:schemeClr>
                </a:solidFill>
                <a:effectLst/>
              </a:rPr>
              <a:t>regresi</a:t>
            </a:r>
            <a:r>
              <a:rPr lang="en-US" sz="2400" b="0" i="0" dirty="0">
                <a:solidFill>
                  <a:schemeClr val="tx1">
                    <a:alpha val="70000"/>
                  </a:schemeClr>
                </a:solidFill>
                <a:effectLst/>
              </a:rPr>
              <a:t> </a:t>
            </a:r>
            <a:r>
              <a:rPr lang="en-US" sz="2400" b="0" i="0" dirty="0" err="1">
                <a:solidFill>
                  <a:schemeClr val="tx1">
                    <a:alpha val="70000"/>
                  </a:schemeClr>
                </a:solidFill>
                <a:effectLst/>
              </a:rPr>
              <a:t>sudah</a:t>
            </a:r>
            <a:r>
              <a:rPr lang="en-US" sz="2400" b="0" i="0" dirty="0">
                <a:solidFill>
                  <a:schemeClr val="tx1">
                    <a:alpha val="70000"/>
                  </a:schemeClr>
                </a:solidFill>
                <a:effectLst/>
              </a:rPr>
              <a:t> </a:t>
            </a:r>
            <a:r>
              <a:rPr lang="en-US" sz="2400" b="0" i="0" dirty="0" err="1">
                <a:solidFill>
                  <a:schemeClr val="tx1">
                    <a:alpha val="70000"/>
                  </a:schemeClr>
                </a:solidFill>
                <a:effectLst/>
              </a:rPr>
              <a:t>teratasi</a:t>
            </a:r>
            <a:r>
              <a:rPr lang="en-US" sz="2400" b="0" i="0" dirty="0">
                <a:solidFill>
                  <a:schemeClr val="tx1">
                    <a:alpha val="70000"/>
                  </a:schemeClr>
                </a:solidFill>
                <a:effectLst/>
              </a:rPr>
              <a:t> </a:t>
            </a:r>
            <a:r>
              <a:rPr lang="en-US" sz="2400" b="0" i="0" dirty="0" err="1">
                <a:solidFill>
                  <a:schemeClr val="tx1">
                    <a:alpha val="70000"/>
                  </a:schemeClr>
                </a:solidFill>
                <a:effectLst/>
              </a:rPr>
              <a:t>dengan</a:t>
            </a:r>
            <a:r>
              <a:rPr lang="en-US" sz="2400" b="0" i="0" dirty="0">
                <a:solidFill>
                  <a:schemeClr val="tx1">
                    <a:alpha val="70000"/>
                  </a:schemeClr>
                </a:solidFill>
                <a:effectLst/>
              </a:rPr>
              <a:t> </a:t>
            </a:r>
            <a:r>
              <a:rPr lang="en-US" sz="2400" b="0" i="0" dirty="0" err="1">
                <a:solidFill>
                  <a:schemeClr val="tx1">
                    <a:alpha val="70000"/>
                  </a:schemeClr>
                </a:solidFill>
                <a:effectLst/>
              </a:rPr>
              <a:t>baik</a:t>
            </a:r>
            <a:r>
              <a:rPr lang="en-US" sz="2400" b="0" i="0" dirty="0">
                <a:solidFill>
                  <a:schemeClr val="tx1">
                    <a:alpha val="70000"/>
                  </a:schemeClr>
                </a:solidFill>
                <a:effectLst/>
              </a:rPr>
              <a:t>.</a:t>
            </a:r>
            <a:endParaRPr lang="en-US" sz="2400" dirty="0">
              <a:solidFill>
                <a:schemeClr val="tx1">
                  <a:alpha val="70000"/>
                </a:schemeClr>
              </a:solidFill>
            </a:endParaRPr>
          </a:p>
        </p:txBody>
      </p:sp>
      <p:sp>
        <p:nvSpPr>
          <p:cNvPr id="2" name="Title 1">
            <a:extLst>
              <a:ext uri="{FF2B5EF4-FFF2-40B4-BE49-F238E27FC236}">
                <a16:creationId xmlns:a16="http://schemas.microsoft.com/office/drawing/2014/main" id="{15E544F6-DDA4-43BD-A041-C30AD7D20D05}"/>
              </a:ext>
            </a:extLst>
          </p:cNvPr>
          <p:cNvSpPr>
            <a:spLocks noGrp="1"/>
          </p:cNvSpPr>
          <p:nvPr>
            <p:ph type="title"/>
          </p:nvPr>
        </p:nvSpPr>
        <p:spPr>
          <a:xfrm>
            <a:off x="6096000" y="762000"/>
            <a:ext cx="5334000" cy="1524000"/>
          </a:xfrm>
        </p:spPr>
        <p:txBody>
          <a:bodyPr vert="horz" lIns="91440" tIns="45720" rIns="91440" bIns="45720" rtlCol="0" anchor="ctr">
            <a:normAutofit/>
          </a:bodyPr>
          <a:lstStyle/>
          <a:p>
            <a:r>
              <a:rPr lang="en-US" sz="3200"/>
              <a:t>Release </a:t>
            </a:r>
          </a:p>
        </p:txBody>
      </p:sp>
    </p:spTree>
    <p:extLst>
      <p:ext uri="{BB962C8B-B14F-4D97-AF65-F5344CB8AC3E}">
        <p14:creationId xmlns:p14="http://schemas.microsoft.com/office/powerpoint/2010/main" val="1264513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3" name="Freeform: Shape 12">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5" name="Rectangle 14">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5" name="Picture 4" descr="Files">
            <a:extLst>
              <a:ext uri="{FF2B5EF4-FFF2-40B4-BE49-F238E27FC236}">
                <a16:creationId xmlns:a16="http://schemas.microsoft.com/office/drawing/2014/main" id="{67CB5817-1860-4B68-ACD4-B39D5A40A775}"/>
              </a:ext>
            </a:extLst>
          </p:cNvPr>
          <p:cNvPicPr>
            <a:picLocks noChangeAspect="1"/>
          </p:cNvPicPr>
          <p:nvPr/>
        </p:nvPicPr>
        <p:blipFill rotWithShape="1">
          <a:blip r:embed="rId2"/>
          <a:srcRect b="15835"/>
          <a:stretch/>
        </p:blipFill>
        <p:spPr>
          <a:xfrm>
            <a:off x="20" y="10"/>
            <a:ext cx="12207220" cy="6857990"/>
          </a:xfrm>
          <a:prstGeom prst="rect">
            <a:avLst/>
          </a:prstGeom>
        </p:spPr>
      </p:pic>
      <p:sp>
        <p:nvSpPr>
          <p:cNvPr id="17" name="Freeform: Shape 16">
            <a:extLst>
              <a:ext uri="{FF2B5EF4-FFF2-40B4-BE49-F238E27FC236}">
                <a16:creationId xmlns:a16="http://schemas.microsoft.com/office/drawing/2014/main" id="{26C2F60D-36DC-4E6D-8544-3562BBABA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116827" y="1782827"/>
            <a:ext cx="4332910" cy="5817436"/>
          </a:xfrm>
          <a:custGeom>
            <a:avLst/>
            <a:gdLst>
              <a:gd name="connsiteX0" fmla="*/ 3175347 w 4332910"/>
              <a:gd name="connsiteY0" fmla="*/ 710 h 5817436"/>
              <a:gd name="connsiteX1" fmla="*/ 3972229 w 4332910"/>
              <a:gd name="connsiteY1" fmla="*/ 94304 h 5817436"/>
              <a:gd name="connsiteX2" fmla="*/ 4332910 w 4332910"/>
              <a:gd name="connsiteY2" fmla="*/ 180296 h 5817436"/>
              <a:gd name="connsiteX3" fmla="*/ 4332910 w 4332910"/>
              <a:gd name="connsiteY3" fmla="*/ 5817436 h 5817436"/>
              <a:gd name="connsiteX4" fmla="*/ 1006557 w 4332910"/>
              <a:gd name="connsiteY4" fmla="*/ 5817436 h 5817436"/>
              <a:gd name="connsiteX5" fmla="*/ 866510 w 4332910"/>
              <a:gd name="connsiteY5" fmla="*/ 5609583 h 5817436"/>
              <a:gd name="connsiteX6" fmla="*/ 351747 w 4332910"/>
              <a:gd name="connsiteY6" fmla="*/ 2263621 h 5817436"/>
              <a:gd name="connsiteX7" fmla="*/ 1381666 w 4332910"/>
              <a:gd name="connsiteY7" fmla="*/ 845238 h 5817436"/>
              <a:gd name="connsiteX8" fmla="*/ 2751595 w 4332910"/>
              <a:gd name="connsiteY8" fmla="*/ 47742 h 5817436"/>
              <a:gd name="connsiteX9" fmla="*/ 3175347 w 4332910"/>
              <a:gd name="connsiteY9" fmla="*/ 710 h 5817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32910" h="5817436">
                <a:moveTo>
                  <a:pt x="3175347" y="710"/>
                </a:moveTo>
                <a:cubicBezTo>
                  <a:pt x="3421493" y="-5064"/>
                  <a:pt x="3686120" y="24227"/>
                  <a:pt x="3972229" y="94304"/>
                </a:cubicBezTo>
                <a:lnTo>
                  <a:pt x="4332910" y="180296"/>
                </a:lnTo>
                <a:lnTo>
                  <a:pt x="4332910" y="5817436"/>
                </a:lnTo>
                <a:lnTo>
                  <a:pt x="1006557" y="5817436"/>
                </a:lnTo>
                <a:lnTo>
                  <a:pt x="866510" y="5609583"/>
                </a:lnTo>
                <a:cubicBezTo>
                  <a:pt x="140071" y="4515211"/>
                  <a:pt x="-376405" y="3480830"/>
                  <a:pt x="351747" y="2263621"/>
                </a:cubicBezTo>
                <a:cubicBezTo>
                  <a:pt x="664977" y="1739861"/>
                  <a:pt x="994988" y="1240809"/>
                  <a:pt x="1381666" y="845238"/>
                </a:cubicBezTo>
                <a:cubicBezTo>
                  <a:pt x="1768346" y="449669"/>
                  <a:pt x="2211693" y="157580"/>
                  <a:pt x="2751595" y="47742"/>
                </a:cubicBezTo>
                <a:cubicBezTo>
                  <a:pt x="2886624" y="20264"/>
                  <a:pt x="3027659" y="4175"/>
                  <a:pt x="3175347" y="710"/>
                </a:cubicBezTo>
                <a:close/>
              </a:path>
            </a:pathLst>
          </a:cu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FCFFC7D5-8758-4C87-A839-9FF78F543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117358">
            <a:off x="6005381" y="2073697"/>
            <a:ext cx="5867664" cy="5317986"/>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 name="connsiteX0" fmla="*/ 0 w 1085312"/>
              <a:gd name="connsiteY0" fmla="*/ 0 h 2441440"/>
              <a:gd name="connsiteX1" fmla="*/ 53089 w 1085312"/>
              <a:gd name="connsiteY1" fmla="*/ 4542 h 2441440"/>
              <a:gd name="connsiteX2" fmla="*/ 790077 w 1085312"/>
              <a:gd name="connsiteY2" fmla="*/ 872756 h 2441440"/>
              <a:gd name="connsiteX3" fmla="*/ 1085252 w 1085312"/>
              <a:gd name="connsiteY3" fmla="*/ 1943649 h 2441440"/>
              <a:gd name="connsiteX4" fmla="*/ 1064832 w 1085312"/>
              <a:gd name="connsiteY4" fmla="*/ 2198094 h 2441440"/>
              <a:gd name="connsiteX5" fmla="*/ 1043734 w 1085312"/>
              <a:gd name="connsiteY5" fmla="*/ 2315675 h 2441440"/>
              <a:gd name="connsiteX6" fmla="*/ 59456 w 1085312"/>
              <a:gd name="connsiteY6" fmla="*/ 2441440 h 2441440"/>
              <a:gd name="connsiteX0" fmla="*/ 0 w 1085312"/>
              <a:gd name="connsiteY0" fmla="*/ 0 h 2315675"/>
              <a:gd name="connsiteX1" fmla="*/ 53089 w 1085312"/>
              <a:gd name="connsiteY1" fmla="*/ 4542 h 2315675"/>
              <a:gd name="connsiteX2" fmla="*/ 790077 w 1085312"/>
              <a:gd name="connsiteY2" fmla="*/ 872756 h 2315675"/>
              <a:gd name="connsiteX3" fmla="*/ 1085252 w 1085312"/>
              <a:gd name="connsiteY3" fmla="*/ 1943649 h 2315675"/>
              <a:gd name="connsiteX4" fmla="*/ 1064832 w 1085312"/>
              <a:gd name="connsiteY4" fmla="*/ 2198094 h 2315675"/>
              <a:gd name="connsiteX5" fmla="*/ 1043734 w 1085312"/>
              <a:gd name="connsiteY5"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5312" h="2315675">
                <a:moveTo>
                  <a:pt x="0" y="0"/>
                </a:move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
        <p:nvSpPr>
          <p:cNvPr id="2" name="Title 1">
            <a:extLst>
              <a:ext uri="{FF2B5EF4-FFF2-40B4-BE49-F238E27FC236}">
                <a16:creationId xmlns:a16="http://schemas.microsoft.com/office/drawing/2014/main" id="{1D432BB0-DC65-4478-BB9C-26110F5DF86D}"/>
              </a:ext>
            </a:extLst>
          </p:cNvPr>
          <p:cNvSpPr>
            <a:spLocks noGrp="1"/>
          </p:cNvSpPr>
          <p:nvPr>
            <p:ph type="title"/>
          </p:nvPr>
        </p:nvSpPr>
        <p:spPr>
          <a:xfrm>
            <a:off x="7124700" y="4108629"/>
            <a:ext cx="4305300" cy="1380335"/>
          </a:xfrm>
        </p:spPr>
        <p:txBody>
          <a:bodyPr vert="horz" lIns="91440" tIns="45720" rIns="91440" bIns="45720" rtlCol="0" anchor="b">
            <a:normAutofit/>
          </a:bodyPr>
          <a:lstStyle/>
          <a:p>
            <a:r>
              <a:rPr lang="en-US" sz="3600" kern="1200" dirty="0">
                <a:solidFill>
                  <a:schemeClr val="tx1"/>
                </a:solidFill>
                <a:latin typeface="+mj-lt"/>
                <a:ea typeface="+mj-ea"/>
                <a:cs typeface="+mj-cs"/>
              </a:rPr>
              <a:t>Deploy </a:t>
            </a:r>
          </a:p>
        </p:txBody>
      </p:sp>
      <p:sp>
        <p:nvSpPr>
          <p:cNvPr id="12" name="TextBox 11">
            <a:extLst>
              <a:ext uri="{FF2B5EF4-FFF2-40B4-BE49-F238E27FC236}">
                <a16:creationId xmlns:a16="http://schemas.microsoft.com/office/drawing/2014/main" id="{F24EE836-CD8E-49E7-98DD-A4399BA672AE}"/>
              </a:ext>
            </a:extLst>
          </p:cNvPr>
          <p:cNvSpPr txBox="1"/>
          <p:nvPr/>
        </p:nvSpPr>
        <p:spPr>
          <a:xfrm>
            <a:off x="224246" y="3809410"/>
            <a:ext cx="6114080" cy="2677656"/>
          </a:xfrm>
          <a:prstGeom prst="rect">
            <a:avLst/>
          </a:prstGeom>
          <a:noFill/>
        </p:spPr>
        <p:txBody>
          <a:bodyPr wrap="square">
            <a:spAutoFit/>
          </a:bodyPr>
          <a:lstStyle/>
          <a:p>
            <a:r>
              <a:rPr lang="en-US" sz="2800" b="0" i="0" dirty="0" err="1">
                <a:solidFill>
                  <a:schemeClr val="bg1"/>
                </a:solidFill>
                <a:effectLst/>
                <a:latin typeface="-apple-system"/>
              </a:rPr>
              <a:t>Tahap</a:t>
            </a:r>
            <a:r>
              <a:rPr lang="en-US" sz="2800" b="0" i="0" dirty="0">
                <a:solidFill>
                  <a:schemeClr val="bg1"/>
                </a:solidFill>
                <a:effectLst/>
                <a:latin typeface="-apple-system"/>
              </a:rPr>
              <a:t> </a:t>
            </a:r>
            <a:r>
              <a:rPr lang="en-US" sz="2800" b="0" i="0" dirty="0" err="1">
                <a:solidFill>
                  <a:schemeClr val="bg1"/>
                </a:solidFill>
                <a:effectLst/>
                <a:latin typeface="-apple-system"/>
              </a:rPr>
              <a:t>selanjutnya</a:t>
            </a:r>
            <a:r>
              <a:rPr lang="en-US" sz="2800" b="0" i="0" dirty="0">
                <a:solidFill>
                  <a:schemeClr val="bg1"/>
                </a:solidFill>
                <a:effectLst/>
                <a:latin typeface="-apple-system"/>
              </a:rPr>
              <a:t> </a:t>
            </a:r>
            <a:r>
              <a:rPr lang="en-US" sz="2800" b="0" i="0" dirty="0" err="1">
                <a:solidFill>
                  <a:schemeClr val="bg1"/>
                </a:solidFill>
                <a:effectLst/>
                <a:latin typeface="-apple-system"/>
              </a:rPr>
              <a:t>berfokus</a:t>
            </a:r>
            <a:r>
              <a:rPr lang="en-US" sz="2800" b="0" i="0" dirty="0">
                <a:solidFill>
                  <a:schemeClr val="bg1"/>
                </a:solidFill>
                <a:effectLst/>
                <a:latin typeface="-apple-system"/>
              </a:rPr>
              <a:t> pada </a:t>
            </a:r>
            <a:r>
              <a:rPr lang="en-US" sz="2800" b="0" i="0" dirty="0" err="1">
                <a:solidFill>
                  <a:schemeClr val="bg1"/>
                </a:solidFill>
                <a:effectLst/>
                <a:latin typeface="-apple-system"/>
              </a:rPr>
              <a:t>penerapan</a:t>
            </a:r>
            <a:r>
              <a:rPr lang="en-US" sz="2800" b="0" i="0" dirty="0">
                <a:solidFill>
                  <a:schemeClr val="bg1"/>
                </a:solidFill>
                <a:effectLst/>
                <a:latin typeface="-apple-system"/>
              </a:rPr>
              <a:t> </a:t>
            </a:r>
            <a:r>
              <a:rPr lang="en-US" sz="2800" b="0" i="0" dirty="0" err="1">
                <a:solidFill>
                  <a:schemeClr val="bg1"/>
                </a:solidFill>
                <a:effectLst/>
                <a:latin typeface="-apple-system"/>
              </a:rPr>
              <a:t>ulang</a:t>
            </a:r>
            <a:r>
              <a:rPr lang="en-US" sz="2800" b="0" i="0" dirty="0">
                <a:solidFill>
                  <a:schemeClr val="bg1"/>
                </a:solidFill>
                <a:effectLst/>
                <a:latin typeface="-apple-system"/>
              </a:rPr>
              <a:t> </a:t>
            </a:r>
            <a:r>
              <a:rPr lang="en-US" sz="2800" b="0" i="0" dirty="0" err="1">
                <a:solidFill>
                  <a:schemeClr val="bg1"/>
                </a:solidFill>
                <a:effectLst/>
                <a:latin typeface="-apple-system"/>
              </a:rPr>
              <a:t>perangkat</a:t>
            </a:r>
            <a:r>
              <a:rPr lang="en-US" sz="2800" b="0" i="0" dirty="0">
                <a:solidFill>
                  <a:schemeClr val="bg1"/>
                </a:solidFill>
                <a:effectLst/>
                <a:latin typeface="-apple-system"/>
              </a:rPr>
              <a:t> </a:t>
            </a:r>
            <a:r>
              <a:rPr lang="en-US" sz="2800" b="0" i="0" dirty="0" err="1">
                <a:solidFill>
                  <a:schemeClr val="bg1"/>
                </a:solidFill>
                <a:effectLst/>
                <a:latin typeface="-apple-system"/>
              </a:rPr>
              <a:t>lunak</a:t>
            </a:r>
            <a:r>
              <a:rPr lang="en-US" sz="2800" b="0" i="0" dirty="0">
                <a:solidFill>
                  <a:schemeClr val="bg1"/>
                </a:solidFill>
                <a:effectLst/>
                <a:latin typeface="-apple-system"/>
              </a:rPr>
              <a:t> </a:t>
            </a:r>
            <a:r>
              <a:rPr lang="en-US" sz="2800" b="0" i="0" dirty="0" err="1">
                <a:solidFill>
                  <a:schemeClr val="bg1"/>
                </a:solidFill>
                <a:effectLst/>
                <a:latin typeface="-apple-system"/>
              </a:rPr>
              <a:t>secara</a:t>
            </a:r>
            <a:r>
              <a:rPr lang="en-US" sz="2800" b="0" i="0" dirty="0">
                <a:solidFill>
                  <a:schemeClr val="bg1"/>
                </a:solidFill>
                <a:effectLst/>
                <a:latin typeface="-apple-system"/>
              </a:rPr>
              <a:t> </a:t>
            </a:r>
            <a:r>
              <a:rPr lang="en-US" sz="2800" b="0" i="0" dirty="0" err="1">
                <a:solidFill>
                  <a:schemeClr val="bg1"/>
                </a:solidFill>
                <a:effectLst/>
                <a:latin typeface="-apple-system"/>
              </a:rPr>
              <a:t>terus-menerus</a:t>
            </a:r>
            <a:r>
              <a:rPr lang="en-US" sz="2800" b="0" i="0" dirty="0">
                <a:solidFill>
                  <a:schemeClr val="bg1"/>
                </a:solidFill>
                <a:effectLst/>
                <a:latin typeface="-apple-system"/>
              </a:rPr>
              <a:t> di </a:t>
            </a:r>
            <a:r>
              <a:rPr lang="en-US" sz="2800" b="0" i="0" dirty="0" err="1">
                <a:solidFill>
                  <a:schemeClr val="bg1"/>
                </a:solidFill>
                <a:effectLst/>
                <a:latin typeface="-apple-system"/>
              </a:rPr>
              <a:t>lingkungan</a:t>
            </a:r>
            <a:r>
              <a:rPr lang="en-US" sz="2800" b="0" i="0" dirty="0">
                <a:solidFill>
                  <a:schemeClr val="bg1"/>
                </a:solidFill>
                <a:effectLst/>
                <a:latin typeface="-apple-system"/>
              </a:rPr>
              <a:t> </a:t>
            </a:r>
            <a:r>
              <a:rPr lang="en-US" sz="2800" b="0" i="0" dirty="0" err="1">
                <a:solidFill>
                  <a:schemeClr val="bg1"/>
                </a:solidFill>
                <a:effectLst/>
                <a:latin typeface="-apple-system"/>
              </a:rPr>
              <a:t>produksi</a:t>
            </a:r>
            <a:r>
              <a:rPr lang="en-US" sz="2800" b="0" i="0" dirty="0">
                <a:solidFill>
                  <a:schemeClr val="bg1"/>
                </a:solidFill>
                <a:effectLst/>
                <a:latin typeface="-apple-system"/>
              </a:rPr>
              <a:t>. </a:t>
            </a:r>
            <a:r>
              <a:rPr lang="en-US" sz="2800" b="0" i="0" dirty="0" err="1">
                <a:solidFill>
                  <a:schemeClr val="bg1"/>
                </a:solidFill>
                <a:effectLst/>
                <a:latin typeface="-apple-system"/>
              </a:rPr>
              <a:t>Fase</a:t>
            </a:r>
            <a:r>
              <a:rPr lang="en-US" sz="2800" b="0" i="0" dirty="0">
                <a:solidFill>
                  <a:schemeClr val="bg1"/>
                </a:solidFill>
                <a:effectLst/>
                <a:latin typeface="-apple-system"/>
              </a:rPr>
              <a:t> </a:t>
            </a:r>
            <a:r>
              <a:rPr lang="en-US" sz="2800" b="0" i="0" dirty="0" err="1">
                <a:solidFill>
                  <a:schemeClr val="bg1"/>
                </a:solidFill>
                <a:effectLst/>
                <a:latin typeface="-apple-system"/>
              </a:rPr>
              <a:t>ini</a:t>
            </a:r>
            <a:r>
              <a:rPr lang="en-US" sz="2800" b="0" i="0" dirty="0">
                <a:solidFill>
                  <a:schemeClr val="bg1"/>
                </a:solidFill>
                <a:effectLst/>
                <a:latin typeface="-apple-system"/>
              </a:rPr>
              <a:t> </a:t>
            </a:r>
            <a:r>
              <a:rPr lang="en-US" sz="2800" b="0" i="0" dirty="0" err="1">
                <a:solidFill>
                  <a:schemeClr val="bg1"/>
                </a:solidFill>
                <a:effectLst/>
                <a:latin typeface="-apple-system"/>
              </a:rPr>
              <a:t>melibatkan</a:t>
            </a:r>
            <a:r>
              <a:rPr lang="en-US" sz="2800" b="0" i="0" dirty="0">
                <a:solidFill>
                  <a:schemeClr val="bg1"/>
                </a:solidFill>
                <a:effectLst/>
                <a:latin typeface="-apple-system"/>
              </a:rPr>
              <a:t> </a:t>
            </a:r>
            <a:r>
              <a:rPr lang="en-US" sz="2800" b="0" i="0" dirty="0" err="1">
                <a:solidFill>
                  <a:schemeClr val="bg1"/>
                </a:solidFill>
                <a:effectLst/>
                <a:latin typeface="-apple-system"/>
              </a:rPr>
              <a:t>masalah</a:t>
            </a:r>
            <a:r>
              <a:rPr lang="en-US" sz="2800" b="0" i="0" dirty="0">
                <a:solidFill>
                  <a:schemeClr val="bg1"/>
                </a:solidFill>
                <a:effectLst/>
                <a:latin typeface="-apple-system"/>
              </a:rPr>
              <a:t> </a:t>
            </a:r>
            <a:r>
              <a:rPr lang="en-US" sz="2800" b="0" i="0" dirty="0" err="1">
                <a:solidFill>
                  <a:schemeClr val="bg1"/>
                </a:solidFill>
                <a:effectLst/>
                <a:latin typeface="-apple-system"/>
              </a:rPr>
              <a:t>manajemen</a:t>
            </a:r>
            <a:r>
              <a:rPr lang="en-US" sz="2800" b="0" i="0" dirty="0">
                <a:solidFill>
                  <a:schemeClr val="bg1"/>
                </a:solidFill>
                <a:effectLst/>
                <a:latin typeface="-apple-system"/>
              </a:rPr>
              <a:t> </a:t>
            </a:r>
            <a:r>
              <a:rPr lang="en-US" sz="2800" b="0" i="0" dirty="0" err="1">
                <a:solidFill>
                  <a:schemeClr val="bg1"/>
                </a:solidFill>
                <a:effectLst/>
                <a:latin typeface="-apple-system"/>
              </a:rPr>
              <a:t>konfigurasi</a:t>
            </a:r>
            <a:r>
              <a:rPr lang="en-US" sz="2800" b="0" i="0" dirty="0">
                <a:solidFill>
                  <a:schemeClr val="bg1"/>
                </a:solidFill>
                <a:effectLst/>
                <a:latin typeface="-apple-system"/>
              </a:rPr>
              <a:t> platform dan </a:t>
            </a:r>
            <a:r>
              <a:rPr lang="en-US" sz="2800" b="0" i="0" dirty="0" err="1">
                <a:solidFill>
                  <a:schemeClr val="bg1"/>
                </a:solidFill>
                <a:effectLst/>
                <a:latin typeface="-apple-system"/>
              </a:rPr>
              <a:t>sumber</a:t>
            </a:r>
            <a:r>
              <a:rPr lang="en-US" sz="2800" b="0" i="0" dirty="0">
                <a:solidFill>
                  <a:schemeClr val="bg1"/>
                </a:solidFill>
                <a:effectLst/>
                <a:latin typeface="-apple-system"/>
              </a:rPr>
              <a:t> </a:t>
            </a:r>
            <a:r>
              <a:rPr lang="en-US" sz="2800" b="0" i="0" dirty="0" err="1">
                <a:solidFill>
                  <a:schemeClr val="bg1"/>
                </a:solidFill>
                <a:effectLst/>
                <a:latin typeface="-apple-system"/>
              </a:rPr>
              <a:t>daya</a:t>
            </a:r>
            <a:r>
              <a:rPr lang="en-US" sz="2800" b="0" i="0" dirty="0">
                <a:solidFill>
                  <a:schemeClr val="bg1"/>
                </a:solidFill>
                <a:effectLst/>
                <a:latin typeface="-apple-system"/>
              </a:rPr>
              <a:t> target.</a:t>
            </a:r>
            <a:endParaRPr lang="en-US" sz="2800" dirty="0">
              <a:solidFill>
                <a:schemeClr val="bg1"/>
              </a:solidFill>
            </a:endParaRPr>
          </a:p>
        </p:txBody>
      </p:sp>
      <p:pic>
        <p:nvPicPr>
          <p:cNvPr id="7170" name="Picture 2" descr="Docker Logos | Docker">
            <a:extLst>
              <a:ext uri="{FF2B5EF4-FFF2-40B4-BE49-F238E27FC236}">
                <a16:creationId xmlns:a16="http://schemas.microsoft.com/office/drawing/2014/main" id="{2109E550-46A5-4C53-8F39-D516284B29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6175" y="4110483"/>
            <a:ext cx="3093961" cy="2217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083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3" name="Freeform: Shape 12">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5" name="Rectangle 14">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5" name="Picture 4" descr="An image of a stethoscope within a blue background">
            <a:extLst>
              <a:ext uri="{FF2B5EF4-FFF2-40B4-BE49-F238E27FC236}">
                <a16:creationId xmlns:a16="http://schemas.microsoft.com/office/drawing/2014/main" id="{4DC11E3C-72E4-41C5-872A-2EE81F5B2803}"/>
              </a:ext>
            </a:extLst>
          </p:cNvPr>
          <p:cNvPicPr>
            <a:picLocks noChangeAspect="1"/>
          </p:cNvPicPr>
          <p:nvPr/>
        </p:nvPicPr>
        <p:blipFill rotWithShape="1">
          <a:blip r:embed="rId2"/>
          <a:srcRect t="21427"/>
          <a:stretch/>
        </p:blipFill>
        <p:spPr>
          <a:xfrm>
            <a:off x="20" y="10"/>
            <a:ext cx="12207220" cy="6857990"/>
          </a:xfrm>
          <a:prstGeom prst="rect">
            <a:avLst/>
          </a:prstGeom>
        </p:spPr>
      </p:pic>
      <p:sp>
        <p:nvSpPr>
          <p:cNvPr id="17" name="Freeform: Shape 16">
            <a:extLst>
              <a:ext uri="{FF2B5EF4-FFF2-40B4-BE49-F238E27FC236}">
                <a16:creationId xmlns:a16="http://schemas.microsoft.com/office/drawing/2014/main" id="{26C2F60D-36DC-4E6D-8544-3562BBABA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42263" y="1782827"/>
            <a:ext cx="4332910" cy="5817436"/>
          </a:xfrm>
          <a:custGeom>
            <a:avLst/>
            <a:gdLst>
              <a:gd name="connsiteX0" fmla="*/ 3175347 w 4332910"/>
              <a:gd name="connsiteY0" fmla="*/ 710 h 5817436"/>
              <a:gd name="connsiteX1" fmla="*/ 3972229 w 4332910"/>
              <a:gd name="connsiteY1" fmla="*/ 94304 h 5817436"/>
              <a:gd name="connsiteX2" fmla="*/ 4332910 w 4332910"/>
              <a:gd name="connsiteY2" fmla="*/ 180296 h 5817436"/>
              <a:gd name="connsiteX3" fmla="*/ 4332910 w 4332910"/>
              <a:gd name="connsiteY3" fmla="*/ 5817436 h 5817436"/>
              <a:gd name="connsiteX4" fmla="*/ 1006557 w 4332910"/>
              <a:gd name="connsiteY4" fmla="*/ 5817436 h 5817436"/>
              <a:gd name="connsiteX5" fmla="*/ 866510 w 4332910"/>
              <a:gd name="connsiteY5" fmla="*/ 5609583 h 5817436"/>
              <a:gd name="connsiteX6" fmla="*/ 351747 w 4332910"/>
              <a:gd name="connsiteY6" fmla="*/ 2263621 h 5817436"/>
              <a:gd name="connsiteX7" fmla="*/ 1381666 w 4332910"/>
              <a:gd name="connsiteY7" fmla="*/ 845238 h 5817436"/>
              <a:gd name="connsiteX8" fmla="*/ 2751595 w 4332910"/>
              <a:gd name="connsiteY8" fmla="*/ 47742 h 5817436"/>
              <a:gd name="connsiteX9" fmla="*/ 3175347 w 4332910"/>
              <a:gd name="connsiteY9" fmla="*/ 710 h 5817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32910" h="5817436">
                <a:moveTo>
                  <a:pt x="3175347" y="710"/>
                </a:moveTo>
                <a:cubicBezTo>
                  <a:pt x="3421493" y="-5064"/>
                  <a:pt x="3686120" y="24227"/>
                  <a:pt x="3972229" y="94304"/>
                </a:cubicBezTo>
                <a:lnTo>
                  <a:pt x="4332910" y="180296"/>
                </a:lnTo>
                <a:lnTo>
                  <a:pt x="4332910" y="5817436"/>
                </a:lnTo>
                <a:lnTo>
                  <a:pt x="1006557" y="5817436"/>
                </a:lnTo>
                <a:lnTo>
                  <a:pt x="866510" y="5609583"/>
                </a:lnTo>
                <a:cubicBezTo>
                  <a:pt x="140071" y="4515211"/>
                  <a:pt x="-376405" y="3480830"/>
                  <a:pt x="351747" y="2263621"/>
                </a:cubicBezTo>
                <a:cubicBezTo>
                  <a:pt x="664977" y="1739861"/>
                  <a:pt x="994988" y="1240809"/>
                  <a:pt x="1381666" y="845238"/>
                </a:cubicBezTo>
                <a:cubicBezTo>
                  <a:pt x="1768346" y="449669"/>
                  <a:pt x="2211693" y="157580"/>
                  <a:pt x="2751595" y="47742"/>
                </a:cubicBezTo>
                <a:cubicBezTo>
                  <a:pt x="2886624" y="20264"/>
                  <a:pt x="3027659" y="4175"/>
                  <a:pt x="3175347" y="710"/>
                </a:cubicBezTo>
                <a:close/>
              </a:path>
            </a:pathLst>
          </a:cu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FCFFC7D5-8758-4C87-A839-9FF78F543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482642" flipH="1">
            <a:off x="318955" y="2073697"/>
            <a:ext cx="5867664" cy="5317986"/>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 name="connsiteX0" fmla="*/ 0 w 1085312"/>
              <a:gd name="connsiteY0" fmla="*/ 0 h 2441440"/>
              <a:gd name="connsiteX1" fmla="*/ 53089 w 1085312"/>
              <a:gd name="connsiteY1" fmla="*/ 4542 h 2441440"/>
              <a:gd name="connsiteX2" fmla="*/ 790077 w 1085312"/>
              <a:gd name="connsiteY2" fmla="*/ 872756 h 2441440"/>
              <a:gd name="connsiteX3" fmla="*/ 1085252 w 1085312"/>
              <a:gd name="connsiteY3" fmla="*/ 1943649 h 2441440"/>
              <a:gd name="connsiteX4" fmla="*/ 1064832 w 1085312"/>
              <a:gd name="connsiteY4" fmla="*/ 2198094 h 2441440"/>
              <a:gd name="connsiteX5" fmla="*/ 1043734 w 1085312"/>
              <a:gd name="connsiteY5" fmla="*/ 2315675 h 2441440"/>
              <a:gd name="connsiteX6" fmla="*/ 59456 w 1085312"/>
              <a:gd name="connsiteY6" fmla="*/ 2441440 h 2441440"/>
              <a:gd name="connsiteX0" fmla="*/ 0 w 1085312"/>
              <a:gd name="connsiteY0" fmla="*/ 0 h 2315675"/>
              <a:gd name="connsiteX1" fmla="*/ 53089 w 1085312"/>
              <a:gd name="connsiteY1" fmla="*/ 4542 h 2315675"/>
              <a:gd name="connsiteX2" fmla="*/ 790077 w 1085312"/>
              <a:gd name="connsiteY2" fmla="*/ 872756 h 2315675"/>
              <a:gd name="connsiteX3" fmla="*/ 1085252 w 1085312"/>
              <a:gd name="connsiteY3" fmla="*/ 1943649 h 2315675"/>
              <a:gd name="connsiteX4" fmla="*/ 1064832 w 1085312"/>
              <a:gd name="connsiteY4" fmla="*/ 2198094 h 2315675"/>
              <a:gd name="connsiteX5" fmla="*/ 1043734 w 1085312"/>
              <a:gd name="connsiteY5"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5312" h="2315675">
                <a:moveTo>
                  <a:pt x="0" y="0"/>
                </a:move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
        <p:nvSpPr>
          <p:cNvPr id="2" name="Title 1">
            <a:extLst>
              <a:ext uri="{FF2B5EF4-FFF2-40B4-BE49-F238E27FC236}">
                <a16:creationId xmlns:a16="http://schemas.microsoft.com/office/drawing/2014/main" id="{CBA98B96-1666-434C-B73D-2EA553182A4C}"/>
              </a:ext>
            </a:extLst>
          </p:cNvPr>
          <p:cNvSpPr>
            <a:spLocks noGrp="1"/>
          </p:cNvSpPr>
          <p:nvPr>
            <p:ph type="title"/>
          </p:nvPr>
        </p:nvSpPr>
        <p:spPr>
          <a:xfrm>
            <a:off x="758952" y="3830853"/>
            <a:ext cx="4297680" cy="1581912"/>
          </a:xfrm>
        </p:spPr>
        <p:txBody>
          <a:bodyPr vert="horz" lIns="91440" tIns="45720" rIns="91440" bIns="45720" rtlCol="0" anchor="b">
            <a:normAutofit/>
          </a:bodyPr>
          <a:lstStyle/>
          <a:p>
            <a:r>
              <a:rPr lang="en-US" sz="3600" kern="1200" dirty="0">
                <a:solidFill>
                  <a:schemeClr val="tx1"/>
                </a:solidFill>
                <a:latin typeface="+mj-lt"/>
                <a:ea typeface="+mj-ea"/>
                <a:cs typeface="+mj-cs"/>
              </a:rPr>
              <a:t>Operate </a:t>
            </a:r>
          </a:p>
        </p:txBody>
      </p:sp>
      <p:sp>
        <p:nvSpPr>
          <p:cNvPr id="12" name="TextBox 11">
            <a:extLst>
              <a:ext uri="{FF2B5EF4-FFF2-40B4-BE49-F238E27FC236}">
                <a16:creationId xmlns:a16="http://schemas.microsoft.com/office/drawing/2014/main" id="{DBAF392B-86F0-42B6-8E5A-15831F30F132}"/>
              </a:ext>
            </a:extLst>
          </p:cNvPr>
          <p:cNvSpPr txBox="1"/>
          <p:nvPr/>
        </p:nvSpPr>
        <p:spPr>
          <a:xfrm>
            <a:off x="4066674" y="166424"/>
            <a:ext cx="7175197" cy="2677656"/>
          </a:xfrm>
          <a:prstGeom prst="rect">
            <a:avLst/>
          </a:prstGeom>
          <a:noFill/>
        </p:spPr>
        <p:txBody>
          <a:bodyPr wrap="square">
            <a:spAutoFit/>
          </a:bodyPr>
          <a:lstStyle/>
          <a:p>
            <a:r>
              <a:rPr lang="en-US" sz="2400" b="0" i="0" dirty="0" err="1">
                <a:solidFill>
                  <a:schemeClr val="bg1"/>
                </a:solidFill>
                <a:effectLst/>
                <a:latin typeface="-apple-system"/>
              </a:rPr>
              <a:t>Berikutnya</a:t>
            </a:r>
            <a:r>
              <a:rPr lang="en-US" sz="2400" b="0" i="0" dirty="0">
                <a:solidFill>
                  <a:schemeClr val="bg1"/>
                </a:solidFill>
                <a:effectLst/>
                <a:latin typeface="-apple-system"/>
              </a:rPr>
              <a:t> </a:t>
            </a:r>
            <a:r>
              <a:rPr lang="en-US" sz="2400" b="0" i="0" dirty="0" err="1">
                <a:solidFill>
                  <a:schemeClr val="bg1"/>
                </a:solidFill>
                <a:effectLst/>
                <a:latin typeface="-apple-system"/>
              </a:rPr>
              <a:t>tahap</a:t>
            </a:r>
            <a:r>
              <a:rPr lang="en-US" sz="2400" b="0" i="0" dirty="0">
                <a:solidFill>
                  <a:schemeClr val="bg1"/>
                </a:solidFill>
                <a:effectLst/>
                <a:latin typeface="-apple-system"/>
              </a:rPr>
              <a:t> </a:t>
            </a:r>
            <a:r>
              <a:rPr lang="en-US" sz="2400" b="0" i="0" dirty="0" err="1">
                <a:solidFill>
                  <a:schemeClr val="bg1"/>
                </a:solidFill>
                <a:effectLst/>
                <a:latin typeface="-apple-system"/>
              </a:rPr>
              <a:t>operasi</a:t>
            </a:r>
            <a:r>
              <a:rPr lang="en-US" sz="2400" b="0" i="0" dirty="0">
                <a:solidFill>
                  <a:schemeClr val="bg1"/>
                </a:solidFill>
                <a:effectLst/>
                <a:latin typeface="-apple-system"/>
              </a:rPr>
              <a:t> </a:t>
            </a:r>
            <a:r>
              <a:rPr lang="en-US" sz="2400" b="0" i="0" dirty="0" err="1">
                <a:solidFill>
                  <a:schemeClr val="bg1"/>
                </a:solidFill>
                <a:effectLst/>
                <a:latin typeface="-apple-system"/>
              </a:rPr>
              <a:t>dalam</a:t>
            </a:r>
            <a:r>
              <a:rPr lang="en-US" sz="2400" b="0" i="0" dirty="0">
                <a:solidFill>
                  <a:schemeClr val="bg1"/>
                </a:solidFill>
                <a:effectLst/>
                <a:latin typeface="-apple-system"/>
              </a:rPr>
              <a:t> </a:t>
            </a:r>
            <a:r>
              <a:rPr lang="en-US" sz="2400" b="0" i="0" dirty="0" err="1">
                <a:solidFill>
                  <a:schemeClr val="bg1"/>
                </a:solidFill>
                <a:effectLst/>
                <a:latin typeface="-apple-system"/>
              </a:rPr>
              <a:t>siklus</a:t>
            </a:r>
            <a:r>
              <a:rPr lang="en-US" sz="2400" b="0" i="0" dirty="0">
                <a:solidFill>
                  <a:schemeClr val="bg1"/>
                </a:solidFill>
                <a:effectLst/>
                <a:latin typeface="-apple-system"/>
              </a:rPr>
              <a:t> DevOps </a:t>
            </a:r>
            <a:r>
              <a:rPr lang="en-US" sz="2400" b="0" i="0" dirty="0" err="1">
                <a:solidFill>
                  <a:schemeClr val="bg1"/>
                </a:solidFill>
                <a:effectLst/>
                <a:latin typeface="-apple-system"/>
              </a:rPr>
              <a:t>berkaitan</a:t>
            </a:r>
            <a:r>
              <a:rPr lang="en-US" sz="2400" b="0" i="0" dirty="0">
                <a:solidFill>
                  <a:schemeClr val="bg1"/>
                </a:solidFill>
                <a:effectLst/>
                <a:latin typeface="-apple-system"/>
              </a:rPr>
              <a:t> </a:t>
            </a:r>
            <a:r>
              <a:rPr lang="en-US" sz="2400" b="0" i="0" dirty="0" err="1">
                <a:solidFill>
                  <a:schemeClr val="bg1"/>
                </a:solidFill>
                <a:effectLst/>
                <a:latin typeface="-apple-system"/>
              </a:rPr>
              <a:t>dengan</a:t>
            </a:r>
            <a:r>
              <a:rPr lang="en-US" sz="2400" b="0" i="0" dirty="0">
                <a:solidFill>
                  <a:schemeClr val="bg1"/>
                </a:solidFill>
                <a:effectLst/>
                <a:latin typeface="-apple-system"/>
              </a:rPr>
              <a:t> </a:t>
            </a:r>
            <a:r>
              <a:rPr lang="en-US" sz="2400" b="0" i="0" dirty="0" err="1">
                <a:solidFill>
                  <a:schemeClr val="bg1"/>
                </a:solidFill>
                <a:effectLst/>
                <a:latin typeface="-apple-system"/>
              </a:rPr>
              <a:t>konfigurasi</a:t>
            </a:r>
            <a:r>
              <a:rPr lang="en-US" sz="2400" b="0" i="0" dirty="0">
                <a:solidFill>
                  <a:schemeClr val="bg1"/>
                </a:solidFill>
                <a:effectLst/>
                <a:latin typeface="-apple-system"/>
              </a:rPr>
              <a:t> dan </a:t>
            </a:r>
            <a:r>
              <a:rPr lang="en-US" sz="2400" b="0" i="0" dirty="0" err="1">
                <a:solidFill>
                  <a:schemeClr val="bg1"/>
                </a:solidFill>
                <a:effectLst/>
                <a:latin typeface="-apple-system"/>
              </a:rPr>
              <a:t>pengelolaan</a:t>
            </a:r>
            <a:r>
              <a:rPr lang="en-US" sz="2400" b="0" i="0" dirty="0">
                <a:solidFill>
                  <a:schemeClr val="bg1"/>
                </a:solidFill>
                <a:effectLst/>
                <a:latin typeface="-apple-system"/>
              </a:rPr>
              <a:t> </a:t>
            </a:r>
            <a:r>
              <a:rPr lang="en-US" sz="2400" b="0" i="0" dirty="0" err="1">
                <a:solidFill>
                  <a:schemeClr val="bg1"/>
                </a:solidFill>
                <a:effectLst/>
                <a:latin typeface="-apple-system"/>
              </a:rPr>
              <a:t>aplikasi</a:t>
            </a:r>
            <a:r>
              <a:rPr lang="en-US" sz="2400" b="0" i="0" dirty="0">
                <a:solidFill>
                  <a:schemeClr val="bg1"/>
                </a:solidFill>
                <a:effectLst/>
                <a:latin typeface="-apple-system"/>
              </a:rPr>
              <a:t> </a:t>
            </a:r>
            <a:r>
              <a:rPr lang="en-US" sz="2400" b="0" i="0" dirty="0" err="1">
                <a:solidFill>
                  <a:schemeClr val="bg1"/>
                </a:solidFill>
                <a:effectLst/>
                <a:latin typeface="-apple-system"/>
              </a:rPr>
              <a:t>perangkat</a:t>
            </a:r>
            <a:r>
              <a:rPr lang="en-US" sz="2400" b="0" i="0" dirty="0">
                <a:solidFill>
                  <a:schemeClr val="bg1"/>
                </a:solidFill>
                <a:effectLst/>
                <a:latin typeface="-apple-system"/>
              </a:rPr>
              <a:t> </a:t>
            </a:r>
            <a:r>
              <a:rPr lang="en-US" sz="2400" b="0" i="0" dirty="0" err="1">
                <a:solidFill>
                  <a:schemeClr val="bg1"/>
                </a:solidFill>
                <a:effectLst/>
                <a:latin typeface="-apple-system"/>
              </a:rPr>
              <a:t>lunak</a:t>
            </a:r>
            <a:r>
              <a:rPr lang="en-US" sz="2400" b="0" i="0" dirty="0">
                <a:solidFill>
                  <a:schemeClr val="bg1"/>
                </a:solidFill>
                <a:effectLst/>
                <a:latin typeface="-apple-system"/>
              </a:rPr>
              <a:t> </a:t>
            </a:r>
            <a:r>
              <a:rPr lang="en-US" sz="2400" b="0" i="0" dirty="0" err="1">
                <a:solidFill>
                  <a:schemeClr val="bg1"/>
                </a:solidFill>
                <a:effectLst/>
                <a:latin typeface="-apple-system"/>
              </a:rPr>
              <a:t>setelah</a:t>
            </a:r>
            <a:r>
              <a:rPr lang="en-US" sz="2400" b="0" i="0" dirty="0">
                <a:solidFill>
                  <a:schemeClr val="bg1"/>
                </a:solidFill>
                <a:effectLst/>
                <a:latin typeface="-apple-system"/>
              </a:rPr>
              <a:t> </a:t>
            </a:r>
            <a:r>
              <a:rPr lang="en-US" sz="2400" b="0" i="0" dirty="0" err="1">
                <a:solidFill>
                  <a:schemeClr val="bg1"/>
                </a:solidFill>
                <a:effectLst/>
                <a:latin typeface="-apple-system"/>
              </a:rPr>
              <a:t>penerapan</a:t>
            </a:r>
            <a:r>
              <a:rPr lang="en-US" sz="2400" b="0" i="0" dirty="0">
                <a:solidFill>
                  <a:schemeClr val="bg1"/>
                </a:solidFill>
                <a:effectLst/>
                <a:latin typeface="-apple-system"/>
              </a:rPr>
              <a:t>, </a:t>
            </a:r>
            <a:r>
              <a:rPr lang="en-US" sz="2400" b="0" i="0" dirty="0" err="1">
                <a:solidFill>
                  <a:schemeClr val="bg1"/>
                </a:solidFill>
                <a:effectLst/>
                <a:latin typeface="-apple-system"/>
              </a:rPr>
              <a:t>misalnya</a:t>
            </a:r>
            <a:r>
              <a:rPr lang="en-US" sz="2400" b="0" i="0" dirty="0">
                <a:solidFill>
                  <a:schemeClr val="bg1"/>
                </a:solidFill>
                <a:effectLst/>
                <a:latin typeface="-apple-system"/>
              </a:rPr>
              <a:t>, </a:t>
            </a:r>
            <a:r>
              <a:rPr lang="en-US" sz="2400" b="0" i="0" dirty="0" err="1">
                <a:solidFill>
                  <a:schemeClr val="bg1"/>
                </a:solidFill>
                <a:effectLst/>
                <a:latin typeface="-apple-system"/>
              </a:rPr>
              <a:t>penyediaan</a:t>
            </a:r>
            <a:r>
              <a:rPr lang="en-US" sz="2400" b="0" i="0" dirty="0">
                <a:solidFill>
                  <a:schemeClr val="bg1"/>
                </a:solidFill>
                <a:effectLst/>
                <a:latin typeface="-apple-system"/>
              </a:rPr>
              <a:t> </a:t>
            </a:r>
            <a:r>
              <a:rPr lang="en-US" sz="2400" b="0" i="0" dirty="0" err="1">
                <a:solidFill>
                  <a:schemeClr val="bg1"/>
                </a:solidFill>
                <a:effectLst/>
                <a:latin typeface="-apple-system"/>
              </a:rPr>
              <a:t>sumber</a:t>
            </a:r>
            <a:r>
              <a:rPr lang="en-US" sz="2400" b="0" i="0" dirty="0">
                <a:solidFill>
                  <a:schemeClr val="bg1"/>
                </a:solidFill>
                <a:effectLst/>
                <a:latin typeface="-apple-system"/>
              </a:rPr>
              <a:t> </a:t>
            </a:r>
            <a:r>
              <a:rPr lang="en-US" sz="2400" b="0" i="0" dirty="0" err="1">
                <a:solidFill>
                  <a:schemeClr val="bg1"/>
                </a:solidFill>
                <a:effectLst/>
                <a:latin typeface="-apple-system"/>
              </a:rPr>
              <a:t>daya</a:t>
            </a:r>
            <a:r>
              <a:rPr lang="en-US" sz="2400" b="0" i="0" dirty="0">
                <a:solidFill>
                  <a:schemeClr val="bg1"/>
                </a:solidFill>
                <a:effectLst/>
                <a:latin typeface="-apple-system"/>
              </a:rPr>
              <a:t> dan </a:t>
            </a:r>
            <a:r>
              <a:rPr lang="en-US" sz="2400" b="0" i="0" dirty="0" err="1">
                <a:solidFill>
                  <a:schemeClr val="bg1"/>
                </a:solidFill>
                <a:effectLst/>
                <a:latin typeface="-apple-system"/>
              </a:rPr>
              <a:t>penskalaan</a:t>
            </a:r>
            <a:r>
              <a:rPr lang="en-US" sz="2400" b="0" i="0" dirty="0">
                <a:solidFill>
                  <a:schemeClr val="bg1"/>
                </a:solidFill>
                <a:effectLst/>
                <a:latin typeface="-apple-system"/>
              </a:rPr>
              <a:t> </a:t>
            </a:r>
            <a:r>
              <a:rPr lang="en-US" sz="2400" b="0" i="0" dirty="0" err="1">
                <a:solidFill>
                  <a:schemeClr val="bg1"/>
                </a:solidFill>
                <a:effectLst/>
                <a:latin typeface="-apple-system"/>
              </a:rPr>
              <a:t>otomatis</a:t>
            </a:r>
            <a:r>
              <a:rPr lang="en-US" sz="2400" b="0" i="0" dirty="0">
                <a:solidFill>
                  <a:schemeClr val="bg1"/>
                </a:solidFill>
                <a:effectLst/>
                <a:latin typeface="-apple-system"/>
              </a:rPr>
              <a:t>. Orchestrator dan </a:t>
            </a:r>
            <a:r>
              <a:rPr lang="en-US" sz="2400" b="0" i="0" dirty="0" err="1">
                <a:solidFill>
                  <a:schemeClr val="bg1"/>
                </a:solidFill>
                <a:effectLst/>
                <a:latin typeface="-apple-system"/>
              </a:rPr>
              <a:t>metode</a:t>
            </a:r>
            <a:r>
              <a:rPr lang="en-US" sz="2400" b="0" i="0" dirty="0">
                <a:solidFill>
                  <a:schemeClr val="bg1"/>
                </a:solidFill>
                <a:effectLst/>
                <a:latin typeface="-apple-system"/>
              </a:rPr>
              <a:t> runtime </a:t>
            </a:r>
            <a:r>
              <a:rPr lang="en-US" sz="2400" b="0" i="0" dirty="0" err="1">
                <a:solidFill>
                  <a:schemeClr val="bg1"/>
                </a:solidFill>
                <a:effectLst/>
                <a:latin typeface="-apple-system"/>
              </a:rPr>
              <a:t>lainnya</a:t>
            </a:r>
            <a:r>
              <a:rPr lang="en-US" sz="2400" b="0" i="0" dirty="0">
                <a:solidFill>
                  <a:schemeClr val="bg1"/>
                </a:solidFill>
                <a:effectLst/>
                <a:latin typeface="-apple-system"/>
              </a:rPr>
              <a:t> </a:t>
            </a:r>
            <a:r>
              <a:rPr lang="en-US" sz="2400" b="0" i="0" dirty="0" err="1">
                <a:solidFill>
                  <a:schemeClr val="bg1"/>
                </a:solidFill>
                <a:effectLst/>
                <a:latin typeface="-apple-system"/>
              </a:rPr>
              <a:t>dapat</a:t>
            </a:r>
            <a:r>
              <a:rPr lang="en-US" sz="2400" b="0" i="0" dirty="0">
                <a:solidFill>
                  <a:schemeClr val="bg1"/>
                </a:solidFill>
                <a:effectLst/>
                <a:latin typeface="-apple-system"/>
              </a:rPr>
              <a:t> </a:t>
            </a:r>
            <a:r>
              <a:rPr lang="en-US" sz="2400" b="0" i="0" dirty="0" err="1">
                <a:solidFill>
                  <a:schemeClr val="bg1"/>
                </a:solidFill>
                <a:effectLst/>
                <a:latin typeface="-apple-system"/>
              </a:rPr>
              <a:t>digunakan</a:t>
            </a:r>
            <a:r>
              <a:rPr lang="en-US" sz="2400" b="0" i="0" dirty="0">
                <a:solidFill>
                  <a:schemeClr val="bg1"/>
                </a:solidFill>
                <a:effectLst/>
                <a:latin typeface="-apple-system"/>
              </a:rPr>
              <a:t> </a:t>
            </a:r>
            <a:r>
              <a:rPr lang="en-US" sz="2400" b="0" i="0" dirty="0" err="1">
                <a:solidFill>
                  <a:schemeClr val="bg1"/>
                </a:solidFill>
                <a:effectLst/>
                <a:latin typeface="-apple-system"/>
              </a:rPr>
              <a:t>untuk</a:t>
            </a:r>
            <a:r>
              <a:rPr lang="en-US" sz="2400" b="0" i="0" dirty="0">
                <a:solidFill>
                  <a:schemeClr val="bg1"/>
                </a:solidFill>
                <a:effectLst/>
                <a:latin typeface="-apple-system"/>
              </a:rPr>
              <a:t> </a:t>
            </a:r>
            <a:r>
              <a:rPr lang="en-US" sz="2400" b="0" i="0" dirty="0" err="1">
                <a:solidFill>
                  <a:schemeClr val="bg1"/>
                </a:solidFill>
                <a:effectLst/>
                <a:latin typeface="-apple-system"/>
              </a:rPr>
              <a:t>secara</a:t>
            </a:r>
            <a:r>
              <a:rPr lang="en-US" sz="2400" b="0" i="0" dirty="0">
                <a:solidFill>
                  <a:schemeClr val="bg1"/>
                </a:solidFill>
                <a:effectLst/>
                <a:latin typeface="-apple-system"/>
              </a:rPr>
              <a:t> </a:t>
            </a:r>
            <a:r>
              <a:rPr lang="en-US" sz="2400" b="0" i="0" dirty="0" err="1">
                <a:solidFill>
                  <a:schemeClr val="bg1"/>
                </a:solidFill>
                <a:effectLst/>
                <a:latin typeface="-apple-system"/>
              </a:rPr>
              <a:t>otomatis</a:t>
            </a:r>
            <a:r>
              <a:rPr lang="en-US" sz="2400" b="0" i="0" dirty="0">
                <a:solidFill>
                  <a:schemeClr val="bg1"/>
                </a:solidFill>
                <a:effectLst/>
                <a:latin typeface="-apple-system"/>
              </a:rPr>
              <a:t> </a:t>
            </a:r>
            <a:r>
              <a:rPr lang="en-US" sz="2400" b="0" i="0" dirty="0" err="1">
                <a:solidFill>
                  <a:schemeClr val="bg1"/>
                </a:solidFill>
                <a:effectLst/>
                <a:latin typeface="-apple-system"/>
              </a:rPr>
              <a:t>membuat</a:t>
            </a:r>
            <a:r>
              <a:rPr lang="en-US" sz="2400" b="0" i="0" dirty="0">
                <a:solidFill>
                  <a:schemeClr val="bg1"/>
                </a:solidFill>
                <a:effectLst/>
                <a:latin typeface="-apple-system"/>
              </a:rPr>
              <a:t> instance dan </a:t>
            </a:r>
            <a:r>
              <a:rPr lang="en-US" sz="2400" b="0" i="0" dirty="0" err="1">
                <a:solidFill>
                  <a:schemeClr val="bg1"/>
                </a:solidFill>
                <a:effectLst/>
                <a:latin typeface="-apple-system"/>
              </a:rPr>
              <a:t>menyesuaikan</a:t>
            </a:r>
            <a:r>
              <a:rPr lang="en-US" sz="2400" b="0" i="0" dirty="0">
                <a:solidFill>
                  <a:schemeClr val="bg1"/>
                </a:solidFill>
                <a:effectLst/>
                <a:latin typeface="-apple-system"/>
              </a:rPr>
              <a:t> </a:t>
            </a:r>
            <a:r>
              <a:rPr lang="en-US" sz="2400" b="0" i="0" dirty="0" err="1">
                <a:solidFill>
                  <a:schemeClr val="bg1"/>
                </a:solidFill>
                <a:effectLst/>
                <a:latin typeface="-apple-system"/>
              </a:rPr>
              <a:t>topologi</a:t>
            </a:r>
            <a:r>
              <a:rPr lang="en-US" sz="2400" b="0" i="0" dirty="0">
                <a:solidFill>
                  <a:schemeClr val="bg1"/>
                </a:solidFill>
                <a:effectLst/>
                <a:latin typeface="-apple-system"/>
              </a:rPr>
              <a:t> dan </a:t>
            </a:r>
            <a:r>
              <a:rPr lang="en-US" sz="2400" b="0" i="0" dirty="0" err="1">
                <a:solidFill>
                  <a:schemeClr val="bg1"/>
                </a:solidFill>
                <a:effectLst/>
                <a:latin typeface="-apple-system"/>
              </a:rPr>
              <a:t>komponen</a:t>
            </a:r>
            <a:r>
              <a:rPr lang="en-US" sz="2400" b="0" i="0" dirty="0">
                <a:solidFill>
                  <a:schemeClr val="bg1"/>
                </a:solidFill>
                <a:effectLst/>
                <a:latin typeface="-apple-system"/>
              </a:rPr>
              <a:t> </a:t>
            </a:r>
            <a:r>
              <a:rPr lang="en-US" sz="2400" b="0" i="0" dirty="0" err="1">
                <a:solidFill>
                  <a:schemeClr val="bg1"/>
                </a:solidFill>
                <a:effectLst/>
                <a:latin typeface="-apple-system"/>
              </a:rPr>
              <a:t>aplikasi</a:t>
            </a:r>
            <a:r>
              <a:rPr lang="en-US" sz="2400" b="0" i="0" dirty="0">
                <a:solidFill>
                  <a:schemeClr val="bg1"/>
                </a:solidFill>
                <a:effectLst/>
                <a:latin typeface="-apple-system"/>
              </a:rPr>
              <a:t> pada </a:t>
            </a:r>
            <a:r>
              <a:rPr lang="en-US" sz="2400" b="0" i="0" dirty="0" err="1">
                <a:solidFill>
                  <a:schemeClr val="bg1"/>
                </a:solidFill>
                <a:effectLst/>
                <a:latin typeface="-apple-system"/>
              </a:rPr>
              <a:t>saat</a:t>
            </a:r>
            <a:r>
              <a:rPr lang="en-US" sz="2400" b="0" i="0" dirty="0">
                <a:solidFill>
                  <a:schemeClr val="bg1"/>
                </a:solidFill>
                <a:effectLst/>
                <a:latin typeface="-apple-system"/>
              </a:rPr>
              <a:t> run-time.</a:t>
            </a:r>
            <a:endParaRPr lang="en-US" sz="2400" dirty="0">
              <a:solidFill>
                <a:schemeClr val="bg1"/>
              </a:solidFill>
            </a:endParaRPr>
          </a:p>
        </p:txBody>
      </p:sp>
    </p:spTree>
    <p:extLst>
      <p:ext uri="{BB962C8B-B14F-4D97-AF65-F5344CB8AC3E}">
        <p14:creationId xmlns:p14="http://schemas.microsoft.com/office/powerpoint/2010/main" val="4096206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40D79E-D163-42D7-9B95-401B63F5AAA6}"/>
              </a:ext>
            </a:extLst>
          </p:cNvPr>
          <p:cNvSpPr>
            <a:spLocks noGrp="1"/>
          </p:cNvSpPr>
          <p:nvPr>
            <p:ph idx="1"/>
          </p:nvPr>
        </p:nvSpPr>
        <p:spPr>
          <a:xfrm>
            <a:off x="762000" y="553454"/>
            <a:ext cx="10668000" cy="5550630"/>
          </a:xfrm>
        </p:spPr>
        <p:txBody>
          <a:bodyPr>
            <a:normAutofit fontScale="85000" lnSpcReduction="20000"/>
          </a:bodyPr>
          <a:lstStyle/>
          <a:p>
            <a:pPr marL="0" indent="0">
              <a:buNone/>
            </a:pPr>
            <a:r>
              <a:rPr lang="en-US" b="0" i="0" dirty="0">
                <a:solidFill>
                  <a:srgbClr val="C9D1D9"/>
                </a:solidFill>
                <a:effectLst/>
                <a:latin typeface="-apple-system"/>
              </a:rPr>
              <a:t>Pada </a:t>
            </a:r>
            <a:r>
              <a:rPr lang="en-US" b="0" i="0" dirty="0" err="1">
                <a:solidFill>
                  <a:srgbClr val="C9D1D9"/>
                </a:solidFill>
                <a:effectLst/>
                <a:latin typeface="-apple-system"/>
              </a:rPr>
              <a:t>tahap</a:t>
            </a:r>
            <a:r>
              <a:rPr lang="en-US" b="0" i="0" dirty="0">
                <a:solidFill>
                  <a:srgbClr val="C9D1D9"/>
                </a:solidFill>
                <a:effectLst/>
                <a:latin typeface="-apple-system"/>
              </a:rPr>
              <a:t> </a:t>
            </a:r>
            <a:r>
              <a:rPr lang="en-US" b="0" i="0" dirty="0" err="1">
                <a:solidFill>
                  <a:srgbClr val="C9D1D9"/>
                </a:solidFill>
                <a:effectLst/>
                <a:latin typeface="-apple-system"/>
              </a:rPr>
              <a:t>ini</a:t>
            </a:r>
            <a:r>
              <a:rPr lang="en-US" b="0" i="0" dirty="0">
                <a:solidFill>
                  <a:srgbClr val="C9D1D9"/>
                </a:solidFill>
                <a:effectLst/>
                <a:latin typeface="-apple-system"/>
              </a:rPr>
              <a:t> </a:t>
            </a:r>
            <a:r>
              <a:rPr lang="en-US" b="0" i="0" dirty="0" err="1">
                <a:solidFill>
                  <a:srgbClr val="C9D1D9"/>
                </a:solidFill>
                <a:effectLst/>
                <a:latin typeface="-apple-system"/>
              </a:rPr>
              <a:t>tim</a:t>
            </a:r>
            <a:r>
              <a:rPr lang="en-US" b="0" i="0" dirty="0">
                <a:solidFill>
                  <a:srgbClr val="C9D1D9"/>
                </a:solidFill>
                <a:effectLst/>
                <a:latin typeface="-apple-system"/>
              </a:rPr>
              <a:t> </a:t>
            </a:r>
            <a:r>
              <a:rPr lang="en-US" b="0" i="0" dirty="0" err="1">
                <a:solidFill>
                  <a:srgbClr val="C9D1D9"/>
                </a:solidFill>
                <a:effectLst/>
                <a:latin typeface="-apple-system"/>
              </a:rPr>
              <a:t>devops</a:t>
            </a:r>
            <a:r>
              <a:rPr lang="en-US" b="0" i="0" dirty="0">
                <a:solidFill>
                  <a:srgbClr val="C9D1D9"/>
                </a:solidFill>
                <a:effectLst/>
                <a:latin typeface="-apple-system"/>
              </a:rPr>
              <a:t> </a:t>
            </a:r>
            <a:r>
              <a:rPr lang="en-US" b="0" i="0" dirty="0" err="1">
                <a:solidFill>
                  <a:srgbClr val="C9D1D9"/>
                </a:solidFill>
                <a:effectLst/>
                <a:latin typeface="-apple-system"/>
              </a:rPr>
              <a:t>membuat</a:t>
            </a:r>
            <a:r>
              <a:rPr lang="en-US" b="0" i="0" dirty="0">
                <a:solidFill>
                  <a:srgbClr val="C9D1D9"/>
                </a:solidFill>
                <a:effectLst/>
                <a:latin typeface="-apple-system"/>
              </a:rPr>
              <a:t> </a:t>
            </a:r>
            <a:r>
              <a:rPr lang="en-US" b="0" i="0" dirty="0" err="1">
                <a:solidFill>
                  <a:srgbClr val="C9D1D9"/>
                </a:solidFill>
                <a:effectLst/>
                <a:latin typeface="-apple-system"/>
              </a:rPr>
              <a:t>jaringan</a:t>
            </a:r>
            <a:r>
              <a:rPr lang="en-US" b="0" i="0" dirty="0">
                <a:solidFill>
                  <a:srgbClr val="C9D1D9"/>
                </a:solidFill>
                <a:effectLst/>
                <a:latin typeface="-apple-system"/>
              </a:rPr>
              <a:t> </a:t>
            </a:r>
            <a:r>
              <a:rPr lang="en-US" b="0" i="0" dirty="0" err="1">
                <a:solidFill>
                  <a:srgbClr val="C9D1D9"/>
                </a:solidFill>
                <a:effectLst/>
                <a:latin typeface="-apple-system"/>
              </a:rPr>
              <a:t>dari</a:t>
            </a:r>
            <a:r>
              <a:rPr lang="en-US" b="0" i="0" dirty="0">
                <a:solidFill>
                  <a:srgbClr val="C9D1D9"/>
                </a:solidFill>
                <a:effectLst/>
                <a:latin typeface="-apple-system"/>
              </a:rPr>
              <a:t> hardware </a:t>
            </a:r>
            <a:r>
              <a:rPr lang="en-US" b="0" i="0" dirty="0" err="1">
                <a:solidFill>
                  <a:srgbClr val="C9D1D9"/>
                </a:solidFill>
                <a:effectLst/>
                <a:latin typeface="-apple-system"/>
              </a:rPr>
              <a:t>raspberryPi</a:t>
            </a:r>
            <a:r>
              <a:rPr lang="en-US" b="0" i="0" dirty="0">
                <a:solidFill>
                  <a:srgbClr val="C9D1D9"/>
                </a:solidFill>
                <a:effectLst/>
                <a:latin typeface="-apple-system"/>
              </a:rPr>
              <a:t> yang </a:t>
            </a:r>
            <a:r>
              <a:rPr lang="en-US" b="0" i="0" dirty="0" err="1">
                <a:solidFill>
                  <a:srgbClr val="C9D1D9"/>
                </a:solidFill>
                <a:effectLst/>
                <a:latin typeface="-apple-system"/>
              </a:rPr>
              <a:t>disematkan</a:t>
            </a:r>
            <a:r>
              <a:rPr lang="en-US" b="0" i="0" dirty="0">
                <a:solidFill>
                  <a:srgbClr val="C9D1D9"/>
                </a:solidFill>
                <a:effectLst/>
                <a:latin typeface="-apple-system"/>
              </a:rPr>
              <a:t> pada </a:t>
            </a:r>
            <a:r>
              <a:rPr lang="en-US" b="0" i="0" dirty="0" err="1">
                <a:solidFill>
                  <a:srgbClr val="C9D1D9"/>
                </a:solidFill>
                <a:effectLst/>
                <a:latin typeface="-apple-system"/>
              </a:rPr>
              <a:t>mesin-mesin</a:t>
            </a:r>
            <a:r>
              <a:rPr lang="en-US" b="0" i="0" dirty="0">
                <a:solidFill>
                  <a:srgbClr val="C9D1D9"/>
                </a:solidFill>
                <a:effectLst/>
                <a:latin typeface="-apple-system"/>
              </a:rPr>
              <a:t> </a:t>
            </a:r>
            <a:r>
              <a:rPr lang="en-US" b="0" i="0" dirty="0" err="1">
                <a:solidFill>
                  <a:srgbClr val="C9D1D9"/>
                </a:solidFill>
                <a:effectLst/>
                <a:latin typeface="-apple-system"/>
              </a:rPr>
              <a:t>produksi</a:t>
            </a:r>
            <a:r>
              <a:rPr lang="en-US" b="0" i="0" dirty="0">
                <a:solidFill>
                  <a:srgbClr val="C9D1D9"/>
                </a:solidFill>
                <a:effectLst/>
                <a:latin typeface="-apple-system"/>
              </a:rPr>
              <a:t>. </a:t>
            </a:r>
            <a:r>
              <a:rPr lang="en-US" b="0" i="0" dirty="0" err="1">
                <a:solidFill>
                  <a:srgbClr val="C9D1D9"/>
                </a:solidFill>
                <a:effectLst/>
                <a:latin typeface="-apple-system"/>
              </a:rPr>
              <a:t>Saat</a:t>
            </a:r>
            <a:r>
              <a:rPr lang="en-US" b="0" i="0" dirty="0">
                <a:solidFill>
                  <a:srgbClr val="C9D1D9"/>
                </a:solidFill>
                <a:effectLst/>
                <a:latin typeface="-apple-system"/>
              </a:rPr>
              <a:t> </a:t>
            </a:r>
            <a:r>
              <a:rPr lang="en-US" b="0" i="0" dirty="0" err="1">
                <a:solidFill>
                  <a:srgbClr val="C9D1D9"/>
                </a:solidFill>
                <a:effectLst/>
                <a:latin typeface="-apple-system"/>
              </a:rPr>
              <a:t>mesin</a:t>
            </a:r>
            <a:r>
              <a:rPr lang="en-US" b="0" i="0" dirty="0">
                <a:solidFill>
                  <a:srgbClr val="C9D1D9"/>
                </a:solidFill>
                <a:effectLst/>
                <a:latin typeface="-apple-system"/>
              </a:rPr>
              <a:t> </a:t>
            </a:r>
            <a:r>
              <a:rPr lang="en-US" b="0" i="0" dirty="0" err="1">
                <a:solidFill>
                  <a:srgbClr val="C9D1D9"/>
                </a:solidFill>
                <a:effectLst/>
                <a:latin typeface="-apple-system"/>
              </a:rPr>
              <a:t>produksi</a:t>
            </a:r>
            <a:r>
              <a:rPr lang="en-US" b="0" i="0" dirty="0">
                <a:solidFill>
                  <a:srgbClr val="C9D1D9"/>
                </a:solidFill>
                <a:effectLst/>
                <a:latin typeface="-apple-system"/>
              </a:rPr>
              <a:t> </a:t>
            </a:r>
            <a:r>
              <a:rPr lang="en-US" b="0" i="0" dirty="0" err="1">
                <a:solidFill>
                  <a:srgbClr val="C9D1D9"/>
                </a:solidFill>
                <a:effectLst/>
                <a:latin typeface="-apple-system"/>
              </a:rPr>
              <a:t>mengalami</a:t>
            </a:r>
            <a:r>
              <a:rPr lang="en-US" b="0" i="0" dirty="0">
                <a:solidFill>
                  <a:srgbClr val="C9D1D9"/>
                </a:solidFill>
                <a:effectLst/>
                <a:latin typeface="-apple-system"/>
              </a:rPr>
              <a:t> </a:t>
            </a:r>
            <a:r>
              <a:rPr lang="en-US" b="0" i="0" dirty="0" err="1">
                <a:solidFill>
                  <a:srgbClr val="C9D1D9"/>
                </a:solidFill>
                <a:effectLst/>
                <a:latin typeface="-apple-system"/>
              </a:rPr>
              <a:t>kendala</a:t>
            </a:r>
            <a:r>
              <a:rPr lang="en-US" b="0" i="0" dirty="0">
                <a:solidFill>
                  <a:srgbClr val="C9D1D9"/>
                </a:solidFill>
                <a:effectLst/>
                <a:latin typeface="-apple-system"/>
              </a:rPr>
              <a:t>, </a:t>
            </a:r>
            <a:r>
              <a:rPr lang="en-US" b="0" i="0" dirty="0" err="1">
                <a:solidFill>
                  <a:srgbClr val="C9D1D9"/>
                </a:solidFill>
                <a:effectLst/>
                <a:latin typeface="-apple-system"/>
              </a:rPr>
              <a:t>raspberryPi</a:t>
            </a:r>
            <a:r>
              <a:rPr lang="en-US" b="0" i="0" dirty="0">
                <a:solidFill>
                  <a:srgbClr val="C9D1D9"/>
                </a:solidFill>
                <a:effectLst/>
                <a:latin typeface="-apple-system"/>
              </a:rPr>
              <a:t> </a:t>
            </a:r>
            <a:r>
              <a:rPr lang="en-US" b="0" i="0" dirty="0" err="1">
                <a:solidFill>
                  <a:srgbClr val="C9D1D9"/>
                </a:solidFill>
                <a:effectLst/>
                <a:latin typeface="-apple-system"/>
              </a:rPr>
              <a:t>dapat</a:t>
            </a:r>
            <a:r>
              <a:rPr lang="en-US" b="0" i="0" dirty="0">
                <a:solidFill>
                  <a:srgbClr val="C9D1D9"/>
                </a:solidFill>
                <a:effectLst/>
                <a:latin typeface="-apple-system"/>
              </a:rPr>
              <a:t> </a:t>
            </a:r>
            <a:r>
              <a:rPr lang="en-US" b="0" i="0" dirty="0" err="1">
                <a:solidFill>
                  <a:srgbClr val="C9D1D9"/>
                </a:solidFill>
                <a:effectLst/>
                <a:latin typeface="-apple-system"/>
              </a:rPr>
              <a:t>mendeteksi</a:t>
            </a:r>
            <a:r>
              <a:rPr lang="en-US" b="0" i="0" dirty="0">
                <a:solidFill>
                  <a:srgbClr val="C9D1D9"/>
                </a:solidFill>
                <a:effectLst/>
                <a:latin typeface="-apple-system"/>
              </a:rPr>
              <a:t> </a:t>
            </a:r>
            <a:r>
              <a:rPr lang="en-US" b="0" i="0" dirty="0" err="1">
                <a:solidFill>
                  <a:srgbClr val="C9D1D9"/>
                </a:solidFill>
                <a:effectLst/>
                <a:latin typeface="-apple-system"/>
              </a:rPr>
              <a:t>informasi</a:t>
            </a:r>
            <a:r>
              <a:rPr lang="en-US" b="0" i="0" dirty="0">
                <a:solidFill>
                  <a:srgbClr val="C9D1D9"/>
                </a:solidFill>
                <a:effectLst/>
                <a:latin typeface="-apple-system"/>
              </a:rPr>
              <a:t> </a:t>
            </a:r>
            <a:r>
              <a:rPr lang="en-US" b="0" i="0" dirty="0" err="1">
                <a:solidFill>
                  <a:srgbClr val="C9D1D9"/>
                </a:solidFill>
                <a:effectLst/>
                <a:latin typeface="-apple-system"/>
              </a:rPr>
              <a:t>tersebut</a:t>
            </a:r>
            <a:r>
              <a:rPr lang="en-US" b="0" i="0" dirty="0">
                <a:solidFill>
                  <a:srgbClr val="C9D1D9"/>
                </a:solidFill>
                <a:effectLst/>
                <a:latin typeface="-apple-system"/>
              </a:rPr>
              <a:t>. </a:t>
            </a:r>
            <a:r>
              <a:rPr lang="en-US" b="0" i="0" dirty="0" err="1">
                <a:solidFill>
                  <a:srgbClr val="C9D1D9"/>
                </a:solidFill>
                <a:effectLst/>
                <a:latin typeface="-apple-system"/>
              </a:rPr>
              <a:t>Kemudian</a:t>
            </a:r>
            <a:r>
              <a:rPr lang="en-US" b="0" i="0" dirty="0">
                <a:solidFill>
                  <a:srgbClr val="C9D1D9"/>
                </a:solidFill>
                <a:effectLst/>
                <a:latin typeface="-apple-system"/>
              </a:rPr>
              <a:t> </a:t>
            </a:r>
            <a:r>
              <a:rPr lang="en-US" b="0" i="0" dirty="0" err="1">
                <a:solidFill>
                  <a:srgbClr val="C9D1D9"/>
                </a:solidFill>
                <a:effectLst/>
                <a:latin typeface="-apple-system"/>
              </a:rPr>
              <a:t>informasi</a:t>
            </a:r>
            <a:r>
              <a:rPr lang="en-US" b="0" i="0" dirty="0">
                <a:solidFill>
                  <a:srgbClr val="C9D1D9"/>
                </a:solidFill>
                <a:effectLst/>
                <a:latin typeface="-apple-system"/>
              </a:rPr>
              <a:t> </a:t>
            </a:r>
            <a:r>
              <a:rPr lang="en-US" b="0" i="0" dirty="0" err="1">
                <a:solidFill>
                  <a:srgbClr val="C9D1D9"/>
                </a:solidFill>
                <a:effectLst/>
                <a:latin typeface="-apple-system"/>
              </a:rPr>
              <a:t>tersebut</a:t>
            </a:r>
            <a:r>
              <a:rPr lang="en-US" b="0" i="0" dirty="0">
                <a:solidFill>
                  <a:srgbClr val="C9D1D9"/>
                </a:solidFill>
                <a:effectLst/>
                <a:latin typeface="-apple-system"/>
              </a:rPr>
              <a:t> </a:t>
            </a:r>
            <a:r>
              <a:rPr lang="en-US" b="0" i="0" dirty="0" err="1">
                <a:solidFill>
                  <a:srgbClr val="C9D1D9"/>
                </a:solidFill>
                <a:effectLst/>
                <a:latin typeface="-apple-system"/>
              </a:rPr>
              <a:t>dipaketkan</a:t>
            </a:r>
            <a:r>
              <a:rPr lang="en-US" b="0" i="0" dirty="0">
                <a:solidFill>
                  <a:srgbClr val="C9D1D9"/>
                </a:solidFill>
                <a:effectLst/>
                <a:latin typeface="-apple-system"/>
              </a:rPr>
              <a:t> oleh docker dan Kubernetes. </a:t>
            </a:r>
            <a:r>
              <a:rPr lang="en-US" b="0" i="0" dirty="0" err="1">
                <a:solidFill>
                  <a:srgbClr val="C9D1D9"/>
                </a:solidFill>
                <a:effectLst/>
                <a:latin typeface="-apple-system"/>
              </a:rPr>
              <a:t>Paket</a:t>
            </a:r>
            <a:r>
              <a:rPr lang="en-US" b="0" i="0" dirty="0">
                <a:solidFill>
                  <a:srgbClr val="C9D1D9"/>
                </a:solidFill>
                <a:effectLst/>
                <a:latin typeface="-apple-system"/>
              </a:rPr>
              <a:t> </a:t>
            </a:r>
            <a:r>
              <a:rPr lang="en-US" b="0" i="0" dirty="0" err="1">
                <a:solidFill>
                  <a:srgbClr val="C9D1D9"/>
                </a:solidFill>
                <a:effectLst/>
                <a:latin typeface="-apple-system"/>
              </a:rPr>
              <a:t>tersebut</a:t>
            </a:r>
            <a:r>
              <a:rPr lang="en-US" b="0" i="0" dirty="0">
                <a:solidFill>
                  <a:srgbClr val="C9D1D9"/>
                </a:solidFill>
                <a:effectLst/>
                <a:latin typeface="-apple-system"/>
              </a:rPr>
              <a:t> </a:t>
            </a:r>
            <a:r>
              <a:rPr lang="en-US" b="0" i="0" dirty="0" err="1">
                <a:solidFill>
                  <a:srgbClr val="C9D1D9"/>
                </a:solidFill>
                <a:effectLst/>
                <a:latin typeface="-apple-system"/>
              </a:rPr>
              <a:t>dikumpulkan</a:t>
            </a:r>
            <a:r>
              <a:rPr lang="en-US" b="0" i="0" dirty="0">
                <a:solidFill>
                  <a:srgbClr val="C9D1D9"/>
                </a:solidFill>
                <a:effectLst/>
                <a:latin typeface="-apple-system"/>
              </a:rPr>
              <a:t> pada </a:t>
            </a:r>
            <a:r>
              <a:rPr lang="en-US" b="0" i="0" dirty="0" err="1">
                <a:solidFill>
                  <a:srgbClr val="C9D1D9"/>
                </a:solidFill>
                <a:effectLst/>
                <a:latin typeface="-apple-system"/>
              </a:rPr>
              <a:t>beberapa</a:t>
            </a:r>
            <a:r>
              <a:rPr lang="en-US" b="0" i="0" dirty="0">
                <a:solidFill>
                  <a:srgbClr val="C9D1D9"/>
                </a:solidFill>
                <a:effectLst/>
                <a:latin typeface="-apple-system"/>
              </a:rPr>
              <a:t> unit computer </a:t>
            </a:r>
            <a:r>
              <a:rPr lang="en-US" b="0" i="0" dirty="0" err="1">
                <a:solidFill>
                  <a:srgbClr val="C9D1D9"/>
                </a:solidFill>
                <a:effectLst/>
                <a:latin typeface="-apple-system"/>
              </a:rPr>
              <a:t>dengan</a:t>
            </a:r>
            <a:r>
              <a:rPr lang="en-US" b="0" i="0" dirty="0">
                <a:solidFill>
                  <a:srgbClr val="C9D1D9"/>
                </a:solidFill>
                <a:effectLst/>
                <a:latin typeface="-apple-system"/>
              </a:rPr>
              <a:t> OS Linux yang </a:t>
            </a:r>
            <a:r>
              <a:rPr lang="en-US" b="0" i="0" dirty="0" err="1">
                <a:solidFill>
                  <a:srgbClr val="C9D1D9"/>
                </a:solidFill>
                <a:effectLst/>
                <a:latin typeface="-apple-system"/>
              </a:rPr>
              <a:t>dihubungkan</a:t>
            </a:r>
            <a:r>
              <a:rPr lang="en-US" b="0" i="0" dirty="0">
                <a:solidFill>
                  <a:srgbClr val="C9D1D9"/>
                </a:solidFill>
                <a:effectLst/>
                <a:latin typeface="-apple-system"/>
              </a:rPr>
              <a:t> </a:t>
            </a:r>
            <a:r>
              <a:rPr lang="en-US" b="0" i="0" dirty="0" err="1">
                <a:solidFill>
                  <a:srgbClr val="C9D1D9"/>
                </a:solidFill>
                <a:effectLst/>
                <a:latin typeface="-apple-system"/>
              </a:rPr>
              <a:t>secara</a:t>
            </a:r>
            <a:r>
              <a:rPr lang="en-US" b="0" i="0" dirty="0">
                <a:solidFill>
                  <a:srgbClr val="C9D1D9"/>
                </a:solidFill>
                <a:effectLst/>
                <a:latin typeface="-apple-system"/>
              </a:rPr>
              <a:t> peer to peer </a:t>
            </a:r>
            <a:r>
              <a:rPr lang="en-US" b="0" i="0" dirty="0" err="1">
                <a:solidFill>
                  <a:srgbClr val="C9D1D9"/>
                </a:solidFill>
                <a:effectLst/>
                <a:latin typeface="-apple-system"/>
              </a:rPr>
              <a:t>dengan</a:t>
            </a:r>
            <a:r>
              <a:rPr lang="en-US" b="0" i="0" dirty="0">
                <a:solidFill>
                  <a:srgbClr val="C9D1D9"/>
                </a:solidFill>
                <a:effectLst/>
                <a:latin typeface="-apple-system"/>
              </a:rPr>
              <a:t> unit </a:t>
            </a:r>
            <a:r>
              <a:rPr lang="en-US" b="0" i="0" dirty="0" err="1">
                <a:solidFill>
                  <a:srgbClr val="C9D1D9"/>
                </a:solidFill>
                <a:effectLst/>
                <a:latin typeface="-apple-system"/>
              </a:rPr>
              <a:t>raspberryPi</a:t>
            </a:r>
            <a:r>
              <a:rPr lang="en-US" b="0" i="0" dirty="0">
                <a:solidFill>
                  <a:srgbClr val="C9D1D9"/>
                </a:solidFill>
                <a:effectLst/>
                <a:latin typeface="-apple-system"/>
              </a:rPr>
              <a:t> </a:t>
            </a:r>
            <a:r>
              <a:rPr lang="en-US" b="0" i="0" dirty="0" err="1">
                <a:solidFill>
                  <a:srgbClr val="C9D1D9"/>
                </a:solidFill>
                <a:effectLst/>
                <a:latin typeface="-apple-system"/>
              </a:rPr>
              <a:t>sehingga</a:t>
            </a:r>
            <a:r>
              <a:rPr lang="en-US" b="0" i="0" dirty="0">
                <a:solidFill>
                  <a:srgbClr val="C9D1D9"/>
                </a:solidFill>
                <a:effectLst/>
                <a:latin typeface="-apple-system"/>
              </a:rPr>
              <a:t> </a:t>
            </a:r>
            <a:r>
              <a:rPr lang="en-US" b="0" i="0" dirty="0" err="1">
                <a:solidFill>
                  <a:srgbClr val="C9D1D9"/>
                </a:solidFill>
                <a:effectLst/>
                <a:latin typeface="-apple-system"/>
              </a:rPr>
              <a:t>membentuk</a:t>
            </a:r>
            <a:r>
              <a:rPr lang="en-US" b="0" i="0" dirty="0">
                <a:solidFill>
                  <a:srgbClr val="C9D1D9"/>
                </a:solidFill>
                <a:effectLst/>
                <a:latin typeface="-apple-system"/>
              </a:rPr>
              <a:t> </a:t>
            </a:r>
            <a:r>
              <a:rPr lang="en-US" b="0" i="0" dirty="0" err="1">
                <a:solidFill>
                  <a:srgbClr val="C9D1D9"/>
                </a:solidFill>
                <a:effectLst/>
                <a:latin typeface="-apple-system"/>
              </a:rPr>
              <a:t>topologi</a:t>
            </a:r>
            <a:r>
              <a:rPr lang="en-US" b="0" i="0" dirty="0">
                <a:solidFill>
                  <a:srgbClr val="C9D1D9"/>
                </a:solidFill>
                <a:effectLst/>
                <a:latin typeface="-apple-system"/>
              </a:rPr>
              <a:t> star. computer-computer </a:t>
            </a:r>
            <a:r>
              <a:rPr lang="en-US" b="0" i="0" dirty="0" err="1">
                <a:solidFill>
                  <a:srgbClr val="C9D1D9"/>
                </a:solidFill>
                <a:effectLst/>
                <a:latin typeface="-apple-system"/>
              </a:rPr>
              <a:t>ini</a:t>
            </a:r>
            <a:r>
              <a:rPr lang="en-US" b="0" i="0" dirty="0">
                <a:solidFill>
                  <a:srgbClr val="C9D1D9"/>
                </a:solidFill>
                <a:effectLst/>
                <a:latin typeface="-apple-system"/>
              </a:rPr>
              <a:t> </a:t>
            </a:r>
            <a:r>
              <a:rPr lang="en-US" b="0" i="0" dirty="0" err="1">
                <a:solidFill>
                  <a:srgbClr val="C9D1D9"/>
                </a:solidFill>
                <a:effectLst/>
                <a:latin typeface="-apple-system"/>
              </a:rPr>
              <a:t>dihubungkan</a:t>
            </a:r>
            <a:r>
              <a:rPr lang="en-US" b="0" i="0" dirty="0">
                <a:solidFill>
                  <a:srgbClr val="C9D1D9"/>
                </a:solidFill>
                <a:effectLst/>
                <a:latin typeface="-apple-system"/>
              </a:rPr>
              <a:t> juga </a:t>
            </a:r>
            <a:r>
              <a:rPr lang="en-US" b="0" i="0" dirty="0" err="1">
                <a:solidFill>
                  <a:srgbClr val="C9D1D9"/>
                </a:solidFill>
                <a:effectLst/>
                <a:latin typeface="-apple-system"/>
              </a:rPr>
              <a:t>secara</a:t>
            </a:r>
            <a:r>
              <a:rPr lang="en-US" b="0" i="0" dirty="0">
                <a:solidFill>
                  <a:srgbClr val="C9D1D9"/>
                </a:solidFill>
                <a:effectLst/>
                <a:latin typeface="-apple-system"/>
              </a:rPr>
              <a:t> peer to peer juga </a:t>
            </a:r>
            <a:r>
              <a:rPr lang="en-US" b="0" i="0" dirty="0" err="1">
                <a:solidFill>
                  <a:srgbClr val="C9D1D9"/>
                </a:solidFill>
                <a:effectLst/>
                <a:latin typeface="-apple-system"/>
              </a:rPr>
              <a:t>membentuk</a:t>
            </a:r>
            <a:r>
              <a:rPr lang="en-US" b="0" i="0" dirty="0">
                <a:solidFill>
                  <a:srgbClr val="C9D1D9"/>
                </a:solidFill>
                <a:effectLst/>
                <a:latin typeface="-apple-system"/>
              </a:rPr>
              <a:t> </a:t>
            </a:r>
            <a:r>
              <a:rPr lang="en-US" b="0" i="0" dirty="0" err="1">
                <a:solidFill>
                  <a:srgbClr val="C9D1D9"/>
                </a:solidFill>
                <a:effectLst/>
                <a:latin typeface="-apple-system"/>
              </a:rPr>
              <a:t>topologi</a:t>
            </a:r>
            <a:r>
              <a:rPr lang="en-US" b="0" i="0" dirty="0">
                <a:solidFill>
                  <a:srgbClr val="C9D1D9"/>
                </a:solidFill>
                <a:effectLst/>
                <a:latin typeface="-apple-system"/>
              </a:rPr>
              <a:t> star </a:t>
            </a:r>
            <a:r>
              <a:rPr lang="en-US" b="0" i="0" dirty="0" err="1">
                <a:solidFill>
                  <a:srgbClr val="C9D1D9"/>
                </a:solidFill>
                <a:effectLst/>
                <a:latin typeface="-apple-system"/>
              </a:rPr>
              <a:t>ke</a:t>
            </a:r>
            <a:r>
              <a:rPr lang="en-US" b="0" i="0" dirty="0">
                <a:solidFill>
                  <a:srgbClr val="C9D1D9"/>
                </a:solidFill>
                <a:effectLst/>
                <a:latin typeface="-apple-system"/>
              </a:rPr>
              <a:t> server yang </a:t>
            </a:r>
            <a:r>
              <a:rPr lang="en-US" b="0" i="0" dirty="0" err="1">
                <a:solidFill>
                  <a:srgbClr val="C9D1D9"/>
                </a:solidFill>
                <a:effectLst/>
                <a:latin typeface="-apple-system"/>
              </a:rPr>
              <a:t>digunakan</a:t>
            </a:r>
            <a:r>
              <a:rPr lang="en-US" b="0" i="0" dirty="0">
                <a:solidFill>
                  <a:srgbClr val="C9D1D9"/>
                </a:solidFill>
                <a:effectLst/>
                <a:latin typeface="-apple-system"/>
              </a:rPr>
              <a:t> oleh </a:t>
            </a:r>
            <a:r>
              <a:rPr lang="en-US" b="0" i="0" dirty="0" err="1">
                <a:solidFill>
                  <a:srgbClr val="C9D1D9"/>
                </a:solidFill>
                <a:effectLst/>
                <a:latin typeface="-apple-system"/>
              </a:rPr>
              <a:t>anak</a:t>
            </a:r>
            <a:r>
              <a:rPr lang="en-US" b="0" i="0" dirty="0">
                <a:solidFill>
                  <a:srgbClr val="C9D1D9"/>
                </a:solidFill>
                <a:effectLst/>
                <a:latin typeface="-apple-system"/>
              </a:rPr>
              <a:t> </a:t>
            </a:r>
            <a:r>
              <a:rPr lang="en-US" b="0" i="0" dirty="0" err="1">
                <a:solidFill>
                  <a:srgbClr val="C9D1D9"/>
                </a:solidFill>
                <a:effectLst/>
                <a:latin typeface="-apple-system"/>
              </a:rPr>
              <a:t>perusahaan</a:t>
            </a:r>
            <a:r>
              <a:rPr lang="en-US" b="0" i="0" dirty="0">
                <a:solidFill>
                  <a:srgbClr val="C9D1D9"/>
                </a:solidFill>
                <a:effectLst/>
                <a:latin typeface="-apple-system"/>
              </a:rPr>
              <a:t>. Server </a:t>
            </a:r>
            <a:r>
              <a:rPr lang="en-US" b="0" i="0" dirty="0" err="1">
                <a:solidFill>
                  <a:srgbClr val="C9D1D9"/>
                </a:solidFill>
                <a:effectLst/>
                <a:latin typeface="-apple-system"/>
              </a:rPr>
              <a:t>ini</a:t>
            </a:r>
            <a:r>
              <a:rPr lang="en-US" b="0" i="0" dirty="0">
                <a:solidFill>
                  <a:srgbClr val="C9D1D9"/>
                </a:solidFill>
                <a:effectLst/>
                <a:latin typeface="-apple-system"/>
              </a:rPr>
              <a:t> yang </a:t>
            </a:r>
            <a:r>
              <a:rPr lang="en-US" b="0" i="0" dirty="0" err="1">
                <a:solidFill>
                  <a:srgbClr val="C9D1D9"/>
                </a:solidFill>
                <a:effectLst/>
                <a:latin typeface="-apple-system"/>
              </a:rPr>
              <a:t>kemudian</a:t>
            </a:r>
            <a:r>
              <a:rPr lang="en-US" b="0" i="0" dirty="0">
                <a:solidFill>
                  <a:srgbClr val="C9D1D9"/>
                </a:solidFill>
                <a:effectLst/>
                <a:latin typeface="-apple-system"/>
              </a:rPr>
              <a:t> </a:t>
            </a:r>
            <a:r>
              <a:rPr lang="en-US" b="0" i="0" dirty="0" err="1">
                <a:solidFill>
                  <a:srgbClr val="C9D1D9"/>
                </a:solidFill>
                <a:effectLst/>
                <a:latin typeface="-apple-system"/>
              </a:rPr>
              <a:t>diset</a:t>
            </a:r>
            <a:r>
              <a:rPr lang="en-US" b="0" i="0" dirty="0">
                <a:solidFill>
                  <a:srgbClr val="C9D1D9"/>
                </a:solidFill>
                <a:effectLst/>
                <a:latin typeface="-apple-system"/>
              </a:rPr>
              <a:t> </a:t>
            </a:r>
            <a:r>
              <a:rPr lang="en-US" b="0" i="0" dirty="0" err="1">
                <a:solidFill>
                  <a:srgbClr val="C9D1D9"/>
                </a:solidFill>
                <a:effectLst/>
                <a:latin typeface="-apple-system"/>
              </a:rPr>
              <a:t>untuk</a:t>
            </a:r>
            <a:r>
              <a:rPr lang="en-US" b="0" i="0" dirty="0">
                <a:solidFill>
                  <a:srgbClr val="C9D1D9"/>
                </a:solidFill>
                <a:effectLst/>
                <a:latin typeface="-apple-system"/>
              </a:rPr>
              <a:t> </a:t>
            </a:r>
            <a:r>
              <a:rPr lang="en-US" b="0" i="0" dirty="0" err="1">
                <a:solidFill>
                  <a:srgbClr val="C9D1D9"/>
                </a:solidFill>
                <a:effectLst/>
                <a:latin typeface="-apple-system"/>
              </a:rPr>
              <a:t>menampung</a:t>
            </a:r>
            <a:r>
              <a:rPr lang="en-US" b="0" i="0" dirty="0">
                <a:solidFill>
                  <a:srgbClr val="C9D1D9"/>
                </a:solidFill>
                <a:effectLst/>
                <a:latin typeface="-apple-system"/>
              </a:rPr>
              <a:t> dan </a:t>
            </a:r>
            <a:r>
              <a:rPr lang="en-US" b="0" i="0" dirty="0" err="1">
                <a:solidFill>
                  <a:srgbClr val="C9D1D9"/>
                </a:solidFill>
                <a:effectLst/>
                <a:latin typeface="-apple-system"/>
              </a:rPr>
              <a:t>mendorong</a:t>
            </a:r>
            <a:r>
              <a:rPr lang="en-US" b="0" i="0" dirty="0">
                <a:solidFill>
                  <a:srgbClr val="C9D1D9"/>
                </a:solidFill>
                <a:effectLst/>
                <a:latin typeface="-apple-system"/>
              </a:rPr>
              <a:t> </a:t>
            </a:r>
            <a:r>
              <a:rPr lang="en-US" b="0" i="0" dirty="0" err="1">
                <a:solidFill>
                  <a:srgbClr val="C9D1D9"/>
                </a:solidFill>
                <a:effectLst/>
                <a:latin typeface="-apple-system"/>
              </a:rPr>
              <a:t>paket</a:t>
            </a:r>
            <a:r>
              <a:rPr lang="en-US" b="0" i="0" dirty="0">
                <a:solidFill>
                  <a:srgbClr val="C9D1D9"/>
                </a:solidFill>
                <a:effectLst/>
                <a:latin typeface="-apple-system"/>
              </a:rPr>
              <a:t> </a:t>
            </a:r>
            <a:r>
              <a:rPr lang="en-US" b="0" i="0" dirty="0" err="1">
                <a:solidFill>
                  <a:srgbClr val="C9D1D9"/>
                </a:solidFill>
                <a:effectLst/>
                <a:latin typeface="-apple-system"/>
              </a:rPr>
              <a:t>informasi</a:t>
            </a:r>
            <a:r>
              <a:rPr lang="en-US" b="0" i="0" dirty="0">
                <a:solidFill>
                  <a:srgbClr val="C9D1D9"/>
                </a:solidFill>
                <a:effectLst/>
                <a:latin typeface="-apple-system"/>
              </a:rPr>
              <a:t> </a:t>
            </a:r>
            <a:r>
              <a:rPr lang="en-US" b="0" i="0" dirty="0" err="1">
                <a:solidFill>
                  <a:srgbClr val="C9D1D9"/>
                </a:solidFill>
                <a:effectLst/>
                <a:latin typeface="-apple-system"/>
              </a:rPr>
              <a:t>tersebut</a:t>
            </a:r>
            <a:r>
              <a:rPr lang="en-US" b="0" i="0" dirty="0">
                <a:solidFill>
                  <a:srgbClr val="C9D1D9"/>
                </a:solidFill>
                <a:effectLst/>
                <a:latin typeface="-apple-system"/>
              </a:rPr>
              <a:t> </a:t>
            </a:r>
            <a:r>
              <a:rPr lang="en-US" b="0" i="0" dirty="0" err="1">
                <a:solidFill>
                  <a:srgbClr val="C9D1D9"/>
                </a:solidFill>
                <a:effectLst/>
                <a:latin typeface="-apple-system"/>
              </a:rPr>
              <a:t>ke</a:t>
            </a:r>
            <a:r>
              <a:rPr lang="en-US" b="0" i="0" dirty="0">
                <a:solidFill>
                  <a:srgbClr val="C9D1D9"/>
                </a:solidFill>
                <a:effectLst/>
                <a:latin typeface="-apple-system"/>
              </a:rPr>
              <a:t> cloud computing </a:t>
            </a:r>
            <a:r>
              <a:rPr lang="en-US" b="0" i="0" dirty="0" err="1">
                <a:solidFill>
                  <a:srgbClr val="C9D1D9"/>
                </a:solidFill>
                <a:effectLst/>
                <a:latin typeface="-apple-system"/>
              </a:rPr>
              <a:t>seperti</a:t>
            </a:r>
            <a:r>
              <a:rPr lang="en-US" b="0" i="0" dirty="0">
                <a:solidFill>
                  <a:srgbClr val="C9D1D9"/>
                </a:solidFill>
                <a:effectLst/>
                <a:latin typeface="-apple-system"/>
              </a:rPr>
              <a:t> AWS </a:t>
            </a:r>
            <a:r>
              <a:rPr lang="en-US" b="0" i="0" dirty="0" err="1">
                <a:solidFill>
                  <a:srgbClr val="C9D1D9"/>
                </a:solidFill>
                <a:effectLst/>
                <a:latin typeface="-apple-system"/>
              </a:rPr>
              <a:t>secara</a:t>
            </a:r>
            <a:r>
              <a:rPr lang="en-US" b="0" i="0" dirty="0">
                <a:solidFill>
                  <a:srgbClr val="C9D1D9"/>
                </a:solidFill>
                <a:effectLst/>
                <a:latin typeface="-apple-system"/>
              </a:rPr>
              <a:t> </a:t>
            </a:r>
            <a:r>
              <a:rPr lang="en-US" b="0" i="0" dirty="0" err="1">
                <a:solidFill>
                  <a:srgbClr val="C9D1D9"/>
                </a:solidFill>
                <a:effectLst/>
                <a:latin typeface="-apple-system"/>
              </a:rPr>
              <a:t>otomatis</a:t>
            </a:r>
            <a:r>
              <a:rPr lang="en-US" b="0" i="0" dirty="0">
                <a:solidFill>
                  <a:srgbClr val="C9D1D9"/>
                </a:solidFill>
                <a:effectLst/>
                <a:latin typeface="-apple-system"/>
              </a:rPr>
              <a:t> </a:t>
            </a:r>
            <a:r>
              <a:rPr lang="en-US" b="0" i="0" dirty="0" err="1">
                <a:solidFill>
                  <a:srgbClr val="C9D1D9"/>
                </a:solidFill>
                <a:effectLst/>
                <a:latin typeface="-apple-system"/>
              </a:rPr>
              <a:t>secara</a:t>
            </a:r>
            <a:r>
              <a:rPr lang="en-US" b="0" i="0" dirty="0">
                <a:solidFill>
                  <a:srgbClr val="C9D1D9"/>
                </a:solidFill>
                <a:effectLst/>
                <a:latin typeface="-apple-system"/>
              </a:rPr>
              <a:t> </a:t>
            </a:r>
            <a:r>
              <a:rPr lang="en-US" b="0" i="0" dirty="0" err="1">
                <a:solidFill>
                  <a:srgbClr val="C9D1D9"/>
                </a:solidFill>
                <a:effectLst/>
                <a:latin typeface="-apple-system"/>
              </a:rPr>
              <a:t>periodik</a:t>
            </a:r>
            <a:r>
              <a:rPr lang="en-US" b="0" i="0" dirty="0">
                <a:solidFill>
                  <a:srgbClr val="C9D1D9"/>
                </a:solidFill>
                <a:effectLst/>
                <a:latin typeface="-apple-system"/>
              </a:rPr>
              <a:t> agar </a:t>
            </a:r>
            <a:r>
              <a:rPr lang="en-US" b="0" i="0" dirty="0" err="1">
                <a:solidFill>
                  <a:srgbClr val="C9D1D9"/>
                </a:solidFill>
                <a:effectLst/>
                <a:latin typeface="-apple-system"/>
              </a:rPr>
              <a:t>dapat</a:t>
            </a:r>
            <a:r>
              <a:rPr lang="en-US" b="0" i="0" dirty="0">
                <a:solidFill>
                  <a:srgbClr val="C9D1D9"/>
                </a:solidFill>
                <a:effectLst/>
                <a:latin typeface="-apple-system"/>
              </a:rPr>
              <a:t> </a:t>
            </a:r>
            <a:r>
              <a:rPr lang="en-US" b="0" i="0" dirty="0" err="1">
                <a:solidFill>
                  <a:srgbClr val="C9D1D9"/>
                </a:solidFill>
                <a:effectLst/>
                <a:latin typeface="-apple-system"/>
              </a:rPr>
              <a:t>terpantau</a:t>
            </a:r>
            <a:r>
              <a:rPr lang="en-US" b="0" i="0" dirty="0">
                <a:solidFill>
                  <a:srgbClr val="C9D1D9"/>
                </a:solidFill>
                <a:effectLst/>
                <a:latin typeface="-apple-system"/>
              </a:rPr>
              <a:t> </a:t>
            </a:r>
            <a:r>
              <a:rPr lang="en-US" b="0" i="0" dirty="0" err="1">
                <a:solidFill>
                  <a:srgbClr val="C9D1D9"/>
                </a:solidFill>
                <a:effectLst/>
                <a:latin typeface="-apple-system"/>
              </a:rPr>
              <a:t>secara</a:t>
            </a:r>
            <a:r>
              <a:rPr lang="en-US" b="0" i="0" dirty="0">
                <a:solidFill>
                  <a:srgbClr val="C9D1D9"/>
                </a:solidFill>
                <a:effectLst/>
                <a:latin typeface="-apple-system"/>
              </a:rPr>
              <a:t> </a:t>
            </a:r>
            <a:r>
              <a:rPr lang="en-US" b="0" i="0" dirty="0" err="1">
                <a:solidFill>
                  <a:srgbClr val="C9D1D9"/>
                </a:solidFill>
                <a:effectLst/>
                <a:latin typeface="-apple-system"/>
              </a:rPr>
              <a:t>langsung</a:t>
            </a:r>
            <a:r>
              <a:rPr lang="en-US" b="0" i="0" dirty="0">
                <a:solidFill>
                  <a:srgbClr val="C9D1D9"/>
                </a:solidFill>
                <a:effectLst/>
                <a:latin typeface="-apple-system"/>
              </a:rPr>
              <a:t> oleh </a:t>
            </a:r>
            <a:r>
              <a:rPr lang="en-US" b="0" i="0" dirty="0" err="1">
                <a:solidFill>
                  <a:srgbClr val="C9D1D9"/>
                </a:solidFill>
                <a:effectLst/>
                <a:latin typeface="-apple-system"/>
              </a:rPr>
              <a:t>induk</a:t>
            </a:r>
            <a:r>
              <a:rPr lang="en-US" b="0" i="0" dirty="0">
                <a:solidFill>
                  <a:srgbClr val="C9D1D9"/>
                </a:solidFill>
                <a:effectLst/>
                <a:latin typeface="-apple-system"/>
              </a:rPr>
              <a:t> </a:t>
            </a:r>
            <a:r>
              <a:rPr lang="en-US" b="0" i="0" dirty="0" err="1">
                <a:solidFill>
                  <a:srgbClr val="C9D1D9"/>
                </a:solidFill>
                <a:effectLst/>
                <a:latin typeface="-apple-system"/>
              </a:rPr>
              <a:t>perusahaan</a:t>
            </a:r>
            <a:r>
              <a:rPr lang="en-US" b="0" i="0" dirty="0">
                <a:solidFill>
                  <a:srgbClr val="C9D1D9"/>
                </a:solidFill>
                <a:effectLst/>
                <a:latin typeface="-apple-system"/>
              </a:rPr>
              <a:t>. Pada </a:t>
            </a:r>
            <a:r>
              <a:rPr lang="en-US" b="0" i="0" dirty="0" err="1">
                <a:solidFill>
                  <a:srgbClr val="C9D1D9"/>
                </a:solidFill>
                <a:effectLst/>
                <a:latin typeface="-apple-system"/>
              </a:rPr>
              <a:t>tahap</a:t>
            </a:r>
            <a:r>
              <a:rPr lang="en-US" b="0" i="0" dirty="0">
                <a:solidFill>
                  <a:srgbClr val="C9D1D9"/>
                </a:solidFill>
                <a:effectLst/>
                <a:latin typeface="-apple-system"/>
              </a:rPr>
              <a:t> </a:t>
            </a:r>
            <a:r>
              <a:rPr lang="en-US" b="0" i="0" dirty="0" err="1">
                <a:solidFill>
                  <a:srgbClr val="C9D1D9"/>
                </a:solidFill>
                <a:effectLst/>
                <a:latin typeface="-apple-system"/>
              </a:rPr>
              <a:t>ini</a:t>
            </a:r>
            <a:r>
              <a:rPr lang="en-US" b="0" i="0" dirty="0">
                <a:solidFill>
                  <a:srgbClr val="C9D1D9"/>
                </a:solidFill>
                <a:effectLst/>
                <a:latin typeface="-apple-system"/>
              </a:rPr>
              <a:t> </a:t>
            </a:r>
            <a:r>
              <a:rPr lang="en-US" b="0" i="0" dirty="0" err="1">
                <a:solidFill>
                  <a:srgbClr val="C9D1D9"/>
                </a:solidFill>
                <a:effectLst/>
                <a:latin typeface="-apple-system"/>
              </a:rPr>
              <a:t>untuk</a:t>
            </a:r>
            <a:r>
              <a:rPr lang="en-US" b="0" i="0" dirty="0">
                <a:solidFill>
                  <a:srgbClr val="C9D1D9"/>
                </a:solidFill>
                <a:effectLst/>
                <a:latin typeface="-apple-system"/>
              </a:rPr>
              <a:t> </a:t>
            </a:r>
            <a:r>
              <a:rPr lang="en-US" b="0" i="0" dirty="0" err="1">
                <a:solidFill>
                  <a:srgbClr val="C9D1D9"/>
                </a:solidFill>
                <a:effectLst/>
                <a:latin typeface="-apple-system"/>
              </a:rPr>
              <a:t>mengirim</a:t>
            </a:r>
            <a:r>
              <a:rPr lang="en-US" b="0" i="0" dirty="0">
                <a:solidFill>
                  <a:srgbClr val="C9D1D9"/>
                </a:solidFill>
                <a:effectLst/>
                <a:latin typeface="-apple-system"/>
              </a:rPr>
              <a:t> data </a:t>
            </a:r>
            <a:r>
              <a:rPr lang="en-US" b="0" i="0" dirty="0" err="1">
                <a:solidFill>
                  <a:srgbClr val="C9D1D9"/>
                </a:solidFill>
                <a:effectLst/>
                <a:latin typeface="-apple-system"/>
              </a:rPr>
              <a:t>ke</a:t>
            </a:r>
            <a:r>
              <a:rPr lang="en-US" b="0" i="0" dirty="0">
                <a:solidFill>
                  <a:srgbClr val="C9D1D9"/>
                </a:solidFill>
                <a:effectLst/>
                <a:latin typeface="-apple-system"/>
              </a:rPr>
              <a:t> database dan cloud computing </a:t>
            </a:r>
            <a:r>
              <a:rPr lang="en-US" b="0" i="0" dirty="0" err="1">
                <a:solidFill>
                  <a:srgbClr val="C9D1D9"/>
                </a:solidFill>
                <a:effectLst/>
                <a:latin typeface="-apple-system"/>
              </a:rPr>
              <a:t>tim</a:t>
            </a:r>
            <a:r>
              <a:rPr lang="en-US" b="0" i="0" dirty="0">
                <a:solidFill>
                  <a:srgbClr val="C9D1D9"/>
                </a:solidFill>
                <a:effectLst/>
                <a:latin typeface="-apple-system"/>
              </a:rPr>
              <a:t> </a:t>
            </a:r>
            <a:r>
              <a:rPr lang="en-US" b="0" i="0" dirty="0" err="1">
                <a:solidFill>
                  <a:srgbClr val="C9D1D9"/>
                </a:solidFill>
                <a:effectLst/>
                <a:latin typeface="-apple-system"/>
              </a:rPr>
              <a:t>dibantu</a:t>
            </a:r>
            <a:r>
              <a:rPr lang="en-US" b="0" i="0" dirty="0">
                <a:solidFill>
                  <a:srgbClr val="C9D1D9"/>
                </a:solidFill>
                <a:effectLst/>
                <a:latin typeface="-apple-system"/>
              </a:rPr>
              <a:t> Microservice ec2 yang </a:t>
            </a:r>
            <a:r>
              <a:rPr lang="en-US" b="0" i="0" dirty="0" err="1">
                <a:solidFill>
                  <a:srgbClr val="C9D1D9"/>
                </a:solidFill>
                <a:effectLst/>
                <a:latin typeface="-apple-system"/>
              </a:rPr>
              <a:t>terdapat</a:t>
            </a:r>
            <a:r>
              <a:rPr lang="en-US" b="0" i="0" dirty="0">
                <a:solidFill>
                  <a:srgbClr val="C9D1D9"/>
                </a:solidFill>
                <a:effectLst/>
                <a:latin typeface="-apple-system"/>
              </a:rPr>
              <a:t> pada AWS. </a:t>
            </a:r>
            <a:r>
              <a:rPr lang="en-US" b="0" i="0" dirty="0" err="1">
                <a:solidFill>
                  <a:srgbClr val="C9D1D9"/>
                </a:solidFill>
                <a:effectLst/>
                <a:latin typeface="-apple-system"/>
              </a:rPr>
              <a:t>Untuk</a:t>
            </a:r>
            <a:r>
              <a:rPr lang="en-US" b="0" i="0" dirty="0">
                <a:solidFill>
                  <a:srgbClr val="C9D1D9"/>
                </a:solidFill>
                <a:effectLst/>
                <a:latin typeface="-apple-system"/>
              </a:rPr>
              <a:t> </a:t>
            </a:r>
            <a:r>
              <a:rPr lang="en-US" b="0" i="0" dirty="0" err="1">
                <a:solidFill>
                  <a:srgbClr val="C9D1D9"/>
                </a:solidFill>
                <a:effectLst/>
                <a:latin typeface="-apple-system"/>
              </a:rPr>
              <a:t>jaringan</a:t>
            </a:r>
            <a:r>
              <a:rPr lang="en-US" b="0" i="0" dirty="0">
                <a:solidFill>
                  <a:srgbClr val="C9D1D9"/>
                </a:solidFill>
                <a:effectLst/>
                <a:latin typeface="-apple-system"/>
              </a:rPr>
              <a:t> </a:t>
            </a:r>
            <a:r>
              <a:rPr lang="en-US" b="0" i="0" dirty="0" err="1">
                <a:solidFill>
                  <a:srgbClr val="C9D1D9"/>
                </a:solidFill>
                <a:effectLst/>
                <a:latin typeface="-apple-system"/>
              </a:rPr>
              <a:t>dari</a:t>
            </a:r>
            <a:r>
              <a:rPr lang="en-US" b="0" i="0" dirty="0">
                <a:solidFill>
                  <a:srgbClr val="C9D1D9"/>
                </a:solidFill>
                <a:effectLst/>
                <a:latin typeface="-apple-system"/>
              </a:rPr>
              <a:t> unit </a:t>
            </a:r>
            <a:r>
              <a:rPr lang="en-US" b="0" i="0" dirty="0" err="1">
                <a:solidFill>
                  <a:srgbClr val="C9D1D9"/>
                </a:solidFill>
                <a:effectLst/>
                <a:latin typeface="-apple-system"/>
              </a:rPr>
              <a:t>raspberryPi</a:t>
            </a:r>
            <a:r>
              <a:rPr lang="en-US" b="0" i="0" dirty="0">
                <a:solidFill>
                  <a:srgbClr val="C9D1D9"/>
                </a:solidFill>
                <a:effectLst/>
                <a:latin typeface="-apple-system"/>
              </a:rPr>
              <a:t> </a:t>
            </a:r>
            <a:r>
              <a:rPr lang="en-US" b="0" i="0" dirty="0" err="1">
                <a:solidFill>
                  <a:srgbClr val="C9D1D9"/>
                </a:solidFill>
                <a:effectLst/>
                <a:latin typeface="-apple-system"/>
              </a:rPr>
              <a:t>ke</a:t>
            </a:r>
            <a:r>
              <a:rPr lang="en-US" b="0" i="0" dirty="0">
                <a:solidFill>
                  <a:srgbClr val="C9D1D9"/>
                </a:solidFill>
                <a:effectLst/>
                <a:latin typeface="-apple-system"/>
              </a:rPr>
              <a:t> server </a:t>
            </a:r>
            <a:r>
              <a:rPr lang="en-US" b="0" i="0" dirty="0" err="1">
                <a:solidFill>
                  <a:srgbClr val="C9D1D9"/>
                </a:solidFill>
                <a:effectLst/>
                <a:latin typeface="-apple-system"/>
              </a:rPr>
              <a:t>anak</a:t>
            </a:r>
            <a:r>
              <a:rPr lang="en-US" b="0" i="0" dirty="0">
                <a:solidFill>
                  <a:srgbClr val="C9D1D9"/>
                </a:solidFill>
                <a:effectLst/>
                <a:latin typeface="-apple-system"/>
              </a:rPr>
              <a:t> </a:t>
            </a:r>
            <a:r>
              <a:rPr lang="en-US" b="0" i="0" dirty="0" err="1">
                <a:solidFill>
                  <a:srgbClr val="C9D1D9"/>
                </a:solidFill>
                <a:effectLst/>
                <a:latin typeface="-apple-system"/>
              </a:rPr>
              <a:t>perusahaan</a:t>
            </a:r>
            <a:r>
              <a:rPr lang="en-US" b="0" i="0" dirty="0">
                <a:solidFill>
                  <a:srgbClr val="C9D1D9"/>
                </a:solidFill>
                <a:effectLst/>
                <a:latin typeface="-apple-system"/>
              </a:rPr>
              <a:t> </a:t>
            </a:r>
            <a:r>
              <a:rPr lang="en-US" b="0" i="0" dirty="0" err="1">
                <a:solidFill>
                  <a:srgbClr val="C9D1D9"/>
                </a:solidFill>
                <a:effectLst/>
                <a:latin typeface="-apple-system"/>
              </a:rPr>
              <a:t>sendiri</a:t>
            </a:r>
            <a:r>
              <a:rPr lang="en-US" b="0" i="0" dirty="0">
                <a:solidFill>
                  <a:srgbClr val="C9D1D9"/>
                </a:solidFill>
                <a:effectLst/>
                <a:latin typeface="-apple-system"/>
              </a:rPr>
              <a:t> </a:t>
            </a:r>
            <a:r>
              <a:rPr lang="en-US" b="0" i="0" dirty="0" err="1">
                <a:solidFill>
                  <a:srgbClr val="C9D1D9"/>
                </a:solidFill>
                <a:effectLst/>
                <a:latin typeface="-apple-system"/>
              </a:rPr>
              <a:t>menggunakan</a:t>
            </a:r>
            <a:r>
              <a:rPr lang="en-US" b="0" i="0" dirty="0">
                <a:solidFill>
                  <a:srgbClr val="C9D1D9"/>
                </a:solidFill>
                <a:effectLst/>
                <a:latin typeface="-apple-system"/>
              </a:rPr>
              <a:t> IP </a:t>
            </a:r>
            <a:r>
              <a:rPr lang="en-US" b="0" i="0" dirty="0" err="1">
                <a:solidFill>
                  <a:srgbClr val="C9D1D9"/>
                </a:solidFill>
                <a:effectLst/>
                <a:latin typeface="-apple-system"/>
              </a:rPr>
              <a:t>dinamis</a:t>
            </a:r>
            <a:r>
              <a:rPr lang="en-US" b="0" i="0" dirty="0">
                <a:solidFill>
                  <a:srgbClr val="C9D1D9"/>
                </a:solidFill>
                <a:effectLst/>
                <a:latin typeface="-apple-system"/>
              </a:rPr>
              <a:t> </a:t>
            </a:r>
            <a:r>
              <a:rPr lang="en-US" b="0" i="0" dirty="0" err="1">
                <a:solidFill>
                  <a:srgbClr val="C9D1D9"/>
                </a:solidFill>
                <a:effectLst/>
                <a:latin typeface="-apple-system"/>
              </a:rPr>
              <a:t>namun</a:t>
            </a:r>
            <a:r>
              <a:rPr lang="en-US" b="0" i="0" dirty="0">
                <a:solidFill>
                  <a:srgbClr val="C9D1D9"/>
                </a:solidFill>
                <a:effectLst/>
                <a:latin typeface="-apple-system"/>
              </a:rPr>
              <a:t> </a:t>
            </a:r>
            <a:r>
              <a:rPr lang="en-US" b="0" i="0" dirty="0" err="1">
                <a:solidFill>
                  <a:srgbClr val="C9D1D9"/>
                </a:solidFill>
                <a:effectLst/>
                <a:latin typeface="-apple-system"/>
              </a:rPr>
              <a:t>untuk</a:t>
            </a:r>
            <a:r>
              <a:rPr lang="en-US" b="0" i="0" dirty="0">
                <a:solidFill>
                  <a:srgbClr val="C9D1D9"/>
                </a:solidFill>
                <a:effectLst/>
                <a:latin typeface="-apple-system"/>
              </a:rPr>
              <a:t> </a:t>
            </a:r>
            <a:r>
              <a:rPr lang="en-US" b="0" i="0" dirty="0" err="1">
                <a:solidFill>
                  <a:srgbClr val="C9D1D9"/>
                </a:solidFill>
                <a:effectLst/>
                <a:latin typeface="-apple-system"/>
              </a:rPr>
              <a:t>jaringan</a:t>
            </a:r>
            <a:r>
              <a:rPr lang="en-US" b="0" i="0" dirty="0">
                <a:solidFill>
                  <a:srgbClr val="C9D1D9"/>
                </a:solidFill>
                <a:effectLst/>
                <a:latin typeface="-apple-system"/>
              </a:rPr>
              <a:t> </a:t>
            </a:r>
            <a:r>
              <a:rPr lang="en-US" b="0" i="0" dirty="0" err="1">
                <a:solidFill>
                  <a:srgbClr val="C9D1D9"/>
                </a:solidFill>
                <a:effectLst/>
                <a:latin typeface="-apple-system"/>
              </a:rPr>
              <a:t>ke</a:t>
            </a:r>
            <a:r>
              <a:rPr lang="en-US" b="0" i="0" dirty="0">
                <a:solidFill>
                  <a:srgbClr val="C9D1D9"/>
                </a:solidFill>
                <a:effectLst/>
                <a:latin typeface="-apple-system"/>
              </a:rPr>
              <a:t> cloud computing </a:t>
            </a:r>
            <a:r>
              <a:rPr lang="en-US" b="0" i="0" dirty="0" err="1">
                <a:solidFill>
                  <a:srgbClr val="C9D1D9"/>
                </a:solidFill>
                <a:effectLst/>
                <a:latin typeface="-apple-system"/>
              </a:rPr>
              <a:t>akan</a:t>
            </a:r>
            <a:r>
              <a:rPr lang="en-US" b="0" i="0" dirty="0">
                <a:solidFill>
                  <a:srgbClr val="C9D1D9"/>
                </a:solidFill>
                <a:effectLst/>
                <a:latin typeface="-apple-system"/>
              </a:rPr>
              <a:t> </a:t>
            </a:r>
            <a:r>
              <a:rPr lang="en-US" b="0" i="0" dirty="0" err="1">
                <a:solidFill>
                  <a:srgbClr val="C9D1D9"/>
                </a:solidFill>
                <a:effectLst/>
                <a:latin typeface="-apple-system"/>
              </a:rPr>
              <a:t>menggunakan</a:t>
            </a:r>
            <a:r>
              <a:rPr lang="en-US" b="0" i="0" dirty="0">
                <a:solidFill>
                  <a:srgbClr val="C9D1D9"/>
                </a:solidFill>
                <a:effectLst/>
                <a:latin typeface="-apple-system"/>
              </a:rPr>
              <a:t> IP Statis.</a:t>
            </a:r>
            <a:endParaRPr lang="en-US" dirty="0"/>
          </a:p>
        </p:txBody>
      </p:sp>
    </p:spTree>
    <p:extLst>
      <p:ext uri="{BB962C8B-B14F-4D97-AF65-F5344CB8AC3E}">
        <p14:creationId xmlns:p14="http://schemas.microsoft.com/office/powerpoint/2010/main" val="881717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3">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map with light leak background">
            <a:extLst>
              <a:ext uri="{FF2B5EF4-FFF2-40B4-BE49-F238E27FC236}">
                <a16:creationId xmlns:a16="http://schemas.microsoft.com/office/drawing/2014/main" id="{72DDBDB7-0650-4311-8A70-4036EFCBAFB3}"/>
              </a:ext>
            </a:extLst>
          </p:cNvPr>
          <p:cNvPicPr>
            <a:picLocks noChangeAspect="1"/>
          </p:cNvPicPr>
          <p:nvPr/>
        </p:nvPicPr>
        <p:blipFill rotWithShape="1">
          <a:blip r:embed="rId2"/>
          <a:srcRect l="24420" r="13808" b="1"/>
          <a:stretch/>
        </p:blipFill>
        <p:spPr>
          <a:xfrm>
            <a:off x="2" y="1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29" name="Freeform: Shape 25">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12" name="TextBox 11">
            <a:extLst>
              <a:ext uri="{FF2B5EF4-FFF2-40B4-BE49-F238E27FC236}">
                <a16:creationId xmlns:a16="http://schemas.microsoft.com/office/drawing/2014/main" id="{4444BE72-5B19-4706-AB48-EBC8BCD9B998}"/>
              </a:ext>
            </a:extLst>
          </p:cNvPr>
          <p:cNvSpPr txBox="1"/>
          <p:nvPr/>
        </p:nvSpPr>
        <p:spPr>
          <a:xfrm>
            <a:off x="6096000" y="2286000"/>
            <a:ext cx="5334000" cy="3810001"/>
          </a:xfrm>
          <a:prstGeom prst="rect">
            <a:avLst/>
          </a:prstGeom>
        </p:spPr>
        <p:txBody>
          <a:bodyPr vert="horz" lIns="91440" tIns="45720" rIns="91440" bIns="45720" rtlCol="0">
            <a:normAutofit fontScale="92500" lnSpcReduction="10000"/>
          </a:bodyPr>
          <a:lstStyle/>
          <a:p>
            <a:pPr>
              <a:lnSpc>
                <a:spcPct val="115000"/>
              </a:lnSpc>
              <a:spcAft>
                <a:spcPts val="600"/>
              </a:spcAft>
            </a:pPr>
            <a:r>
              <a:rPr lang="en-US" sz="2000" dirty="0" err="1">
                <a:solidFill>
                  <a:schemeClr val="tx1">
                    <a:alpha val="70000"/>
                  </a:schemeClr>
                </a:solidFill>
              </a:rPr>
              <a:t>Berikutnya</a:t>
            </a:r>
            <a:r>
              <a:rPr lang="en-US" sz="2000" dirty="0">
                <a:solidFill>
                  <a:schemeClr val="tx1">
                    <a:alpha val="70000"/>
                  </a:schemeClr>
                </a:solidFill>
              </a:rPr>
              <a:t> pada </a:t>
            </a:r>
            <a:r>
              <a:rPr lang="en-US" sz="2000" dirty="0" err="1">
                <a:solidFill>
                  <a:schemeClr val="tx1">
                    <a:alpha val="70000"/>
                  </a:schemeClr>
                </a:solidFill>
              </a:rPr>
              <a:t>tahap</a:t>
            </a:r>
            <a:r>
              <a:rPr lang="en-US" sz="2000" dirty="0">
                <a:solidFill>
                  <a:schemeClr val="tx1">
                    <a:alpha val="70000"/>
                  </a:schemeClr>
                </a:solidFill>
              </a:rPr>
              <a:t> </a:t>
            </a:r>
            <a:r>
              <a:rPr lang="en-US" sz="2000" dirty="0" err="1">
                <a:solidFill>
                  <a:schemeClr val="tx1">
                    <a:alpha val="70000"/>
                  </a:schemeClr>
                </a:solidFill>
              </a:rPr>
              <a:t>terakhir</a:t>
            </a:r>
            <a:r>
              <a:rPr lang="en-US" sz="2000" dirty="0">
                <a:solidFill>
                  <a:schemeClr val="tx1">
                    <a:alpha val="70000"/>
                  </a:schemeClr>
                </a:solidFill>
              </a:rPr>
              <a:t>, </a:t>
            </a:r>
            <a:r>
              <a:rPr lang="en-US" sz="2000" dirty="0" err="1">
                <a:solidFill>
                  <a:schemeClr val="tx1">
                    <a:alpha val="70000"/>
                  </a:schemeClr>
                </a:solidFill>
              </a:rPr>
              <a:t>tim</a:t>
            </a:r>
            <a:r>
              <a:rPr lang="en-US" sz="2000" dirty="0">
                <a:solidFill>
                  <a:schemeClr val="tx1">
                    <a:alpha val="70000"/>
                  </a:schemeClr>
                </a:solidFill>
              </a:rPr>
              <a:t> operations </a:t>
            </a:r>
            <a:r>
              <a:rPr lang="en-US" sz="2000" dirty="0" err="1">
                <a:solidFill>
                  <a:schemeClr val="tx1">
                    <a:alpha val="70000"/>
                  </a:schemeClr>
                </a:solidFill>
              </a:rPr>
              <a:t>akan</a:t>
            </a:r>
            <a:r>
              <a:rPr lang="en-US" sz="2000" dirty="0">
                <a:solidFill>
                  <a:schemeClr val="tx1">
                    <a:alpha val="70000"/>
                  </a:schemeClr>
                </a:solidFill>
              </a:rPr>
              <a:t> </a:t>
            </a:r>
            <a:r>
              <a:rPr lang="en-US" sz="2000" dirty="0" err="1">
                <a:solidFill>
                  <a:schemeClr val="tx1">
                    <a:alpha val="70000"/>
                  </a:schemeClr>
                </a:solidFill>
              </a:rPr>
              <a:t>memantau</a:t>
            </a:r>
            <a:r>
              <a:rPr lang="en-US" sz="2000" dirty="0">
                <a:solidFill>
                  <a:schemeClr val="tx1">
                    <a:alpha val="70000"/>
                  </a:schemeClr>
                </a:solidFill>
              </a:rPr>
              <a:t> </a:t>
            </a:r>
            <a:r>
              <a:rPr lang="en-US" sz="2000" dirty="0" err="1">
                <a:solidFill>
                  <a:schemeClr val="tx1">
                    <a:alpha val="70000"/>
                  </a:schemeClr>
                </a:solidFill>
              </a:rPr>
              <a:t>infrastruktur</a:t>
            </a:r>
            <a:r>
              <a:rPr lang="en-US" sz="2000" dirty="0">
                <a:solidFill>
                  <a:schemeClr val="tx1">
                    <a:alpha val="70000"/>
                  </a:schemeClr>
                </a:solidFill>
              </a:rPr>
              <a:t>, </a:t>
            </a:r>
            <a:r>
              <a:rPr lang="en-US" sz="2000" dirty="0" err="1">
                <a:solidFill>
                  <a:schemeClr val="tx1">
                    <a:alpha val="70000"/>
                  </a:schemeClr>
                </a:solidFill>
              </a:rPr>
              <a:t>sistem</a:t>
            </a:r>
            <a:r>
              <a:rPr lang="en-US" sz="2000" dirty="0">
                <a:solidFill>
                  <a:schemeClr val="tx1">
                    <a:alpha val="70000"/>
                  </a:schemeClr>
                </a:solidFill>
              </a:rPr>
              <a:t>, dan </a:t>
            </a:r>
            <a:r>
              <a:rPr lang="en-US" sz="2000" dirty="0" err="1">
                <a:solidFill>
                  <a:schemeClr val="tx1">
                    <a:alpha val="70000"/>
                  </a:schemeClr>
                </a:solidFill>
              </a:rPr>
              <a:t>aplikasi</a:t>
            </a:r>
            <a:r>
              <a:rPr lang="en-US" sz="2000" dirty="0">
                <a:solidFill>
                  <a:schemeClr val="tx1">
                    <a:alpha val="70000"/>
                  </a:schemeClr>
                </a:solidFill>
              </a:rPr>
              <a:t>. Hal </a:t>
            </a:r>
            <a:r>
              <a:rPr lang="en-US" sz="2000" dirty="0" err="1">
                <a:solidFill>
                  <a:schemeClr val="tx1">
                    <a:alpha val="70000"/>
                  </a:schemeClr>
                </a:solidFill>
              </a:rPr>
              <a:t>ini</a:t>
            </a:r>
            <a:r>
              <a:rPr lang="en-US" sz="2000" dirty="0">
                <a:solidFill>
                  <a:schemeClr val="tx1">
                    <a:alpha val="70000"/>
                  </a:schemeClr>
                </a:solidFill>
              </a:rPr>
              <a:t> </a:t>
            </a:r>
            <a:r>
              <a:rPr lang="en-US" sz="2000" dirty="0" err="1">
                <a:solidFill>
                  <a:schemeClr val="tx1">
                    <a:alpha val="70000"/>
                  </a:schemeClr>
                </a:solidFill>
              </a:rPr>
              <a:t>dilakukan</a:t>
            </a:r>
            <a:r>
              <a:rPr lang="en-US" sz="2000" dirty="0">
                <a:solidFill>
                  <a:schemeClr val="tx1">
                    <a:alpha val="70000"/>
                  </a:schemeClr>
                </a:solidFill>
              </a:rPr>
              <a:t> </a:t>
            </a:r>
            <a:r>
              <a:rPr lang="en-US" sz="2000" dirty="0" err="1">
                <a:solidFill>
                  <a:schemeClr val="tx1">
                    <a:alpha val="70000"/>
                  </a:schemeClr>
                </a:solidFill>
              </a:rPr>
              <a:t>untuk</a:t>
            </a:r>
            <a:r>
              <a:rPr lang="en-US" sz="2000" dirty="0">
                <a:solidFill>
                  <a:schemeClr val="tx1">
                    <a:alpha val="70000"/>
                  </a:schemeClr>
                </a:solidFill>
              </a:rPr>
              <a:t> </a:t>
            </a:r>
            <a:r>
              <a:rPr lang="en-US" sz="2000" dirty="0" err="1">
                <a:solidFill>
                  <a:schemeClr val="tx1">
                    <a:alpha val="70000"/>
                  </a:schemeClr>
                </a:solidFill>
              </a:rPr>
              <a:t>memastikan</a:t>
            </a:r>
            <a:r>
              <a:rPr lang="en-US" sz="2000" dirty="0">
                <a:solidFill>
                  <a:schemeClr val="tx1">
                    <a:alpha val="70000"/>
                  </a:schemeClr>
                </a:solidFill>
              </a:rPr>
              <a:t> </a:t>
            </a:r>
            <a:r>
              <a:rPr lang="en-US" sz="2000" dirty="0" err="1">
                <a:solidFill>
                  <a:schemeClr val="tx1">
                    <a:alpha val="70000"/>
                  </a:schemeClr>
                </a:solidFill>
              </a:rPr>
              <a:t>bahwa</a:t>
            </a:r>
            <a:r>
              <a:rPr lang="en-US" sz="2000" dirty="0">
                <a:solidFill>
                  <a:schemeClr val="tx1">
                    <a:alpha val="70000"/>
                  </a:schemeClr>
                </a:solidFill>
              </a:rPr>
              <a:t> </a:t>
            </a:r>
            <a:r>
              <a:rPr lang="en-US" sz="2000" dirty="0" err="1">
                <a:solidFill>
                  <a:schemeClr val="tx1">
                    <a:alpha val="70000"/>
                  </a:schemeClr>
                </a:solidFill>
              </a:rPr>
              <a:t>produk</a:t>
            </a:r>
            <a:r>
              <a:rPr lang="en-US" sz="2000" dirty="0">
                <a:solidFill>
                  <a:schemeClr val="tx1">
                    <a:alpha val="70000"/>
                  </a:schemeClr>
                </a:solidFill>
              </a:rPr>
              <a:t> </a:t>
            </a:r>
            <a:r>
              <a:rPr lang="en-US" sz="2000" dirty="0" err="1">
                <a:solidFill>
                  <a:schemeClr val="tx1">
                    <a:alpha val="70000"/>
                  </a:schemeClr>
                </a:solidFill>
              </a:rPr>
              <a:t>atau</a:t>
            </a:r>
            <a:r>
              <a:rPr lang="en-US" sz="2000" dirty="0">
                <a:solidFill>
                  <a:schemeClr val="tx1">
                    <a:alpha val="70000"/>
                  </a:schemeClr>
                </a:solidFill>
              </a:rPr>
              <a:t> </a:t>
            </a:r>
            <a:r>
              <a:rPr lang="en-US" sz="2000" dirty="0" err="1">
                <a:solidFill>
                  <a:schemeClr val="tx1">
                    <a:alpha val="70000"/>
                  </a:schemeClr>
                </a:solidFill>
              </a:rPr>
              <a:t>aplikasi</a:t>
            </a:r>
            <a:r>
              <a:rPr lang="en-US" sz="2000" dirty="0">
                <a:solidFill>
                  <a:schemeClr val="tx1">
                    <a:alpha val="70000"/>
                  </a:schemeClr>
                </a:solidFill>
              </a:rPr>
              <a:t> yang </a:t>
            </a:r>
            <a:r>
              <a:rPr lang="en-US" sz="2000" dirty="0" err="1">
                <a:solidFill>
                  <a:schemeClr val="tx1">
                    <a:alpha val="70000"/>
                  </a:schemeClr>
                </a:solidFill>
              </a:rPr>
              <a:t>dikembangkan</a:t>
            </a:r>
            <a:r>
              <a:rPr lang="en-US" sz="2000" dirty="0">
                <a:solidFill>
                  <a:schemeClr val="tx1">
                    <a:alpha val="70000"/>
                  </a:schemeClr>
                </a:solidFill>
              </a:rPr>
              <a:t> </a:t>
            </a:r>
            <a:r>
              <a:rPr lang="en-US" sz="2000" dirty="0" err="1">
                <a:solidFill>
                  <a:schemeClr val="tx1">
                    <a:alpha val="70000"/>
                  </a:schemeClr>
                </a:solidFill>
              </a:rPr>
              <a:t>dapat</a:t>
            </a:r>
            <a:r>
              <a:rPr lang="en-US" sz="2000" dirty="0">
                <a:solidFill>
                  <a:schemeClr val="tx1">
                    <a:alpha val="70000"/>
                  </a:schemeClr>
                </a:solidFill>
              </a:rPr>
              <a:t> </a:t>
            </a:r>
            <a:r>
              <a:rPr lang="en-US" sz="2000" dirty="0" err="1">
                <a:solidFill>
                  <a:schemeClr val="tx1">
                    <a:alpha val="70000"/>
                  </a:schemeClr>
                </a:solidFill>
              </a:rPr>
              <a:t>berjalan</a:t>
            </a:r>
            <a:r>
              <a:rPr lang="en-US" sz="2000" dirty="0">
                <a:solidFill>
                  <a:schemeClr val="tx1">
                    <a:alpha val="70000"/>
                  </a:schemeClr>
                </a:solidFill>
              </a:rPr>
              <a:t> </a:t>
            </a:r>
            <a:r>
              <a:rPr lang="en-US" sz="2000" dirty="0" err="1">
                <a:solidFill>
                  <a:schemeClr val="tx1">
                    <a:alpha val="70000"/>
                  </a:schemeClr>
                </a:solidFill>
              </a:rPr>
              <a:t>dengan</a:t>
            </a:r>
            <a:r>
              <a:rPr lang="en-US" sz="2000" dirty="0">
                <a:solidFill>
                  <a:schemeClr val="tx1">
                    <a:alpha val="70000"/>
                  </a:schemeClr>
                </a:solidFill>
              </a:rPr>
              <a:t> </a:t>
            </a:r>
            <a:r>
              <a:rPr lang="en-US" sz="2000" dirty="0" err="1">
                <a:solidFill>
                  <a:schemeClr val="tx1">
                    <a:alpha val="70000"/>
                  </a:schemeClr>
                </a:solidFill>
              </a:rPr>
              <a:t>lancar</a:t>
            </a:r>
            <a:r>
              <a:rPr lang="en-US" sz="2000" dirty="0">
                <a:solidFill>
                  <a:schemeClr val="tx1">
                    <a:alpha val="70000"/>
                  </a:schemeClr>
                </a:solidFill>
              </a:rPr>
              <a:t>. </a:t>
            </a:r>
            <a:r>
              <a:rPr lang="en-US" sz="2000" dirty="0" err="1">
                <a:solidFill>
                  <a:schemeClr val="tx1">
                    <a:alpha val="70000"/>
                  </a:schemeClr>
                </a:solidFill>
              </a:rPr>
              <a:t>Mereka</a:t>
            </a:r>
            <a:r>
              <a:rPr lang="en-US" sz="2000" dirty="0">
                <a:solidFill>
                  <a:schemeClr val="tx1">
                    <a:alpha val="70000"/>
                  </a:schemeClr>
                </a:solidFill>
              </a:rPr>
              <a:t> juga </a:t>
            </a:r>
            <a:r>
              <a:rPr lang="en-US" sz="2000" dirty="0" err="1">
                <a:solidFill>
                  <a:schemeClr val="tx1">
                    <a:alpha val="70000"/>
                  </a:schemeClr>
                </a:solidFill>
              </a:rPr>
              <a:t>mengumpulkan</a:t>
            </a:r>
            <a:r>
              <a:rPr lang="en-US" sz="2000" dirty="0">
                <a:solidFill>
                  <a:schemeClr val="tx1">
                    <a:alpha val="70000"/>
                  </a:schemeClr>
                </a:solidFill>
              </a:rPr>
              <a:t> data-data </a:t>
            </a:r>
            <a:r>
              <a:rPr lang="en-US" sz="2000" dirty="0" err="1">
                <a:solidFill>
                  <a:schemeClr val="tx1">
                    <a:alpha val="70000"/>
                  </a:schemeClr>
                </a:solidFill>
              </a:rPr>
              <a:t>penting</a:t>
            </a:r>
            <a:r>
              <a:rPr lang="en-US" sz="2000" dirty="0">
                <a:solidFill>
                  <a:schemeClr val="tx1">
                    <a:alpha val="70000"/>
                  </a:schemeClr>
                </a:solidFill>
              </a:rPr>
              <a:t> </a:t>
            </a:r>
            <a:r>
              <a:rPr lang="en-US" sz="2000" dirty="0" err="1">
                <a:solidFill>
                  <a:schemeClr val="tx1">
                    <a:alpha val="70000"/>
                  </a:schemeClr>
                </a:solidFill>
              </a:rPr>
              <a:t>dari</a:t>
            </a:r>
            <a:r>
              <a:rPr lang="en-US" sz="2000" dirty="0">
                <a:solidFill>
                  <a:schemeClr val="tx1">
                    <a:alpha val="70000"/>
                  </a:schemeClr>
                </a:solidFill>
              </a:rPr>
              <a:t> log, </a:t>
            </a:r>
            <a:r>
              <a:rPr lang="en-US" sz="2000" dirty="0" err="1">
                <a:solidFill>
                  <a:schemeClr val="tx1">
                    <a:alpha val="70000"/>
                  </a:schemeClr>
                </a:solidFill>
              </a:rPr>
              <a:t>analitik</a:t>
            </a:r>
            <a:r>
              <a:rPr lang="en-US" sz="2000" dirty="0">
                <a:solidFill>
                  <a:schemeClr val="tx1">
                    <a:alpha val="70000"/>
                  </a:schemeClr>
                </a:solidFill>
              </a:rPr>
              <a:t>, </a:t>
            </a:r>
            <a:r>
              <a:rPr lang="en-US" sz="2000" dirty="0" err="1">
                <a:solidFill>
                  <a:schemeClr val="tx1">
                    <a:alpha val="70000"/>
                  </a:schemeClr>
                </a:solidFill>
              </a:rPr>
              <a:t>sistem</a:t>
            </a:r>
            <a:r>
              <a:rPr lang="en-US" sz="2000" dirty="0">
                <a:solidFill>
                  <a:schemeClr val="tx1">
                    <a:alpha val="70000"/>
                  </a:schemeClr>
                </a:solidFill>
              </a:rPr>
              <a:t> monitoring, </a:t>
            </a:r>
            <a:r>
              <a:rPr lang="en-US" sz="2000" dirty="0" err="1">
                <a:solidFill>
                  <a:schemeClr val="tx1">
                    <a:alpha val="70000"/>
                  </a:schemeClr>
                </a:solidFill>
              </a:rPr>
              <a:t>serta</a:t>
            </a:r>
            <a:r>
              <a:rPr lang="en-US" sz="2000" dirty="0">
                <a:solidFill>
                  <a:schemeClr val="tx1">
                    <a:alpha val="70000"/>
                  </a:schemeClr>
                </a:solidFill>
              </a:rPr>
              <a:t> </a:t>
            </a:r>
            <a:r>
              <a:rPr lang="en-US" sz="2000" dirty="0" err="1">
                <a:solidFill>
                  <a:schemeClr val="tx1">
                    <a:alpha val="70000"/>
                  </a:schemeClr>
                </a:solidFill>
              </a:rPr>
              <a:t>melihat</a:t>
            </a:r>
            <a:r>
              <a:rPr lang="en-US" sz="2000" dirty="0">
                <a:solidFill>
                  <a:schemeClr val="tx1">
                    <a:alpha val="70000"/>
                  </a:schemeClr>
                </a:solidFill>
              </a:rPr>
              <a:t> feedback </a:t>
            </a:r>
            <a:r>
              <a:rPr lang="en-US" sz="2000" dirty="0" err="1">
                <a:solidFill>
                  <a:schemeClr val="tx1">
                    <a:alpha val="70000"/>
                  </a:schemeClr>
                </a:solidFill>
              </a:rPr>
              <a:t>dari</a:t>
            </a:r>
            <a:r>
              <a:rPr lang="en-US" sz="2000" dirty="0">
                <a:solidFill>
                  <a:schemeClr val="tx1">
                    <a:alpha val="70000"/>
                  </a:schemeClr>
                </a:solidFill>
              </a:rPr>
              <a:t> user </a:t>
            </a:r>
            <a:r>
              <a:rPr lang="en-US" sz="2000" dirty="0" err="1">
                <a:solidFill>
                  <a:schemeClr val="tx1">
                    <a:alpha val="70000"/>
                  </a:schemeClr>
                </a:solidFill>
              </a:rPr>
              <a:t>untuk</a:t>
            </a:r>
            <a:r>
              <a:rPr lang="en-US" sz="2000" dirty="0">
                <a:solidFill>
                  <a:schemeClr val="tx1">
                    <a:alpha val="70000"/>
                  </a:schemeClr>
                </a:solidFill>
              </a:rPr>
              <a:t> </a:t>
            </a:r>
            <a:r>
              <a:rPr lang="en-US" sz="2000" dirty="0" err="1">
                <a:solidFill>
                  <a:schemeClr val="tx1">
                    <a:alpha val="70000"/>
                  </a:schemeClr>
                </a:solidFill>
              </a:rPr>
              <a:t>mengetahui</a:t>
            </a:r>
            <a:r>
              <a:rPr lang="en-US" sz="2000" dirty="0">
                <a:solidFill>
                  <a:schemeClr val="tx1">
                    <a:alpha val="70000"/>
                  </a:schemeClr>
                </a:solidFill>
              </a:rPr>
              <a:t> </a:t>
            </a:r>
            <a:r>
              <a:rPr lang="en-US" sz="2000" dirty="0" err="1">
                <a:solidFill>
                  <a:schemeClr val="tx1">
                    <a:alpha val="70000"/>
                  </a:schemeClr>
                </a:solidFill>
              </a:rPr>
              <a:t>jika</a:t>
            </a:r>
            <a:r>
              <a:rPr lang="en-US" sz="2000" dirty="0">
                <a:solidFill>
                  <a:schemeClr val="tx1">
                    <a:alpha val="70000"/>
                  </a:schemeClr>
                </a:solidFill>
              </a:rPr>
              <a:t> </a:t>
            </a:r>
            <a:r>
              <a:rPr lang="en-US" sz="2000" dirty="0" err="1">
                <a:solidFill>
                  <a:schemeClr val="tx1">
                    <a:alpha val="70000"/>
                  </a:schemeClr>
                </a:solidFill>
              </a:rPr>
              <a:t>ada</a:t>
            </a:r>
            <a:r>
              <a:rPr lang="en-US" sz="2000" dirty="0">
                <a:solidFill>
                  <a:schemeClr val="tx1">
                    <a:alpha val="70000"/>
                  </a:schemeClr>
                </a:solidFill>
              </a:rPr>
              <a:t> </a:t>
            </a:r>
            <a:r>
              <a:rPr lang="en-US" sz="2000" dirty="0" err="1">
                <a:solidFill>
                  <a:schemeClr val="tx1">
                    <a:alpha val="70000"/>
                  </a:schemeClr>
                </a:solidFill>
              </a:rPr>
              <a:t>masalah</a:t>
            </a:r>
            <a:r>
              <a:rPr lang="en-US" sz="2000" dirty="0">
                <a:solidFill>
                  <a:schemeClr val="tx1">
                    <a:alpha val="70000"/>
                  </a:schemeClr>
                </a:solidFill>
              </a:rPr>
              <a:t> pada </a:t>
            </a:r>
            <a:r>
              <a:rPr lang="en-US" sz="2000" dirty="0" err="1">
                <a:solidFill>
                  <a:schemeClr val="tx1">
                    <a:alpha val="70000"/>
                  </a:schemeClr>
                </a:solidFill>
              </a:rPr>
              <a:t>kinerja</a:t>
            </a:r>
            <a:r>
              <a:rPr lang="en-US" sz="2000" dirty="0">
                <a:solidFill>
                  <a:schemeClr val="tx1">
                    <a:alpha val="70000"/>
                  </a:schemeClr>
                </a:solidFill>
              </a:rPr>
              <a:t> </a:t>
            </a:r>
            <a:r>
              <a:rPr lang="en-US" sz="2000" dirty="0" err="1">
                <a:solidFill>
                  <a:schemeClr val="tx1">
                    <a:alpha val="70000"/>
                  </a:schemeClr>
                </a:solidFill>
              </a:rPr>
              <a:t>aplikasi</a:t>
            </a:r>
            <a:r>
              <a:rPr lang="en-US" sz="2000" dirty="0">
                <a:solidFill>
                  <a:schemeClr val="tx1">
                    <a:alpha val="70000"/>
                  </a:schemeClr>
                </a:solidFill>
              </a:rPr>
              <a:t>. </a:t>
            </a:r>
            <a:r>
              <a:rPr lang="en-US" sz="2000" dirty="0" err="1">
                <a:solidFill>
                  <a:schemeClr val="tx1">
                    <a:alpha val="70000"/>
                  </a:schemeClr>
                </a:solidFill>
              </a:rPr>
              <a:t>Untuk</a:t>
            </a:r>
            <a:r>
              <a:rPr lang="en-US" sz="2000" dirty="0">
                <a:solidFill>
                  <a:schemeClr val="tx1">
                    <a:alpha val="70000"/>
                  </a:schemeClr>
                </a:solidFill>
              </a:rPr>
              <a:t> </a:t>
            </a:r>
            <a:r>
              <a:rPr lang="en-US" sz="2000" dirty="0" err="1">
                <a:solidFill>
                  <a:schemeClr val="tx1">
                    <a:alpha val="70000"/>
                  </a:schemeClr>
                </a:solidFill>
              </a:rPr>
              <a:t>membantu</a:t>
            </a:r>
            <a:r>
              <a:rPr lang="en-US" sz="2000" dirty="0">
                <a:solidFill>
                  <a:schemeClr val="tx1">
                    <a:alpha val="70000"/>
                  </a:schemeClr>
                </a:solidFill>
              </a:rPr>
              <a:t> monitoring </a:t>
            </a:r>
            <a:r>
              <a:rPr lang="en-US" sz="2000" dirty="0" err="1">
                <a:solidFill>
                  <a:schemeClr val="tx1">
                    <a:alpha val="70000"/>
                  </a:schemeClr>
                </a:solidFill>
              </a:rPr>
              <a:t>aplikasi</a:t>
            </a:r>
            <a:r>
              <a:rPr lang="en-US" sz="2000" dirty="0">
                <a:solidFill>
                  <a:schemeClr val="tx1">
                    <a:alpha val="70000"/>
                  </a:schemeClr>
                </a:solidFill>
              </a:rPr>
              <a:t> </a:t>
            </a:r>
            <a:r>
              <a:rPr lang="en-US" sz="2000" dirty="0" err="1">
                <a:solidFill>
                  <a:schemeClr val="tx1">
                    <a:alpha val="70000"/>
                  </a:schemeClr>
                </a:solidFill>
              </a:rPr>
              <a:t>tim</a:t>
            </a:r>
            <a:r>
              <a:rPr lang="en-US" sz="2000" dirty="0">
                <a:solidFill>
                  <a:schemeClr val="tx1">
                    <a:alpha val="70000"/>
                  </a:schemeClr>
                </a:solidFill>
              </a:rPr>
              <a:t> </a:t>
            </a:r>
            <a:r>
              <a:rPr lang="en-US" sz="2000" dirty="0" err="1">
                <a:solidFill>
                  <a:schemeClr val="tx1">
                    <a:alpha val="70000"/>
                  </a:schemeClr>
                </a:solidFill>
              </a:rPr>
              <a:t>dibantu</a:t>
            </a:r>
            <a:r>
              <a:rPr lang="en-US" sz="2000" dirty="0">
                <a:solidFill>
                  <a:schemeClr val="tx1">
                    <a:alpha val="70000"/>
                  </a:schemeClr>
                </a:solidFill>
              </a:rPr>
              <a:t> </a:t>
            </a:r>
            <a:r>
              <a:rPr lang="en-US" sz="2000" dirty="0" err="1">
                <a:solidFill>
                  <a:schemeClr val="tx1">
                    <a:alpha val="70000"/>
                  </a:schemeClr>
                </a:solidFill>
              </a:rPr>
              <a:t>dengan</a:t>
            </a:r>
            <a:r>
              <a:rPr lang="en-US" sz="2000" dirty="0">
                <a:solidFill>
                  <a:schemeClr val="tx1">
                    <a:alpha val="70000"/>
                  </a:schemeClr>
                </a:solidFill>
              </a:rPr>
              <a:t> tools AWS CloudWatch dan AWS Kinesis Data Firehose </a:t>
            </a:r>
            <a:r>
              <a:rPr lang="en-US" sz="2000" dirty="0" err="1">
                <a:solidFill>
                  <a:schemeClr val="tx1">
                    <a:alpha val="70000"/>
                  </a:schemeClr>
                </a:solidFill>
              </a:rPr>
              <a:t>sebagai</a:t>
            </a:r>
            <a:r>
              <a:rPr lang="en-US" sz="2000" dirty="0">
                <a:solidFill>
                  <a:schemeClr val="tx1">
                    <a:alpha val="70000"/>
                  </a:schemeClr>
                </a:solidFill>
              </a:rPr>
              <a:t> log. </a:t>
            </a:r>
          </a:p>
        </p:txBody>
      </p:sp>
      <p:sp>
        <p:nvSpPr>
          <p:cNvPr id="2" name="Title 1">
            <a:extLst>
              <a:ext uri="{FF2B5EF4-FFF2-40B4-BE49-F238E27FC236}">
                <a16:creationId xmlns:a16="http://schemas.microsoft.com/office/drawing/2014/main" id="{A3AD2CB3-202C-4007-9D0E-D570BF051E4A}"/>
              </a:ext>
            </a:extLst>
          </p:cNvPr>
          <p:cNvSpPr>
            <a:spLocks noGrp="1"/>
          </p:cNvSpPr>
          <p:nvPr>
            <p:ph type="title"/>
          </p:nvPr>
        </p:nvSpPr>
        <p:spPr>
          <a:xfrm>
            <a:off x="6096000" y="762000"/>
            <a:ext cx="5334000" cy="1524000"/>
          </a:xfrm>
        </p:spPr>
        <p:txBody>
          <a:bodyPr vert="horz" lIns="91440" tIns="45720" rIns="91440" bIns="45720" rtlCol="0" anchor="ctr">
            <a:normAutofit/>
          </a:bodyPr>
          <a:lstStyle/>
          <a:p>
            <a:r>
              <a:rPr lang="en-US" sz="3200"/>
              <a:t>Monitor </a:t>
            </a:r>
          </a:p>
        </p:txBody>
      </p:sp>
    </p:spTree>
    <p:extLst>
      <p:ext uri="{BB962C8B-B14F-4D97-AF65-F5344CB8AC3E}">
        <p14:creationId xmlns:p14="http://schemas.microsoft.com/office/powerpoint/2010/main" val="381157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4" name="Freeform: Shape 23">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6" name="Freeform: Shape 25">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28" name="Rectangle 27">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Content Placeholder 3" descr="Chart, sunburst chart&#10;&#10;Description automatically generated">
            <a:extLst>
              <a:ext uri="{FF2B5EF4-FFF2-40B4-BE49-F238E27FC236}">
                <a16:creationId xmlns:a16="http://schemas.microsoft.com/office/drawing/2014/main" id="{85BCE48D-B9E5-4882-9089-C1882E6940A0}"/>
              </a:ext>
            </a:extLst>
          </p:cNvPr>
          <p:cNvPicPr>
            <a:picLocks noGrp="1" noChangeAspect="1"/>
          </p:cNvPicPr>
          <p:nvPr>
            <p:ph idx="1"/>
          </p:nvPr>
        </p:nvPicPr>
        <p:blipFill rotWithShape="1">
          <a:blip r:embed="rId2"/>
          <a:srcRect t="125"/>
          <a:stretch/>
        </p:blipFill>
        <p:spPr>
          <a:xfrm>
            <a:off x="20" y="10"/>
            <a:ext cx="12207220" cy="6857990"/>
          </a:xfrm>
          <a:prstGeom prst="rect">
            <a:avLst/>
          </a:prstGeom>
        </p:spPr>
      </p:pic>
      <p:sp>
        <p:nvSpPr>
          <p:cNvPr id="30" name="Rectangle 29">
            <a:extLst>
              <a:ext uri="{FF2B5EF4-FFF2-40B4-BE49-F238E27FC236}">
                <a16:creationId xmlns:a16="http://schemas.microsoft.com/office/drawing/2014/main" id="{5E698B96-C345-4CAB-9657-02BD17A19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AE2B12-79D7-4C68-AA76-10D5A57CBFFF}"/>
              </a:ext>
            </a:extLst>
          </p:cNvPr>
          <p:cNvSpPr>
            <a:spLocks noGrp="1"/>
          </p:cNvSpPr>
          <p:nvPr>
            <p:ph type="title"/>
          </p:nvPr>
        </p:nvSpPr>
        <p:spPr>
          <a:xfrm>
            <a:off x="44172" y="1211450"/>
            <a:ext cx="3810000" cy="3048000"/>
          </a:xfrm>
        </p:spPr>
        <p:txBody>
          <a:bodyPr vert="horz" lIns="91440" tIns="45720" rIns="91440" bIns="45720" rtlCol="0" anchor="b">
            <a:normAutofit/>
          </a:bodyPr>
          <a:lstStyle/>
          <a:p>
            <a:r>
              <a:rPr lang="en-US" kern="1200">
                <a:latin typeface="+mj-lt"/>
                <a:ea typeface="+mj-ea"/>
                <a:cs typeface="+mj-cs"/>
              </a:rPr>
              <a:t>Tools yang Digunakan DevOps</a:t>
            </a:r>
          </a:p>
        </p:txBody>
      </p:sp>
    </p:spTree>
    <p:extLst>
      <p:ext uri="{BB962C8B-B14F-4D97-AF65-F5344CB8AC3E}">
        <p14:creationId xmlns:p14="http://schemas.microsoft.com/office/powerpoint/2010/main" val="2474920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CFCDE-2709-4E36-BF4F-0CFF12A1FF0C}"/>
              </a:ext>
            </a:extLst>
          </p:cNvPr>
          <p:cNvSpPr>
            <a:spLocks noGrp="1"/>
          </p:cNvSpPr>
          <p:nvPr>
            <p:ph type="title"/>
          </p:nvPr>
        </p:nvSpPr>
        <p:spPr>
          <a:xfrm>
            <a:off x="467532" y="142068"/>
            <a:ext cx="10668000" cy="1524000"/>
          </a:xfrm>
        </p:spPr>
        <p:txBody>
          <a:bodyPr/>
          <a:lstStyle/>
          <a:p>
            <a:r>
              <a:rPr lang="en-US" b="1" i="0" dirty="0">
                <a:solidFill>
                  <a:srgbClr val="C9D1D9"/>
                </a:solidFill>
                <a:effectLst/>
                <a:latin typeface="-apple-system"/>
              </a:rPr>
              <a:t>Source Code Management</a:t>
            </a:r>
            <a:endParaRPr lang="en-US" dirty="0"/>
          </a:p>
        </p:txBody>
      </p:sp>
      <p:sp>
        <p:nvSpPr>
          <p:cNvPr id="3" name="Content Placeholder 2">
            <a:extLst>
              <a:ext uri="{FF2B5EF4-FFF2-40B4-BE49-F238E27FC236}">
                <a16:creationId xmlns:a16="http://schemas.microsoft.com/office/drawing/2014/main" id="{768CF28A-AC3B-4DA6-BDB4-E8B3DE0EB9B7}"/>
              </a:ext>
            </a:extLst>
          </p:cNvPr>
          <p:cNvSpPr>
            <a:spLocks noGrp="1"/>
          </p:cNvSpPr>
          <p:nvPr>
            <p:ph idx="1"/>
          </p:nvPr>
        </p:nvSpPr>
        <p:spPr>
          <a:xfrm>
            <a:off x="762000" y="1402597"/>
            <a:ext cx="10668000" cy="3818083"/>
          </a:xfrm>
        </p:spPr>
        <p:txBody>
          <a:bodyPr>
            <a:normAutofit fontScale="77500" lnSpcReduction="20000"/>
          </a:bodyPr>
          <a:lstStyle/>
          <a:p>
            <a:pPr marL="0" indent="0" algn="l">
              <a:buNone/>
            </a:pPr>
            <a:r>
              <a:rPr lang="en-US" b="0" i="0" dirty="0" err="1">
                <a:solidFill>
                  <a:srgbClr val="C9D1D9"/>
                </a:solidFill>
                <a:effectLst/>
                <a:latin typeface="-apple-system"/>
              </a:rPr>
              <a:t>Dengan</a:t>
            </a:r>
            <a:r>
              <a:rPr lang="en-US" b="0" i="0" dirty="0">
                <a:solidFill>
                  <a:srgbClr val="C9D1D9"/>
                </a:solidFill>
                <a:effectLst/>
                <a:latin typeface="-apple-system"/>
              </a:rPr>
              <a:t> </a:t>
            </a:r>
            <a:r>
              <a:rPr lang="en-US" b="0" i="0" dirty="0" err="1">
                <a:solidFill>
                  <a:srgbClr val="C9D1D9"/>
                </a:solidFill>
                <a:effectLst/>
                <a:latin typeface="-apple-system"/>
              </a:rPr>
              <a:t>membuat</a:t>
            </a:r>
            <a:r>
              <a:rPr lang="en-US" b="0" i="0" dirty="0">
                <a:solidFill>
                  <a:srgbClr val="C9D1D9"/>
                </a:solidFill>
                <a:effectLst/>
                <a:latin typeface="-apple-system"/>
              </a:rPr>
              <a:t> repository pada source code management, </a:t>
            </a:r>
            <a:r>
              <a:rPr lang="en-US" b="0" i="0" dirty="0" err="1">
                <a:solidFill>
                  <a:srgbClr val="C9D1D9"/>
                </a:solidFill>
                <a:effectLst/>
                <a:latin typeface="-apple-system"/>
              </a:rPr>
              <a:t>antar</a:t>
            </a:r>
            <a:r>
              <a:rPr lang="en-US" b="0" i="0" dirty="0">
                <a:solidFill>
                  <a:srgbClr val="C9D1D9"/>
                </a:solidFill>
                <a:effectLst/>
                <a:latin typeface="-apple-system"/>
              </a:rPr>
              <a:t> developer </a:t>
            </a:r>
            <a:r>
              <a:rPr lang="en-US" b="0" i="0" dirty="0" err="1">
                <a:solidFill>
                  <a:srgbClr val="C9D1D9"/>
                </a:solidFill>
                <a:effectLst/>
                <a:latin typeface="-apple-system"/>
              </a:rPr>
              <a:t>dapat</a:t>
            </a:r>
            <a:r>
              <a:rPr lang="en-US" b="0" i="0" dirty="0">
                <a:solidFill>
                  <a:srgbClr val="C9D1D9"/>
                </a:solidFill>
                <a:effectLst/>
                <a:latin typeface="-apple-system"/>
              </a:rPr>
              <a:t> </a:t>
            </a:r>
            <a:r>
              <a:rPr lang="en-US" b="0" i="0" dirty="0" err="1">
                <a:solidFill>
                  <a:srgbClr val="C9D1D9"/>
                </a:solidFill>
                <a:effectLst/>
                <a:latin typeface="-apple-system"/>
              </a:rPr>
              <a:t>memeriksa</a:t>
            </a:r>
            <a:r>
              <a:rPr lang="en-US" b="0" i="0" dirty="0">
                <a:solidFill>
                  <a:srgbClr val="C9D1D9"/>
                </a:solidFill>
                <a:effectLst/>
                <a:latin typeface="-apple-system"/>
              </a:rPr>
              <a:t> dan </a:t>
            </a:r>
            <a:r>
              <a:rPr lang="en-US" b="0" i="0" dirty="0" err="1">
                <a:solidFill>
                  <a:srgbClr val="C9D1D9"/>
                </a:solidFill>
                <a:effectLst/>
                <a:latin typeface="-apple-system"/>
              </a:rPr>
              <a:t>mengubah</a:t>
            </a:r>
            <a:r>
              <a:rPr lang="en-US" b="0" i="0" dirty="0">
                <a:solidFill>
                  <a:srgbClr val="C9D1D9"/>
                </a:solidFill>
                <a:effectLst/>
                <a:latin typeface="-apple-system"/>
              </a:rPr>
              <a:t> </a:t>
            </a:r>
            <a:r>
              <a:rPr lang="en-US" b="0" i="0" dirty="0" err="1">
                <a:solidFill>
                  <a:srgbClr val="C9D1D9"/>
                </a:solidFill>
                <a:effectLst/>
                <a:latin typeface="-apple-system"/>
              </a:rPr>
              <a:t>kode</a:t>
            </a:r>
            <a:r>
              <a:rPr lang="en-US" b="0" i="0" dirty="0">
                <a:solidFill>
                  <a:srgbClr val="C9D1D9"/>
                </a:solidFill>
                <a:effectLst/>
                <a:latin typeface="-apple-system"/>
              </a:rPr>
              <a:t> </a:t>
            </a:r>
            <a:r>
              <a:rPr lang="en-US" b="0" i="0" dirty="0" err="1">
                <a:solidFill>
                  <a:srgbClr val="C9D1D9"/>
                </a:solidFill>
                <a:effectLst/>
                <a:latin typeface="-apple-system"/>
              </a:rPr>
              <a:t>tanpa</a:t>
            </a:r>
            <a:r>
              <a:rPr lang="en-US" b="0" i="0" dirty="0">
                <a:solidFill>
                  <a:srgbClr val="C9D1D9"/>
                </a:solidFill>
                <a:effectLst/>
                <a:latin typeface="-apple-system"/>
              </a:rPr>
              <a:t> </a:t>
            </a:r>
            <a:r>
              <a:rPr lang="en-US" b="0" i="0" dirty="0" err="1">
                <a:solidFill>
                  <a:srgbClr val="C9D1D9"/>
                </a:solidFill>
                <a:effectLst/>
                <a:latin typeface="-apple-system"/>
              </a:rPr>
              <a:t>perlu</a:t>
            </a:r>
            <a:r>
              <a:rPr lang="en-US" b="0" i="0" dirty="0">
                <a:solidFill>
                  <a:srgbClr val="C9D1D9"/>
                </a:solidFill>
                <a:effectLst/>
                <a:latin typeface="-apple-system"/>
              </a:rPr>
              <a:t> </a:t>
            </a:r>
            <a:r>
              <a:rPr lang="en-US" b="0" i="0" dirty="0" err="1">
                <a:solidFill>
                  <a:srgbClr val="C9D1D9"/>
                </a:solidFill>
                <a:effectLst/>
                <a:latin typeface="-apple-system"/>
              </a:rPr>
              <a:t>saling</a:t>
            </a:r>
            <a:r>
              <a:rPr lang="en-US" b="0" i="0" dirty="0">
                <a:solidFill>
                  <a:srgbClr val="C9D1D9"/>
                </a:solidFill>
                <a:effectLst/>
                <a:latin typeface="-apple-system"/>
              </a:rPr>
              <a:t> </a:t>
            </a:r>
            <a:r>
              <a:rPr lang="en-US" b="0" i="0" dirty="0" err="1">
                <a:solidFill>
                  <a:srgbClr val="C9D1D9"/>
                </a:solidFill>
                <a:effectLst/>
                <a:latin typeface="-apple-system"/>
              </a:rPr>
              <a:t>menulis</a:t>
            </a:r>
            <a:r>
              <a:rPr lang="en-US" b="0" i="0" dirty="0">
                <a:solidFill>
                  <a:srgbClr val="C9D1D9"/>
                </a:solidFill>
                <a:effectLst/>
                <a:latin typeface="-apple-system"/>
              </a:rPr>
              <a:t> </a:t>
            </a:r>
            <a:r>
              <a:rPr lang="en-US" b="0" i="0" dirty="0" err="1">
                <a:solidFill>
                  <a:srgbClr val="C9D1D9"/>
                </a:solidFill>
                <a:effectLst/>
                <a:latin typeface="-apple-system"/>
              </a:rPr>
              <a:t>satu</a:t>
            </a:r>
            <a:r>
              <a:rPr lang="en-US" b="0" i="0" dirty="0">
                <a:solidFill>
                  <a:srgbClr val="C9D1D9"/>
                </a:solidFill>
                <a:effectLst/>
                <a:latin typeface="-apple-system"/>
              </a:rPr>
              <a:t> </a:t>
            </a:r>
            <a:r>
              <a:rPr lang="en-US" b="0" i="0" dirty="0" err="1">
                <a:solidFill>
                  <a:srgbClr val="C9D1D9"/>
                </a:solidFill>
                <a:effectLst/>
                <a:latin typeface="-apple-system"/>
              </a:rPr>
              <a:t>sama</a:t>
            </a:r>
            <a:r>
              <a:rPr lang="en-US" b="0" i="0" dirty="0">
                <a:solidFill>
                  <a:srgbClr val="C9D1D9"/>
                </a:solidFill>
                <a:effectLst/>
                <a:latin typeface="-apple-system"/>
              </a:rPr>
              <a:t> </a:t>
            </a:r>
            <a:r>
              <a:rPr lang="en-US" b="0" i="0" dirty="0" err="1">
                <a:solidFill>
                  <a:srgbClr val="C9D1D9"/>
                </a:solidFill>
                <a:effectLst/>
                <a:latin typeface="-apple-system"/>
              </a:rPr>
              <a:t>lainnya</a:t>
            </a:r>
            <a:r>
              <a:rPr lang="en-US" b="0" i="0" dirty="0">
                <a:solidFill>
                  <a:srgbClr val="C9D1D9"/>
                </a:solidFill>
                <a:effectLst/>
                <a:latin typeface="-apple-system"/>
              </a:rPr>
              <a:t>. </a:t>
            </a:r>
            <a:r>
              <a:rPr lang="en-US" b="0" i="0" dirty="0" err="1">
                <a:solidFill>
                  <a:srgbClr val="C9D1D9"/>
                </a:solidFill>
                <a:effectLst/>
                <a:latin typeface="-apple-system"/>
              </a:rPr>
              <a:t>digunakan</a:t>
            </a:r>
            <a:r>
              <a:rPr lang="en-US" b="0" i="0" dirty="0">
                <a:solidFill>
                  <a:srgbClr val="C9D1D9"/>
                </a:solidFill>
                <a:effectLst/>
                <a:latin typeface="-apple-system"/>
              </a:rPr>
              <a:t> </a:t>
            </a:r>
            <a:r>
              <a:rPr lang="en-US" b="0" i="0" dirty="0" err="1">
                <a:solidFill>
                  <a:srgbClr val="C9D1D9"/>
                </a:solidFill>
                <a:effectLst/>
                <a:latin typeface="-apple-system"/>
              </a:rPr>
              <a:t>untuk</a:t>
            </a:r>
            <a:r>
              <a:rPr lang="en-US" b="0" i="0" dirty="0">
                <a:solidFill>
                  <a:srgbClr val="C9D1D9"/>
                </a:solidFill>
                <a:effectLst/>
                <a:latin typeface="-apple-system"/>
              </a:rPr>
              <a:t> </a:t>
            </a:r>
            <a:r>
              <a:rPr lang="en-US" b="0" i="0" dirty="0" err="1">
                <a:solidFill>
                  <a:srgbClr val="C9D1D9"/>
                </a:solidFill>
                <a:effectLst/>
                <a:latin typeface="-apple-system"/>
              </a:rPr>
              <a:t>melacak</a:t>
            </a:r>
            <a:r>
              <a:rPr lang="en-US" b="0" i="0" dirty="0">
                <a:solidFill>
                  <a:srgbClr val="C9D1D9"/>
                </a:solidFill>
                <a:effectLst/>
                <a:latin typeface="-apple-system"/>
              </a:rPr>
              <a:t> </a:t>
            </a:r>
            <a:r>
              <a:rPr lang="en-US" b="0" i="0" dirty="0" err="1">
                <a:solidFill>
                  <a:srgbClr val="C9D1D9"/>
                </a:solidFill>
                <a:effectLst/>
                <a:latin typeface="-apple-system"/>
              </a:rPr>
              <a:t>modifikasi</a:t>
            </a:r>
            <a:r>
              <a:rPr lang="en-US" b="0" i="0" dirty="0">
                <a:solidFill>
                  <a:srgbClr val="C9D1D9"/>
                </a:solidFill>
                <a:effectLst/>
                <a:latin typeface="-apple-system"/>
              </a:rPr>
              <a:t> </a:t>
            </a:r>
            <a:r>
              <a:rPr lang="en-US" b="0" i="0" dirty="0" err="1">
                <a:solidFill>
                  <a:srgbClr val="C9D1D9"/>
                </a:solidFill>
                <a:effectLst/>
                <a:latin typeface="-apple-system"/>
              </a:rPr>
              <a:t>ke</a:t>
            </a:r>
            <a:r>
              <a:rPr lang="en-US" b="0" i="0" dirty="0">
                <a:solidFill>
                  <a:srgbClr val="C9D1D9"/>
                </a:solidFill>
                <a:effectLst/>
                <a:latin typeface="-apple-system"/>
              </a:rPr>
              <a:t> </a:t>
            </a:r>
            <a:r>
              <a:rPr lang="en-US" b="0" i="0" dirty="0" err="1">
                <a:solidFill>
                  <a:srgbClr val="C9D1D9"/>
                </a:solidFill>
                <a:effectLst/>
                <a:latin typeface="-apple-system"/>
              </a:rPr>
              <a:t>repositori</a:t>
            </a:r>
            <a:r>
              <a:rPr lang="en-US" b="0" i="0" dirty="0">
                <a:solidFill>
                  <a:srgbClr val="C9D1D9"/>
                </a:solidFill>
                <a:effectLst/>
                <a:latin typeface="-apple-system"/>
              </a:rPr>
              <a:t> </a:t>
            </a:r>
            <a:r>
              <a:rPr lang="en-US" b="0" i="0" dirty="0" err="1">
                <a:solidFill>
                  <a:srgbClr val="C9D1D9"/>
                </a:solidFill>
                <a:effectLst/>
                <a:latin typeface="-apple-system"/>
              </a:rPr>
              <a:t>kode</a:t>
            </a:r>
            <a:r>
              <a:rPr lang="en-US" b="0" i="0" dirty="0">
                <a:solidFill>
                  <a:srgbClr val="C9D1D9"/>
                </a:solidFill>
                <a:effectLst/>
                <a:latin typeface="-apple-system"/>
              </a:rPr>
              <a:t> </a:t>
            </a:r>
            <a:r>
              <a:rPr lang="en-US" b="0" i="0" dirty="0" err="1">
                <a:solidFill>
                  <a:srgbClr val="C9D1D9"/>
                </a:solidFill>
                <a:effectLst/>
                <a:latin typeface="-apple-system"/>
              </a:rPr>
              <a:t>sumber</a:t>
            </a:r>
            <a:r>
              <a:rPr lang="en-US" b="0" i="0" dirty="0">
                <a:solidFill>
                  <a:srgbClr val="C9D1D9"/>
                </a:solidFill>
                <a:effectLst/>
                <a:latin typeface="-apple-system"/>
              </a:rPr>
              <a:t>. SCM </a:t>
            </a:r>
            <a:r>
              <a:rPr lang="en-US" b="0" i="0" dirty="0" err="1">
                <a:solidFill>
                  <a:srgbClr val="C9D1D9"/>
                </a:solidFill>
                <a:effectLst/>
                <a:latin typeface="-apple-system"/>
              </a:rPr>
              <a:t>melacak</a:t>
            </a:r>
            <a:r>
              <a:rPr lang="en-US" b="0" i="0" dirty="0">
                <a:solidFill>
                  <a:srgbClr val="C9D1D9"/>
                </a:solidFill>
                <a:effectLst/>
                <a:latin typeface="-apple-system"/>
              </a:rPr>
              <a:t> </a:t>
            </a:r>
            <a:r>
              <a:rPr lang="en-US" b="0" i="0" dirty="0" err="1">
                <a:solidFill>
                  <a:srgbClr val="C9D1D9"/>
                </a:solidFill>
                <a:effectLst/>
                <a:latin typeface="-apple-system"/>
              </a:rPr>
              <a:t>riwayat</a:t>
            </a:r>
            <a:r>
              <a:rPr lang="en-US" b="0" i="0" dirty="0">
                <a:solidFill>
                  <a:srgbClr val="C9D1D9"/>
                </a:solidFill>
                <a:effectLst/>
                <a:latin typeface="-apple-system"/>
              </a:rPr>
              <a:t> </a:t>
            </a:r>
            <a:r>
              <a:rPr lang="en-US" b="0" i="0" dirty="0" err="1">
                <a:solidFill>
                  <a:srgbClr val="C9D1D9"/>
                </a:solidFill>
                <a:effectLst/>
                <a:latin typeface="-apple-system"/>
              </a:rPr>
              <a:t>perubahan</a:t>
            </a:r>
            <a:r>
              <a:rPr lang="en-US" b="0" i="0" dirty="0">
                <a:solidFill>
                  <a:srgbClr val="C9D1D9"/>
                </a:solidFill>
                <a:effectLst/>
                <a:latin typeface="-apple-system"/>
              </a:rPr>
              <a:t> yang </a:t>
            </a:r>
            <a:r>
              <a:rPr lang="en-US" b="0" i="0" dirty="0" err="1">
                <a:solidFill>
                  <a:srgbClr val="C9D1D9"/>
                </a:solidFill>
                <a:effectLst/>
                <a:latin typeface="-apple-system"/>
              </a:rPr>
              <a:t>berjalan</a:t>
            </a:r>
            <a:r>
              <a:rPr lang="en-US" b="0" i="0" dirty="0">
                <a:solidFill>
                  <a:srgbClr val="C9D1D9"/>
                </a:solidFill>
                <a:effectLst/>
                <a:latin typeface="-apple-system"/>
              </a:rPr>
              <a:t> </a:t>
            </a:r>
            <a:r>
              <a:rPr lang="en-US" b="0" i="0" dirty="0" err="1">
                <a:solidFill>
                  <a:srgbClr val="C9D1D9"/>
                </a:solidFill>
                <a:effectLst/>
                <a:latin typeface="-apple-system"/>
              </a:rPr>
              <a:t>ke</a:t>
            </a:r>
            <a:r>
              <a:rPr lang="en-US" b="0" i="0" dirty="0">
                <a:solidFill>
                  <a:srgbClr val="C9D1D9"/>
                </a:solidFill>
                <a:effectLst/>
                <a:latin typeface="-apple-system"/>
              </a:rPr>
              <a:t> basis </a:t>
            </a:r>
            <a:r>
              <a:rPr lang="en-US" b="0" i="0" dirty="0" err="1">
                <a:solidFill>
                  <a:srgbClr val="C9D1D9"/>
                </a:solidFill>
                <a:effectLst/>
                <a:latin typeface="-apple-system"/>
              </a:rPr>
              <a:t>kode</a:t>
            </a:r>
            <a:r>
              <a:rPr lang="en-US" b="0" i="0" dirty="0">
                <a:solidFill>
                  <a:srgbClr val="C9D1D9"/>
                </a:solidFill>
                <a:effectLst/>
                <a:latin typeface="-apple-system"/>
              </a:rPr>
              <a:t> dan </a:t>
            </a:r>
            <a:r>
              <a:rPr lang="en-US" b="0" i="0" dirty="0" err="1">
                <a:solidFill>
                  <a:srgbClr val="C9D1D9"/>
                </a:solidFill>
                <a:effectLst/>
                <a:latin typeface="-apple-system"/>
              </a:rPr>
              <a:t>membantu</a:t>
            </a:r>
            <a:r>
              <a:rPr lang="en-US" b="0" i="0" dirty="0">
                <a:solidFill>
                  <a:srgbClr val="C9D1D9"/>
                </a:solidFill>
                <a:effectLst/>
                <a:latin typeface="-apple-system"/>
              </a:rPr>
              <a:t> </a:t>
            </a:r>
            <a:r>
              <a:rPr lang="en-US" b="0" i="0" dirty="0" err="1">
                <a:solidFill>
                  <a:srgbClr val="C9D1D9"/>
                </a:solidFill>
                <a:effectLst/>
                <a:latin typeface="-apple-system"/>
              </a:rPr>
              <a:t>menyelesaikan</a:t>
            </a:r>
            <a:r>
              <a:rPr lang="en-US" b="0" i="0" dirty="0">
                <a:solidFill>
                  <a:srgbClr val="C9D1D9"/>
                </a:solidFill>
                <a:effectLst/>
                <a:latin typeface="-apple-system"/>
              </a:rPr>
              <a:t> </a:t>
            </a:r>
            <a:r>
              <a:rPr lang="en-US" b="0" i="0" dirty="0" err="1">
                <a:solidFill>
                  <a:srgbClr val="C9D1D9"/>
                </a:solidFill>
                <a:effectLst/>
                <a:latin typeface="-apple-system"/>
              </a:rPr>
              <a:t>konflik</a:t>
            </a:r>
            <a:r>
              <a:rPr lang="en-US" b="0" i="0" dirty="0">
                <a:solidFill>
                  <a:srgbClr val="C9D1D9"/>
                </a:solidFill>
                <a:effectLst/>
                <a:latin typeface="-apple-system"/>
              </a:rPr>
              <a:t> </a:t>
            </a:r>
            <a:r>
              <a:rPr lang="en-US" b="0" i="0" dirty="0" err="1">
                <a:solidFill>
                  <a:srgbClr val="C9D1D9"/>
                </a:solidFill>
                <a:effectLst/>
                <a:latin typeface="-apple-system"/>
              </a:rPr>
              <a:t>saat</a:t>
            </a:r>
            <a:r>
              <a:rPr lang="en-US" b="0" i="0" dirty="0">
                <a:solidFill>
                  <a:srgbClr val="C9D1D9"/>
                </a:solidFill>
                <a:effectLst/>
                <a:latin typeface="-apple-system"/>
              </a:rPr>
              <a:t> </a:t>
            </a:r>
            <a:r>
              <a:rPr lang="en-US" b="0" i="0" dirty="0" err="1">
                <a:solidFill>
                  <a:srgbClr val="C9D1D9"/>
                </a:solidFill>
                <a:effectLst/>
                <a:latin typeface="-apple-system"/>
              </a:rPr>
              <a:t>menggabungkan</a:t>
            </a:r>
            <a:r>
              <a:rPr lang="en-US" b="0" i="0" dirty="0">
                <a:solidFill>
                  <a:srgbClr val="C9D1D9"/>
                </a:solidFill>
                <a:effectLst/>
                <a:latin typeface="-apple-system"/>
              </a:rPr>
              <a:t> </a:t>
            </a:r>
            <a:r>
              <a:rPr lang="en-US" b="0" i="0" dirty="0" err="1">
                <a:solidFill>
                  <a:srgbClr val="C9D1D9"/>
                </a:solidFill>
                <a:effectLst/>
                <a:latin typeface="-apple-system"/>
              </a:rPr>
              <a:t>pembaruan</a:t>
            </a:r>
            <a:r>
              <a:rPr lang="en-US" b="0" i="0" dirty="0">
                <a:solidFill>
                  <a:srgbClr val="C9D1D9"/>
                </a:solidFill>
                <a:effectLst/>
                <a:latin typeface="-apple-system"/>
              </a:rPr>
              <a:t> </a:t>
            </a:r>
            <a:r>
              <a:rPr lang="en-US" b="0" i="0" dirty="0" err="1">
                <a:solidFill>
                  <a:srgbClr val="C9D1D9"/>
                </a:solidFill>
                <a:effectLst/>
                <a:latin typeface="-apple-system"/>
              </a:rPr>
              <a:t>dari</a:t>
            </a:r>
            <a:r>
              <a:rPr lang="en-US" b="0" i="0" dirty="0">
                <a:solidFill>
                  <a:srgbClr val="C9D1D9"/>
                </a:solidFill>
                <a:effectLst/>
                <a:latin typeface="-apple-system"/>
              </a:rPr>
              <a:t> </a:t>
            </a:r>
            <a:r>
              <a:rPr lang="en-US" b="0" i="0" dirty="0" err="1">
                <a:solidFill>
                  <a:srgbClr val="C9D1D9"/>
                </a:solidFill>
                <a:effectLst/>
                <a:latin typeface="-apple-system"/>
              </a:rPr>
              <a:t>beberapa</a:t>
            </a:r>
            <a:r>
              <a:rPr lang="en-US" b="0" i="0" dirty="0">
                <a:solidFill>
                  <a:srgbClr val="C9D1D9"/>
                </a:solidFill>
                <a:effectLst/>
                <a:latin typeface="-apple-system"/>
              </a:rPr>
              <a:t> </a:t>
            </a:r>
            <a:r>
              <a:rPr lang="en-US" b="0" i="0" dirty="0" err="1">
                <a:solidFill>
                  <a:srgbClr val="C9D1D9"/>
                </a:solidFill>
                <a:effectLst/>
                <a:latin typeface="-apple-system"/>
              </a:rPr>
              <a:t>kontributor</a:t>
            </a:r>
            <a:r>
              <a:rPr lang="en-US" b="0" i="0" dirty="0">
                <a:solidFill>
                  <a:srgbClr val="C9D1D9"/>
                </a:solidFill>
                <a:effectLst/>
                <a:latin typeface="-apple-system"/>
              </a:rPr>
              <a:t>. SCM juga </a:t>
            </a:r>
            <a:r>
              <a:rPr lang="en-US" b="0" i="0" dirty="0" err="1">
                <a:solidFill>
                  <a:srgbClr val="C9D1D9"/>
                </a:solidFill>
                <a:effectLst/>
                <a:latin typeface="-apple-system"/>
              </a:rPr>
              <a:t>identik</a:t>
            </a:r>
            <a:r>
              <a:rPr lang="en-US" b="0" i="0" dirty="0">
                <a:solidFill>
                  <a:srgbClr val="C9D1D9"/>
                </a:solidFill>
                <a:effectLst/>
                <a:latin typeface="-apple-system"/>
              </a:rPr>
              <a:t> </a:t>
            </a:r>
            <a:r>
              <a:rPr lang="en-US" b="0" i="0" dirty="0" err="1">
                <a:solidFill>
                  <a:srgbClr val="C9D1D9"/>
                </a:solidFill>
                <a:effectLst/>
                <a:latin typeface="-apple-system"/>
              </a:rPr>
              <a:t>dengan</a:t>
            </a:r>
            <a:r>
              <a:rPr lang="en-US" b="0" i="0" dirty="0">
                <a:solidFill>
                  <a:srgbClr val="C9D1D9"/>
                </a:solidFill>
                <a:effectLst/>
                <a:latin typeface="-apple-system"/>
              </a:rPr>
              <a:t> Version control. Ketika </a:t>
            </a:r>
            <a:r>
              <a:rPr lang="en-US" b="0" i="0" dirty="0" err="1">
                <a:solidFill>
                  <a:srgbClr val="C9D1D9"/>
                </a:solidFill>
                <a:effectLst/>
                <a:latin typeface="-apple-system"/>
              </a:rPr>
              <a:t>beberapa</a:t>
            </a:r>
            <a:r>
              <a:rPr lang="en-US" b="0" i="0" dirty="0">
                <a:solidFill>
                  <a:srgbClr val="C9D1D9"/>
                </a:solidFill>
                <a:effectLst/>
                <a:latin typeface="-apple-system"/>
              </a:rPr>
              <a:t> </a:t>
            </a:r>
            <a:r>
              <a:rPr lang="en-US" b="0" i="0" dirty="0" err="1">
                <a:solidFill>
                  <a:srgbClr val="C9D1D9"/>
                </a:solidFill>
                <a:effectLst/>
                <a:latin typeface="-apple-system"/>
              </a:rPr>
              <a:t>pengembang</a:t>
            </a:r>
            <a:r>
              <a:rPr lang="en-US" b="0" i="0" dirty="0">
                <a:solidFill>
                  <a:srgbClr val="C9D1D9"/>
                </a:solidFill>
                <a:effectLst/>
                <a:latin typeface="-apple-system"/>
              </a:rPr>
              <a:t> </a:t>
            </a:r>
            <a:r>
              <a:rPr lang="en-US" b="0" i="0" dirty="0" err="1">
                <a:solidFill>
                  <a:srgbClr val="C9D1D9"/>
                </a:solidFill>
                <a:effectLst/>
                <a:latin typeface="-apple-system"/>
              </a:rPr>
              <a:t>bekerja</a:t>
            </a:r>
            <a:r>
              <a:rPr lang="en-US" b="0" i="0" dirty="0">
                <a:solidFill>
                  <a:srgbClr val="C9D1D9"/>
                </a:solidFill>
                <a:effectLst/>
                <a:latin typeface="-apple-system"/>
              </a:rPr>
              <a:t> </a:t>
            </a:r>
            <a:r>
              <a:rPr lang="en-US" b="0" i="0" dirty="0" err="1">
                <a:solidFill>
                  <a:srgbClr val="C9D1D9"/>
                </a:solidFill>
                <a:effectLst/>
                <a:latin typeface="-apple-system"/>
              </a:rPr>
              <a:t>dalam</a:t>
            </a:r>
            <a:r>
              <a:rPr lang="en-US" b="0" i="0" dirty="0">
                <a:solidFill>
                  <a:srgbClr val="C9D1D9"/>
                </a:solidFill>
                <a:effectLst/>
                <a:latin typeface="-apple-system"/>
              </a:rPr>
              <a:t> basis </a:t>
            </a:r>
            <a:r>
              <a:rPr lang="en-US" b="0" i="0" dirty="0" err="1">
                <a:solidFill>
                  <a:srgbClr val="C9D1D9"/>
                </a:solidFill>
                <a:effectLst/>
                <a:latin typeface="-apple-system"/>
              </a:rPr>
              <a:t>kode</a:t>
            </a:r>
            <a:r>
              <a:rPr lang="en-US" b="0" i="0" dirty="0">
                <a:solidFill>
                  <a:srgbClr val="C9D1D9"/>
                </a:solidFill>
                <a:effectLst/>
                <a:latin typeface="-apple-system"/>
              </a:rPr>
              <a:t> </a:t>
            </a:r>
            <a:r>
              <a:rPr lang="en-US" b="0" i="0" dirty="0" err="1">
                <a:solidFill>
                  <a:srgbClr val="C9D1D9"/>
                </a:solidFill>
                <a:effectLst/>
                <a:latin typeface="-apple-system"/>
              </a:rPr>
              <a:t>bersama</a:t>
            </a:r>
            <a:r>
              <a:rPr lang="en-US" b="0" i="0" dirty="0">
                <a:solidFill>
                  <a:srgbClr val="C9D1D9"/>
                </a:solidFill>
                <a:effectLst/>
                <a:latin typeface="-apple-system"/>
              </a:rPr>
              <a:t>, </a:t>
            </a:r>
            <a:r>
              <a:rPr lang="en-US" b="0" i="0" dirty="0" err="1">
                <a:solidFill>
                  <a:srgbClr val="C9D1D9"/>
                </a:solidFill>
                <a:effectLst/>
                <a:latin typeface="-apple-system"/>
              </a:rPr>
              <a:t>adalah</a:t>
            </a:r>
            <a:r>
              <a:rPr lang="en-US" b="0" i="0" dirty="0">
                <a:solidFill>
                  <a:srgbClr val="C9D1D9"/>
                </a:solidFill>
                <a:effectLst/>
                <a:latin typeface="-apple-system"/>
              </a:rPr>
              <a:t> </a:t>
            </a:r>
            <a:r>
              <a:rPr lang="en-US" b="0" i="0" dirty="0" err="1">
                <a:solidFill>
                  <a:srgbClr val="C9D1D9"/>
                </a:solidFill>
                <a:effectLst/>
                <a:latin typeface="-apple-system"/>
              </a:rPr>
              <a:t>hal</a:t>
            </a:r>
            <a:r>
              <a:rPr lang="en-US" b="0" i="0" dirty="0">
                <a:solidFill>
                  <a:srgbClr val="C9D1D9"/>
                </a:solidFill>
                <a:effectLst/>
                <a:latin typeface="-apple-system"/>
              </a:rPr>
              <a:t> yang </a:t>
            </a:r>
            <a:r>
              <a:rPr lang="en-US" b="0" i="0" dirty="0" err="1">
                <a:solidFill>
                  <a:srgbClr val="C9D1D9"/>
                </a:solidFill>
                <a:effectLst/>
                <a:latin typeface="-apple-system"/>
              </a:rPr>
              <a:t>biasa</a:t>
            </a:r>
            <a:r>
              <a:rPr lang="en-US" b="0" i="0" dirty="0">
                <a:solidFill>
                  <a:srgbClr val="C9D1D9"/>
                </a:solidFill>
                <a:effectLst/>
                <a:latin typeface="-apple-system"/>
              </a:rPr>
              <a:t> </a:t>
            </a:r>
            <a:r>
              <a:rPr lang="en-US" b="0" i="0" dirty="0" err="1">
                <a:solidFill>
                  <a:srgbClr val="C9D1D9"/>
                </a:solidFill>
                <a:effectLst/>
                <a:latin typeface="-apple-system"/>
              </a:rPr>
              <a:t>terjadi</a:t>
            </a:r>
            <a:r>
              <a:rPr lang="en-US" b="0" i="0" dirty="0">
                <a:solidFill>
                  <a:srgbClr val="C9D1D9"/>
                </a:solidFill>
                <a:effectLst/>
                <a:latin typeface="-apple-system"/>
              </a:rPr>
              <a:t> </a:t>
            </a:r>
            <a:r>
              <a:rPr lang="en-US" b="0" i="0" dirty="0" err="1">
                <a:solidFill>
                  <a:srgbClr val="C9D1D9"/>
                </a:solidFill>
                <a:effectLst/>
                <a:latin typeface="-apple-system"/>
              </a:rPr>
              <a:t>untuk</a:t>
            </a:r>
            <a:r>
              <a:rPr lang="en-US" b="0" i="0" dirty="0">
                <a:solidFill>
                  <a:srgbClr val="C9D1D9"/>
                </a:solidFill>
                <a:effectLst/>
                <a:latin typeface="-apple-system"/>
              </a:rPr>
              <a:t> </a:t>
            </a:r>
            <a:r>
              <a:rPr lang="en-US" b="0" i="0" dirty="0" err="1">
                <a:solidFill>
                  <a:srgbClr val="C9D1D9"/>
                </a:solidFill>
                <a:effectLst/>
                <a:latin typeface="-apple-system"/>
              </a:rPr>
              <a:t>mengedit</a:t>
            </a:r>
            <a:r>
              <a:rPr lang="en-US" b="0" i="0" dirty="0">
                <a:solidFill>
                  <a:srgbClr val="C9D1D9"/>
                </a:solidFill>
                <a:effectLst/>
                <a:latin typeface="-apple-system"/>
              </a:rPr>
              <a:t> </a:t>
            </a:r>
            <a:r>
              <a:rPr lang="en-US" b="0" i="0" dirty="0" err="1">
                <a:solidFill>
                  <a:srgbClr val="C9D1D9"/>
                </a:solidFill>
                <a:effectLst/>
                <a:latin typeface="-apple-system"/>
              </a:rPr>
              <a:t>bagian</a:t>
            </a:r>
            <a:r>
              <a:rPr lang="en-US" b="0" i="0" dirty="0">
                <a:solidFill>
                  <a:srgbClr val="C9D1D9"/>
                </a:solidFill>
                <a:effectLst/>
                <a:latin typeface="-apple-system"/>
              </a:rPr>
              <a:t> </a:t>
            </a:r>
            <a:r>
              <a:rPr lang="en-US" b="0" i="0" dirty="0" err="1">
                <a:solidFill>
                  <a:srgbClr val="C9D1D9"/>
                </a:solidFill>
                <a:effectLst/>
                <a:latin typeface="-apple-system"/>
              </a:rPr>
              <a:t>kode</a:t>
            </a:r>
            <a:r>
              <a:rPr lang="en-US" b="0" i="0" dirty="0">
                <a:solidFill>
                  <a:srgbClr val="C9D1D9"/>
                </a:solidFill>
                <a:effectLst/>
                <a:latin typeface="-apple-system"/>
              </a:rPr>
              <a:t> yang </a:t>
            </a:r>
            <a:r>
              <a:rPr lang="en-US" b="0" i="0" dirty="0" err="1">
                <a:solidFill>
                  <a:srgbClr val="C9D1D9"/>
                </a:solidFill>
                <a:effectLst/>
                <a:latin typeface="-apple-system"/>
              </a:rPr>
              <a:t>dibagikan</a:t>
            </a:r>
            <a:r>
              <a:rPr lang="en-US" b="0" i="0" dirty="0">
                <a:solidFill>
                  <a:srgbClr val="C9D1D9"/>
                </a:solidFill>
                <a:effectLst/>
                <a:latin typeface="-apple-system"/>
              </a:rPr>
              <a:t>. Source control </a:t>
            </a:r>
            <a:r>
              <a:rPr lang="en-US" b="0" i="0" dirty="0" err="1">
                <a:solidFill>
                  <a:srgbClr val="C9D1D9"/>
                </a:solidFill>
                <a:effectLst/>
                <a:latin typeface="-apple-system"/>
              </a:rPr>
              <a:t>ini</a:t>
            </a:r>
            <a:r>
              <a:rPr lang="en-US" b="0" i="0" dirty="0">
                <a:solidFill>
                  <a:srgbClr val="C9D1D9"/>
                </a:solidFill>
                <a:effectLst/>
                <a:latin typeface="-apple-system"/>
              </a:rPr>
              <a:t> </a:t>
            </a:r>
            <a:r>
              <a:rPr lang="en-US" b="0" i="0" dirty="0" err="1">
                <a:solidFill>
                  <a:srgbClr val="C9D1D9"/>
                </a:solidFill>
                <a:effectLst/>
                <a:latin typeface="-apple-system"/>
              </a:rPr>
              <a:t>sendiri</a:t>
            </a:r>
            <a:r>
              <a:rPr lang="en-US" b="0" i="0" dirty="0">
                <a:solidFill>
                  <a:srgbClr val="C9D1D9"/>
                </a:solidFill>
                <a:effectLst/>
                <a:latin typeface="-apple-system"/>
              </a:rPr>
              <a:t> </a:t>
            </a:r>
            <a:r>
              <a:rPr lang="en-US" b="0" i="0" dirty="0" err="1">
                <a:solidFill>
                  <a:srgbClr val="C9D1D9"/>
                </a:solidFill>
                <a:effectLst/>
                <a:latin typeface="-apple-system"/>
              </a:rPr>
              <a:t>merupakan</a:t>
            </a:r>
            <a:r>
              <a:rPr lang="en-US" b="0" i="0" dirty="0">
                <a:solidFill>
                  <a:srgbClr val="C9D1D9"/>
                </a:solidFill>
                <a:effectLst/>
                <a:latin typeface="-apple-system"/>
              </a:rPr>
              <a:t> </a:t>
            </a:r>
            <a:r>
              <a:rPr lang="en-US" b="0" i="0" dirty="0" err="1">
                <a:solidFill>
                  <a:srgbClr val="C9D1D9"/>
                </a:solidFill>
                <a:effectLst/>
                <a:latin typeface="-apple-system"/>
              </a:rPr>
              <a:t>komponen</a:t>
            </a:r>
            <a:r>
              <a:rPr lang="en-US" b="0" i="0" dirty="0">
                <a:solidFill>
                  <a:srgbClr val="C9D1D9"/>
                </a:solidFill>
                <a:effectLst/>
                <a:latin typeface="-apple-system"/>
              </a:rPr>
              <a:t> </a:t>
            </a:r>
            <a:r>
              <a:rPr lang="en-US" b="0" i="0" dirty="0" err="1">
                <a:solidFill>
                  <a:srgbClr val="C9D1D9"/>
                </a:solidFill>
                <a:effectLst/>
                <a:latin typeface="-apple-system"/>
              </a:rPr>
              <a:t>utama</a:t>
            </a:r>
            <a:r>
              <a:rPr lang="en-US" b="0" i="0" dirty="0">
                <a:solidFill>
                  <a:srgbClr val="C9D1D9"/>
                </a:solidFill>
                <a:effectLst/>
                <a:latin typeface="-apple-system"/>
              </a:rPr>
              <a:t> </a:t>
            </a:r>
            <a:r>
              <a:rPr lang="en-US" b="0" i="0" dirty="0" err="1">
                <a:solidFill>
                  <a:srgbClr val="C9D1D9"/>
                </a:solidFill>
                <a:effectLst/>
                <a:latin typeface="-apple-system"/>
              </a:rPr>
              <a:t>dari</a:t>
            </a:r>
            <a:r>
              <a:rPr lang="en-US" b="0" i="0" dirty="0">
                <a:solidFill>
                  <a:srgbClr val="C9D1D9"/>
                </a:solidFill>
                <a:effectLst/>
                <a:latin typeface="-apple-system"/>
              </a:rPr>
              <a:t> Continuous Integration </a:t>
            </a:r>
            <a:r>
              <a:rPr lang="en-US" b="0" i="0" dirty="0" err="1">
                <a:solidFill>
                  <a:srgbClr val="C9D1D9"/>
                </a:solidFill>
                <a:effectLst/>
                <a:latin typeface="-apple-system"/>
              </a:rPr>
              <a:t>atau</a:t>
            </a:r>
            <a:r>
              <a:rPr lang="en-US" b="0" i="0" dirty="0">
                <a:solidFill>
                  <a:srgbClr val="C9D1D9"/>
                </a:solidFill>
                <a:effectLst/>
                <a:latin typeface="-apple-system"/>
              </a:rPr>
              <a:t> CI.</a:t>
            </a:r>
          </a:p>
          <a:p>
            <a:pPr marL="0" indent="0" algn="l">
              <a:buNone/>
            </a:pPr>
            <a:r>
              <a:rPr lang="en-US" b="0" i="0" dirty="0" err="1">
                <a:solidFill>
                  <a:srgbClr val="C9D1D9"/>
                </a:solidFill>
                <a:effectLst/>
                <a:latin typeface="-apple-system"/>
              </a:rPr>
              <a:t>Beberapa</a:t>
            </a:r>
            <a:r>
              <a:rPr lang="en-US" b="0" i="0" dirty="0">
                <a:solidFill>
                  <a:srgbClr val="C9D1D9"/>
                </a:solidFill>
                <a:effectLst/>
                <a:latin typeface="-apple-system"/>
              </a:rPr>
              <a:t> </a:t>
            </a:r>
            <a:r>
              <a:rPr lang="en-US" b="0" i="0" dirty="0" err="1">
                <a:solidFill>
                  <a:srgbClr val="C9D1D9"/>
                </a:solidFill>
                <a:effectLst/>
                <a:latin typeface="-apple-system"/>
              </a:rPr>
              <a:t>contoh</a:t>
            </a:r>
            <a:r>
              <a:rPr lang="en-US" b="0" i="0" dirty="0">
                <a:solidFill>
                  <a:srgbClr val="C9D1D9"/>
                </a:solidFill>
                <a:effectLst/>
                <a:latin typeface="-apple-system"/>
              </a:rPr>
              <a:t> </a:t>
            </a:r>
            <a:r>
              <a:rPr lang="en-US" b="0" i="0" dirty="0" err="1">
                <a:solidFill>
                  <a:srgbClr val="C9D1D9"/>
                </a:solidFill>
                <a:effectLst/>
                <a:latin typeface="-apple-system"/>
              </a:rPr>
              <a:t>produk</a:t>
            </a:r>
            <a:r>
              <a:rPr lang="en-US" b="0" i="0" dirty="0">
                <a:solidFill>
                  <a:srgbClr val="C9D1D9"/>
                </a:solidFill>
                <a:effectLst/>
                <a:latin typeface="-apple-system"/>
              </a:rPr>
              <a:t> yang </a:t>
            </a:r>
            <a:r>
              <a:rPr lang="en-US" b="0" i="0" dirty="0" err="1">
                <a:solidFill>
                  <a:srgbClr val="C9D1D9"/>
                </a:solidFill>
                <a:effectLst/>
                <a:latin typeface="-apple-system"/>
              </a:rPr>
              <a:t>digunakan</a:t>
            </a:r>
            <a:r>
              <a:rPr lang="en-US" b="0" i="0" dirty="0">
                <a:solidFill>
                  <a:srgbClr val="C9D1D9"/>
                </a:solidFill>
                <a:effectLst/>
                <a:latin typeface="-apple-system"/>
              </a:rPr>
              <a:t> </a:t>
            </a:r>
            <a:r>
              <a:rPr lang="en-US" b="0" i="0" dirty="0" err="1">
                <a:solidFill>
                  <a:srgbClr val="C9D1D9"/>
                </a:solidFill>
                <a:effectLst/>
                <a:latin typeface="-apple-system"/>
              </a:rPr>
              <a:t>sebagai</a:t>
            </a:r>
            <a:r>
              <a:rPr lang="en-US" b="0" i="0" dirty="0">
                <a:solidFill>
                  <a:srgbClr val="C9D1D9"/>
                </a:solidFill>
                <a:effectLst/>
                <a:latin typeface="-apple-system"/>
              </a:rPr>
              <a:t> SCM </a:t>
            </a:r>
            <a:r>
              <a:rPr lang="en-US" b="0" i="0" dirty="0" err="1">
                <a:solidFill>
                  <a:srgbClr val="C9D1D9"/>
                </a:solidFill>
                <a:effectLst/>
                <a:latin typeface="-apple-system"/>
              </a:rPr>
              <a:t>yaitu</a:t>
            </a:r>
            <a:r>
              <a:rPr lang="en-US" b="0" i="0" dirty="0">
                <a:solidFill>
                  <a:srgbClr val="C9D1D9"/>
                </a:solidFill>
                <a:effectLst/>
                <a:latin typeface="-apple-system"/>
              </a:rPr>
              <a:t> Git, GitHub, Gitlab, Mercurial, Subversion, </a:t>
            </a:r>
            <a:r>
              <a:rPr lang="en-US" b="0" i="0" dirty="0" err="1">
                <a:solidFill>
                  <a:srgbClr val="C9D1D9"/>
                </a:solidFill>
                <a:effectLst/>
                <a:latin typeface="-apple-system"/>
              </a:rPr>
              <a:t>Cloudforce</a:t>
            </a:r>
            <a:r>
              <a:rPr lang="en-US" b="0" i="0" dirty="0">
                <a:solidFill>
                  <a:srgbClr val="C9D1D9"/>
                </a:solidFill>
                <a:effectLst/>
                <a:latin typeface="-apple-system"/>
              </a:rPr>
              <a:t>, Bitbucket, dan TFS.</a:t>
            </a:r>
          </a:p>
          <a:p>
            <a:endParaRPr lang="en-US" dirty="0"/>
          </a:p>
        </p:txBody>
      </p:sp>
      <p:pic>
        <p:nvPicPr>
          <p:cNvPr id="8196" name="Picture 4" descr="image">
            <a:extLst>
              <a:ext uri="{FF2B5EF4-FFF2-40B4-BE49-F238E27FC236}">
                <a16:creationId xmlns:a16="http://schemas.microsoft.com/office/drawing/2014/main" id="{B15F9C30-1492-461D-A16A-EEF03D957F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5227774"/>
            <a:ext cx="6096000" cy="163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8441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9CA5-8BBB-4BCB-89A3-B4289904F673}"/>
              </a:ext>
            </a:extLst>
          </p:cNvPr>
          <p:cNvSpPr>
            <a:spLocks noGrp="1"/>
          </p:cNvSpPr>
          <p:nvPr>
            <p:ph type="title"/>
          </p:nvPr>
        </p:nvSpPr>
        <p:spPr/>
        <p:txBody>
          <a:bodyPr>
            <a:normAutofit/>
          </a:bodyPr>
          <a:lstStyle/>
          <a:p>
            <a:r>
              <a:rPr lang="en-US" dirty="0"/>
              <a:t>Container Management tools</a:t>
            </a:r>
          </a:p>
        </p:txBody>
      </p:sp>
      <p:sp>
        <p:nvSpPr>
          <p:cNvPr id="3" name="Content Placeholder 2">
            <a:extLst>
              <a:ext uri="{FF2B5EF4-FFF2-40B4-BE49-F238E27FC236}">
                <a16:creationId xmlns:a16="http://schemas.microsoft.com/office/drawing/2014/main" id="{612F2603-9C15-4B33-9EB8-30F413D4A580}"/>
              </a:ext>
            </a:extLst>
          </p:cNvPr>
          <p:cNvSpPr>
            <a:spLocks noGrp="1"/>
          </p:cNvSpPr>
          <p:nvPr>
            <p:ph idx="1"/>
          </p:nvPr>
        </p:nvSpPr>
        <p:spPr/>
        <p:txBody>
          <a:bodyPr>
            <a:normAutofit fontScale="85000" lnSpcReduction="20000"/>
          </a:bodyPr>
          <a:lstStyle/>
          <a:p>
            <a:pPr marL="0" indent="0">
              <a:buNone/>
            </a:pPr>
            <a:r>
              <a:rPr lang="en-US" dirty="0" err="1"/>
              <a:t>Manajemen</a:t>
            </a:r>
            <a:r>
              <a:rPr lang="en-US" dirty="0"/>
              <a:t> </a:t>
            </a:r>
            <a:r>
              <a:rPr lang="en-US" dirty="0" err="1"/>
              <a:t>kontainer</a:t>
            </a:r>
            <a:r>
              <a:rPr lang="en-US" dirty="0"/>
              <a:t> </a:t>
            </a:r>
            <a:r>
              <a:rPr lang="en-US" dirty="0" err="1"/>
              <a:t>mengacu</a:t>
            </a:r>
            <a:r>
              <a:rPr lang="en-US" dirty="0"/>
              <a:t> pada </a:t>
            </a:r>
            <a:r>
              <a:rPr lang="en-US" dirty="0" err="1"/>
              <a:t>serangkaian</a:t>
            </a:r>
            <a:r>
              <a:rPr lang="en-US" dirty="0"/>
              <a:t> </a:t>
            </a:r>
            <a:r>
              <a:rPr lang="en-US" dirty="0" err="1"/>
              <a:t>praktik</a:t>
            </a:r>
            <a:r>
              <a:rPr lang="en-US" dirty="0"/>
              <a:t> yang </a:t>
            </a:r>
            <a:r>
              <a:rPr lang="en-US" dirty="0" err="1"/>
              <a:t>mengatur</a:t>
            </a:r>
            <a:r>
              <a:rPr lang="en-US" dirty="0"/>
              <a:t> dan </a:t>
            </a:r>
            <a:r>
              <a:rPr lang="en-US" dirty="0" err="1"/>
              <a:t>memelihara</a:t>
            </a:r>
            <a:r>
              <a:rPr lang="en-US" dirty="0"/>
              <a:t> </a:t>
            </a:r>
            <a:r>
              <a:rPr lang="en-US" dirty="0" err="1"/>
              <a:t>perangkat</a:t>
            </a:r>
            <a:r>
              <a:rPr lang="en-US" dirty="0"/>
              <a:t> </a:t>
            </a:r>
            <a:r>
              <a:rPr lang="en-US" dirty="0" err="1"/>
              <a:t>lunak</a:t>
            </a:r>
            <a:r>
              <a:rPr lang="en-US" dirty="0"/>
              <a:t> </a:t>
            </a:r>
            <a:r>
              <a:rPr lang="en-US" dirty="0" err="1"/>
              <a:t>kontainerisasi</a:t>
            </a:r>
            <a:r>
              <a:rPr lang="en-US" dirty="0"/>
              <a:t>. Alat </a:t>
            </a:r>
            <a:r>
              <a:rPr lang="en-US" dirty="0" err="1"/>
              <a:t>manajemen</a:t>
            </a:r>
            <a:r>
              <a:rPr lang="en-US" dirty="0"/>
              <a:t> </a:t>
            </a:r>
            <a:r>
              <a:rPr lang="en-US" dirty="0" err="1"/>
              <a:t>kontainer</a:t>
            </a:r>
            <a:r>
              <a:rPr lang="en-US" dirty="0"/>
              <a:t> </a:t>
            </a:r>
            <a:r>
              <a:rPr lang="en-US" dirty="0" err="1"/>
              <a:t>mengotomatiskan</a:t>
            </a:r>
            <a:r>
              <a:rPr lang="en-US" dirty="0"/>
              <a:t> </a:t>
            </a:r>
            <a:r>
              <a:rPr lang="en-US" dirty="0" err="1"/>
              <a:t>pembuatan</a:t>
            </a:r>
            <a:r>
              <a:rPr lang="en-US" dirty="0"/>
              <a:t>, </a:t>
            </a:r>
            <a:r>
              <a:rPr lang="en-US" dirty="0" err="1"/>
              <a:t>penyebaran</a:t>
            </a:r>
            <a:r>
              <a:rPr lang="en-US" dirty="0"/>
              <a:t>, </a:t>
            </a:r>
            <a:r>
              <a:rPr lang="en-US" dirty="0" err="1"/>
              <a:t>penghancuran</a:t>
            </a:r>
            <a:r>
              <a:rPr lang="en-US" dirty="0"/>
              <a:t>, dan </a:t>
            </a:r>
            <a:r>
              <a:rPr lang="en-US" dirty="0" err="1"/>
              <a:t>penskalaan</a:t>
            </a:r>
            <a:r>
              <a:rPr lang="en-US" dirty="0"/>
              <a:t> </a:t>
            </a:r>
            <a:r>
              <a:rPr lang="en-US" dirty="0" err="1"/>
              <a:t>kontainer</a:t>
            </a:r>
            <a:r>
              <a:rPr lang="en-US" dirty="0"/>
              <a:t> </a:t>
            </a:r>
            <a:r>
              <a:rPr lang="en-US" dirty="0" err="1"/>
              <a:t>aplikasi</a:t>
            </a:r>
            <a:r>
              <a:rPr lang="en-US" dirty="0"/>
              <a:t> </a:t>
            </a:r>
            <a:r>
              <a:rPr lang="en-US" dirty="0" err="1"/>
              <a:t>atau</a:t>
            </a:r>
            <a:r>
              <a:rPr lang="en-US" dirty="0"/>
              <a:t> </a:t>
            </a:r>
            <a:r>
              <a:rPr lang="en-US" dirty="0" err="1"/>
              <a:t>sistem</a:t>
            </a:r>
            <a:r>
              <a:rPr lang="en-US" dirty="0"/>
              <a:t>. </a:t>
            </a:r>
            <a:r>
              <a:rPr lang="en-US" dirty="0" err="1"/>
              <a:t>Kontainerisasi</a:t>
            </a:r>
            <a:r>
              <a:rPr lang="en-US" dirty="0"/>
              <a:t> </a:t>
            </a:r>
            <a:r>
              <a:rPr lang="en-US" dirty="0" err="1"/>
              <a:t>adalah</a:t>
            </a:r>
            <a:r>
              <a:rPr lang="en-US" dirty="0"/>
              <a:t> </a:t>
            </a:r>
            <a:r>
              <a:rPr lang="en-US" dirty="0" err="1"/>
              <a:t>pendekatan</a:t>
            </a:r>
            <a:r>
              <a:rPr lang="en-US" dirty="0"/>
              <a:t> </a:t>
            </a:r>
            <a:r>
              <a:rPr lang="en-US" dirty="0" err="1"/>
              <a:t>untuk</a:t>
            </a:r>
            <a:r>
              <a:rPr lang="en-US" dirty="0"/>
              <a:t> </a:t>
            </a:r>
            <a:r>
              <a:rPr lang="en-US" dirty="0" err="1"/>
              <a:t>pengembangan</a:t>
            </a:r>
            <a:r>
              <a:rPr lang="en-US" dirty="0"/>
              <a:t> </a:t>
            </a:r>
            <a:r>
              <a:rPr lang="en-US" dirty="0" err="1"/>
              <a:t>perangkat</a:t>
            </a:r>
            <a:r>
              <a:rPr lang="en-US" dirty="0"/>
              <a:t> </a:t>
            </a:r>
            <a:r>
              <a:rPr lang="en-US" dirty="0" err="1"/>
              <a:t>lunak</a:t>
            </a:r>
            <a:r>
              <a:rPr lang="en-US" dirty="0"/>
              <a:t> yang </a:t>
            </a:r>
            <a:r>
              <a:rPr lang="en-US" dirty="0" err="1"/>
              <a:t>mengisolasi</a:t>
            </a:r>
            <a:r>
              <a:rPr lang="en-US" dirty="0"/>
              <a:t> proses yang </a:t>
            </a:r>
            <a:r>
              <a:rPr lang="en-US" dirty="0" err="1"/>
              <a:t>berbagi</a:t>
            </a:r>
            <a:r>
              <a:rPr lang="en-US" dirty="0"/>
              <a:t> kernel OS dan </a:t>
            </a:r>
            <a:r>
              <a:rPr lang="en-US" dirty="0" err="1"/>
              <a:t>mengikat</a:t>
            </a:r>
            <a:r>
              <a:rPr lang="en-US" dirty="0"/>
              <a:t> </a:t>
            </a:r>
            <a:r>
              <a:rPr lang="en-US" dirty="0" err="1"/>
              <a:t>pustaka</a:t>
            </a:r>
            <a:r>
              <a:rPr lang="en-US" dirty="0"/>
              <a:t> </a:t>
            </a:r>
            <a:r>
              <a:rPr lang="en-US" dirty="0" err="1"/>
              <a:t>aplikasi</a:t>
            </a:r>
            <a:r>
              <a:rPr lang="en-US" dirty="0"/>
              <a:t> dan </a:t>
            </a:r>
            <a:r>
              <a:rPr lang="en-US" dirty="0" err="1"/>
              <a:t>dependensi</a:t>
            </a:r>
            <a:r>
              <a:rPr lang="en-US" dirty="0"/>
              <a:t> </a:t>
            </a:r>
            <a:r>
              <a:rPr lang="en-US" dirty="0" err="1"/>
              <a:t>ke</a:t>
            </a:r>
            <a:r>
              <a:rPr lang="en-US" dirty="0"/>
              <a:t> </a:t>
            </a:r>
            <a:r>
              <a:rPr lang="en-US" dirty="0" err="1"/>
              <a:t>dalam</a:t>
            </a:r>
            <a:r>
              <a:rPr lang="en-US" dirty="0"/>
              <a:t> </a:t>
            </a:r>
            <a:r>
              <a:rPr lang="en-US" dirty="0" err="1"/>
              <a:t>satu</a:t>
            </a:r>
            <a:r>
              <a:rPr lang="en-US" dirty="0"/>
              <a:t> unit yang </a:t>
            </a:r>
            <a:r>
              <a:rPr lang="en-US" dirty="0" err="1"/>
              <a:t>dapat</a:t>
            </a:r>
            <a:r>
              <a:rPr lang="en-US" dirty="0"/>
              <a:t> </a:t>
            </a:r>
            <a:r>
              <a:rPr lang="en-US" dirty="0" err="1"/>
              <a:t>diterapkan</a:t>
            </a:r>
            <a:r>
              <a:rPr lang="en-US" dirty="0"/>
              <a:t>. Hal </a:t>
            </a:r>
            <a:r>
              <a:rPr lang="en-US" dirty="0" err="1"/>
              <a:t>ini</a:t>
            </a:r>
            <a:r>
              <a:rPr lang="en-US" dirty="0"/>
              <a:t> </a:t>
            </a:r>
            <a:r>
              <a:rPr lang="en-US" dirty="0" err="1"/>
              <a:t>membuat</a:t>
            </a:r>
            <a:r>
              <a:rPr lang="en-US" dirty="0"/>
              <a:t> container </a:t>
            </a:r>
            <a:r>
              <a:rPr lang="en-US" dirty="0" err="1"/>
              <a:t>ringan</a:t>
            </a:r>
            <a:r>
              <a:rPr lang="en-US" dirty="0"/>
              <a:t> </a:t>
            </a:r>
            <a:r>
              <a:rPr lang="en-US" dirty="0" err="1"/>
              <a:t>untuk</a:t>
            </a:r>
            <a:r>
              <a:rPr lang="en-US" dirty="0"/>
              <a:t> </a:t>
            </a:r>
            <a:r>
              <a:rPr lang="en-US" dirty="0" err="1"/>
              <a:t>dijalankan</a:t>
            </a:r>
            <a:r>
              <a:rPr lang="en-US" dirty="0"/>
              <a:t>, </a:t>
            </a:r>
            <a:r>
              <a:rPr lang="en-US" dirty="0" err="1"/>
              <a:t>karena</a:t>
            </a:r>
            <a:r>
              <a:rPr lang="en-US" dirty="0"/>
              <a:t> </a:t>
            </a:r>
            <a:r>
              <a:rPr lang="en-US" dirty="0" err="1"/>
              <a:t>hanya</a:t>
            </a:r>
            <a:r>
              <a:rPr lang="en-US" dirty="0"/>
              <a:t> </a:t>
            </a:r>
            <a:r>
              <a:rPr lang="en-US" dirty="0" err="1"/>
              <a:t>memerlukan</a:t>
            </a:r>
            <a:r>
              <a:rPr lang="en-US" dirty="0"/>
              <a:t> </a:t>
            </a:r>
            <a:r>
              <a:rPr lang="en-US" dirty="0" err="1"/>
              <a:t>informasi</a:t>
            </a:r>
            <a:r>
              <a:rPr lang="en-US" dirty="0"/>
              <a:t> </a:t>
            </a:r>
            <a:r>
              <a:rPr lang="en-US" dirty="0" err="1"/>
              <a:t>konfigurasi</a:t>
            </a:r>
            <a:r>
              <a:rPr lang="en-US" dirty="0"/>
              <a:t> </a:t>
            </a:r>
            <a:r>
              <a:rPr lang="en-US" dirty="0" err="1"/>
              <a:t>aplikasi</a:t>
            </a:r>
            <a:r>
              <a:rPr lang="en-US" dirty="0"/>
              <a:t> dan </a:t>
            </a:r>
            <a:r>
              <a:rPr lang="en-US" dirty="0" err="1"/>
              <a:t>kode</a:t>
            </a:r>
            <a:r>
              <a:rPr lang="en-US" dirty="0"/>
              <a:t> </a:t>
            </a:r>
            <a:r>
              <a:rPr lang="en-US" b="0" i="0" dirty="0" err="1">
                <a:solidFill>
                  <a:srgbClr val="C9D1D9"/>
                </a:solidFill>
                <a:effectLst/>
                <a:latin typeface="-apple-system"/>
              </a:rPr>
              <a:t>dari</a:t>
            </a:r>
            <a:r>
              <a:rPr lang="en-US" b="0" i="0" dirty="0">
                <a:solidFill>
                  <a:srgbClr val="C9D1D9"/>
                </a:solidFill>
                <a:effectLst/>
                <a:latin typeface="-apple-system"/>
              </a:rPr>
              <a:t> OS host. </a:t>
            </a:r>
            <a:endParaRPr lang="en-US" dirty="0"/>
          </a:p>
        </p:txBody>
      </p:sp>
    </p:spTree>
    <p:extLst>
      <p:ext uri="{BB962C8B-B14F-4D97-AF65-F5344CB8AC3E}">
        <p14:creationId xmlns:p14="http://schemas.microsoft.com/office/powerpoint/2010/main" val="140676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F699-449F-4DD4-88F0-FFF7902D2120}"/>
              </a:ext>
            </a:extLst>
          </p:cNvPr>
          <p:cNvSpPr>
            <a:spLocks noGrp="1"/>
          </p:cNvSpPr>
          <p:nvPr>
            <p:ph type="title"/>
          </p:nvPr>
        </p:nvSpPr>
        <p:spPr/>
        <p:txBody>
          <a:bodyPr/>
          <a:lstStyle/>
          <a:p>
            <a:r>
              <a:rPr lang="en-US" dirty="0"/>
              <a:t>Docker </a:t>
            </a:r>
          </a:p>
        </p:txBody>
      </p:sp>
      <p:sp>
        <p:nvSpPr>
          <p:cNvPr id="3" name="Content Placeholder 2">
            <a:extLst>
              <a:ext uri="{FF2B5EF4-FFF2-40B4-BE49-F238E27FC236}">
                <a16:creationId xmlns:a16="http://schemas.microsoft.com/office/drawing/2014/main" id="{1CDE1D41-CA8A-4CF8-981F-E9A126322958}"/>
              </a:ext>
            </a:extLst>
          </p:cNvPr>
          <p:cNvSpPr>
            <a:spLocks noGrp="1"/>
          </p:cNvSpPr>
          <p:nvPr>
            <p:ph idx="1"/>
          </p:nvPr>
        </p:nvSpPr>
        <p:spPr>
          <a:xfrm>
            <a:off x="762000" y="2286000"/>
            <a:ext cx="10668000" cy="4186989"/>
          </a:xfrm>
        </p:spPr>
        <p:txBody>
          <a:bodyPr>
            <a:normAutofit fontScale="85000" lnSpcReduction="10000"/>
          </a:bodyPr>
          <a:lstStyle/>
          <a:p>
            <a:pPr marL="0" indent="0" algn="l">
              <a:buNone/>
            </a:pPr>
            <a:r>
              <a:rPr lang="en-US" sz="2400" b="0" i="0" dirty="0">
                <a:solidFill>
                  <a:srgbClr val="C9D1D9"/>
                </a:solidFill>
                <a:effectLst/>
                <a:latin typeface="-apple-system"/>
              </a:rPr>
              <a:t>Docker </a:t>
            </a:r>
            <a:r>
              <a:rPr lang="en-US" sz="2400" b="0" i="0" dirty="0" err="1">
                <a:solidFill>
                  <a:srgbClr val="C9D1D9"/>
                </a:solidFill>
                <a:effectLst/>
                <a:latin typeface="-apple-system"/>
              </a:rPr>
              <a:t>adalah</a:t>
            </a:r>
            <a:r>
              <a:rPr lang="en-US" sz="2400" b="0" i="0" dirty="0">
                <a:solidFill>
                  <a:srgbClr val="C9D1D9"/>
                </a:solidFill>
                <a:effectLst/>
                <a:latin typeface="-apple-system"/>
              </a:rPr>
              <a:t> </a:t>
            </a:r>
            <a:r>
              <a:rPr lang="en-US" sz="2400" b="0" i="0" dirty="0" err="1">
                <a:solidFill>
                  <a:srgbClr val="C9D1D9"/>
                </a:solidFill>
                <a:effectLst/>
                <a:latin typeface="-apple-system"/>
              </a:rPr>
              <a:t>alat</a:t>
            </a:r>
            <a:r>
              <a:rPr lang="en-US" sz="2400" b="0" i="0" dirty="0">
                <a:solidFill>
                  <a:srgbClr val="C9D1D9"/>
                </a:solidFill>
                <a:effectLst/>
                <a:latin typeface="-apple-system"/>
              </a:rPr>
              <a:t> </a:t>
            </a:r>
            <a:r>
              <a:rPr lang="en-US" sz="2400" b="0" i="0" dirty="0" err="1">
                <a:solidFill>
                  <a:srgbClr val="C9D1D9"/>
                </a:solidFill>
                <a:effectLst/>
                <a:latin typeface="-apple-system"/>
              </a:rPr>
              <a:t>ringan</a:t>
            </a:r>
            <a:r>
              <a:rPr lang="en-US" sz="2400" b="0" i="0" dirty="0">
                <a:solidFill>
                  <a:srgbClr val="C9D1D9"/>
                </a:solidFill>
                <a:effectLst/>
                <a:latin typeface="-apple-system"/>
              </a:rPr>
              <a:t> yang </a:t>
            </a:r>
            <a:r>
              <a:rPr lang="en-US" sz="2400" b="0" i="0" dirty="0" err="1">
                <a:solidFill>
                  <a:srgbClr val="C9D1D9"/>
                </a:solidFill>
                <a:effectLst/>
                <a:latin typeface="-apple-system"/>
              </a:rPr>
              <a:t>bertujuan</a:t>
            </a:r>
            <a:r>
              <a:rPr lang="en-US" sz="2400" b="0" i="0" dirty="0">
                <a:solidFill>
                  <a:srgbClr val="C9D1D9"/>
                </a:solidFill>
                <a:effectLst/>
                <a:latin typeface="-apple-system"/>
              </a:rPr>
              <a:t> </a:t>
            </a:r>
            <a:r>
              <a:rPr lang="en-US" sz="2400" b="0" i="0" dirty="0" err="1">
                <a:solidFill>
                  <a:srgbClr val="C9D1D9"/>
                </a:solidFill>
                <a:effectLst/>
                <a:latin typeface="-apple-system"/>
              </a:rPr>
              <a:t>untuk</a:t>
            </a:r>
            <a:r>
              <a:rPr lang="en-US" sz="2400" b="0" i="0" dirty="0">
                <a:solidFill>
                  <a:srgbClr val="C9D1D9"/>
                </a:solidFill>
                <a:effectLst/>
                <a:latin typeface="-apple-system"/>
              </a:rPr>
              <a:t> </a:t>
            </a:r>
            <a:r>
              <a:rPr lang="en-US" sz="2400" b="0" i="0" dirty="0" err="1">
                <a:solidFill>
                  <a:srgbClr val="C9D1D9"/>
                </a:solidFill>
                <a:effectLst/>
                <a:latin typeface="-apple-system"/>
              </a:rPr>
              <a:t>menyederhanakan</a:t>
            </a:r>
            <a:r>
              <a:rPr lang="en-US" sz="2400" b="0" i="0" dirty="0">
                <a:solidFill>
                  <a:srgbClr val="C9D1D9"/>
                </a:solidFill>
                <a:effectLst/>
                <a:latin typeface="-apple-system"/>
              </a:rPr>
              <a:t> dan </a:t>
            </a:r>
            <a:r>
              <a:rPr lang="en-US" sz="2400" b="0" i="0" dirty="0" err="1">
                <a:solidFill>
                  <a:srgbClr val="C9D1D9"/>
                </a:solidFill>
                <a:effectLst/>
                <a:latin typeface="-apple-system"/>
              </a:rPr>
              <a:t>mempercepat</a:t>
            </a:r>
            <a:r>
              <a:rPr lang="en-US" sz="2400" b="0" i="0" dirty="0">
                <a:solidFill>
                  <a:srgbClr val="C9D1D9"/>
                </a:solidFill>
                <a:effectLst/>
                <a:latin typeface="-apple-system"/>
              </a:rPr>
              <a:t> </a:t>
            </a:r>
            <a:r>
              <a:rPr lang="en-US" sz="2400" b="0" i="0" dirty="0" err="1">
                <a:solidFill>
                  <a:srgbClr val="C9D1D9"/>
                </a:solidFill>
                <a:effectLst/>
                <a:latin typeface="-apple-system"/>
              </a:rPr>
              <a:t>berbagai</a:t>
            </a:r>
            <a:r>
              <a:rPr lang="en-US" sz="2400" b="0" i="0" dirty="0">
                <a:solidFill>
                  <a:srgbClr val="C9D1D9"/>
                </a:solidFill>
                <a:effectLst/>
                <a:latin typeface="-apple-system"/>
              </a:rPr>
              <a:t> </a:t>
            </a:r>
            <a:r>
              <a:rPr lang="en-US" sz="2400" b="0" i="0" dirty="0" err="1">
                <a:solidFill>
                  <a:srgbClr val="C9D1D9"/>
                </a:solidFill>
                <a:effectLst/>
                <a:latin typeface="-apple-system"/>
              </a:rPr>
              <a:t>alur</a:t>
            </a:r>
            <a:r>
              <a:rPr lang="en-US" sz="2400" b="0" i="0" dirty="0">
                <a:solidFill>
                  <a:srgbClr val="C9D1D9"/>
                </a:solidFill>
                <a:effectLst/>
                <a:latin typeface="-apple-system"/>
              </a:rPr>
              <a:t> </a:t>
            </a:r>
            <a:r>
              <a:rPr lang="en-US" sz="2400" b="0" i="0" dirty="0" err="1">
                <a:solidFill>
                  <a:srgbClr val="C9D1D9"/>
                </a:solidFill>
                <a:effectLst/>
                <a:latin typeface="-apple-system"/>
              </a:rPr>
              <a:t>kerja</a:t>
            </a:r>
            <a:r>
              <a:rPr lang="en-US" sz="2400" b="0" i="0" dirty="0">
                <a:solidFill>
                  <a:srgbClr val="C9D1D9"/>
                </a:solidFill>
                <a:effectLst/>
                <a:latin typeface="-apple-system"/>
              </a:rPr>
              <a:t> di SDLC Anda </a:t>
            </a:r>
            <a:r>
              <a:rPr lang="en-US" sz="2400" b="0" i="0" dirty="0" err="1">
                <a:solidFill>
                  <a:srgbClr val="C9D1D9"/>
                </a:solidFill>
                <a:effectLst/>
                <a:latin typeface="-apple-system"/>
              </a:rPr>
              <a:t>dengan</a:t>
            </a:r>
            <a:r>
              <a:rPr lang="en-US" sz="2400" b="0" i="0" dirty="0">
                <a:solidFill>
                  <a:srgbClr val="C9D1D9"/>
                </a:solidFill>
                <a:effectLst/>
                <a:latin typeface="-apple-system"/>
              </a:rPr>
              <a:t> </a:t>
            </a:r>
            <a:r>
              <a:rPr lang="en-US" sz="2400" b="0" i="0" dirty="0" err="1">
                <a:solidFill>
                  <a:srgbClr val="C9D1D9"/>
                </a:solidFill>
                <a:effectLst/>
                <a:latin typeface="-apple-system"/>
              </a:rPr>
              <a:t>pendekatan</a:t>
            </a:r>
            <a:r>
              <a:rPr lang="en-US" sz="2400" b="0" i="0" dirty="0">
                <a:solidFill>
                  <a:srgbClr val="C9D1D9"/>
                </a:solidFill>
                <a:effectLst/>
                <a:latin typeface="-apple-system"/>
              </a:rPr>
              <a:t> </a:t>
            </a:r>
            <a:r>
              <a:rPr lang="en-US" sz="2400" b="0" i="0" dirty="0" err="1">
                <a:solidFill>
                  <a:srgbClr val="C9D1D9"/>
                </a:solidFill>
                <a:effectLst/>
                <a:latin typeface="-apple-system"/>
              </a:rPr>
              <a:t>terintegrasi</a:t>
            </a:r>
            <a:r>
              <a:rPr lang="en-US" sz="2400" b="0" i="0" dirty="0">
                <a:solidFill>
                  <a:srgbClr val="C9D1D9"/>
                </a:solidFill>
                <a:effectLst/>
                <a:latin typeface="-apple-system"/>
              </a:rPr>
              <a:t>. Docker </a:t>
            </a:r>
            <a:r>
              <a:rPr lang="en-US" sz="2400" b="0" i="0" dirty="0" err="1">
                <a:solidFill>
                  <a:srgbClr val="C9D1D9"/>
                </a:solidFill>
                <a:effectLst/>
                <a:latin typeface="-apple-system"/>
              </a:rPr>
              <a:t>kontainer</a:t>
            </a:r>
            <a:r>
              <a:rPr lang="en-US" sz="2400" b="0" i="0" dirty="0">
                <a:solidFill>
                  <a:srgbClr val="C9D1D9"/>
                </a:solidFill>
                <a:effectLst/>
                <a:latin typeface="-apple-system"/>
              </a:rPr>
              <a:t> </a:t>
            </a:r>
            <a:r>
              <a:rPr lang="en-US" sz="2400" b="0" i="0" dirty="0" err="1">
                <a:solidFill>
                  <a:srgbClr val="C9D1D9"/>
                </a:solidFill>
                <a:effectLst/>
                <a:latin typeface="-apple-system"/>
              </a:rPr>
              <a:t>adalah</a:t>
            </a:r>
            <a:r>
              <a:rPr lang="en-US" sz="2400" b="0" i="0" dirty="0">
                <a:solidFill>
                  <a:srgbClr val="C9D1D9"/>
                </a:solidFill>
                <a:effectLst/>
                <a:latin typeface="-apple-system"/>
              </a:rPr>
              <a:t> </a:t>
            </a:r>
            <a:r>
              <a:rPr lang="en-US" sz="2400" b="0" i="0" dirty="0" err="1">
                <a:solidFill>
                  <a:srgbClr val="C9D1D9"/>
                </a:solidFill>
                <a:effectLst/>
                <a:latin typeface="-apple-system"/>
              </a:rPr>
              <a:t>paket</a:t>
            </a:r>
            <a:r>
              <a:rPr lang="en-US" sz="2400" b="0" i="0" dirty="0">
                <a:solidFill>
                  <a:srgbClr val="C9D1D9"/>
                </a:solidFill>
                <a:effectLst/>
                <a:latin typeface="-apple-system"/>
              </a:rPr>
              <a:t> </a:t>
            </a:r>
            <a:r>
              <a:rPr lang="en-US" sz="2400" b="0" i="0" dirty="0" err="1">
                <a:solidFill>
                  <a:srgbClr val="C9D1D9"/>
                </a:solidFill>
                <a:effectLst/>
                <a:latin typeface="-apple-system"/>
              </a:rPr>
              <a:t>mandiri</a:t>
            </a:r>
            <a:r>
              <a:rPr lang="en-US" sz="2400" b="0" i="0" dirty="0">
                <a:solidFill>
                  <a:srgbClr val="C9D1D9"/>
                </a:solidFill>
                <a:effectLst/>
                <a:latin typeface="-apple-system"/>
              </a:rPr>
              <a:t> yang </a:t>
            </a:r>
            <a:r>
              <a:rPr lang="en-US" sz="2400" b="0" i="0" dirty="0" err="1">
                <a:solidFill>
                  <a:srgbClr val="C9D1D9"/>
                </a:solidFill>
                <a:effectLst/>
                <a:latin typeface="-apple-system"/>
              </a:rPr>
              <a:t>dapat</a:t>
            </a:r>
            <a:r>
              <a:rPr lang="en-US" sz="2400" b="0" i="0" dirty="0">
                <a:solidFill>
                  <a:srgbClr val="C9D1D9"/>
                </a:solidFill>
                <a:effectLst/>
                <a:latin typeface="-apple-system"/>
              </a:rPr>
              <a:t> </a:t>
            </a:r>
            <a:r>
              <a:rPr lang="en-US" sz="2400" b="0" i="0" dirty="0" err="1">
                <a:solidFill>
                  <a:srgbClr val="C9D1D9"/>
                </a:solidFill>
                <a:effectLst/>
                <a:latin typeface="-apple-system"/>
              </a:rPr>
              <a:t>dieksekusi</a:t>
            </a:r>
            <a:r>
              <a:rPr lang="en-US" sz="2400" b="0" i="0" dirty="0">
                <a:solidFill>
                  <a:srgbClr val="C9D1D9"/>
                </a:solidFill>
                <a:effectLst/>
                <a:latin typeface="-apple-system"/>
              </a:rPr>
              <a:t> yang </a:t>
            </a:r>
            <a:r>
              <a:rPr lang="en-US" sz="2400" b="0" i="0" dirty="0" err="1">
                <a:solidFill>
                  <a:srgbClr val="C9D1D9"/>
                </a:solidFill>
                <a:effectLst/>
                <a:latin typeface="-apple-system"/>
              </a:rPr>
              <a:t>mencakup</a:t>
            </a:r>
            <a:r>
              <a:rPr lang="en-US" sz="2400" b="0" i="0" dirty="0">
                <a:solidFill>
                  <a:srgbClr val="C9D1D9"/>
                </a:solidFill>
                <a:effectLst/>
                <a:latin typeface="-apple-system"/>
              </a:rPr>
              <a:t> </a:t>
            </a:r>
            <a:r>
              <a:rPr lang="en-US" sz="2400" b="0" i="0" dirty="0" err="1">
                <a:solidFill>
                  <a:srgbClr val="C9D1D9"/>
                </a:solidFill>
                <a:effectLst/>
                <a:latin typeface="-apple-system"/>
              </a:rPr>
              <a:t>semua</a:t>
            </a:r>
            <a:r>
              <a:rPr lang="en-US" sz="2400" b="0" i="0" dirty="0">
                <a:solidFill>
                  <a:srgbClr val="C9D1D9"/>
                </a:solidFill>
                <a:effectLst/>
                <a:latin typeface="-apple-system"/>
              </a:rPr>
              <a:t> yang Anda </a:t>
            </a:r>
            <a:r>
              <a:rPr lang="en-US" sz="2400" b="0" i="0" dirty="0" err="1">
                <a:solidFill>
                  <a:srgbClr val="C9D1D9"/>
                </a:solidFill>
                <a:effectLst/>
                <a:latin typeface="-apple-system"/>
              </a:rPr>
              <a:t>butuhkan</a:t>
            </a:r>
            <a:r>
              <a:rPr lang="en-US" sz="2400" b="0" i="0" dirty="0">
                <a:solidFill>
                  <a:srgbClr val="C9D1D9"/>
                </a:solidFill>
                <a:effectLst/>
                <a:latin typeface="-apple-system"/>
              </a:rPr>
              <a:t> </a:t>
            </a:r>
            <a:r>
              <a:rPr lang="en-US" sz="2400" b="0" i="0" dirty="0" err="1">
                <a:solidFill>
                  <a:srgbClr val="C9D1D9"/>
                </a:solidFill>
                <a:effectLst/>
                <a:latin typeface="-apple-system"/>
              </a:rPr>
              <a:t>untuk</a:t>
            </a:r>
            <a:r>
              <a:rPr lang="en-US" sz="2400" b="0" i="0" dirty="0">
                <a:solidFill>
                  <a:srgbClr val="C9D1D9"/>
                </a:solidFill>
                <a:effectLst/>
                <a:latin typeface="-apple-system"/>
              </a:rPr>
              <a:t> </a:t>
            </a:r>
            <a:r>
              <a:rPr lang="en-US" sz="2400" b="0" i="0" dirty="0" err="1">
                <a:solidFill>
                  <a:srgbClr val="C9D1D9"/>
                </a:solidFill>
                <a:effectLst/>
                <a:latin typeface="-apple-system"/>
              </a:rPr>
              <a:t>menjalankan</a:t>
            </a:r>
            <a:r>
              <a:rPr lang="en-US" sz="2400" b="0" i="0" dirty="0">
                <a:solidFill>
                  <a:srgbClr val="C9D1D9"/>
                </a:solidFill>
                <a:effectLst/>
                <a:latin typeface="-apple-system"/>
              </a:rPr>
              <a:t> </a:t>
            </a:r>
            <a:r>
              <a:rPr lang="en-US" sz="2400" b="0" i="0" dirty="0" err="1">
                <a:solidFill>
                  <a:srgbClr val="C9D1D9"/>
                </a:solidFill>
                <a:effectLst/>
                <a:latin typeface="-apple-system"/>
              </a:rPr>
              <a:t>aplikasi</a:t>
            </a:r>
            <a:r>
              <a:rPr lang="en-US" sz="2400" b="0" i="0" dirty="0">
                <a:solidFill>
                  <a:srgbClr val="C9D1D9"/>
                </a:solidFill>
                <a:effectLst/>
                <a:latin typeface="-apple-system"/>
              </a:rPr>
              <a:t>. </a:t>
            </a:r>
            <a:r>
              <a:rPr lang="en-US" sz="2400" b="0" i="0" dirty="0" err="1">
                <a:solidFill>
                  <a:srgbClr val="C9D1D9"/>
                </a:solidFill>
                <a:effectLst/>
                <a:latin typeface="-apple-system"/>
              </a:rPr>
              <a:t>Beberapa</a:t>
            </a:r>
            <a:r>
              <a:rPr lang="en-US" sz="2400" b="0" i="0" dirty="0">
                <a:solidFill>
                  <a:srgbClr val="C9D1D9"/>
                </a:solidFill>
                <a:effectLst/>
                <a:latin typeface="-apple-system"/>
              </a:rPr>
              <a:t> </a:t>
            </a:r>
            <a:r>
              <a:rPr lang="en-US" sz="2400" b="0" i="0" dirty="0" err="1">
                <a:solidFill>
                  <a:srgbClr val="C9D1D9"/>
                </a:solidFill>
                <a:effectLst/>
                <a:latin typeface="-apple-system"/>
              </a:rPr>
              <a:t>fitur</a:t>
            </a:r>
            <a:r>
              <a:rPr lang="en-US" sz="2400" b="0" i="0" dirty="0">
                <a:solidFill>
                  <a:srgbClr val="C9D1D9"/>
                </a:solidFill>
                <a:effectLst/>
                <a:latin typeface="-apple-system"/>
              </a:rPr>
              <a:t> </a:t>
            </a:r>
            <a:r>
              <a:rPr lang="en-US" sz="2400" b="0" i="0" dirty="0" err="1">
                <a:solidFill>
                  <a:srgbClr val="C9D1D9"/>
                </a:solidFill>
                <a:effectLst/>
                <a:latin typeface="-apple-system"/>
              </a:rPr>
              <a:t>utama</a:t>
            </a:r>
            <a:r>
              <a:rPr lang="en-US" sz="2400" b="0" i="0" dirty="0">
                <a:solidFill>
                  <a:srgbClr val="C9D1D9"/>
                </a:solidFill>
                <a:effectLst/>
                <a:latin typeface="-apple-system"/>
              </a:rPr>
              <a:t> docker yang sangat </a:t>
            </a:r>
            <a:r>
              <a:rPr lang="en-US" sz="2400" b="0" i="0" dirty="0" err="1">
                <a:solidFill>
                  <a:srgbClr val="C9D1D9"/>
                </a:solidFill>
                <a:effectLst/>
                <a:latin typeface="-apple-system"/>
              </a:rPr>
              <a:t>diperlukan</a:t>
            </a:r>
            <a:r>
              <a:rPr lang="en-US" sz="2400" b="0" i="0" dirty="0">
                <a:solidFill>
                  <a:srgbClr val="C9D1D9"/>
                </a:solidFill>
                <a:effectLst/>
                <a:latin typeface="-apple-system"/>
              </a:rPr>
              <a:t> </a:t>
            </a:r>
            <a:r>
              <a:rPr lang="en-US" sz="2400" b="0" i="0" dirty="0" err="1">
                <a:solidFill>
                  <a:srgbClr val="C9D1D9"/>
                </a:solidFill>
                <a:effectLst/>
                <a:latin typeface="-apple-system"/>
              </a:rPr>
              <a:t>diantara</a:t>
            </a:r>
            <a:r>
              <a:rPr lang="en-US" sz="2400" b="0" i="0" dirty="0">
                <a:solidFill>
                  <a:srgbClr val="C9D1D9"/>
                </a:solidFill>
                <a:effectLst/>
                <a:latin typeface="-apple-system"/>
              </a:rPr>
              <a:t> </a:t>
            </a:r>
            <a:r>
              <a:rPr lang="en-US" sz="2400" b="0" i="0" dirty="0" err="1">
                <a:solidFill>
                  <a:srgbClr val="C9D1D9"/>
                </a:solidFill>
                <a:effectLst/>
                <a:latin typeface="-apple-system"/>
              </a:rPr>
              <a:t>alat</a:t>
            </a:r>
            <a:r>
              <a:rPr lang="en-US" sz="2400" b="0" i="0" dirty="0">
                <a:solidFill>
                  <a:srgbClr val="C9D1D9"/>
                </a:solidFill>
                <a:effectLst/>
                <a:latin typeface="-apple-system"/>
              </a:rPr>
              <a:t> DevOps </a:t>
            </a:r>
            <a:r>
              <a:rPr lang="en-US" sz="2400" b="0" i="0" dirty="0" err="1">
                <a:solidFill>
                  <a:srgbClr val="C9D1D9"/>
                </a:solidFill>
                <a:effectLst/>
                <a:latin typeface="-apple-system"/>
              </a:rPr>
              <a:t>adalah</a:t>
            </a:r>
            <a:r>
              <a:rPr lang="en-US" sz="2400" b="0" i="0" dirty="0">
                <a:solidFill>
                  <a:srgbClr val="C9D1D9"/>
                </a:solidFill>
                <a:effectLst/>
                <a:latin typeface="-apple-system"/>
              </a:rPr>
              <a:t>:</a:t>
            </a:r>
          </a:p>
          <a:p>
            <a:pPr algn="l">
              <a:buFont typeface="Arial" panose="020B0604020202020204" pitchFamily="34" charset="0"/>
              <a:buChar char="•"/>
            </a:pPr>
            <a:r>
              <a:rPr lang="en-US" sz="2400" b="0" i="0" dirty="0">
                <a:solidFill>
                  <a:srgbClr val="C9D1D9"/>
                </a:solidFill>
                <a:effectLst/>
                <a:latin typeface="-apple-system"/>
              </a:rPr>
              <a:t>Packaging format </a:t>
            </a:r>
            <a:r>
              <a:rPr lang="en-US" sz="2400" b="0" i="0" dirty="0" err="1">
                <a:solidFill>
                  <a:srgbClr val="C9D1D9"/>
                </a:solidFill>
                <a:effectLst/>
                <a:latin typeface="-apple-system"/>
              </a:rPr>
              <a:t>standart</a:t>
            </a:r>
            <a:r>
              <a:rPr lang="en-US" sz="2400" b="0" i="0" dirty="0">
                <a:solidFill>
                  <a:srgbClr val="C9D1D9"/>
                </a:solidFill>
                <a:effectLst/>
                <a:latin typeface="-apple-system"/>
              </a:rPr>
              <a:t> </a:t>
            </a:r>
            <a:r>
              <a:rPr lang="en-US" sz="2400" b="0" i="0" dirty="0" err="1">
                <a:solidFill>
                  <a:srgbClr val="C9D1D9"/>
                </a:solidFill>
                <a:effectLst/>
                <a:latin typeface="-apple-system"/>
              </a:rPr>
              <a:t>untuk</a:t>
            </a:r>
            <a:r>
              <a:rPr lang="en-US" sz="2400" b="0" i="0" dirty="0">
                <a:solidFill>
                  <a:srgbClr val="C9D1D9"/>
                </a:solidFill>
                <a:effectLst/>
                <a:latin typeface="-apple-system"/>
              </a:rPr>
              <a:t> </a:t>
            </a:r>
            <a:r>
              <a:rPr lang="en-US" sz="2400" b="0" i="0" dirty="0" err="1">
                <a:solidFill>
                  <a:srgbClr val="C9D1D9"/>
                </a:solidFill>
                <a:effectLst/>
                <a:latin typeface="-apple-system"/>
              </a:rPr>
              <a:t>berbagai</a:t>
            </a:r>
            <a:r>
              <a:rPr lang="en-US" sz="2400" b="0" i="0" dirty="0">
                <a:solidFill>
                  <a:srgbClr val="C9D1D9"/>
                </a:solidFill>
                <a:effectLst/>
                <a:latin typeface="-apple-system"/>
              </a:rPr>
              <a:t> </a:t>
            </a:r>
            <a:r>
              <a:rPr lang="en-US" sz="2400" b="0" i="0" dirty="0" err="1">
                <a:solidFill>
                  <a:srgbClr val="C9D1D9"/>
                </a:solidFill>
                <a:effectLst/>
                <a:latin typeface="-apple-system"/>
              </a:rPr>
              <a:t>aplikasi</a:t>
            </a:r>
            <a:r>
              <a:rPr lang="en-US" sz="2400" b="0" i="0" dirty="0">
                <a:solidFill>
                  <a:srgbClr val="C9D1D9"/>
                </a:solidFill>
                <a:effectLst/>
                <a:latin typeface="-apple-system"/>
              </a:rPr>
              <a:t>.</a:t>
            </a:r>
          </a:p>
          <a:p>
            <a:pPr algn="l">
              <a:buFont typeface="Arial" panose="020B0604020202020204" pitchFamily="34" charset="0"/>
              <a:buChar char="•"/>
            </a:pPr>
            <a:r>
              <a:rPr lang="en-US" sz="2400" b="0" i="0" dirty="0">
                <a:solidFill>
                  <a:srgbClr val="C9D1D9"/>
                </a:solidFill>
                <a:effectLst/>
                <a:latin typeface="-apple-system"/>
              </a:rPr>
              <a:t>Runtime </a:t>
            </a:r>
            <a:r>
              <a:rPr lang="en-US" sz="2400" b="0" i="0" dirty="0" err="1">
                <a:solidFill>
                  <a:srgbClr val="C9D1D9"/>
                </a:solidFill>
                <a:effectLst/>
                <a:latin typeface="-apple-system"/>
              </a:rPr>
              <a:t>kontainer</a:t>
            </a:r>
            <a:r>
              <a:rPr lang="en-US" sz="2400" b="0" i="0" dirty="0">
                <a:solidFill>
                  <a:srgbClr val="C9D1D9"/>
                </a:solidFill>
                <a:effectLst/>
                <a:latin typeface="-apple-system"/>
              </a:rPr>
              <a:t> yang </a:t>
            </a:r>
            <a:r>
              <a:rPr lang="en-US" sz="2400" b="0" i="0" dirty="0" err="1">
                <a:solidFill>
                  <a:srgbClr val="C9D1D9"/>
                </a:solidFill>
                <a:effectLst/>
                <a:latin typeface="-apple-system"/>
              </a:rPr>
              <a:t>berjalan</a:t>
            </a:r>
            <a:r>
              <a:rPr lang="en-US" sz="2400" b="0" i="0" dirty="0">
                <a:solidFill>
                  <a:srgbClr val="C9D1D9"/>
                </a:solidFill>
                <a:effectLst/>
                <a:latin typeface="-apple-system"/>
              </a:rPr>
              <a:t> di </a:t>
            </a:r>
            <a:r>
              <a:rPr lang="en-US" sz="2400" b="0" i="0" dirty="0" err="1">
                <a:solidFill>
                  <a:srgbClr val="C9D1D9"/>
                </a:solidFill>
                <a:effectLst/>
                <a:latin typeface="-apple-system"/>
              </a:rPr>
              <a:t>berbagai</a:t>
            </a:r>
            <a:r>
              <a:rPr lang="en-US" sz="2400" b="0" i="0" dirty="0">
                <a:solidFill>
                  <a:srgbClr val="C9D1D9"/>
                </a:solidFill>
                <a:effectLst/>
                <a:latin typeface="-apple-system"/>
              </a:rPr>
              <a:t> OS Linux dan Windows Server.</a:t>
            </a:r>
          </a:p>
          <a:p>
            <a:pPr algn="l">
              <a:buFont typeface="Arial" panose="020B0604020202020204" pitchFamily="34" charset="0"/>
              <a:buChar char="•"/>
            </a:pPr>
            <a:r>
              <a:rPr lang="en-US" sz="2400" b="0" i="0" dirty="0" err="1">
                <a:solidFill>
                  <a:srgbClr val="C9D1D9"/>
                </a:solidFill>
                <a:effectLst/>
                <a:latin typeface="-apple-system"/>
              </a:rPr>
              <a:t>Pengembang</a:t>
            </a:r>
            <a:r>
              <a:rPr lang="en-US" sz="2400" b="0" i="0" dirty="0">
                <a:solidFill>
                  <a:srgbClr val="C9D1D9"/>
                </a:solidFill>
                <a:effectLst/>
                <a:latin typeface="-apple-system"/>
              </a:rPr>
              <a:t> </a:t>
            </a:r>
            <a:r>
              <a:rPr lang="en-US" sz="2400" b="0" i="0" dirty="0" err="1">
                <a:solidFill>
                  <a:srgbClr val="C9D1D9"/>
                </a:solidFill>
                <a:effectLst/>
                <a:latin typeface="-apple-system"/>
              </a:rPr>
              <a:t>menggunakan</a:t>
            </a:r>
            <a:r>
              <a:rPr lang="en-US" sz="2400" b="0" i="0" dirty="0">
                <a:solidFill>
                  <a:srgbClr val="C9D1D9"/>
                </a:solidFill>
                <a:effectLst/>
                <a:latin typeface="-apple-system"/>
              </a:rPr>
              <a:t> Docker </a:t>
            </a:r>
            <a:r>
              <a:rPr lang="en-US" sz="2400" b="0" i="0" dirty="0" err="1">
                <a:solidFill>
                  <a:srgbClr val="C9D1D9"/>
                </a:solidFill>
                <a:effectLst/>
                <a:latin typeface="-apple-system"/>
              </a:rPr>
              <a:t>untuk</a:t>
            </a:r>
            <a:r>
              <a:rPr lang="en-US" sz="2400" b="0" i="0" dirty="0">
                <a:solidFill>
                  <a:srgbClr val="C9D1D9"/>
                </a:solidFill>
                <a:effectLst/>
                <a:latin typeface="-apple-system"/>
              </a:rPr>
              <a:t> </a:t>
            </a:r>
            <a:r>
              <a:rPr lang="en-US" sz="2400" b="0" i="0" dirty="0" err="1">
                <a:solidFill>
                  <a:srgbClr val="C9D1D9"/>
                </a:solidFill>
                <a:effectLst/>
                <a:latin typeface="-apple-system"/>
              </a:rPr>
              <a:t>membangun</a:t>
            </a:r>
            <a:r>
              <a:rPr lang="en-US" sz="2400" b="0" i="0" dirty="0">
                <a:solidFill>
                  <a:srgbClr val="C9D1D9"/>
                </a:solidFill>
                <a:effectLst/>
                <a:latin typeface="-apple-system"/>
              </a:rPr>
              <a:t>, </a:t>
            </a:r>
            <a:r>
              <a:rPr lang="en-US" sz="2400" b="0" i="0" dirty="0" err="1">
                <a:solidFill>
                  <a:srgbClr val="C9D1D9"/>
                </a:solidFill>
                <a:effectLst/>
                <a:latin typeface="-apple-system"/>
              </a:rPr>
              <a:t>menguji</a:t>
            </a:r>
            <a:r>
              <a:rPr lang="en-US" sz="2400" b="0" i="0" dirty="0">
                <a:solidFill>
                  <a:srgbClr val="C9D1D9"/>
                </a:solidFill>
                <a:effectLst/>
                <a:latin typeface="-apple-system"/>
              </a:rPr>
              <a:t>, dan </a:t>
            </a:r>
            <a:r>
              <a:rPr lang="en-US" sz="2400" b="0" i="0" dirty="0" err="1">
                <a:solidFill>
                  <a:srgbClr val="C9D1D9"/>
                </a:solidFill>
                <a:effectLst/>
                <a:latin typeface="-apple-system"/>
              </a:rPr>
              <a:t>berkolaborasi</a:t>
            </a:r>
            <a:r>
              <a:rPr lang="en-US" sz="2400" b="0" i="0" dirty="0">
                <a:solidFill>
                  <a:srgbClr val="C9D1D9"/>
                </a:solidFill>
                <a:effectLst/>
                <a:latin typeface="-apple-system"/>
              </a:rPr>
              <a:t>. *Docker Hub </a:t>
            </a:r>
            <a:r>
              <a:rPr lang="en-US" sz="2400" b="0" i="0" dirty="0" err="1">
                <a:solidFill>
                  <a:srgbClr val="C9D1D9"/>
                </a:solidFill>
                <a:effectLst/>
                <a:latin typeface="-apple-system"/>
              </a:rPr>
              <a:t>untuk</a:t>
            </a:r>
            <a:r>
              <a:rPr lang="en-US" sz="2400" b="0" i="0" dirty="0">
                <a:solidFill>
                  <a:srgbClr val="C9D1D9"/>
                </a:solidFill>
                <a:effectLst/>
                <a:latin typeface="-apple-system"/>
              </a:rPr>
              <a:t> </a:t>
            </a:r>
            <a:r>
              <a:rPr lang="en-US" sz="2400" b="0" i="0" dirty="0" err="1">
                <a:solidFill>
                  <a:srgbClr val="C9D1D9"/>
                </a:solidFill>
                <a:effectLst/>
                <a:latin typeface="-apple-system"/>
              </a:rPr>
              <a:t>menjelajahi</a:t>
            </a:r>
            <a:r>
              <a:rPr lang="en-US" sz="2400" b="0" i="0" dirty="0">
                <a:solidFill>
                  <a:srgbClr val="C9D1D9"/>
                </a:solidFill>
                <a:effectLst/>
                <a:latin typeface="-apple-system"/>
              </a:rPr>
              <a:t> </a:t>
            </a:r>
            <a:r>
              <a:rPr lang="en-US" sz="2400" b="0" i="0" dirty="0" err="1">
                <a:solidFill>
                  <a:srgbClr val="C9D1D9"/>
                </a:solidFill>
                <a:effectLst/>
                <a:latin typeface="-apple-system"/>
              </a:rPr>
              <a:t>jutaan</a:t>
            </a:r>
            <a:r>
              <a:rPr lang="en-US" sz="2400" b="0" i="0" dirty="0">
                <a:solidFill>
                  <a:srgbClr val="C9D1D9"/>
                </a:solidFill>
                <a:effectLst/>
                <a:latin typeface="-apple-system"/>
              </a:rPr>
              <a:t> </a:t>
            </a:r>
            <a:r>
              <a:rPr lang="en-US" sz="2400" b="0" i="0" dirty="0" err="1">
                <a:solidFill>
                  <a:srgbClr val="C9D1D9"/>
                </a:solidFill>
                <a:effectLst/>
                <a:latin typeface="-apple-system"/>
              </a:rPr>
              <a:t>gambar</a:t>
            </a:r>
            <a:r>
              <a:rPr lang="en-US" sz="2400" b="0" i="0" dirty="0">
                <a:solidFill>
                  <a:srgbClr val="C9D1D9"/>
                </a:solidFill>
                <a:effectLst/>
                <a:latin typeface="-apple-system"/>
              </a:rPr>
              <a:t> </a:t>
            </a:r>
            <a:r>
              <a:rPr lang="en-US" sz="2400" b="0" i="0" dirty="0" err="1">
                <a:solidFill>
                  <a:srgbClr val="C9D1D9"/>
                </a:solidFill>
                <a:effectLst/>
                <a:latin typeface="-apple-system"/>
              </a:rPr>
              <a:t>dari</a:t>
            </a:r>
            <a:r>
              <a:rPr lang="en-US" sz="2400" b="0" i="0" dirty="0">
                <a:solidFill>
                  <a:srgbClr val="C9D1D9"/>
                </a:solidFill>
                <a:effectLst/>
                <a:latin typeface="-apple-system"/>
              </a:rPr>
              <a:t> </a:t>
            </a:r>
            <a:r>
              <a:rPr lang="en-US" sz="2400" b="0" i="0" dirty="0" err="1">
                <a:solidFill>
                  <a:srgbClr val="C9D1D9"/>
                </a:solidFill>
                <a:effectLst/>
                <a:latin typeface="-apple-system"/>
              </a:rPr>
              <a:t>komunitas</a:t>
            </a:r>
            <a:r>
              <a:rPr lang="en-US" sz="2400" b="0" i="0" dirty="0">
                <a:solidFill>
                  <a:srgbClr val="C9D1D9"/>
                </a:solidFill>
                <a:effectLst/>
                <a:latin typeface="-apple-system"/>
              </a:rPr>
              <a:t> dan </a:t>
            </a:r>
            <a:r>
              <a:rPr lang="en-US" sz="2400" b="0" i="0" dirty="0" err="1">
                <a:solidFill>
                  <a:srgbClr val="C9D1D9"/>
                </a:solidFill>
                <a:effectLst/>
                <a:latin typeface="-apple-system"/>
              </a:rPr>
              <a:t>penerbit</a:t>
            </a:r>
            <a:r>
              <a:rPr lang="en-US" sz="2400" b="0" i="0" dirty="0">
                <a:solidFill>
                  <a:srgbClr val="C9D1D9"/>
                </a:solidFill>
                <a:effectLst/>
                <a:latin typeface="-apple-system"/>
              </a:rPr>
              <a:t> </a:t>
            </a:r>
            <a:r>
              <a:rPr lang="en-US" sz="2400" b="0" i="0" dirty="0" err="1">
                <a:solidFill>
                  <a:srgbClr val="C9D1D9"/>
                </a:solidFill>
                <a:effectLst/>
                <a:latin typeface="-apple-system"/>
              </a:rPr>
              <a:t>terverifikasi</a:t>
            </a:r>
            <a:r>
              <a:rPr lang="en-US" sz="2400" b="0" i="0" dirty="0">
                <a:solidFill>
                  <a:srgbClr val="C9D1D9"/>
                </a:solidFill>
                <a:effectLst/>
                <a:latin typeface="-apple-system"/>
              </a:rPr>
              <a:t>. *</a:t>
            </a:r>
            <a:r>
              <a:rPr lang="en-US" sz="2400" b="0" i="0" dirty="0" err="1">
                <a:solidFill>
                  <a:srgbClr val="C9D1D9"/>
                </a:solidFill>
                <a:effectLst/>
                <a:latin typeface="-apple-system"/>
              </a:rPr>
              <a:t>Kemas</a:t>
            </a:r>
            <a:r>
              <a:rPr lang="en-US" sz="2400" b="0" i="0" dirty="0">
                <a:solidFill>
                  <a:srgbClr val="C9D1D9"/>
                </a:solidFill>
                <a:effectLst/>
                <a:latin typeface="-apple-system"/>
              </a:rPr>
              <a:t>, </a:t>
            </a:r>
            <a:r>
              <a:rPr lang="en-US" sz="2400" b="0" i="0" dirty="0" err="1">
                <a:solidFill>
                  <a:srgbClr val="C9D1D9"/>
                </a:solidFill>
                <a:effectLst/>
                <a:latin typeface="-apple-system"/>
              </a:rPr>
              <a:t>Jalankan</a:t>
            </a:r>
            <a:r>
              <a:rPr lang="en-US" sz="2400" b="0" i="0" dirty="0">
                <a:solidFill>
                  <a:srgbClr val="C9D1D9"/>
                </a:solidFill>
                <a:effectLst/>
                <a:latin typeface="-apple-system"/>
              </a:rPr>
              <a:t>, dan Kelola </a:t>
            </a:r>
            <a:r>
              <a:rPr lang="en-US" sz="2400" b="0" i="0" dirty="0" err="1">
                <a:solidFill>
                  <a:srgbClr val="C9D1D9"/>
                </a:solidFill>
                <a:effectLst/>
                <a:latin typeface="-apple-system"/>
              </a:rPr>
              <a:t>aplikasi</a:t>
            </a:r>
            <a:r>
              <a:rPr lang="en-US" sz="2400" b="0" i="0" dirty="0">
                <a:solidFill>
                  <a:srgbClr val="C9D1D9"/>
                </a:solidFill>
                <a:effectLst/>
                <a:latin typeface="-apple-system"/>
              </a:rPr>
              <a:t> </a:t>
            </a:r>
            <a:r>
              <a:rPr lang="en-US" sz="2400" b="0" i="0" dirty="0" err="1">
                <a:solidFill>
                  <a:srgbClr val="C9D1D9"/>
                </a:solidFill>
                <a:effectLst/>
                <a:latin typeface="-apple-system"/>
              </a:rPr>
              <a:t>terdistribusi</a:t>
            </a:r>
            <a:r>
              <a:rPr lang="en-US" sz="2400" b="0" i="0" dirty="0">
                <a:solidFill>
                  <a:srgbClr val="C9D1D9"/>
                </a:solidFill>
                <a:effectLst/>
                <a:latin typeface="-apple-system"/>
              </a:rPr>
              <a:t> </a:t>
            </a:r>
            <a:r>
              <a:rPr lang="en-US" sz="2400" b="0" i="0" dirty="0" err="1">
                <a:solidFill>
                  <a:srgbClr val="C9D1D9"/>
                </a:solidFill>
                <a:effectLst/>
                <a:latin typeface="-apple-system"/>
              </a:rPr>
              <a:t>dengan</a:t>
            </a:r>
            <a:r>
              <a:rPr lang="en-US" sz="2400" b="0" i="0" dirty="0">
                <a:solidFill>
                  <a:srgbClr val="C9D1D9"/>
                </a:solidFill>
                <a:effectLst/>
                <a:latin typeface="-apple-system"/>
              </a:rPr>
              <a:t> </a:t>
            </a:r>
            <a:r>
              <a:rPr lang="en-US" sz="2400" b="0" i="0" dirty="0" err="1">
                <a:solidFill>
                  <a:srgbClr val="C9D1D9"/>
                </a:solidFill>
                <a:effectLst/>
                <a:latin typeface="-apple-system"/>
              </a:rPr>
              <a:t>Aplikasi</a:t>
            </a:r>
            <a:r>
              <a:rPr lang="en-US" sz="2400" b="0" i="0" dirty="0">
                <a:solidFill>
                  <a:srgbClr val="C9D1D9"/>
                </a:solidFill>
                <a:effectLst/>
                <a:latin typeface="-apple-system"/>
              </a:rPr>
              <a:t> Docker.</a:t>
            </a:r>
            <a:br>
              <a:rPr lang="en-US" sz="2400" dirty="0"/>
            </a:br>
            <a:endParaRPr lang="en-US" sz="2400" dirty="0"/>
          </a:p>
        </p:txBody>
      </p:sp>
      <p:pic>
        <p:nvPicPr>
          <p:cNvPr id="9218" name="Picture 2" descr="image">
            <a:extLst>
              <a:ext uri="{FF2B5EF4-FFF2-40B4-BE49-F238E27FC236}">
                <a16:creationId xmlns:a16="http://schemas.microsoft.com/office/drawing/2014/main" id="{A6D5C066-D67F-4D2F-B628-70296A9ECE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0" y="1"/>
            <a:ext cx="2891726" cy="2470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923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F699-449F-4DD4-88F0-FFF7902D2120}"/>
              </a:ext>
            </a:extLst>
          </p:cNvPr>
          <p:cNvSpPr>
            <a:spLocks noGrp="1"/>
          </p:cNvSpPr>
          <p:nvPr>
            <p:ph type="title"/>
          </p:nvPr>
        </p:nvSpPr>
        <p:spPr/>
        <p:txBody>
          <a:bodyPr/>
          <a:lstStyle/>
          <a:p>
            <a:pPr algn="r"/>
            <a:endParaRPr lang="en-US" dirty="0"/>
          </a:p>
        </p:txBody>
      </p:sp>
      <p:sp>
        <p:nvSpPr>
          <p:cNvPr id="3" name="Content Placeholder 2">
            <a:extLst>
              <a:ext uri="{FF2B5EF4-FFF2-40B4-BE49-F238E27FC236}">
                <a16:creationId xmlns:a16="http://schemas.microsoft.com/office/drawing/2014/main" id="{1CDE1D41-CA8A-4CF8-981F-E9A126322958}"/>
              </a:ext>
            </a:extLst>
          </p:cNvPr>
          <p:cNvSpPr>
            <a:spLocks noGrp="1"/>
          </p:cNvSpPr>
          <p:nvPr>
            <p:ph idx="1"/>
          </p:nvPr>
        </p:nvSpPr>
        <p:spPr>
          <a:xfrm>
            <a:off x="762000" y="2286000"/>
            <a:ext cx="10668000" cy="4186989"/>
          </a:xfrm>
        </p:spPr>
        <p:txBody>
          <a:bodyPr>
            <a:normAutofit fontScale="92500" lnSpcReduction="10000"/>
          </a:bodyPr>
          <a:lstStyle/>
          <a:p>
            <a:pPr marL="0" indent="0" algn="l">
              <a:buNone/>
            </a:pPr>
            <a:r>
              <a:rPr lang="en-US" sz="2000" b="0" i="0" dirty="0">
                <a:solidFill>
                  <a:srgbClr val="C9D1D9"/>
                </a:solidFill>
                <a:effectLst/>
                <a:latin typeface="-apple-system"/>
              </a:rPr>
              <a:t>Kubernetes </a:t>
            </a:r>
            <a:r>
              <a:rPr lang="en-US" sz="2000" b="0" i="0" dirty="0" err="1">
                <a:solidFill>
                  <a:srgbClr val="C9D1D9"/>
                </a:solidFill>
                <a:effectLst/>
                <a:latin typeface="-apple-system"/>
              </a:rPr>
              <a:t>adalah</a:t>
            </a:r>
            <a:r>
              <a:rPr lang="en-US" sz="2000" b="0" i="0" dirty="0">
                <a:solidFill>
                  <a:srgbClr val="C9D1D9"/>
                </a:solidFill>
                <a:effectLst/>
                <a:latin typeface="-apple-system"/>
              </a:rPr>
              <a:t> </a:t>
            </a:r>
            <a:r>
              <a:rPr lang="en-US" sz="2000" b="0" i="0" dirty="0" err="1">
                <a:solidFill>
                  <a:srgbClr val="C9D1D9"/>
                </a:solidFill>
                <a:effectLst/>
                <a:latin typeface="-apple-system"/>
              </a:rPr>
              <a:t>alat</a:t>
            </a:r>
            <a:r>
              <a:rPr lang="en-US" sz="2000" b="0" i="0" dirty="0">
                <a:solidFill>
                  <a:srgbClr val="C9D1D9"/>
                </a:solidFill>
                <a:effectLst/>
                <a:latin typeface="-apple-system"/>
              </a:rPr>
              <a:t> DevOps open-source yang </a:t>
            </a:r>
            <a:r>
              <a:rPr lang="en-US" sz="2000" b="0" i="0" dirty="0" err="1">
                <a:solidFill>
                  <a:srgbClr val="C9D1D9"/>
                </a:solidFill>
                <a:effectLst/>
                <a:latin typeface="-apple-system"/>
              </a:rPr>
              <a:t>digunakan</a:t>
            </a:r>
            <a:r>
              <a:rPr lang="en-US" sz="2000" b="0" i="0" dirty="0">
                <a:solidFill>
                  <a:srgbClr val="C9D1D9"/>
                </a:solidFill>
                <a:effectLst/>
                <a:latin typeface="-apple-system"/>
              </a:rPr>
              <a:t> </a:t>
            </a:r>
            <a:r>
              <a:rPr lang="en-US" sz="2000" b="0" i="0" dirty="0" err="1">
                <a:solidFill>
                  <a:srgbClr val="C9D1D9"/>
                </a:solidFill>
                <a:effectLst/>
                <a:latin typeface="-apple-system"/>
              </a:rPr>
              <a:t>untuk</a:t>
            </a:r>
            <a:r>
              <a:rPr lang="en-US" sz="2000" b="0" i="0" dirty="0">
                <a:solidFill>
                  <a:srgbClr val="C9D1D9"/>
                </a:solidFill>
                <a:effectLst/>
                <a:latin typeface="-apple-system"/>
              </a:rPr>
              <a:t> </a:t>
            </a:r>
            <a:r>
              <a:rPr lang="en-US" sz="2000" b="0" i="0" dirty="0" err="1">
                <a:solidFill>
                  <a:srgbClr val="C9D1D9"/>
                </a:solidFill>
                <a:effectLst/>
                <a:latin typeface="-apple-system"/>
              </a:rPr>
              <a:t>mengotomatisasi</a:t>
            </a:r>
            <a:r>
              <a:rPr lang="en-US" sz="2000" b="0" i="0" dirty="0">
                <a:solidFill>
                  <a:srgbClr val="C9D1D9"/>
                </a:solidFill>
                <a:effectLst/>
                <a:latin typeface="-apple-system"/>
              </a:rPr>
              <a:t> </a:t>
            </a:r>
            <a:r>
              <a:rPr lang="en-US" sz="2000" b="0" i="0" dirty="0" err="1">
                <a:solidFill>
                  <a:srgbClr val="C9D1D9"/>
                </a:solidFill>
                <a:effectLst/>
                <a:latin typeface="-apple-system"/>
              </a:rPr>
              <a:t>penerapan</a:t>
            </a:r>
            <a:r>
              <a:rPr lang="en-US" sz="2000" b="0" i="0" dirty="0">
                <a:solidFill>
                  <a:srgbClr val="C9D1D9"/>
                </a:solidFill>
                <a:effectLst/>
                <a:latin typeface="-apple-system"/>
              </a:rPr>
              <a:t> dan </a:t>
            </a:r>
            <a:r>
              <a:rPr lang="en-US" sz="2000" b="0" i="0" dirty="0" err="1">
                <a:solidFill>
                  <a:srgbClr val="C9D1D9"/>
                </a:solidFill>
                <a:effectLst/>
                <a:latin typeface="-apple-system"/>
              </a:rPr>
              <a:t>pengelolaan</a:t>
            </a:r>
            <a:r>
              <a:rPr lang="en-US" sz="2000" b="0" i="0" dirty="0">
                <a:solidFill>
                  <a:srgbClr val="C9D1D9"/>
                </a:solidFill>
                <a:effectLst/>
                <a:latin typeface="-apple-system"/>
              </a:rPr>
              <a:t> </a:t>
            </a:r>
            <a:r>
              <a:rPr lang="en-US" sz="2000" b="0" i="0" dirty="0" err="1">
                <a:solidFill>
                  <a:srgbClr val="C9D1D9"/>
                </a:solidFill>
                <a:effectLst/>
                <a:latin typeface="-apple-system"/>
              </a:rPr>
              <a:t>aplikasi</a:t>
            </a:r>
            <a:r>
              <a:rPr lang="en-US" sz="2000" b="0" i="0" dirty="0">
                <a:solidFill>
                  <a:srgbClr val="C9D1D9"/>
                </a:solidFill>
                <a:effectLst/>
                <a:latin typeface="-apple-system"/>
              </a:rPr>
              <a:t> </a:t>
            </a:r>
            <a:r>
              <a:rPr lang="en-US" sz="2000" b="0" i="0" dirty="0" err="1">
                <a:solidFill>
                  <a:srgbClr val="C9D1D9"/>
                </a:solidFill>
                <a:effectLst/>
                <a:latin typeface="-apple-system"/>
              </a:rPr>
              <a:t>dalam</a:t>
            </a:r>
            <a:r>
              <a:rPr lang="en-US" sz="2000" b="0" i="0" dirty="0">
                <a:solidFill>
                  <a:srgbClr val="C9D1D9"/>
                </a:solidFill>
                <a:effectLst/>
                <a:latin typeface="-apple-system"/>
              </a:rPr>
              <a:t> container &amp; </a:t>
            </a:r>
            <a:r>
              <a:rPr lang="en-US" sz="2000" b="0" i="0" dirty="0" err="1">
                <a:solidFill>
                  <a:srgbClr val="C9D1D9"/>
                </a:solidFill>
                <a:effectLst/>
                <a:latin typeface="-apple-system"/>
              </a:rPr>
              <a:t>mungkin</a:t>
            </a:r>
            <a:r>
              <a:rPr lang="en-US" sz="2000" b="0" i="0" dirty="0">
                <a:solidFill>
                  <a:srgbClr val="C9D1D9"/>
                </a:solidFill>
                <a:effectLst/>
                <a:latin typeface="-apple-system"/>
              </a:rPr>
              <a:t> salah </a:t>
            </a:r>
            <a:r>
              <a:rPr lang="en-US" sz="2000" b="0" i="0" dirty="0" err="1">
                <a:solidFill>
                  <a:srgbClr val="C9D1D9"/>
                </a:solidFill>
                <a:effectLst/>
                <a:latin typeface="-apple-system"/>
              </a:rPr>
              <a:t>satu</a:t>
            </a:r>
            <a:r>
              <a:rPr lang="en-US" sz="2000" b="0" i="0" dirty="0">
                <a:solidFill>
                  <a:srgbClr val="C9D1D9"/>
                </a:solidFill>
                <a:effectLst/>
                <a:latin typeface="-apple-system"/>
              </a:rPr>
              <a:t> </a:t>
            </a:r>
            <a:r>
              <a:rPr lang="en-US" sz="2000" b="0" i="0" dirty="0" err="1">
                <a:solidFill>
                  <a:srgbClr val="C9D1D9"/>
                </a:solidFill>
                <a:effectLst/>
                <a:latin typeface="-apple-system"/>
              </a:rPr>
              <a:t>alat</a:t>
            </a:r>
            <a:r>
              <a:rPr lang="en-US" sz="2000" b="0" i="0" dirty="0">
                <a:solidFill>
                  <a:srgbClr val="C9D1D9"/>
                </a:solidFill>
                <a:effectLst/>
                <a:latin typeface="-apple-system"/>
              </a:rPr>
              <a:t> </a:t>
            </a:r>
            <a:r>
              <a:rPr lang="en-US" sz="2000" b="0" i="0" dirty="0" err="1">
                <a:solidFill>
                  <a:srgbClr val="C9D1D9"/>
                </a:solidFill>
                <a:effectLst/>
                <a:latin typeface="-apple-system"/>
              </a:rPr>
              <a:t>orkestrasi</a:t>
            </a:r>
            <a:r>
              <a:rPr lang="en-US" sz="2000" b="0" i="0" dirty="0">
                <a:solidFill>
                  <a:srgbClr val="C9D1D9"/>
                </a:solidFill>
                <a:effectLst/>
                <a:latin typeface="-apple-system"/>
              </a:rPr>
              <a:t> container paling </a:t>
            </a:r>
            <a:r>
              <a:rPr lang="en-US" sz="2000" b="0" i="0" dirty="0" err="1">
                <a:solidFill>
                  <a:srgbClr val="C9D1D9"/>
                </a:solidFill>
                <a:effectLst/>
                <a:latin typeface="-apple-system"/>
              </a:rPr>
              <a:t>populer</a:t>
            </a:r>
            <a:r>
              <a:rPr lang="en-US" sz="2000" b="0" i="0" dirty="0">
                <a:solidFill>
                  <a:srgbClr val="C9D1D9"/>
                </a:solidFill>
                <a:effectLst/>
                <a:latin typeface="-apple-system"/>
              </a:rPr>
              <a:t>. Fitur yang </a:t>
            </a:r>
            <a:r>
              <a:rPr lang="en-US" sz="2000" b="0" i="0" dirty="0" err="1">
                <a:solidFill>
                  <a:srgbClr val="C9D1D9"/>
                </a:solidFill>
                <a:effectLst/>
                <a:latin typeface="-apple-system"/>
              </a:rPr>
              <a:t>membedakannya</a:t>
            </a:r>
            <a:r>
              <a:rPr lang="en-US" sz="2000" b="0" i="0" dirty="0">
                <a:solidFill>
                  <a:srgbClr val="C9D1D9"/>
                </a:solidFill>
                <a:effectLst/>
                <a:latin typeface="-apple-system"/>
              </a:rPr>
              <a:t> </a:t>
            </a:r>
            <a:r>
              <a:rPr lang="en-US" sz="2000" b="0" i="0" dirty="0" err="1">
                <a:solidFill>
                  <a:srgbClr val="C9D1D9"/>
                </a:solidFill>
                <a:effectLst/>
                <a:latin typeface="-apple-system"/>
              </a:rPr>
              <a:t>dari</a:t>
            </a:r>
            <a:r>
              <a:rPr lang="en-US" sz="2000" b="0" i="0" dirty="0">
                <a:solidFill>
                  <a:srgbClr val="C9D1D9"/>
                </a:solidFill>
                <a:effectLst/>
                <a:latin typeface="-apple-system"/>
              </a:rPr>
              <a:t> Alat DevOps </a:t>
            </a:r>
            <a:r>
              <a:rPr lang="en-US" sz="2000" b="0" i="0" dirty="0" err="1">
                <a:solidFill>
                  <a:srgbClr val="C9D1D9"/>
                </a:solidFill>
                <a:effectLst/>
                <a:latin typeface="-apple-system"/>
              </a:rPr>
              <a:t>lainnya</a:t>
            </a:r>
            <a:r>
              <a:rPr lang="en-US" sz="2000" b="0" i="0" dirty="0">
                <a:solidFill>
                  <a:srgbClr val="C9D1D9"/>
                </a:solidFill>
                <a:effectLst/>
                <a:latin typeface="-apple-system"/>
              </a:rPr>
              <a:t> </a:t>
            </a:r>
            <a:r>
              <a:rPr lang="en-US" sz="2000" b="0" i="0" dirty="0" err="1">
                <a:solidFill>
                  <a:srgbClr val="C9D1D9"/>
                </a:solidFill>
                <a:effectLst/>
                <a:latin typeface="-apple-system"/>
              </a:rPr>
              <a:t>meliputi</a:t>
            </a:r>
            <a:r>
              <a:rPr lang="en-US" sz="2000" b="0" i="0" dirty="0">
                <a:solidFill>
                  <a:srgbClr val="C9D1D9"/>
                </a:solidFill>
                <a:effectLst/>
                <a:latin typeface="-apple-system"/>
              </a:rPr>
              <a:t>:</a:t>
            </a:r>
          </a:p>
          <a:p>
            <a:pPr marL="0" indent="0" algn="l">
              <a:buNone/>
            </a:pPr>
            <a:r>
              <a:rPr lang="en-US" sz="2000" b="0" i="0" dirty="0" err="1">
                <a:solidFill>
                  <a:srgbClr val="C9D1D9"/>
                </a:solidFill>
                <a:effectLst/>
                <a:latin typeface="-apple-system"/>
              </a:rPr>
              <a:t>Membuat</a:t>
            </a:r>
            <a:r>
              <a:rPr lang="en-US" sz="2000" b="0" i="0" dirty="0">
                <a:solidFill>
                  <a:srgbClr val="C9D1D9"/>
                </a:solidFill>
                <a:effectLst/>
                <a:latin typeface="-apple-system"/>
              </a:rPr>
              <a:t> </a:t>
            </a:r>
            <a:r>
              <a:rPr lang="en-US" sz="2000" b="0" i="0" dirty="0" err="1">
                <a:solidFill>
                  <a:srgbClr val="C9D1D9"/>
                </a:solidFill>
                <a:effectLst/>
                <a:latin typeface="-apple-system"/>
              </a:rPr>
              <a:t>perubahan</a:t>
            </a:r>
            <a:r>
              <a:rPr lang="en-US" sz="2000" b="0" i="0" dirty="0">
                <a:solidFill>
                  <a:srgbClr val="C9D1D9"/>
                </a:solidFill>
                <a:effectLst/>
                <a:latin typeface="-apple-system"/>
              </a:rPr>
              <a:t> pada </a:t>
            </a:r>
            <a:r>
              <a:rPr lang="en-US" sz="2000" b="0" i="0" dirty="0" err="1">
                <a:solidFill>
                  <a:srgbClr val="C9D1D9"/>
                </a:solidFill>
                <a:effectLst/>
                <a:latin typeface="-apple-system"/>
              </a:rPr>
              <a:t>aplikasi</a:t>
            </a:r>
            <a:r>
              <a:rPr lang="en-US" sz="2000" b="0" i="0" dirty="0">
                <a:solidFill>
                  <a:srgbClr val="C9D1D9"/>
                </a:solidFill>
                <a:effectLst/>
                <a:latin typeface="-apple-system"/>
              </a:rPr>
              <a:t> Anda, </a:t>
            </a:r>
            <a:r>
              <a:rPr lang="en-US" sz="2000" b="0" i="0" dirty="0" err="1">
                <a:solidFill>
                  <a:srgbClr val="C9D1D9"/>
                </a:solidFill>
                <a:effectLst/>
                <a:latin typeface="-apple-system"/>
              </a:rPr>
              <a:t>mengkonfigurasinya</a:t>
            </a:r>
            <a:r>
              <a:rPr lang="en-US" sz="2000" b="0" i="0" dirty="0">
                <a:solidFill>
                  <a:srgbClr val="C9D1D9"/>
                </a:solidFill>
                <a:effectLst/>
                <a:latin typeface="-apple-system"/>
              </a:rPr>
              <a:t> dan monitoring </a:t>
            </a:r>
            <a:r>
              <a:rPr lang="en-US" sz="2000" b="0" i="0" dirty="0" err="1">
                <a:solidFill>
                  <a:srgbClr val="C9D1D9"/>
                </a:solidFill>
                <a:effectLst/>
                <a:latin typeface="-apple-system"/>
              </a:rPr>
              <a:t>kesehatan</a:t>
            </a:r>
            <a:r>
              <a:rPr lang="en-US" sz="2000" b="0" i="0" dirty="0">
                <a:solidFill>
                  <a:srgbClr val="C9D1D9"/>
                </a:solidFill>
                <a:effectLst/>
                <a:latin typeface="-apple-system"/>
              </a:rPr>
              <a:t> </a:t>
            </a:r>
            <a:r>
              <a:rPr lang="en-US" sz="2000" b="0" i="0" dirty="0" err="1">
                <a:solidFill>
                  <a:srgbClr val="C9D1D9"/>
                </a:solidFill>
                <a:effectLst/>
                <a:latin typeface="-apple-system"/>
              </a:rPr>
              <a:t>aplikasi</a:t>
            </a:r>
            <a:r>
              <a:rPr lang="en-US" sz="2000" b="0" i="0" dirty="0">
                <a:solidFill>
                  <a:srgbClr val="C9D1D9"/>
                </a:solidFill>
                <a:effectLst/>
                <a:latin typeface="-apple-system"/>
              </a:rPr>
              <a:t> </a:t>
            </a:r>
            <a:r>
              <a:rPr lang="en-US" sz="2000" b="0" i="0" dirty="0" err="1">
                <a:solidFill>
                  <a:srgbClr val="C9D1D9"/>
                </a:solidFill>
                <a:effectLst/>
                <a:latin typeface="-apple-system"/>
              </a:rPr>
              <a:t>otomatis</a:t>
            </a:r>
            <a:r>
              <a:rPr lang="en-US" sz="2000" b="0" i="0" dirty="0">
                <a:solidFill>
                  <a:srgbClr val="C9D1D9"/>
                </a:solidFill>
                <a:effectLst/>
                <a:latin typeface="-apple-system"/>
              </a:rPr>
              <a:t> </a:t>
            </a:r>
            <a:r>
              <a:rPr lang="en-US" sz="2000" b="0" i="0" dirty="0" err="1">
                <a:solidFill>
                  <a:srgbClr val="C9D1D9"/>
                </a:solidFill>
                <a:effectLst/>
                <a:latin typeface="-apple-system"/>
              </a:rPr>
              <a:t>secara</a:t>
            </a:r>
            <a:r>
              <a:rPr lang="en-US" sz="2000" b="0" i="0" dirty="0">
                <a:solidFill>
                  <a:srgbClr val="C9D1D9"/>
                </a:solidFill>
                <a:effectLst/>
                <a:latin typeface="-apple-system"/>
              </a:rPr>
              <a:t> </a:t>
            </a:r>
            <a:r>
              <a:rPr lang="en-US" sz="2000" b="0" i="0" dirty="0" err="1">
                <a:solidFill>
                  <a:srgbClr val="C9D1D9"/>
                </a:solidFill>
                <a:effectLst/>
                <a:latin typeface="-apple-system"/>
              </a:rPr>
              <a:t>bersamaan</a:t>
            </a:r>
            <a:r>
              <a:rPr lang="en-US" sz="2000" b="0" i="0" dirty="0">
                <a:solidFill>
                  <a:srgbClr val="C9D1D9"/>
                </a:solidFill>
                <a:effectLst/>
                <a:latin typeface="-apple-system"/>
              </a:rPr>
              <a:t> - rollouts &amp; rollbacks.</a:t>
            </a:r>
          </a:p>
          <a:p>
            <a:pPr algn="l">
              <a:buFont typeface="Arial" panose="020B0604020202020204" pitchFamily="34" charset="0"/>
              <a:buChar char="•"/>
            </a:pPr>
            <a:r>
              <a:rPr lang="en-US" sz="2000" b="0" i="0" dirty="0" err="1">
                <a:solidFill>
                  <a:srgbClr val="C9D1D9"/>
                </a:solidFill>
                <a:effectLst/>
                <a:latin typeface="-apple-system"/>
              </a:rPr>
              <a:t>Menawarkan</a:t>
            </a:r>
            <a:r>
              <a:rPr lang="en-US" sz="2000" b="0" i="0" dirty="0">
                <a:solidFill>
                  <a:srgbClr val="C9D1D9"/>
                </a:solidFill>
                <a:effectLst/>
                <a:latin typeface="-apple-system"/>
              </a:rPr>
              <a:t> </a:t>
            </a:r>
            <a:r>
              <a:rPr lang="en-US" sz="2000" b="0" i="0" dirty="0" err="1">
                <a:solidFill>
                  <a:srgbClr val="C9D1D9"/>
                </a:solidFill>
                <a:effectLst/>
                <a:latin typeface="-apple-system"/>
              </a:rPr>
              <a:t>alamat</a:t>
            </a:r>
            <a:r>
              <a:rPr lang="en-US" sz="2000" b="0" i="0" dirty="0">
                <a:solidFill>
                  <a:srgbClr val="C9D1D9"/>
                </a:solidFill>
                <a:effectLst/>
                <a:latin typeface="-apple-system"/>
              </a:rPr>
              <a:t> IP </a:t>
            </a:r>
            <a:r>
              <a:rPr lang="en-US" sz="2000" b="0" i="0" dirty="0" err="1">
                <a:solidFill>
                  <a:srgbClr val="C9D1D9"/>
                </a:solidFill>
                <a:effectLst/>
                <a:latin typeface="-apple-system"/>
              </a:rPr>
              <a:t>sendiri</a:t>
            </a:r>
            <a:r>
              <a:rPr lang="en-US" sz="2000" b="0" i="0" dirty="0">
                <a:solidFill>
                  <a:srgbClr val="C9D1D9"/>
                </a:solidFill>
                <a:effectLst/>
                <a:latin typeface="-apple-system"/>
              </a:rPr>
              <a:t> dan single name DNS </a:t>
            </a:r>
            <a:r>
              <a:rPr lang="en-US" sz="2000" b="0" i="0" dirty="0" err="1">
                <a:solidFill>
                  <a:srgbClr val="C9D1D9"/>
                </a:solidFill>
                <a:effectLst/>
                <a:latin typeface="-apple-system"/>
              </a:rPr>
              <a:t>untuk</a:t>
            </a:r>
            <a:r>
              <a:rPr lang="en-US" sz="2000" b="0" i="0" dirty="0">
                <a:solidFill>
                  <a:srgbClr val="C9D1D9"/>
                </a:solidFill>
                <a:effectLst/>
                <a:latin typeface="-apple-system"/>
              </a:rPr>
              <a:t> </a:t>
            </a:r>
            <a:r>
              <a:rPr lang="en-US" sz="2000" b="0" i="0" dirty="0" err="1">
                <a:solidFill>
                  <a:srgbClr val="C9D1D9"/>
                </a:solidFill>
                <a:effectLst/>
                <a:latin typeface="-apple-system"/>
              </a:rPr>
              <a:t>satu</a:t>
            </a:r>
            <a:r>
              <a:rPr lang="en-US" sz="2000" b="0" i="0" dirty="0">
                <a:solidFill>
                  <a:srgbClr val="C9D1D9"/>
                </a:solidFill>
                <a:effectLst/>
                <a:latin typeface="-apple-system"/>
              </a:rPr>
              <a:t> set Pod – Service Delivery and load balancing.</a:t>
            </a:r>
          </a:p>
          <a:p>
            <a:pPr algn="l">
              <a:buFont typeface="Arial" panose="020B0604020202020204" pitchFamily="34" charset="0"/>
              <a:buChar char="•"/>
            </a:pPr>
            <a:r>
              <a:rPr lang="en-US" sz="2000" b="0" i="0" dirty="0" err="1">
                <a:solidFill>
                  <a:srgbClr val="C9D1D9"/>
                </a:solidFill>
                <a:effectLst/>
                <a:latin typeface="-apple-system"/>
              </a:rPr>
              <a:t>Pemasang</a:t>
            </a:r>
            <a:r>
              <a:rPr lang="en-US" sz="2000" b="0" i="0" dirty="0">
                <a:solidFill>
                  <a:srgbClr val="C9D1D9"/>
                </a:solidFill>
                <a:effectLst/>
                <a:latin typeface="-apple-system"/>
              </a:rPr>
              <a:t> storage system </a:t>
            </a:r>
            <a:r>
              <a:rPr lang="en-US" sz="2000" b="0" i="0" dirty="0" err="1">
                <a:solidFill>
                  <a:srgbClr val="C9D1D9"/>
                </a:solidFill>
                <a:effectLst/>
                <a:latin typeface="-apple-system"/>
              </a:rPr>
              <a:t>pilihan</a:t>
            </a:r>
            <a:r>
              <a:rPr lang="en-US" sz="2000" b="0" i="0" dirty="0">
                <a:solidFill>
                  <a:srgbClr val="C9D1D9"/>
                </a:solidFill>
                <a:effectLst/>
                <a:latin typeface="-apple-system"/>
              </a:rPr>
              <a:t> Anda </a:t>
            </a:r>
            <a:r>
              <a:rPr lang="en-US" sz="2000" b="0" i="0" dirty="0" err="1">
                <a:solidFill>
                  <a:srgbClr val="C9D1D9"/>
                </a:solidFill>
                <a:effectLst/>
                <a:latin typeface="-apple-system"/>
              </a:rPr>
              <a:t>secara</a:t>
            </a:r>
            <a:r>
              <a:rPr lang="en-US" sz="2000" b="0" i="0" dirty="0">
                <a:solidFill>
                  <a:srgbClr val="C9D1D9"/>
                </a:solidFill>
                <a:effectLst/>
                <a:latin typeface="-apple-system"/>
              </a:rPr>
              <a:t> </a:t>
            </a:r>
            <a:r>
              <a:rPr lang="en-US" sz="2000" b="0" i="0" dirty="0" err="1">
                <a:solidFill>
                  <a:srgbClr val="C9D1D9"/>
                </a:solidFill>
                <a:effectLst/>
                <a:latin typeface="-apple-system"/>
              </a:rPr>
              <a:t>otomatis</a:t>
            </a:r>
            <a:r>
              <a:rPr lang="en-US" sz="2000" b="0" i="0" dirty="0">
                <a:solidFill>
                  <a:srgbClr val="C9D1D9"/>
                </a:solidFill>
                <a:effectLst/>
                <a:latin typeface="-apple-system"/>
              </a:rPr>
              <a:t>.</a:t>
            </a:r>
          </a:p>
          <a:p>
            <a:pPr algn="l">
              <a:buFont typeface="Arial" panose="020B0604020202020204" pitchFamily="34" charset="0"/>
              <a:buChar char="•"/>
            </a:pPr>
            <a:r>
              <a:rPr lang="en-US" sz="2000" b="0" i="0" dirty="0" err="1">
                <a:solidFill>
                  <a:srgbClr val="C9D1D9"/>
                </a:solidFill>
                <a:effectLst/>
                <a:latin typeface="-apple-system"/>
              </a:rPr>
              <a:t>Dapat</a:t>
            </a:r>
            <a:r>
              <a:rPr lang="en-US" sz="2000" b="0" i="0" dirty="0">
                <a:solidFill>
                  <a:srgbClr val="C9D1D9"/>
                </a:solidFill>
                <a:effectLst/>
                <a:latin typeface="-apple-system"/>
              </a:rPr>
              <a:t> </a:t>
            </a:r>
            <a:r>
              <a:rPr lang="en-US" sz="2000" b="0" i="0" dirty="0" err="1">
                <a:solidFill>
                  <a:srgbClr val="C9D1D9"/>
                </a:solidFill>
                <a:effectLst/>
                <a:latin typeface="-apple-system"/>
              </a:rPr>
              <a:t>melakukan</a:t>
            </a:r>
            <a:r>
              <a:rPr lang="en-US" sz="2000" b="0" i="0" dirty="0">
                <a:solidFill>
                  <a:srgbClr val="C9D1D9"/>
                </a:solidFill>
                <a:effectLst/>
                <a:latin typeface="-apple-system"/>
              </a:rPr>
              <a:t> Self-healing</a:t>
            </a:r>
            <a:br>
              <a:rPr lang="en-US" sz="2000" dirty="0"/>
            </a:br>
            <a:endParaRPr lang="en-US" sz="3200" dirty="0"/>
          </a:p>
        </p:txBody>
      </p:sp>
      <p:pic>
        <p:nvPicPr>
          <p:cNvPr id="10242" name="Picture 2" descr="image">
            <a:extLst>
              <a:ext uri="{FF2B5EF4-FFF2-40B4-BE49-F238E27FC236}">
                <a16:creationId xmlns:a16="http://schemas.microsoft.com/office/drawing/2014/main" id="{AB1EAD01-7BDF-4BB4-8433-051D86B3FA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85011"/>
            <a:ext cx="7170549" cy="1548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158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1B69C-A857-4A02-972C-96346DBB4084}"/>
              </a:ext>
            </a:extLst>
          </p:cNvPr>
          <p:cNvSpPr>
            <a:spLocks noGrp="1"/>
          </p:cNvSpPr>
          <p:nvPr>
            <p:ph type="title"/>
          </p:nvPr>
        </p:nvSpPr>
        <p:spPr/>
        <p:txBody>
          <a:bodyPr/>
          <a:lstStyle/>
          <a:p>
            <a:r>
              <a:rPr lang="en-US" dirty="0"/>
              <a:t>DevOps</a:t>
            </a:r>
          </a:p>
        </p:txBody>
      </p:sp>
      <p:sp>
        <p:nvSpPr>
          <p:cNvPr id="3" name="Content Placeholder 2">
            <a:extLst>
              <a:ext uri="{FF2B5EF4-FFF2-40B4-BE49-F238E27FC236}">
                <a16:creationId xmlns:a16="http://schemas.microsoft.com/office/drawing/2014/main" id="{BAEA15A8-FF2D-433C-B6F1-9AA1D5894633}"/>
              </a:ext>
            </a:extLst>
          </p:cNvPr>
          <p:cNvSpPr>
            <a:spLocks noGrp="1"/>
          </p:cNvSpPr>
          <p:nvPr>
            <p:ph idx="1"/>
          </p:nvPr>
        </p:nvSpPr>
        <p:spPr/>
        <p:txBody>
          <a:bodyPr>
            <a:normAutofit fontScale="77500" lnSpcReduction="20000"/>
          </a:bodyPr>
          <a:lstStyle/>
          <a:p>
            <a:pPr marL="0" indent="0">
              <a:buNone/>
            </a:pPr>
            <a:r>
              <a:rPr lang="en-US" b="0" i="0" dirty="0">
                <a:solidFill>
                  <a:srgbClr val="C9D1D9"/>
                </a:solidFill>
                <a:effectLst/>
                <a:latin typeface="-apple-system"/>
              </a:rPr>
              <a:t>DevOps </a:t>
            </a:r>
            <a:r>
              <a:rPr lang="en-US" b="0" i="0" dirty="0" err="1">
                <a:solidFill>
                  <a:srgbClr val="C9D1D9"/>
                </a:solidFill>
                <a:effectLst/>
                <a:latin typeface="-apple-system"/>
              </a:rPr>
              <a:t>adalah</a:t>
            </a:r>
            <a:r>
              <a:rPr lang="en-US" b="0" i="0" dirty="0">
                <a:solidFill>
                  <a:srgbClr val="C9D1D9"/>
                </a:solidFill>
                <a:effectLst/>
                <a:latin typeface="-apple-system"/>
              </a:rPr>
              <a:t> </a:t>
            </a:r>
            <a:r>
              <a:rPr lang="en-US" b="0" i="0" dirty="0" err="1">
                <a:solidFill>
                  <a:srgbClr val="C9D1D9"/>
                </a:solidFill>
                <a:effectLst/>
                <a:latin typeface="-apple-system"/>
              </a:rPr>
              <a:t>gabungan</a:t>
            </a:r>
            <a:r>
              <a:rPr lang="en-US" b="0" i="0" dirty="0">
                <a:solidFill>
                  <a:srgbClr val="C9D1D9"/>
                </a:solidFill>
                <a:effectLst/>
                <a:latin typeface="-apple-system"/>
              </a:rPr>
              <a:t> </a:t>
            </a:r>
            <a:r>
              <a:rPr lang="en-US" b="0" i="0" dirty="0" err="1">
                <a:solidFill>
                  <a:srgbClr val="C9D1D9"/>
                </a:solidFill>
                <a:effectLst/>
                <a:latin typeface="-apple-system"/>
              </a:rPr>
              <a:t>dari</a:t>
            </a:r>
            <a:r>
              <a:rPr lang="en-US" b="0" i="0" dirty="0">
                <a:solidFill>
                  <a:srgbClr val="C9D1D9"/>
                </a:solidFill>
                <a:effectLst/>
                <a:latin typeface="-apple-system"/>
              </a:rPr>
              <a:t> Development dan Operations. DevOps </a:t>
            </a:r>
            <a:r>
              <a:rPr lang="en-US" b="0" i="0" dirty="0" err="1">
                <a:solidFill>
                  <a:srgbClr val="C9D1D9"/>
                </a:solidFill>
                <a:effectLst/>
                <a:latin typeface="-apple-system"/>
              </a:rPr>
              <a:t>adalah</a:t>
            </a:r>
            <a:r>
              <a:rPr lang="en-US" b="0" i="0" dirty="0">
                <a:solidFill>
                  <a:srgbClr val="C9D1D9"/>
                </a:solidFill>
                <a:effectLst/>
                <a:latin typeface="-apple-system"/>
              </a:rPr>
              <a:t> </a:t>
            </a:r>
            <a:r>
              <a:rPr lang="en-US" b="0" i="0" dirty="0" err="1">
                <a:solidFill>
                  <a:srgbClr val="C9D1D9"/>
                </a:solidFill>
                <a:effectLst/>
                <a:latin typeface="-apple-system"/>
              </a:rPr>
              <a:t>sebuah</a:t>
            </a:r>
            <a:r>
              <a:rPr lang="en-US" b="0" i="0" dirty="0">
                <a:solidFill>
                  <a:srgbClr val="C9D1D9"/>
                </a:solidFill>
                <a:effectLst/>
                <a:latin typeface="-apple-system"/>
              </a:rPr>
              <a:t> </a:t>
            </a:r>
            <a:r>
              <a:rPr lang="en-US" b="0" i="0" dirty="0" err="1">
                <a:solidFill>
                  <a:srgbClr val="C9D1D9"/>
                </a:solidFill>
                <a:effectLst/>
                <a:latin typeface="-apple-system"/>
              </a:rPr>
              <a:t>prinsip</a:t>
            </a:r>
            <a:r>
              <a:rPr lang="en-US" b="0" i="0" dirty="0">
                <a:solidFill>
                  <a:srgbClr val="C9D1D9"/>
                </a:solidFill>
                <a:effectLst/>
                <a:latin typeface="-apple-system"/>
              </a:rPr>
              <a:t> developer </a:t>
            </a:r>
            <a:r>
              <a:rPr lang="en-US" b="0" i="0" dirty="0" err="1">
                <a:solidFill>
                  <a:srgbClr val="C9D1D9"/>
                </a:solidFill>
                <a:effectLst/>
                <a:latin typeface="-apple-system"/>
              </a:rPr>
              <a:t>untuk</a:t>
            </a:r>
            <a:r>
              <a:rPr lang="en-US" b="0" i="0" dirty="0">
                <a:solidFill>
                  <a:srgbClr val="C9D1D9"/>
                </a:solidFill>
                <a:effectLst/>
                <a:latin typeface="-apple-system"/>
              </a:rPr>
              <a:t> </a:t>
            </a:r>
            <a:r>
              <a:rPr lang="en-US" b="0" i="0" dirty="0" err="1">
                <a:solidFill>
                  <a:srgbClr val="C9D1D9"/>
                </a:solidFill>
                <a:effectLst/>
                <a:latin typeface="-apple-system"/>
              </a:rPr>
              <a:t>mengkoordinasikan</a:t>
            </a:r>
            <a:r>
              <a:rPr lang="en-US" b="0" i="0" dirty="0">
                <a:solidFill>
                  <a:srgbClr val="C9D1D9"/>
                </a:solidFill>
                <a:effectLst/>
                <a:latin typeface="-apple-system"/>
              </a:rPr>
              <a:t> </a:t>
            </a:r>
            <a:r>
              <a:rPr lang="en-US" b="0" i="0" dirty="0" err="1">
                <a:solidFill>
                  <a:srgbClr val="C9D1D9"/>
                </a:solidFill>
                <a:effectLst/>
                <a:latin typeface="-apple-system"/>
              </a:rPr>
              <a:t>tim</a:t>
            </a:r>
            <a:r>
              <a:rPr lang="en-US" b="0" i="0" dirty="0">
                <a:solidFill>
                  <a:srgbClr val="C9D1D9"/>
                </a:solidFill>
                <a:effectLst/>
                <a:latin typeface="-apple-system"/>
              </a:rPr>
              <a:t> development </a:t>
            </a:r>
            <a:r>
              <a:rPr lang="en-US" b="0" i="0" dirty="0" err="1">
                <a:solidFill>
                  <a:srgbClr val="C9D1D9"/>
                </a:solidFill>
                <a:effectLst/>
                <a:latin typeface="-apple-system"/>
              </a:rPr>
              <a:t>dengan</a:t>
            </a:r>
            <a:r>
              <a:rPr lang="en-US" b="0" i="0" dirty="0">
                <a:solidFill>
                  <a:srgbClr val="C9D1D9"/>
                </a:solidFill>
                <a:effectLst/>
                <a:latin typeface="-apple-system"/>
              </a:rPr>
              <a:t> </a:t>
            </a:r>
            <a:r>
              <a:rPr lang="en-US" b="0" i="0" dirty="0" err="1">
                <a:solidFill>
                  <a:srgbClr val="C9D1D9"/>
                </a:solidFill>
                <a:effectLst/>
                <a:latin typeface="-apple-system"/>
              </a:rPr>
              <a:t>tim</a:t>
            </a:r>
            <a:r>
              <a:rPr lang="en-US" b="0" i="0" dirty="0">
                <a:solidFill>
                  <a:srgbClr val="C9D1D9"/>
                </a:solidFill>
                <a:effectLst/>
                <a:latin typeface="-apple-system"/>
              </a:rPr>
              <a:t> operations </a:t>
            </a:r>
            <a:r>
              <a:rPr lang="en-US" b="0" i="0" dirty="0" err="1">
                <a:solidFill>
                  <a:srgbClr val="C9D1D9"/>
                </a:solidFill>
                <a:effectLst/>
                <a:latin typeface="-apple-system"/>
              </a:rPr>
              <a:t>dengan</a:t>
            </a:r>
            <a:r>
              <a:rPr lang="en-US" b="0" i="0" dirty="0">
                <a:solidFill>
                  <a:srgbClr val="C9D1D9"/>
                </a:solidFill>
                <a:effectLst/>
                <a:latin typeface="-apple-system"/>
              </a:rPr>
              <a:t> </a:t>
            </a:r>
            <a:r>
              <a:rPr lang="en-US" b="0" i="0" dirty="0" err="1">
                <a:solidFill>
                  <a:srgbClr val="C9D1D9"/>
                </a:solidFill>
                <a:effectLst/>
                <a:latin typeface="-apple-system"/>
              </a:rPr>
              <a:t>efektif</a:t>
            </a:r>
            <a:r>
              <a:rPr lang="en-US" b="0" i="0" dirty="0">
                <a:solidFill>
                  <a:srgbClr val="C9D1D9"/>
                </a:solidFill>
                <a:effectLst/>
                <a:latin typeface="-apple-system"/>
              </a:rPr>
              <a:t> dan </a:t>
            </a:r>
            <a:r>
              <a:rPr lang="en-US" b="0" i="0" dirty="0" err="1">
                <a:solidFill>
                  <a:srgbClr val="C9D1D9"/>
                </a:solidFill>
                <a:effectLst/>
                <a:latin typeface="-apple-system"/>
              </a:rPr>
              <a:t>efisien</a:t>
            </a:r>
            <a:r>
              <a:rPr lang="en-US" b="0" i="0" dirty="0">
                <a:solidFill>
                  <a:srgbClr val="C9D1D9"/>
                </a:solidFill>
                <a:effectLst/>
                <a:latin typeface="-apple-system"/>
              </a:rPr>
              <a:t>. DevOps </a:t>
            </a:r>
            <a:r>
              <a:rPr lang="en-US" b="0" i="0" dirty="0" err="1">
                <a:solidFill>
                  <a:srgbClr val="C9D1D9"/>
                </a:solidFill>
                <a:effectLst/>
                <a:latin typeface="-apple-system"/>
              </a:rPr>
              <a:t>tumbuh</a:t>
            </a:r>
            <a:r>
              <a:rPr lang="en-US" b="0" i="0" dirty="0">
                <a:solidFill>
                  <a:srgbClr val="C9D1D9"/>
                </a:solidFill>
                <a:effectLst/>
                <a:latin typeface="-apple-system"/>
              </a:rPr>
              <a:t> </a:t>
            </a:r>
            <a:r>
              <a:rPr lang="en-US" b="0" i="0" dirty="0" err="1">
                <a:solidFill>
                  <a:srgbClr val="C9D1D9"/>
                </a:solidFill>
                <a:effectLst/>
                <a:latin typeface="-apple-system"/>
              </a:rPr>
              <a:t>sebagai</a:t>
            </a:r>
            <a:r>
              <a:rPr lang="en-US" b="0" i="0" dirty="0">
                <a:solidFill>
                  <a:srgbClr val="C9D1D9"/>
                </a:solidFill>
                <a:effectLst/>
                <a:latin typeface="-apple-system"/>
              </a:rPr>
              <a:t> </a:t>
            </a:r>
            <a:r>
              <a:rPr lang="en-US" b="0" i="0" dirty="0" err="1">
                <a:solidFill>
                  <a:srgbClr val="C9D1D9"/>
                </a:solidFill>
                <a:effectLst/>
                <a:latin typeface="-apple-system"/>
              </a:rPr>
              <a:t>reaksi</a:t>
            </a:r>
            <a:r>
              <a:rPr lang="en-US" b="0" i="0" dirty="0">
                <a:solidFill>
                  <a:srgbClr val="C9D1D9"/>
                </a:solidFill>
                <a:effectLst/>
                <a:latin typeface="-apple-system"/>
              </a:rPr>
              <a:t> </a:t>
            </a:r>
            <a:r>
              <a:rPr lang="en-US" b="0" i="0" dirty="0" err="1">
                <a:solidFill>
                  <a:srgbClr val="C9D1D9"/>
                </a:solidFill>
                <a:effectLst/>
                <a:latin typeface="-apple-system"/>
              </a:rPr>
              <a:t>terhadap</a:t>
            </a:r>
            <a:r>
              <a:rPr lang="en-US" b="0" i="0" dirty="0">
                <a:solidFill>
                  <a:srgbClr val="C9D1D9"/>
                </a:solidFill>
                <a:effectLst/>
                <a:latin typeface="-apple-system"/>
              </a:rPr>
              <a:t> </a:t>
            </a:r>
            <a:r>
              <a:rPr lang="en-US" b="0" i="0" dirty="0" err="1">
                <a:solidFill>
                  <a:srgbClr val="C9D1D9"/>
                </a:solidFill>
                <a:effectLst/>
                <a:latin typeface="-apple-system"/>
              </a:rPr>
              <a:t>beberapa</a:t>
            </a:r>
            <a:r>
              <a:rPr lang="en-US" b="0" i="0" dirty="0">
                <a:solidFill>
                  <a:srgbClr val="C9D1D9"/>
                </a:solidFill>
                <a:effectLst/>
                <a:latin typeface="-apple-system"/>
              </a:rPr>
              <a:t> </a:t>
            </a:r>
            <a:r>
              <a:rPr lang="en-US" b="0" i="0" dirty="0" err="1">
                <a:solidFill>
                  <a:srgbClr val="C9D1D9"/>
                </a:solidFill>
                <a:effectLst/>
                <a:latin typeface="-apple-system"/>
              </a:rPr>
              <a:t>masalah</a:t>
            </a:r>
            <a:r>
              <a:rPr lang="en-US" b="0" i="0" dirty="0">
                <a:solidFill>
                  <a:srgbClr val="C9D1D9"/>
                </a:solidFill>
                <a:effectLst/>
                <a:latin typeface="-apple-system"/>
              </a:rPr>
              <a:t> </a:t>
            </a:r>
            <a:r>
              <a:rPr lang="en-US" b="0" i="0" dirty="0" err="1">
                <a:solidFill>
                  <a:srgbClr val="C9D1D9"/>
                </a:solidFill>
                <a:effectLst/>
                <a:latin typeface="-apple-system"/>
              </a:rPr>
              <a:t>umum</a:t>
            </a:r>
            <a:r>
              <a:rPr lang="en-US" b="0" i="0" dirty="0">
                <a:solidFill>
                  <a:srgbClr val="C9D1D9"/>
                </a:solidFill>
                <a:effectLst/>
                <a:latin typeface="-apple-system"/>
              </a:rPr>
              <a:t> yang </a:t>
            </a:r>
            <a:r>
              <a:rPr lang="en-US" b="0" i="0" dirty="0" err="1">
                <a:solidFill>
                  <a:srgbClr val="C9D1D9"/>
                </a:solidFill>
                <a:effectLst/>
                <a:latin typeface="-apple-system"/>
              </a:rPr>
              <a:t>dihadapi</a:t>
            </a:r>
            <a:r>
              <a:rPr lang="en-US" b="0" i="0" dirty="0">
                <a:solidFill>
                  <a:srgbClr val="C9D1D9"/>
                </a:solidFill>
                <a:effectLst/>
                <a:latin typeface="-apple-system"/>
              </a:rPr>
              <a:t> </a:t>
            </a:r>
            <a:r>
              <a:rPr lang="en-US" b="0" i="0" dirty="0" err="1">
                <a:solidFill>
                  <a:srgbClr val="C9D1D9"/>
                </a:solidFill>
                <a:effectLst/>
                <a:latin typeface="-apple-system"/>
              </a:rPr>
              <a:t>industri</a:t>
            </a:r>
            <a:r>
              <a:rPr lang="en-US" b="0" i="0" dirty="0">
                <a:solidFill>
                  <a:srgbClr val="C9D1D9"/>
                </a:solidFill>
                <a:effectLst/>
                <a:latin typeface="-apple-system"/>
              </a:rPr>
              <a:t> </a:t>
            </a:r>
            <a:r>
              <a:rPr lang="en-US" b="0" i="0" dirty="0" err="1">
                <a:solidFill>
                  <a:srgbClr val="C9D1D9"/>
                </a:solidFill>
                <a:effectLst/>
                <a:latin typeface="-apple-system"/>
              </a:rPr>
              <a:t>teknologi</a:t>
            </a:r>
            <a:r>
              <a:rPr lang="en-US" b="0" i="0" dirty="0">
                <a:solidFill>
                  <a:srgbClr val="C9D1D9"/>
                </a:solidFill>
                <a:effectLst/>
                <a:latin typeface="-apple-system"/>
              </a:rPr>
              <a:t> </a:t>
            </a:r>
            <a:r>
              <a:rPr lang="en-US" b="0" i="0" dirty="0" err="1">
                <a:solidFill>
                  <a:srgbClr val="C9D1D9"/>
                </a:solidFill>
                <a:effectLst/>
                <a:latin typeface="-apple-system"/>
              </a:rPr>
              <a:t>informasi</a:t>
            </a:r>
            <a:r>
              <a:rPr lang="en-US" b="0" i="0" dirty="0">
                <a:solidFill>
                  <a:srgbClr val="C9D1D9"/>
                </a:solidFill>
                <a:effectLst/>
                <a:latin typeface="-apple-system"/>
              </a:rPr>
              <a:t>, </a:t>
            </a:r>
            <a:r>
              <a:rPr lang="en-US" b="0" i="0" dirty="0" err="1">
                <a:solidFill>
                  <a:srgbClr val="C9D1D9"/>
                </a:solidFill>
                <a:effectLst/>
                <a:latin typeface="-apple-system"/>
              </a:rPr>
              <a:t>termasuk</a:t>
            </a:r>
            <a:r>
              <a:rPr lang="en-US" b="0" i="0" dirty="0">
                <a:solidFill>
                  <a:srgbClr val="C9D1D9"/>
                </a:solidFill>
                <a:effectLst/>
                <a:latin typeface="-apple-system"/>
              </a:rPr>
              <a:t> </a:t>
            </a:r>
            <a:r>
              <a:rPr lang="en-US" b="0" i="0" dirty="0" err="1">
                <a:solidFill>
                  <a:srgbClr val="C9D1D9"/>
                </a:solidFill>
                <a:effectLst/>
                <a:latin typeface="-apple-system"/>
              </a:rPr>
              <a:t>pembungkaman</a:t>
            </a:r>
            <a:r>
              <a:rPr lang="en-US" b="0" i="0" dirty="0">
                <a:solidFill>
                  <a:srgbClr val="C9D1D9"/>
                </a:solidFill>
                <a:effectLst/>
                <a:latin typeface="-apple-system"/>
              </a:rPr>
              <a:t> </a:t>
            </a:r>
            <a:r>
              <a:rPr lang="en-US" b="0" i="0" dirty="0" err="1">
                <a:solidFill>
                  <a:srgbClr val="C9D1D9"/>
                </a:solidFill>
                <a:effectLst/>
                <a:latin typeface="-apple-system"/>
              </a:rPr>
              <a:t>anggota</a:t>
            </a:r>
            <a:r>
              <a:rPr lang="en-US" b="0" i="0" dirty="0">
                <a:solidFill>
                  <a:srgbClr val="C9D1D9"/>
                </a:solidFill>
                <a:effectLst/>
                <a:latin typeface="-apple-system"/>
              </a:rPr>
              <a:t> </a:t>
            </a:r>
            <a:r>
              <a:rPr lang="en-US" b="0" i="0" dirty="0" err="1">
                <a:solidFill>
                  <a:srgbClr val="C9D1D9"/>
                </a:solidFill>
                <a:effectLst/>
                <a:latin typeface="-apple-system"/>
              </a:rPr>
              <a:t>tim</a:t>
            </a:r>
            <a:r>
              <a:rPr lang="en-US" b="0" i="0" dirty="0">
                <a:solidFill>
                  <a:srgbClr val="C9D1D9"/>
                </a:solidFill>
                <a:effectLst/>
                <a:latin typeface="-apple-system"/>
              </a:rPr>
              <a:t> dan </a:t>
            </a:r>
            <a:r>
              <a:rPr lang="en-US" b="0" i="0" dirty="0" err="1">
                <a:solidFill>
                  <a:srgbClr val="C9D1D9"/>
                </a:solidFill>
                <a:effectLst/>
                <a:latin typeface="-apple-system"/>
              </a:rPr>
              <a:t>pekerjaan</a:t>
            </a:r>
            <a:r>
              <a:rPr lang="en-US" b="0" i="0" dirty="0">
                <a:solidFill>
                  <a:srgbClr val="C9D1D9"/>
                </a:solidFill>
                <a:effectLst/>
                <a:latin typeface="-apple-system"/>
              </a:rPr>
              <a:t> yang </a:t>
            </a:r>
            <a:r>
              <a:rPr lang="en-US" b="0" i="0" dirty="0" err="1">
                <a:solidFill>
                  <a:srgbClr val="C9D1D9"/>
                </a:solidFill>
                <a:effectLst/>
                <a:latin typeface="-apple-system"/>
              </a:rPr>
              <a:t>mereka</a:t>
            </a:r>
            <a:r>
              <a:rPr lang="en-US" b="0" i="0" dirty="0">
                <a:solidFill>
                  <a:srgbClr val="C9D1D9"/>
                </a:solidFill>
                <a:effectLst/>
                <a:latin typeface="-apple-system"/>
              </a:rPr>
              <a:t> </a:t>
            </a:r>
            <a:r>
              <a:rPr lang="en-US" b="0" i="0" dirty="0" err="1">
                <a:solidFill>
                  <a:srgbClr val="C9D1D9"/>
                </a:solidFill>
                <a:effectLst/>
                <a:latin typeface="-apple-system"/>
              </a:rPr>
              <a:t>lakukan</a:t>
            </a:r>
            <a:r>
              <a:rPr lang="en-US" b="0" i="0" dirty="0">
                <a:solidFill>
                  <a:srgbClr val="C9D1D9"/>
                </a:solidFill>
                <a:effectLst/>
                <a:latin typeface="-apple-system"/>
              </a:rPr>
              <a:t>, </a:t>
            </a:r>
            <a:r>
              <a:rPr lang="en-US" b="0" i="0" dirty="0" err="1">
                <a:solidFill>
                  <a:srgbClr val="C9D1D9"/>
                </a:solidFill>
                <a:effectLst/>
                <a:latin typeface="-apple-system"/>
              </a:rPr>
              <a:t>ketidak</a:t>
            </a:r>
            <a:r>
              <a:rPr lang="en-US" b="0" i="0" dirty="0">
                <a:solidFill>
                  <a:srgbClr val="C9D1D9"/>
                </a:solidFill>
                <a:effectLst/>
                <a:latin typeface="-apple-system"/>
              </a:rPr>
              <a:t> </a:t>
            </a:r>
            <a:r>
              <a:rPr lang="en-US" b="0" i="0" dirty="0" err="1">
                <a:solidFill>
                  <a:srgbClr val="C9D1D9"/>
                </a:solidFill>
                <a:effectLst/>
                <a:latin typeface="-apple-system"/>
              </a:rPr>
              <a:t>pastian</a:t>
            </a:r>
            <a:r>
              <a:rPr lang="en-US" b="0" i="0" dirty="0">
                <a:solidFill>
                  <a:srgbClr val="C9D1D9"/>
                </a:solidFill>
                <a:effectLst/>
                <a:latin typeface="-apple-system"/>
              </a:rPr>
              <a:t> </a:t>
            </a:r>
            <a:r>
              <a:rPr lang="en-US" b="0" i="0" dirty="0" err="1">
                <a:solidFill>
                  <a:srgbClr val="C9D1D9"/>
                </a:solidFill>
                <a:effectLst/>
                <a:latin typeface="-apple-system"/>
              </a:rPr>
              <a:t>memperkenalkan</a:t>
            </a:r>
            <a:r>
              <a:rPr lang="en-US" b="0" i="0" dirty="0">
                <a:solidFill>
                  <a:srgbClr val="C9D1D9"/>
                </a:solidFill>
                <a:effectLst/>
                <a:latin typeface="-apple-system"/>
              </a:rPr>
              <a:t> </a:t>
            </a:r>
            <a:r>
              <a:rPr lang="en-US" b="0" i="0" dirty="0" err="1">
                <a:solidFill>
                  <a:srgbClr val="C9D1D9"/>
                </a:solidFill>
                <a:effectLst/>
                <a:latin typeface="-apple-system"/>
              </a:rPr>
              <a:t>fitur</a:t>
            </a:r>
            <a:r>
              <a:rPr lang="en-US" b="0" i="0" dirty="0">
                <a:solidFill>
                  <a:srgbClr val="C9D1D9"/>
                </a:solidFill>
                <a:effectLst/>
                <a:latin typeface="-apple-system"/>
              </a:rPr>
              <a:t> </a:t>
            </a:r>
            <a:r>
              <a:rPr lang="en-US" b="0" i="0" dirty="0" err="1">
                <a:solidFill>
                  <a:srgbClr val="C9D1D9"/>
                </a:solidFill>
                <a:effectLst/>
                <a:latin typeface="-apple-system"/>
              </a:rPr>
              <a:t>baru</a:t>
            </a:r>
            <a:r>
              <a:rPr lang="en-US" b="0" i="0" dirty="0">
                <a:solidFill>
                  <a:srgbClr val="C9D1D9"/>
                </a:solidFill>
                <a:effectLst/>
                <a:latin typeface="-apple-system"/>
              </a:rPr>
              <a:t> </a:t>
            </a:r>
            <a:r>
              <a:rPr lang="en-US" b="0" i="0" dirty="0" err="1">
                <a:solidFill>
                  <a:srgbClr val="C9D1D9"/>
                </a:solidFill>
                <a:effectLst/>
                <a:latin typeface="-apple-system"/>
              </a:rPr>
              <a:t>atau</a:t>
            </a:r>
            <a:r>
              <a:rPr lang="en-US" b="0" i="0" dirty="0">
                <a:solidFill>
                  <a:srgbClr val="C9D1D9"/>
                </a:solidFill>
                <a:effectLst/>
                <a:latin typeface="-apple-system"/>
              </a:rPr>
              <a:t> </a:t>
            </a:r>
            <a:r>
              <a:rPr lang="en-US" b="0" i="0" dirty="0" err="1">
                <a:solidFill>
                  <a:srgbClr val="C9D1D9"/>
                </a:solidFill>
                <a:effectLst/>
                <a:latin typeface="-apple-system"/>
              </a:rPr>
              <a:t>menerapkan</a:t>
            </a:r>
            <a:r>
              <a:rPr lang="en-US" b="0" i="0" dirty="0">
                <a:solidFill>
                  <a:srgbClr val="C9D1D9"/>
                </a:solidFill>
                <a:effectLst/>
                <a:latin typeface="-apple-system"/>
              </a:rPr>
              <a:t> </a:t>
            </a:r>
            <a:r>
              <a:rPr lang="en-US" b="0" i="0" dirty="0" err="1">
                <a:solidFill>
                  <a:srgbClr val="C9D1D9"/>
                </a:solidFill>
                <a:effectLst/>
                <a:latin typeface="-apple-system"/>
              </a:rPr>
              <a:t>perubahan</a:t>
            </a:r>
            <a:r>
              <a:rPr lang="en-US" b="0" i="0" dirty="0">
                <a:solidFill>
                  <a:srgbClr val="C9D1D9"/>
                </a:solidFill>
                <a:effectLst/>
                <a:latin typeface="-apple-system"/>
              </a:rPr>
              <a:t>, </a:t>
            </a:r>
            <a:r>
              <a:rPr lang="en-US" b="0" i="0" dirty="0" err="1">
                <a:solidFill>
                  <a:srgbClr val="C9D1D9"/>
                </a:solidFill>
                <a:effectLst/>
                <a:latin typeface="-apple-system"/>
              </a:rPr>
              <a:t>kesulitan</a:t>
            </a:r>
            <a:r>
              <a:rPr lang="en-US" b="0" i="0" dirty="0">
                <a:solidFill>
                  <a:srgbClr val="C9D1D9"/>
                </a:solidFill>
                <a:effectLst/>
                <a:latin typeface="-apple-system"/>
              </a:rPr>
              <a:t> </a:t>
            </a:r>
            <a:r>
              <a:rPr lang="en-US" b="0" i="0" dirty="0" err="1">
                <a:solidFill>
                  <a:srgbClr val="C9D1D9"/>
                </a:solidFill>
                <a:effectLst/>
                <a:latin typeface="-apple-system"/>
              </a:rPr>
              <a:t>menemukan</a:t>
            </a:r>
            <a:r>
              <a:rPr lang="en-US" b="0" i="0" dirty="0">
                <a:solidFill>
                  <a:srgbClr val="C9D1D9"/>
                </a:solidFill>
                <a:effectLst/>
                <a:latin typeface="-apple-system"/>
              </a:rPr>
              <a:t> dan </a:t>
            </a:r>
            <a:r>
              <a:rPr lang="en-US" b="0" i="0" dirty="0" err="1">
                <a:solidFill>
                  <a:srgbClr val="C9D1D9"/>
                </a:solidFill>
                <a:effectLst/>
                <a:latin typeface="-apple-system"/>
              </a:rPr>
              <a:t>mengatasi</a:t>
            </a:r>
            <a:r>
              <a:rPr lang="en-US" b="0" i="0" dirty="0">
                <a:solidFill>
                  <a:srgbClr val="C9D1D9"/>
                </a:solidFill>
                <a:effectLst/>
                <a:latin typeface="-apple-system"/>
              </a:rPr>
              <a:t> </a:t>
            </a:r>
            <a:r>
              <a:rPr lang="en-US" b="0" i="0" dirty="0" err="1">
                <a:solidFill>
                  <a:srgbClr val="C9D1D9"/>
                </a:solidFill>
                <a:effectLst/>
                <a:latin typeface="-apple-system"/>
              </a:rPr>
              <a:t>cacat</a:t>
            </a:r>
            <a:r>
              <a:rPr lang="en-US" b="0" i="0" dirty="0">
                <a:solidFill>
                  <a:srgbClr val="C9D1D9"/>
                </a:solidFill>
                <a:effectLst/>
                <a:latin typeface="-apple-system"/>
              </a:rPr>
              <a:t> dan </a:t>
            </a:r>
            <a:r>
              <a:rPr lang="en-US" b="0" i="0" dirty="0" err="1">
                <a:solidFill>
                  <a:srgbClr val="C9D1D9"/>
                </a:solidFill>
                <a:effectLst/>
                <a:latin typeface="-apple-system"/>
              </a:rPr>
              <a:t>munculnya</a:t>
            </a:r>
            <a:r>
              <a:rPr lang="en-US" b="0" i="0" dirty="0">
                <a:solidFill>
                  <a:srgbClr val="C9D1D9"/>
                </a:solidFill>
                <a:effectLst/>
                <a:latin typeface="-apple-system"/>
              </a:rPr>
              <a:t> </a:t>
            </a:r>
            <a:r>
              <a:rPr lang="en-US" b="0" i="0" dirty="0" err="1">
                <a:solidFill>
                  <a:srgbClr val="C9D1D9"/>
                </a:solidFill>
                <a:effectLst/>
                <a:latin typeface="-apple-system"/>
              </a:rPr>
              <a:t>kemacetan</a:t>
            </a:r>
            <a:r>
              <a:rPr lang="en-US" b="0" i="0" dirty="0">
                <a:solidFill>
                  <a:srgbClr val="C9D1D9"/>
                </a:solidFill>
                <a:effectLst/>
                <a:latin typeface="-apple-system"/>
              </a:rPr>
              <a:t> </a:t>
            </a:r>
            <a:r>
              <a:rPr lang="en-US" b="0" i="0" dirty="0" err="1">
                <a:solidFill>
                  <a:srgbClr val="C9D1D9"/>
                </a:solidFill>
                <a:effectLst/>
                <a:latin typeface="-apple-system"/>
              </a:rPr>
              <a:t>dalam</a:t>
            </a:r>
            <a:r>
              <a:rPr lang="en-US" b="0" i="0" dirty="0">
                <a:solidFill>
                  <a:srgbClr val="C9D1D9"/>
                </a:solidFill>
                <a:effectLst/>
                <a:latin typeface="-apple-system"/>
              </a:rPr>
              <a:t> software development lifecycle (SDLC). DevOps </a:t>
            </a:r>
            <a:r>
              <a:rPr lang="en-US" b="0" i="0" dirty="0" err="1">
                <a:solidFill>
                  <a:srgbClr val="C9D1D9"/>
                </a:solidFill>
                <a:effectLst/>
                <a:latin typeface="-apple-system"/>
              </a:rPr>
              <a:t>bertujuan</a:t>
            </a:r>
            <a:r>
              <a:rPr lang="en-US" b="0" i="0" dirty="0">
                <a:solidFill>
                  <a:srgbClr val="C9D1D9"/>
                </a:solidFill>
                <a:effectLst/>
                <a:latin typeface="-apple-system"/>
              </a:rPr>
              <a:t> </a:t>
            </a:r>
            <a:r>
              <a:rPr lang="en-US" b="0" i="0" dirty="0" err="1">
                <a:solidFill>
                  <a:srgbClr val="C9D1D9"/>
                </a:solidFill>
                <a:effectLst/>
                <a:latin typeface="-apple-system"/>
              </a:rPr>
              <a:t>untuk</a:t>
            </a:r>
            <a:r>
              <a:rPr lang="en-US" b="0" i="0" dirty="0">
                <a:solidFill>
                  <a:srgbClr val="C9D1D9"/>
                </a:solidFill>
                <a:effectLst/>
                <a:latin typeface="-apple-system"/>
              </a:rPr>
              <a:t> </a:t>
            </a:r>
            <a:r>
              <a:rPr lang="en-US" b="0" i="0" dirty="0" err="1">
                <a:solidFill>
                  <a:srgbClr val="C9D1D9"/>
                </a:solidFill>
                <a:effectLst/>
                <a:latin typeface="-apple-system"/>
              </a:rPr>
              <a:t>mengatasi</a:t>
            </a:r>
            <a:r>
              <a:rPr lang="en-US" b="0" i="0" dirty="0">
                <a:solidFill>
                  <a:srgbClr val="C9D1D9"/>
                </a:solidFill>
                <a:effectLst/>
                <a:latin typeface="-apple-system"/>
              </a:rPr>
              <a:t> </a:t>
            </a:r>
            <a:r>
              <a:rPr lang="en-US" b="0" i="0" dirty="0" err="1">
                <a:solidFill>
                  <a:srgbClr val="C9D1D9"/>
                </a:solidFill>
                <a:effectLst/>
                <a:latin typeface="-apple-system"/>
              </a:rPr>
              <a:t>tantangan</a:t>
            </a:r>
            <a:r>
              <a:rPr lang="en-US" b="0" i="0" dirty="0">
                <a:solidFill>
                  <a:srgbClr val="C9D1D9"/>
                </a:solidFill>
                <a:effectLst/>
                <a:latin typeface="-apple-system"/>
              </a:rPr>
              <a:t> </a:t>
            </a:r>
            <a:r>
              <a:rPr lang="en-US" b="0" i="0" dirty="0" err="1">
                <a:solidFill>
                  <a:srgbClr val="C9D1D9"/>
                </a:solidFill>
                <a:effectLst/>
                <a:latin typeface="-apple-system"/>
              </a:rPr>
              <a:t>ini</a:t>
            </a:r>
            <a:r>
              <a:rPr lang="en-US" b="0" i="0" dirty="0">
                <a:solidFill>
                  <a:srgbClr val="C9D1D9"/>
                </a:solidFill>
                <a:effectLst/>
                <a:latin typeface="-apple-system"/>
              </a:rPr>
              <a:t> </a:t>
            </a:r>
            <a:r>
              <a:rPr lang="en-US" b="0" i="0" dirty="0" err="1">
                <a:solidFill>
                  <a:srgbClr val="C9D1D9"/>
                </a:solidFill>
                <a:effectLst/>
                <a:latin typeface="-apple-system"/>
              </a:rPr>
              <a:t>dengan</a:t>
            </a:r>
            <a:r>
              <a:rPr lang="en-US" b="0" i="0" dirty="0">
                <a:solidFill>
                  <a:srgbClr val="C9D1D9"/>
                </a:solidFill>
                <a:effectLst/>
                <a:latin typeface="-apple-system"/>
              </a:rPr>
              <a:t> </a:t>
            </a:r>
            <a:r>
              <a:rPr lang="en-US" b="0" i="0" dirty="0" err="1">
                <a:solidFill>
                  <a:srgbClr val="C9D1D9"/>
                </a:solidFill>
                <a:effectLst/>
                <a:latin typeface="-apple-system"/>
              </a:rPr>
              <a:t>meningkatkan</a:t>
            </a:r>
            <a:r>
              <a:rPr lang="en-US" b="0" i="0" dirty="0">
                <a:solidFill>
                  <a:srgbClr val="C9D1D9"/>
                </a:solidFill>
                <a:effectLst/>
                <a:latin typeface="-apple-system"/>
              </a:rPr>
              <a:t> </a:t>
            </a:r>
            <a:r>
              <a:rPr lang="en-US" b="0" i="0" dirty="0" err="1">
                <a:solidFill>
                  <a:srgbClr val="C9D1D9"/>
                </a:solidFill>
                <a:effectLst/>
                <a:latin typeface="-apple-system"/>
              </a:rPr>
              <a:t>seberapa</a:t>
            </a:r>
            <a:r>
              <a:rPr lang="en-US" b="0" i="0" dirty="0">
                <a:solidFill>
                  <a:srgbClr val="C9D1D9"/>
                </a:solidFill>
                <a:effectLst/>
                <a:latin typeface="-apple-system"/>
              </a:rPr>
              <a:t> </a:t>
            </a:r>
            <a:r>
              <a:rPr lang="en-US" b="0" i="0" dirty="0" err="1">
                <a:solidFill>
                  <a:srgbClr val="C9D1D9"/>
                </a:solidFill>
                <a:effectLst/>
                <a:latin typeface="-apple-system"/>
              </a:rPr>
              <a:t>baik</a:t>
            </a:r>
            <a:r>
              <a:rPr lang="en-US" b="0" i="0" dirty="0">
                <a:solidFill>
                  <a:srgbClr val="C9D1D9"/>
                </a:solidFill>
                <a:effectLst/>
                <a:latin typeface="-apple-system"/>
              </a:rPr>
              <a:t> </a:t>
            </a:r>
            <a:r>
              <a:rPr lang="en-US" b="0" i="0" dirty="0" err="1">
                <a:solidFill>
                  <a:srgbClr val="C9D1D9"/>
                </a:solidFill>
                <a:effectLst/>
                <a:latin typeface="-apple-system"/>
              </a:rPr>
              <a:t>operasi</a:t>
            </a:r>
            <a:r>
              <a:rPr lang="en-US" b="0" i="0" dirty="0">
                <a:solidFill>
                  <a:srgbClr val="C9D1D9"/>
                </a:solidFill>
                <a:effectLst/>
                <a:latin typeface="-apple-system"/>
              </a:rPr>
              <a:t> TI dan </a:t>
            </a:r>
            <a:r>
              <a:rPr lang="en-US" b="0" i="0" dirty="0" err="1">
                <a:solidFill>
                  <a:srgbClr val="C9D1D9"/>
                </a:solidFill>
                <a:effectLst/>
                <a:latin typeface="-apple-system"/>
              </a:rPr>
              <a:t>tim</a:t>
            </a:r>
            <a:r>
              <a:rPr lang="en-US" b="0" i="0" dirty="0">
                <a:solidFill>
                  <a:srgbClr val="C9D1D9"/>
                </a:solidFill>
                <a:effectLst/>
                <a:latin typeface="-apple-system"/>
              </a:rPr>
              <a:t> </a:t>
            </a:r>
            <a:r>
              <a:rPr lang="en-US" b="0" i="0" dirty="0" err="1">
                <a:solidFill>
                  <a:srgbClr val="C9D1D9"/>
                </a:solidFill>
                <a:effectLst/>
                <a:latin typeface="-apple-system"/>
              </a:rPr>
              <a:t>pengembangan</a:t>
            </a:r>
            <a:r>
              <a:rPr lang="en-US" b="0" i="0" dirty="0">
                <a:solidFill>
                  <a:srgbClr val="C9D1D9"/>
                </a:solidFill>
                <a:effectLst/>
                <a:latin typeface="-apple-system"/>
              </a:rPr>
              <a:t> </a:t>
            </a:r>
            <a:r>
              <a:rPr lang="en-US" b="0" i="0" dirty="0" err="1">
                <a:solidFill>
                  <a:srgbClr val="C9D1D9"/>
                </a:solidFill>
                <a:effectLst/>
                <a:latin typeface="-apple-system"/>
              </a:rPr>
              <a:t>berkolaborasi</a:t>
            </a:r>
            <a:r>
              <a:rPr lang="en-US" b="0" i="0" dirty="0">
                <a:solidFill>
                  <a:srgbClr val="C9D1D9"/>
                </a:solidFill>
                <a:effectLst/>
                <a:latin typeface="-apple-system"/>
              </a:rPr>
              <a:t> </a:t>
            </a:r>
            <a:r>
              <a:rPr lang="en-US" b="0" i="0" dirty="0" err="1">
                <a:solidFill>
                  <a:srgbClr val="C9D1D9"/>
                </a:solidFill>
                <a:effectLst/>
                <a:latin typeface="-apple-system"/>
              </a:rPr>
              <a:t>untuk</a:t>
            </a:r>
            <a:r>
              <a:rPr lang="en-US" b="0" i="0" dirty="0">
                <a:solidFill>
                  <a:srgbClr val="C9D1D9"/>
                </a:solidFill>
                <a:effectLst/>
                <a:latin typeface="-apple-system"/>
              </a:rPr>
              <a:t> </a:t>
            </a:r>
            <a:r>
              <a:rPr lang="en-US" b="0" i="0" dirty="0" err="1">
                <a:solidFill>
                  <a:srgbClr val="C9D1D9"/>
                </a:solidFill>
                <a:effectLst/>
                <a:latin typeface="-apple-system"/>
              </a:rPr>
              <a:t>menciptakan</a:t>
            </a:r>
            <a:r>
              <a:rPr lang="en-US" b="0" i="0" dirty="0">
                <a:solidFill>
                  <a:srgbClr val="C9D1D9"/>
                </a:solidFill>
                <a:effectLst/>
                <a:latin typeface="-apple-system"/>
              </a:rPr>
              <a:t> </a:t>
            </a:r>
            <a:r>
              <a:rPr lang="en-US" b="0" i="0" dirty="0" err="1">
                <a:solidFill>
                  <a:srgbClr val="C9D1D9"/>
                </a:solidFill>
                <a:effectLst/>
                <a:latin typeface="-apple-system"/>
              </a:rPr>
              <a:t>lingkungan</a:t>
            </a:r>
            <a:r>
              <a:rPr lang="en-US" b="0" i="0" dirty="0">
                <a:solidFill>
                  <a:srgbClr val="C9D1D9"/>
                </a:solidFill>
                <a:effectLst/>
                <a:latin typeface="-apple-system"/>
              </a:rPr>
              <a:t> yang </a:t>
            </a:r>
            <a:r>
              <a:rPr lang="en-US" b="0" i="0" dirty="0" err="1">
                <a:solidFill>
                  <a:srgbClr val="C9D1D9"/>
                </a:solidFill>
                <a:effectLst/>
                <a:latin typeface="-apple-system"/>
              </a:rPr>
              <a:t>dicirikan</a:t>
            </a:r>
            <a:r>
              <a:rPr lang="en-US" b="0" i="0" dirty="0">
                <a:solidFill>
                  <a:srgbClr val="C9D1D9"/>
                </a:solidFill>
                <a:effectLst/>
                <a:latin typeface="-apple-system"/>
              </a:rPr>
              <a:t> oleh </a:t>
            </a:r>
            <a:r>
              <a:rPr lang="en-US" b="0" i="0" dirty="0" err="1">
                <a:solidFill>
                  <a:srgbClr val="C9D1D9"/>
                </a:solidFill>
                <a:effectLst/>
                <a:latin typeface="-apple-system"/>
              </a:rPr>
              <a:t>tim</a:t>
            </a:r>
            <a:r>
              <a:rPr lang="en-US" b="0" i="0" dirty="0">
                <a:solidFill>
                  <a:srgbClr val="C9D1D9"/>
                </a:solidFill>
                <a:effectLst/>
                <a:latin typeface="-apple-system"/>
              </a:rPr>
              <a:t> </a:t>
            </a:r>
            <a:r>
              <a:rPr lang="en-US" b="0" i="0" dirty="0" err="1">
                <a:solidFill>
                  <a:srgbClr val="C9D1D9"/>
                </a:solidFill>
                <a:effectLst/>
                <a:latin typeface="-apple-system"/>
              </a:rPr>
              <a:t>terpadu</a:t>
            </a:r>
            <a:r>
              <a:rPr lang="en-US" b="0" i="0" dirty="0">
                <a:solidFill>
                  <a:srgbClr val="C9D1D9"/>
                </a:solidFill>
                <a:effectLst/>
                <a:latin typeface="-apple-system"/>
              </a:rPr>
              <a:t> </a:t>
            </a:r>
            <a:r>
              <a:rPr lang="en-US" b="0" i="0" dirty="0" err="1">
                <a:solidFill>
                  <a:srgbClr val="C9D1D9"/>
                </a:solidFill>
                <a:effectLst/>
                <a:latin typeface="-apple-system"/>
              </a:rPr>
              <a:t>dengan</a:t>
            </a:r>
            <a:r>
              <a:rPr lang="en-US" b="0" i="0" dirty="0">
                <a:solidFill>
                  <a:srgbClr val="C9D1D9"/>
                </a:solidFill>
                <a:effectLst/>
                <a:latin typeface="-apple-system"/>
              </a:rPr>
              <a:t> </a:t>
            </a:r>
            <a:r>
              <a:rPr lang="en-US" b="0" i="0" dirty="0" err="1">
                <a:solidFill>
                  <a:srgbClr val="C9D1D9"/>
                </a:solidFill>
                <a:effectLst/>
                <a:latin typeface="-apple-system"/>
              </a:rPr>
              <a:t>keahlian</a:t>
            </a:r>
            <a:endParaRPr lang="en-US" dirty="0"/>
          </a:p>
        </p:txBody>
      </p:sp>
    </p:spTree>
    <p:extLst>
      <p:ext uri="{BB962C8B-B14F-4D97-AF65-F5344CB8AC3E}">
        <p14:creationId xmlns:p14="http://schemas.microsoft.com/office/powerpoint/2010/main" val="3593787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0A23C-23A3-40A5-A12B-DB874D2D403E}"/>
              </a:ext>
            </a:extLst>
          </p:cNvPr>
          <p:cNvSpPr>
            <a:spLocks noGrp="1"/>
          </p:cNvSpPr>
          <p:nvPr>
            <p:ph type="title"/>
          </p:nvPr>
        </p:nvSpPr>
        <p:spPr/>
        <p:txBody>
          <a:bodyPr/>
          <a:lstStyle/>
          <a:p>
            <a:r>
              <a:rPr lang="en-US" b="1" i="0" dirty="0">
                <a:solidFill>
                  <a:srgbClr val="C9D1D9"/>
                </a:solidFill>
                <a:effectLst/>
                <a:latin typeface="-apple-system"/>
              </a:rPr>
              <a:t>Application Performance Monitoring tools</a:t>
            </a:r>
            <a:endParaRPr lang="en-US" dirty="0"/>
          </a:p>
        </p:txBody>
      </p:sp>
      <p:sp>
        <p:nvSpPr>
          <p:cNvPr id="3" name="Content Placeholder 2">
            <a:extLst>
              <a:ext uri="{FF2B5EF4-FFF2-40B4-BE49-F238E27FC236}">
                <a16:creationId xmlns:a16="http://schemas.microsoft.com/office/drawing/2014/main" id="{A0F4A223-300A-48A1-85F2-DF68BEEDFDAE}"/>
              </a:ext>
            </a:extLst>
          </p:cNvPr>
          <p:cNvSpPr>
            <a:spLocks noGrp="1"/>
          </p:cNvSpPr>
          <p:nvPr>
            <p:ph idx="1"/>
          </p:nvPr>
        </p:nvSpPr>
        <p:spPr/>
        <p:txBody>
          <a:bodyPr>
            <a:normAutofit fontScale="62500" lnSpcReduction="20000"/>
          </a:bodyPr>
          <a:lstStyle/>
          <a:p>
            <a:pPr marL="0" indent="0" algn="l">
              <a:buNone/>
            </a:pPr>
            <a:r>
              <a:rPr lang="en-US" b="0" i="0" dirty="0" err="1">
                <a:solidFill>
                  <a:srgbClr val="C9D1D9"/>
                </a:solidFill>
                <a:effectLst/>
                <a:latin typeface="-apple-system"/>
              </a:rPr>
              <a:t>Dengan</a:t>
            </a:r>
            <a:r>
              <a:rPr lang="en-US" b="0" i="0" dirty="0">
                <a:solidFill>
                  <a:srgbClr val="C9D1D9"/>
                </a:solidFill>
                <a:effectLst/>
                <a:latin typeface="-apple-system"/>
              </a:rPr>
              <a:t> </a:t>
            </a:r>
            <a:r>
              <a:rPr lang="en-US" b="0" i="0" dirty="0" err="1">
                <a:solidFill>
                  <a:srgbClr val="C9D1D9"/>
                </a:solidFill>
                <a:effectLst/>
                <a:latin typeface="-apple-system"/>
              </a:rPr>
              <a:t>menggunakan</a:t>
            </a:r>
            <a:r>
              <a:rPr lang="en-US" b="0" i="0" dirty="0">
                <a:solidFill>
                  <a:srgbClr val="C9D1D9"/>
                </a:solidFill>
                <a:effectLst/>
                <a:latin typeface="-apple-system"/>
              </a:rPr>
              <a:t> APM, </a:t>
            </a:r>
            <a:r>
              <a:rPr lang="en-US" b="0" i="0" dirty="0" err="1">
                <a:solidFill>
                  <a:srgbClr val="C9D1D9"/>
                </a:solidFill>
                <a:effectLst/>
                <a:latin typeface="-apple-system"/>
              </a:rPr>
              <a:t>perusahaan</a:t>
            </a:r>
            <a:r>
              <a:rPr lang="en-US" b="0" i="0" dirty="0">
                <a:solidFill>
                  <a:srgbClr val="C9D1D9"/>
                </a:solidFill>
                <a:effectLst/>
                <a:latin typeface="-apple-system"/>
              </a:rPr>
              <a:t> </a:t>
            </a:r>
            <a:r>
              <a:rPr lang="en-US" b="0" i="0" dirty="0" err="1">
                <a:solidFill>
                  <a:srgbClr val="C9D1D9"/>
                </a:solidFill>
                <a:effectLst/>
                <a:latin typeface="-apple-system"/>
              </a:rPr>
              <a:t>dapat</a:t>
            </a:r>
            <a:r>
              <a:rPr lang="en-US" b="0" i="0" dirty="0">
                <a:solidFill>
                  <a:srgbClr val="C9D1D9"/>
                </a:solidFill>
                <a:effectLst/>
                <a:latin typeface="-apple-system"/>
              </a:rPr>
              <a:t> </a:t>
            </a:r>
            <a:r>
              <a:rPr lang="en-US" b="0" i="0" dirty="0" err="1">
                <a:solidFill>
                  <a:srgbClr val="C9D1D9"/>
                </a:solidFill>
                <a:effectLst/>
                <a:latin typeface="-apple-system"/>
              </a:rPr>
              <a:t>memantau</a:t>
            </a:r>
            <a:r>
              <a:rPr lang="en-US" b="0" i="0" dirty="0">
                <a:solidFill>
                  <a:srgbClr val="C9D1D9"/>
                </a:solidFill>
                <a:effectLst/>
                <a:latin typeface="-apple-system"/>
              </a:rPr>
              <a:t> </a:t>
            </a:r>
            <a:r>
              <a:rPr lang="en-US" b="0" i="0" dirty="0" err="1">
                <a:solidFill>
                  <a:srgbClr val="C9D1D9"/>
                </a:solidFill>
                <a:effectLst/>
                <a:latin typeface="-apple-system"/>
              </a:rPr>
              <a:t>seluruh</a:t>
            </a:r>
            <a:r>
              <a:rPr lang="en-US" b="0" i="0" dirty="0">
                <a:solidFill>
                  <a:srgbClr val="C9D1D9"/>
                </a:solidFill>
                <a:effectLst/>
                <a:latin typeface="-apple-system"/>
              </a:rPr>
              <a:t> </a:t>
            </a:r>
            <a:r>
              <a:rPr lang="en-US" b="0" i="0" dirty="0" err="1">
                <a:solidFill>
                  <a:srgbClr val="C9D1D9"/>
                </a:solidFill>
                <a:effectLst/>
                <a:latin typeface="-apple-system"/>
              </a:rPr>
              <a:t>lingkungan</a:t>
            </a:r>
            <a:r>
              <a:rPr lang="en-US" b="0" i="0" dirty="0">
                <a:solidFill>
                  <a:srgbClr val="C9D1D9"/>
                </a:solidFill>
                <a:effectLst/>
                <a:latin typeface="-apple-system"/>
              </a:rPr>
              <a:t> </a:t>
            </a:r>
            <a:r>
              <a:rPr lang="en-US" b="0" i="0" dirty="0" err="1">
                <a:solidFill>
                  <a:srgbClr val="C9D1D9"/>
                </a:solidFill>
                <a:effectLst/>
                <a:latin typeface="-apple-system"/>
              </a:rPr>
              <a:t>aplikasi</a:t>
            </a:r>
            <a:r>
              <a:rPr lang="en-US" b="0" i="0" dirty="0">
                <a:solidFill>
                  <a:srgbClr val="C9D1D9"/>
                </a:solidFill>
                <a:effectLst/>
                <a:latin typeface="-apple-system"/>
              </a:rPr>
              <a:t> </a:t>
            </a:r>
            <a:r>
              <a:rPr lang="en-US" b="0" i="0" dirty="0" err="1">
                <a:solidFill>
                  <a:srgbClr val="C9D1D9"/>
                </a:solidFill>
                <a:effectLst/>
                <a:latin typeface="-apple-system"/>
              </a:rPr>
              <a:t>untuk</a:t>
            </a:r>
            <a:r>
              <a:rPr lang="en-US" b="0" i="0" dirty="0">
                <a:solidFill>
                  <a:srgbClr val="C9D1D9"/>
                </a:solidFill>
                <a:effectLst/>
                <a:latin typeface="-apple-system"/>
              </a:rPr>
              <a:t> </a:t>
            </a:r>
            <a:r>
              <a:rPr lang="en-US" b="0" i="0" dirty="0" err="1">
                <a:solidFill>
                  <a:srgbClr val="C9D1D9"/>
                </a:solidFill>
                <a:effectLst/>
                <a:latin typeface="-apple-system"/>
              </a:rPr>
              <a:t>memastikan</a:t>
            </a:r>
            <a:r>
              <a:rPr lang="en-US" b="0" i="0" dirty="0">
                <a:solidFill>
                  <a:srgbClr val="C9D1D9"/>
                </a:solidFill>
                <a:effectLst/>
                <a:latin typeface="-apple-system"/>
              </a:rPr>
              <a:t> </a:t>
            </a:r>
            <a:r>
              <a:rPr lang="en-US" b="0" i="0" dirty="0" err="1">
                <a:solidFill>
                  <a:srgbClr val="C9D1D9"/>
                </a:solidFill>
                <a:effectLst/>
                <a:latin typeface="-apple-system"/>
              </a:rPr>
              <a:t>kinerjanya</a:t>
            </a:r>
            <a:r>
              <a:rPr lang="en-US" b="0" i="0" dirty="0">
                <a:solidFill>
                  <a:srgbClr val="C9D1D9"/>
                </a:solidFill>
                <a:effectLst/>
                <a:latin typeface="-apple-system"/>
              </a:rPr>
              <a:t> </a:t>
            </a:r>
            <a:r>
              <a:rPr lang="en-US" b="0" i="0" dirty="0" err="1">
                <a:solidFill>
                  <a:srgbClr val="C9D1D9"/>
                </a:solidFill>
                <a:effectLst/>
                <a:latin typeface="-apple-system"/>
              </a:rPr>
              <a:t>sudah</a:t>
            </a:r>
            <a:r>
              <a:rPr lang="en-US" b="0" i="0" dirty="0">
                <a:solidFill>
                  <a:srgbClr val="C9D1D9"/>
                </a:solidFill>
                <a:effectLst/>
                <a:latin typeface="-apple-system"/>
              </a:rPr>
              <a:t> </a:t>
            </a:r>
            <a:r>
              <a:rPr lang="en-US" b="0" i="0" dirty="0" err="1">
                <a:solidFill>
                  <a:srgbClr val="C9D1D9"/>
                </a:solidFill>
                <a:effectLst/>
                <a:latin typeface="-apple-system"/>
              </a:rPr>
              <a:t>sesuai</a:t>
            </a:r>
            <a:r>
              <a:rPr lang="en-US" b="0" i="0" dirty="0">
                <a:solidFill>
                  <a:srgbClr val="C9D1D9"/>
                </a:solidFill>
                <a:effectLst/>
                <a:latin typeface="-apple-system"/>
              </a:rPr>
              <a:t> </a:t>
            </a:r>
            <a:r>
              <a:rPr lang="en-US" b="0" i="0" dirty="0" err="1">
                <a:solidFill>
                  <a:srgbClr val="C9D1D9"/>
                </a:solidFill>
                <a:effectLst/>
                <a:latin typeface="-apple-system"/>
              </a:rPr>
              <a:t>standar</a:t>
            </a:r>
            <a:r>
              <a:rPr lang="en-US" b="0" i="0" dirty="0">
                <a:solidFill>
                  <a:srgbClr val="C9D1D9"/>
                </a:solidFill>
                <a:effectLst/>
                <a:latin typeface="-apple-system"/>
              </a:rPr>
              <a:t>, </a:t>
            </a:r>
            <a:r>
              <a:rPr lang="en-US" b="0" i="0" dirty="0" err="1">
                <a:solidFill>
                  <a:srgbClr val="C9D1D9"/>
                </a:solidFill>
                <a:effectLst/>
                <a:latin typeface="-apple-system"/>
              </a:rPr>
              <a:t>mengidentifikasi</a:t>
            </a:r>
            <a:r>
              <a:rPr lang="en-US" b="0" i="0" dirty="0">
                <a:solidFill>
                  <a:srgbClr val="C9D1D9"/>
                </a:solidFill>
                <a:effectLst/>
                <a:latin typeface="-apple-system"/>
              </a:rPr>
              <a:t> bugs dan </a:t>
            </a:r>
            <a:r>
              <a:rPr lang="en-US" b="0" i="0" dirty="0" err="1">
                <a:solidFill>
                  <a:srgbClr val="C9D1D9"/>
                </a:solidFill>
                <a:effectLst/>
                <a:latin typeface="-apple-system"/>
              </a:rPr>
              <a:t>masalah</a:t>
            </a:r>
            <a:r>
              <a:rPr lang="en-US" b="0" i="0" dirty="0">
                <a:solidFill>
                  <a:srgbClr val="C9D1D9"/>
                </a:solidFill>
                <a:effectLst/>
                <a:latin typeface="-apple-system"/>
              </a:rPr>
              <a:t> </a:t>
            </a:r>
            <a:r>
              <a:rPr lang="en-US" b="0" i="0" dirty="0" err="1">
                <a:solidFill>
                  <a:srgbClr val="C9D1D9"/>
                </a:solidFill>
                <a:effectLst/>
                <a:latin typeface="-apple-system"/>
              </a:rPr>
              <a:t>dalam</a:t>
            </a:r>
            <a:r>
              <a:rPr lang="en-US" b="0" i="0" dirty="0">
                <a:solidFill>
                  <a:srgbClr val="C9D1D9"/>
                </a:solidFill>
                <a:effectLst/>
                <a:latin typeface="-apple-system"/>
              </a:rPr>
              <a:t> </a:t>
            </a:r>
            <a:r>
              <a:rPr lang="en-US" b="0" i="0" dirty="0" err="1">
                <a:solidFill>
                  <a:srgbClr val="C9D1D9"/>
                </a:solidFill>
                <a:effectLst/>
                <a:latin typeface="-apple-system"/>
              </a:rPr>
              <a:t>aplikasi</a:t>
            </a:r>
            <a:r>
              <a:rPr lang="en-US" b="0" i="0" dirty="0">
                <a:solidFill>
                  <a:srgbClr val="C9D1D9"/>
                </a:solidFill>
                <a:effectLst/>
                <a:latin typeface="-apple-system"/>
              </a:rPr>
              <a:t> </a:t>
            </a:r>
            <a:r>
              <a:rPr lang="en-US" b="0" i="0" dirty="0" err="1">
                <a:solidFill>
                  <a:srgbClr val="C9D1D9"/>
                </a:solidFill>
                <a:effectLst/>
                <a:latin typeface="-apple-system"/>
              </a:rPr>
              <a:t>sebelum</a:t>
            </a:r>
            <a:r>
              <a:rPr lang="en-US" b="0" i="0" dirty="0">
                <a:solidFill>
                  <a:srgbClr val="C9D1D9"/>
                </a:solidFill>
                <a:effectLst/>
                <a:latin typeface="-apple-system"/>
              </a:rPr>
              <a:t> </a:t>
            </a:r>
            <a:r>
              <a:rPr lang="en-US" b="0" i="0" dirty="0" err="1">
                <a:solidFill>
                  <a:srgbClr val="C9D1D9"/>
                </a:solidFill>
                <a:effectLst/>
                <a:latin typeface="-apple-system"/>
              </a:rPr>
              <a:t>masalah</a:t>
            </a:r>
            <a:r>
              <a:rPr lang="en-US" b="0" i="0" dirty="0">
                <a:solidFill>
                  <a:srgbClr val="C9D1D9"/>
                </a:solidFill>
                <a:effectLst/>
                <a:latin typeface="-apple-system"/>
              </a:rPr>
              <a:t> </a:t>
            </a:r>
            <a:r>
              <a:rPr lang="en-US" b="0" i="0" dirty="0" err="1">
                <a:solidFill>
                  <a:srgbClr val="C9D1D9"/>
                </a:solidFill>
                <a:effectLst/>
                <a:latin typeface="-apple-system"/>
              </a:rPr>
              <a:t>tersebut</a:t>
            </a:r>
            <a:r>
              <a:rPr lang="en-US" b="0" i="0" dirty="0">
                <a:solidFill>
                  <a:srgbClr val="C9D1D9"/>
                </a:solidFill>
                <a:effectLst/>
                <a:latin typeface="-apple-system"/>
              </a:rPr>
              <a:t> </a:t>
            </a:r>
            <a:r>
              <a:rPr lang="en-US" b="0" i="0" dirty="0" err="1">
                <a:solidFill>
                  <a:srgbClr val="C9D1D9"/>
                </a:solidFill>
                <a:effectLst/>
                <a:latin typeface="-apple-system"/>
              </a:rPr>
              <a:t>berdampak</a:t>
            </a:r>
            <a:r>
              <a:rPr lang="en-US" b="0" i="0" dirty="0">
                <a:solidFill>
                  <a:srgbClr val="C9D1D9"/>
                </a:solidFill>
                <a:effectLst/>
                <a:latin typeface="-apple-system"/>
              </a:rPr>
              <a:t> pada end user. </a:t>
            </a:r>
            <a:r>
              <a:rPr lang="en-US" b="0" i="0" dirty="0" err="1">
                <a:solidFill>
                  <a:srgbClr val="C9D1D9"/>
                </a:solidFill>
                <a:effectLst/>
                <a:latin typeface="-apple-system"/>
              </a:rPr>
              <a:t>Tanpa</a:t>
            </a:r>
            <a:r>
              <a:rPr lang="en-US" b="0" i="0" dirty="0">
                <a:solidFill>
                  <a:srgbClr val="C9D1D9"/>
                </a:solidFill>
                <a:effectLst/>
                <a:latin typeface="-apple-system"/>
              </a:rPr>
              <a:t> APM, </a:t>
            </a:r>
            <a:r>
              <a:rPr lang="en-US" b="0" i="0" dirty="0" err="1">
                <a:solidFill>
                  <a:srgbClr val="C9D1D9"/>
                </a:solidFill>
                <a:effectLst/>
                <a:latin typeface="-apple-system"/>
              </a:rPr>
              <a:t>tim</a:t>
            </a:r>
            <a:r>
              <a:rPr lang="en-US" b="0" i="0" dirty="0">
                <a:solidFill>
                  <a:srgbClr val="C9D1D9"/>
                </a:solidFill>
                <a:effectLst/>
                <a:latin typeface="-apple-system"/>
              </a:rPr>
              <a:t> IT </a:t>
            </a:r>
            <a:r>
              <a:rPr lang="en-US" b="0" i="0" dirty="0" err="1">
                <a:solidFill>
                  <a:srgbClr val="C9D1D9"/>
                </a:solidFill>
                <a:effectLst/>
                <a:latin typeface="-apple-system"/>
              </a:rPr>
              <a:t>perusahaan</a:t>
            </a:r>
            <a:r>
              <a:rPr lang="en-US" b="0" i="0" dirty="0">
                <a:solidFill>
                  <a:srgbClr val="C9D1D9"/>
                </a:solidFill>
                <a:effectLst/>
                <a:latin typeface="-apple-system"/>
              </a:rPr>
              <a:t> </a:t>
            </a:r>
            <a:r>
              <a:rPr lang="en-US" b="0" i="0" dirty="0" err="1">
                <a:solidFill>
                  <a:srgbClr val="C9D1D9"/>
                </a:solidFill>
                <a:effectLst/>
                <a:latin typeface="-apple-system"/>
              </a:rPr>
              <a:t>akan</a:t>
            </a:r>
            <a:r>
              <a:rPr lang="en-US" b="0" i="0" dirty="0">
                <a:solidFill>
                  <a:srgbClr val="C9D1D9"/>
                </a:solidFill>
                <a:effectLst/>
                <a:latin typeface="-apple-system"/>
              </a:rPr>
              <a:t> </a:t>
            </a:r>
            <a:r>
              <a:rPr lang="en-US" b="0" i="0" dirty="0" err="1">
                <a:solidFill>
                  <a:srgbClr val="C9D1D9"/>
                </a:solidFill>
                <a:effectLst/>
                <a:latin typeface="-apple-system"/>
              </a:rPr>
              <a:t>sulit</a:t>
            </a:r>
            <a:r>
              <a:rPr lang="en-US" b="0" i="0" dirty="0">
                <a:solidFill>
                  <a:srgbClr val="C9D1D9"/>
                </a:solidFill>
                <a:effectLst/>
                <a:latin typeface="-apple-system"/>
              </a:rPr>
              <a:t> </a:t>
            </a:r>
            <a:r>
              <a:rPr lang="en-US" b="0" i="0" dirty="0" err="1">
                <a:solidFill>
                  <a:srgbClr val="C9D1D9"/>
                </a:solidFill>
                <a:effectLst/>
                <a:latin typeface="-apple-system"/>
              </a:rPr>
              <a:t>menemukan</a:t>
            </a:r>
            <a:r>
              <a:rPr lang="en-US" b="0" i="0" dirty="0">
                <a:solidFill>
                  <a:srgbClr val="C9D1D9"/>
                </a:solidFill>
                <a:effectLst/>
                <a:latin typeface="-apple-system"/>
              </a:rPr>
              <a:t> </a:t>
            </a:r>
            <a:r>
              <a:rPr lang="en-US" b="0" i="0" dirty="0" err="1">
                <a:solidFill>
                  <a:srgbClr val="C9D1D9"/>
                </a:solidFill>
                <a:effectLst/>
                <a:latin typeface="-apple-system"/>
              </a:rPr>
              <a:t>masalah</a:t>
            </a:r>
            <a:r>
              <a:rPr lang="en-US" b="0" i="0" dirty="0">
                <a:solidFill>
                  <a:srgbClr val="C9D1D9"/>
                </a:solidFill>
                <a:effectLst/>
                <a:latin typeface="-apple-system"/>
              </a:rPr>
              <a:t> yang </a:t>
            </a:r>
            <a:r>
              <a:rPr lang="en-US" b="0" i="0" dirty="0" err="1">
                <a:solidFill>
                  <a:srgbClr val="C9D1D9"/>
                </a:solidFill>
                <a:effectLst/>
                <a:latin typeface="-apple-system"/>
              </a:rPr>
              <a:t>terjadi</a:t>
            </a:r>
            <a:r>
              <a:rPr lang="en-US" b="0" i="0" dirty="0">
                <a:solidFill>
                  <a:srgbClr val="C9D1D9"/>
                </a:solidFill>
                <a:effectLst/>
                <a:latin typeface="-apple-system"/>
              </a:rPr>
              <a:t> pada </a:t>
            </a:r>
            <a:r>
              <a:rPr lang="en-US" b="0" i="0" dirty="0" err="1">
                <a:solidFill>
                  <a:srgbClr val="C9D1D9"/>
                </a:solidFill>
                <a:effectLst/>
                <a:latin typeface="-apple-system"/>
              </a:rPr>
              <a:t>aplikasi</a:t>
            </a:r>
            <a:r>
              <a:rPr lang="en-US" b="0" i="0" dirty="0">
                <a:solidFill>
                  <a:srgbClr val="C9D1D9"/>
                </a:solidFill>
                <a:effectLst/>
                <a:latin typeface="-apple-system"/>
              </a:rPr>
              <a:t>. </a:t>
            </a:r>
            <a:r>
              <a:rPr lang="en-US" b="0" i="0" dirty="0" err="1">
                <a:solidFill>
                  <a:srgbClr val="C9D1D9"/>
                </a:solidFill>
                <a:effectLst/>
                <a:latin typeface="-apple-system"/>
              </a:rPr>
              <a:t>Ini</a:t>
            </a:r>
            <a:r>
              <a:rPr lang="en-US" b="0" i="0" dirty="0">
                <a:solidFill>
                  <a:srgbClr val="C9D1D9"/>
                </a:solidFill>
                <a:effectLst/>
                <a:latin typeface="-apple-system"/>
              </a:rPr>
              <a:t> </a:t>
            </a:r>
            <a:r>
              <a:rPr lang="en-US" b="0" i="0" dirty="0" err="1">
                <a:solidFill>
                  <a:srgbClr val="C9D1D9"/>
                </a:solidFill>
                <a:effectLst/>
                <a:latin typeface="-apple-system"/>
              </a:rPr>
              <a:t>artinya</a:t>
            </a:r>
            <a:r>
              <a:rPr lang="en-US" b="0" i="0" dirty="0">
                <a:solidFill>
                  <a:srgbClr val="C9D1D9"/>
                </a:solidFill>
                <a:effectLst/>
                <a:latin typeface="-apple-system"/>
              </a:rPr>
              <a:t>, </a:t>
            </a:r>
            <a:r>
              <a:rPr lang="en-US" b="0" i="0" dirty="0" err="1">
                <a:solidFill>
                  <a:srgbClr val="C9D1D9"/>
                </a:solidFill>
                <a:effectLst/>
                <a:latin typeface="-apple-system"/>
              </a:rPr>
              <a:t>perlu</a:t>
            </a:r>
            <a:r>
              <a:rPr lang="en-US" b="0" i="0" dirty="0">
                <a:solidFill>
                  <a:srgbClr val="C9D1D9"/>
                </a:solidFill>
                <a:effectLst/>
                <a:latin typeface="-apple-system"/>
              </a:rPr>
              <a:t> </a:t>
            </a:r>
            <a:r>
              <a:rPr lang="en-US" b="0" i="0" dirty="0" err="1">
                <a:solidFill>
                  <a:srgbClr val="C9D1D9"/>
                </a:solidFill>
                <a:effectLst/>
                <a:latin typeface="-apple-system"/>
              </a:rPr>
              <a:t>ada</a:t>
            </a:r>
            <a:r>
              <a:rPr lang="en-US" b="0" i="0" dirty="0">
                <a:solidFill>
                  <a:srgbClr val="C9D1D9"/>
                </a:solidFill>
                <a:effectLst/>
                <a:latin typeface="-apple-system"/>
              </a:rPr>
              <a:t> </a:t>
            </a:r>
            <a:r>
              <a:rPr lang="en-US" b="0" i="0" dirty="0" err="1">
                <a:solidFill>
                  <a:srgbClr val="C9D1D9"/>
                </a:solidFill>
                <a:effectLst/>
                <a:latin typeface="-apple-system"/>
              </a:rPr>
              <a:t>dampak</a:t>
            </a:r>
            <a:r>
              <a:rPr lang="en-US" b="0" i="0" dirty="0">
                <a:solidFill>
                  <a:srgbClr val="C9D1D9"/>
                </a:solidFill>
                <a:effectLst/>
                <a:latin typeface="-apple-system"/>
              </a:rPr>
              <a:t> </a:t>
            </a:r>
            <a:r>
              <a:rPr lang="en-US" b="0" i="0" dirty="0" err="1">
                <a:solidFill>
                  <a:srgbClr val="C9D1D9"/>
                </a:solidFill>
                <a:effectLst/>
                <a:latin typeface="-apple-system"/>
              </a:rPr>
              <a:t>langsung</a:t>
            </a:r>
            <a:r>
              <a:rPr lang="en-US" b="0" i="0" dirty="0">
                <a:solidFill>
                  <a:srgbClr val="C9D1D9"/>
                </a:solidFill>
                <a:effectLst/>
                <a:latin typeface="-apple-system"/>
              </a:rPr>
              <a:t> </a:t>
            </a:r>
            <a:r>
              <a:rPr lang="en-US" b="0" i="0" dirty="0" err="1">
                <a:solidFill>
                  <a:srgbClr val="C9D1D9"/>
                </a:solidFill>
                <a:effectLst/>
                <a:latin typeface="-apple-system"/>
              </a:rPr>
              <a:t>terlebih</a:t>
            </a:r>
            <a:r>
              <a:rPr lang="en-US" b="0" i="0" dirty="0">
                <a:solidFill>
                  <a:srgbClr val="C9D1D9"/>
                </a:solidFill>
                <a:effectLst/>
                <a:latin typeface="-apple-system"/>
              </a:rPr>
              <a:t> </a:t>
            </a:r>
            <a:r>
              <a:rPr lang="en-US" b="0" i="0" dirty="0" err="1">
                <a:solidFill>
                  <a:srgbClr val="C9D1D9"/>
                </a:solidFill>
                <a:effectLst/>
                <a:latin typeface="-apple-system"/>
              </a:rPr>
              <a:t>dahulu</a:t>
            </a:r>
            <a:r>
              <a:rPr lang="en-US" b="0" i="0" dirty="0">
                <a:solidFill>
                  <a:srgbClr val="C9D1D9"/>
                </a:solidFill>
                <a:effectLst/>
                <a:latin typeface="-apple-system"/>
              </a:rPr>
              <a:t> pada end user </a:t>
            </a:r>
            <a:r>
              <a:rPr lang="en-US" b="0" i="0" dirty="0" err="1">
                <a:solidFill>
                  <a:srgbClr val="C9D1D9"/>
                </a:solidFill>
                <a:effectLst/>
                <a:latin typeface="-apple-system"/>
              </a:rPr>
              <a:t>untuk</a:t>
            </a:r>
            <a:r>
              <a:rPr lang="en-US" b="0" i="0" dirty="0">
                <a:solidFill>
                  <a:srgbClr val="C9D1D9"/>
                </a:solidFill>
                <a:effectLst/>
                <a:latin typeface="-apple-system"/>
              </a:rPr>
              <a:t> </a:t>
            </a:r>
            <a:r>
              <a:rPr lang="en-US" b="0" i="0" dirty="0" err="1">
                <a:solidFill>
                  <a:srgbClr val="C9D1D9"/>
                </a:solidFill>
                <a:effectLst/>
                <a:latin typeface="-apple-system"/>
              </a:rPr>
              <a:t>mengetahui</a:t>
            </a:r>
            <a:r>
              <a:rPr lang="en-US" b="0" i="0" dirty="0">
                <a:solidFill>
                  <a:srgbClr val="C9D1D9"/>
                </a:solidFill>
                <a:effectLst/>
                <a:latin typeface="-apple-system"/>
              </a:rPr>
              <a:t> </a:t>
            </a:r>
            <a:r>
              <a:rPr lang="en-US" b="0" i="0" dirty="0" err="1">
                <a:solidFill>
                  <a:srgbClr val="C9D1D9"/>
                </a:solidFill>
                <a:effectLst/>
                <a:latin typeface="-apple-system"/>
              </a:rPr>
              <a:t>masalah</a:t>
            </a:r>
            <a:r>
              <a:rPr lang="en-US" b="0" i="0" dirty="0">
                <a:solidFill>
                  <a:srgbClr val="C9D1D9"/>
                </a:solidFill>
                <a:effectLst/>
                <a:latin typeface="-apple-system"/>
              </a:rPr>
              <a:t> yang </a:t>
            </a:r>
            <a:r>
              <a:rPr lang="en-US" b="0" i="0" dirty="0" err="1">
                <a:solidFill>
                  <a:srgbClr val="C9D1D9"/>
                </a:solidFill>
                <a:effectLst/>
                <a:latin typeface="-apple-system"/>
              </a:rPr>
              <a:t>terjadi</a:t>
            </a:r>
            <a:r>
              <a:rPr lang="en-US" b="0" i="0" dirty="0">
                <a:solidFill>
                  <a:srgbClr val="C9D1D9"/>
                </a:solidFill>
                <a:effectLst/>
                <a:latin typeface="-apple-system"/>
              </a:rPr>
              <a:t> pada </a:t>
            </a:r>
            <a:r>
              <a:rPr lang="en-US" b="0" i="0" dirty="0" err="1">
                <a:solidFill>
                  <a:srgbClr val="C9D1D9"/>
                </a:solidFill>
                <a:effectLst/>
                <a:latin typeface="-apple-system"/>
              </a:rPr>
              <a:t>aplikasi</a:t>
            </a:r>
            <a:r>
              <a:rPr lang="en-US" b="0" i="0" dirty="0">
                <a:solidFill>
                  <a:srgbClr val="C9D1D9"/>
                </a:solidFill>
                <a:effectLst/>
                <a:latin typeface="-apple-system"/>
              </a:rPr>
              <a:t>. </a:t>
            </a:r>
            <a:r>
              <a:rPr lang="en-US" b="0" i="0" dirty="0" err="1">
                <a:solidFill>
                  <a:srgbClr val="C9D1D9"/>
                </a:solidFill>
                <a:effectLst/>
                <a:latin typeface="-apple-system"/>
              </a:rPr>
              <a:t>Pastinya</a:t>
            </a:r>
            <a:r>
              <a:rPr lang="en-US" b="0" i="0" dirty="0">
                <a:solidFill>
                  <a:srgbClr val="C9D1D9"/>
                </a:solidFill>
                <a:effectLst/>
                <a:latin typeface="-apple-system"/>
              </a:rPr>
              <a:t>, </a:t>
            </a:r>
            <a:r>
              <a:rPr lang="en-US" b="0" i="0" dirty="0" err="1">
                <a:solidFill>
                  <a:srgbClr val="C9D1D9"/>
                </a:solidFill>
                <a:effectLst/>
                <a:latin typeface="-apple-system"/>
              </a:rPr>
              <a:t>jika</a:t>
            </a:r>
            <a:r>
              <a:rPr lang="en-US" b="0" i="0" dirty="0">
                <a:solidFill>
                  <a:srgbClr val="C9D1D9"/>
                </a:solidFill>
                <a:effectLst/>
                <a:latin typeface="-apple-system"/>
              </a:rPr>
              <a:t> </a:t>
            </a:r>
            <a:r>
              <a:rPr lang="en-US" b="0" i="0" dirty="0" err="1">
                <a:solidFill>
                  <a:srgbClr val="C9D1D9"/>
                </a:solidFill>
                <a:effectLst/>
                <a:latin typeface="-apple-system"/>
              </a:rPr>
              <a:t>sering</a:t>
            </a:r>
            <a:r>
              <a:rPr lang="en-US" b="0" i="0" dirty="0">
                <a:solidFill>
                  <a:srgbClr val="C9D1D9"/>
                </a:solidFill>
                <a:effectLst/>
                <a:latin typeface="-apple-system"/>
              </a:rPr>
              <a:t> </a:t>
            </a:r>
            <a:r>
              <a:rPr lang="en-US" b="0" i="0" dirty="0" err="1">
                <a:solidFill>
                  <a:srgbClr val="C9D1D9"/>
                </a:solidFill>
                <a:effectLst/>
                <a:latin typeface="-apple-system"/>
              </a:rPr>
              <a:t>terjadi</a:t>
            </a:r>
            <a:r>
              <a:rPr lang="en-US" b="0" i="0" dirty="0">
                <a:solidFill>
                  <a:srgbClr val="C9D1D9"/>
                </a:solidFill>
                <a:effectLst/>
                <a:latin typeface="-apple-system"/>
              </a:rPr>
              <a:t> </a:t>
            </a:r>
            <a:r>
              <a:rPr lang="en-US" b="0" i="0" dirty="0" err="1">
                <a:solidFill>
                  <a:srgbClr val="C9D1D9"/>
                </a:solidFill>
                <a:effectLst/>
                <a:latin typeface="-apple-system"/>
              </a:rPr>
              <a:t>kendala</a:t>
            </a:r>
            <a:r>
              <a:rPr lang="en-US" b="0" i="0" dirty="0">
                <a:solidFill>
                  <a:srgbClr val="C9D1D9"/>
                </a:solidFill>
                <a:effectLst/>
                <a:latin typeface="-apple-system"/>
              </a:rPr>
              <a:t> </a:t>
            </a:r>
            <a:r>
              <a:rPr lang="en-US" b="0" i="0" dirty="0" err="1">
                <a:solidFill>
                  <a:srgbClr val="C9D1D9"/>
                </a:solidFill>
                <a:effectLst/>
                <a:latin typeface="-apple-system"/>
              </a:rPr>
              <a:t>dalam</a:t>
            </a:r>
            <a:r>
              <a:rPr lang="en-US" b="0" i="0" dirty="0">
                <a:solidFill>
                  <a:srgbClr val="C9D1D9"/>
                </a:solidFill>
                <a:effectLst/>
                <a:latin typeface="-apple-system"/>
              </a:rPr>
              <a:t> </a:t>
            </a:r>
            <a:r>
              <a:rPr lang="en-US" b="0" i="0" dirty="0" err="1">
                <a:solidFill>
                  <a:srgbClr val="C9D1D9"/>
                </a:solidFill>
                <a:effectLst/>
                <a:latin typeface="-apple-system"/>
              </a:rPr>
              <a:t>aplikasi</a:t>
            </a:r>
            <a:r>
              <a:rPr lang="en-US" b="0" i="0" dirty="0">
                <a:solidFill>
                  <a:srgbClr val="C9D1D9"/>
                </a:solidFill>
                <a:effectLst/>
                <a:latin typeface="-apple-system"/>
              </a:rPr>
              <a:t> yang </a:t>
            </a:r>
            <a:r>
              <a:rPr lang="en-US" b="0" i="0" dirty="0" err="1">
                <a:solidFill>
                  <a:srgbClr val="C9D1D9"/>
                </a:solidFill>
                <a:effectLst/>
                <a:latin typeface="-apple-system"/>
              </a:rPr>
              <a:t>berdampak</a:t>
            </a:r>
            <a:r>
              <a:rPr lang="en-US" b="0" i="0" dirty="0">
                <a:solidFill>
                  <a:srgbClr val="C9D1D9"/>
                </a:solidFill>
                <a:effectLst/>
                <a:latin typeface="-apple-system"/>
              </a:rPr>
              <a:t> </a:t>
            </a:r>
            <a:r>
              <a:rPr lang="en-US" b="0" i="0" dirty="0" err="1">
                <a:solidFill>
                  <a:srgbClr val="C9D1D9"/>
                </a:solidFill>
                <a:effectLst/>
                <a:latin typeface="-apple-system"/>
              </a:rPr>
              <a:t>langsung</a:t>
            </a:r>
            <a:r>
              <a:rPr lang="en-US" b="0" i="0" dirty="0">
                <a:solidFill>
                  <a:srgbClr val="C9D1D9"/>
                </a:solidFill>
                <a:effectLst/>
                <a:latin typeface="-apple-system"/>
              </a:rPr>
              <a:t> pada end user, </a:t>
            </a:r>
            <a:r>
              <a:rPr lang="en-US" b="0" i="0" dirty="0" err="1">
                <a:solidFill>
                  <a:srgbClr val="C9D1D9"/>
                </a:solidFill>
                <a:effectLst/>
                <a:latin typeface="-apple-system"/>
              </a:rPr>
              <a:t>akan</a:t>
            </a:r>
            <a:r>
              <a:rPr lang="en-US" b="0" i="0" dirty="0">
                <a:solidFill>
                  <a:srgbClr val="C9D1D9"/>
                </a:solidFill>
                <a:effectLst/>
                <a:latin typeface="-apple-system"/>
              </a:rPr>
              <a:t> </a:t>
            </a:r>
            <a:r>
              <a:rPr lang="en-US" b="0" i="0" dirty="0" err="1">
                <a:solidFill>
                  <a:srgbClr val="C9D1D9"/>
                </a:solidFill>
                <a:effectLst/>
                <a:latin typeface="-apple-system"/>
              </a:rPr>
              <a:t>berpengaruh</a:t>
            </a:r>
            <a:r>
              <a:rPr lang="en-US" b="0" i="0" dirty="0">
                <a:solidFill>
                  <a:srgbClr val="C9D1D9"/>
                </a:solidFill>
                <a:effectLst/>
                <a:latin typeface="-apple-system"/>
              </a:rPr>
              <a:t> </a:t>
            </a:r>
            <a:r>
              <a:rPr lang="en-US" b="0" i="0" dirty="0" err="1">
                <a:solidFill>
                  <a:srgbClr val="C9D1D9"/>
                </a:solidFill>
                <a:effectLst/>
                <a:latin typeface="-apple-system"/>
              </a:rPr>
              <a:t>negatif</a:t>
            </a:r>
            <a:r>
              <a:rPr lang="en-US" b="0" i="0" dirty="0">
                <a:solidFill>
                  <a:srgbClr val="C9D1D9"/>
                </a:solidFill>
                <a:effectLst/>
                <a:latin typeface="-apple-system"/>
              </a:rPr>
              <a:t> </a:t>
            </a:r>
            <a:r>
              <a:rPr lang="en-US" b="0" i="0" dirty="0" err="1">
                <a:solidFill>
                  <a:srgbClr val="C9D1D9"/>
                </a:solidFill>
                <a:effectLst/>
                <a:latin typeface="-apple-system"/>
              </a:rPr>
              <a:t>terhadap</a:t>
            </a:r>
            <a:r>
              <a:rPr lang="en-US" b="0" i="0" dirty="0">
                <a:solidFill>
                  <a:srgbClr val="C9D1D9"/>
                </a:solidFill>
                <a:effectLst/>
                <a:latin typeface="-apple-system"/>
              </a:rPr>
              <a:t> </a:t>
            </a:r>
            <a:r>
              <a:rPr lang="en-US" b="0" i="0" dirty="0" err="1">
                <a:solidFill>
                  <a:srgbClr val="C9D1D9"/>
                </a:solidFill>
                <a:effectLst/>
                <a:latin typeface="-apple-system"/>
              </a:rPr>
              <a:t>kepuasan</a:t>
            </a:r>
            <a:r>
              <a:rPr lang="en-US" b="0" i="0" dirty="0">
                <a:solidFill>
                  <a:srgbClr val="C9D1D9"/>
                </a:solidFill>
                <a:effectLst/>
                <a:latin typeface="-apple-system"/>
              </a:rPr>
              <a:t> </a:t>
            </a:r>
            <a:r>
              <a:rPr lang="en-US" b="0" i="0" dirty="0" err="1">
                <a:solidFill>
                  <a:srgbClr val="C9D1D9"/>
                </a:solidFill>
                <a:effectLst/>
                <a:latin typeface="-apple-system"/>
              </a:rPr>
              <a:t>pelanggan</a:t>
            </a:r>
            <a:r>
              <a:rPr lang="en-US" b="0" i="0" dirty="0">
                <a:solidFill>
                  <a:srgbClr val="C9D1D9"/>
                </a:solidFill>
                <a:effectLst/>
                <a:latin typeface="-apple-system"/>
              </a:rPr>
              <a:t> dan </a:t>
            </a:r>
            <a:r>
              <a:rPr lang="en-US" b="0" i="0" dirty="0" err="1">
                <a:solidFill>
                  <a:srgbClr val="C9D1D9"/>
                </a:solidFill>
                <a:effectLst/>
                <a:latin typeface="-apple-system"/>
              </a:rPr>
              <a:t>kualitas</a:t>
            </a:r>
            <a:r>
              <a:rPr lang="en-US" b="0" i="0" dirty="0">
                <a:solidFill>
                  <a:srgbClr val="C9D1D9"/>
                </a:solidFill>
                <a:effectLst/>
                <a:latin typeface="-apple-system"/>
              </a:rPr>
              <a:t> </a:t>
            </a:r>
            <a:r>
              <a:rPr lang="en-US" b="0" i="0" dirty="0" err="1">
                <a:solidFill>
                  <a:srgbClr val="C9D1D9"/>
                </a:solidFill>
                <a:effectLst/>
                <a:latin typeface="-apple-system"/>
              </a:rPr>
              <a:t>experiencenya</a:t>
            </a:r>
            <a:r>
              <a:rPr lang="en-US" b="0" i="0" dirty="0">
                <a:solidFill>
                  <a:srgbClr val="C9D1D9"/>
                </a:solidFill>
                <a:effectLst/>
                <a:latin typeface="-apple-system"/>
              </a:rPr>
              <a:t>. </a:t>
            </a:r>
            <a:r>
              <a:rPr lang="en-US" b="0" i="0" dirty="0" err="1">
                <a:solidFill>
                  <a:srgbClr val="C9D1D9"/>
                </a:solidFill>
                <a:effectLst/>
                <a:latin typeface="-apple-system"/>
              </a:rPr>
              <a:t>Dengan</a:t>
            </a:r>
            <a:r>
              <a:rPr lang="en-US" b="0" i="0" dirty="0">
                <a:solidFill>
                  <a:srgbClr val="C9D1D9"/>
                </a:solidFill>
                <a:effectLst/>
                <a:latin typeface="-apple-system"/>
              </a:rPr>
              <a:t> </a:t>
            </a:r>
            <a:r>
              <a:rPr lang="en-US" b="0" i="0" dirty="0" err="1">
                <a:solidFill>
                  <a:srgbClr val="C9D1D9"/>
                </a:solidFill>
                <a:effectLst/>
                <a:latin typeface="-apple-system"/>
              </a:rPr>
              <a:t>menggunakan</a:t>
            </a:r>
            <a:r>
              <a:rPr lang="en-US" b="0" i="0" dirty="0">
                <a:solidFill>
                  <a:srgbClr val="C9D1D9"/>
                </a:solidFill>
                <a:effectLst/>
                <a:latin typeface="-apple-system"/>
              </a:rPr>
              <a:t> APM, </a:t>
            </a:r>
            <a:r>
              <a:rPr lang="en-US" b="0" i="0" dirty="0" err="1">
                <a:solidFill>
                  <a:srgbClr val="C9D1D9"/>
                </a:solidFill>
                <a:effectLst/>
                <a:latin typeface="-apple-system"/>
              </a:rPr>
              <a:t>tim</a:t>
            </a:r>
            <a:r>
              <a:rPr lang="en-US" b="0" i="0" dirty="0">
                <a:solidFill>
                  <a:srgbClr val="C9D1D9"/>
                </a:solidFill>
                <a:effectLst/>
                <a:latin typeface="-apple-system"/>
              </a:rPr>
              <a:t> IT </a:t>
            </a:r>
            <a:r>
              <a:rPr lang="en-US" b="0" i="0" dirty="0" err="1">
                <a:solidFill>
                  <a:srgbClr val="C9D1D9"/>
                </a:solidFill>
                <a:effectLst/>
                <a:latin typeface="-apple-system"/>
              </a:rPr>
              <a:t>dapat</a:t>
            </a:r>
            <a:r>
              <a:rPr lang="en-US" b="0" i="0" dirty="0">
                <a:solidFill>
                  <a:srgbClr val="C9D1D9"/>
                </a:solidFill>
                <a:effectLst/>
                <a:latin typeface="-apple-system"/>
              </a:rPr>
              <a:t> </a:t>
            </a:r>
            <a:r>
              <a:rPr lang="en-US" b="0" i="0" dirty="0" err="1">
                <a:solidFill>
                  <a:srgbClr val="C9D1D9"/>
                </a:solidFill>
                <a:effectLst/>
                <a:latin typeface="-apple-system"/>
              </a:rPr>
              <a:t>mengetahui</a:t>
            </a:r>
            <a:r>
              <a:rPr lang="en-US" b="0" i="0" dirty="0">
                <a:solidFill>
                  <a:srgbClr val="C9D1D9"/>
                </a:solidFill>
                <a:effectLst/>
                <a:latin typeface="-apple-system"/>
              </a:rPr>
              <a:t> </a:t>
            </a:r>
            <a:r>
              <a:rPr lang="en-US" b="0" i="0" dirty="0" err="1">
                <a:solidFill>
                  <a:srgbClr val="C9D1D9"/>
                </a:solidFill>
                <a:effectLst/>
                <a:latin typeface="-apple-system"/>
              </a:rPr>
              <a:t>masalah</a:t>
            </a:r>
            <a:r>
              <a:rPr lang="en-US" b="0" i="0" dirty="0">
                <a:solidFill>
                  <a:srgbClr val="C9D1D9"/>
                </a:solidFill>
                <a:effectLst/>
                <a:latin typeface="-apple-system"/>
              </a:rPr>
              <a:t> yang </a:t>
            </a:r>
            <a:r>
              <a:rPr lang="en-US" b="0" i="0" dirty="0" err="1">
                <a:solidFill>
                  <a:srgbClr val="C9D1D9"/>
                </a:solidFill>
                <a:effectLst/>
                <a:latin typeface="-apple-system"/>
              </a:rPr>
              <a:t>terjadi</a:t>
            </a:r>
            <a:r>
              <a:rPr lang="en-US" b="0" i="0" dirty="0">
                <a:solidFill>
                  <a:srgbClr val="C9D1D9"/>
                </a:solidFill>
                <a:effectLst/>
                <a:latin typeface="-apple-system"/>
              </a:rPr>
              <a:t> </a:t>
            </a:r>
            <a:r>
              <a:rPr lang="en-US" b="0" i="0" dirty="0" err="1">
                <a:solidFill>
                  <a:srgbClr val="C9D1D9"/>
                </a:solidFill>
                <a:effectLst/>
                <a:latin typeface="-apple-system"/>
              </a:rPr>
              <a:t>sebelum</a:t>
            </a:r>
            <a:r>
              <a:rPr lang="en-US" b="0" i="0" dirty="0">
                <a:solidFill>
                  <a:srgbClr val="C9D1D9"/>
                </a:solidFill>
                <a:effectLst/>
                <a:latin typeface="-apple-system"/>
              </a:rPr>
              <a:t> </a:t>
            </a:r>
            <a:r>
              <a:rPr lang="en-US" b="0" i="0" dirty="0" err="1">
                <a:solidFill>
                  <a:srgbClr val="C9D1D9"/>
                </a:solidFill>
                <a:effectLst/>
                <a:latin typeface="-apple-system"/>
              </a:rPr>
              <a:t>masalah</a:t>
            </a:r>
            <a:r>
              <a:rPr lang="en-US" b="0" i="0" dirty="0">
                <a:solidFill>
                  <a:srgbClr val="C9D1D9"/>
                </a:solidFill>
                <a:effectLst/>
                <a:latin typeface="-apple-system"/>
              </a:rPr>
              <a:t> </a:t>
            </a:r>
            <a:r>
              <a:rPr lang="en-US" b="0" i="0" dirty="0" err="1">
                <a:solidFill>
                  <a:srgbClr val="C9D1D9"/>
                </a:solidFill>
                <a:effectLst/>
                <a:latin typeface="-apple-system"/>
              </a:rPr>
              <a:t>tersebut</a:t>
            </a:r>
            <a:r>
              <a:rPr lang="en-US" b="0" i="0" dirty="0">
                <a:solidFill>
                  <a:srgbClr val="C9D1D9"/>
                </a:solidFill>
                <a:effectLst/>
                <a:latin typeface="-apple-system"/>
              </a:rPr>
              <a:t> </a:t>
            </a:r>
            <a:r>
              <a:rPr lang="en-US" b="0" i="0" dirty="0" err="1">
                <a:solidFill>
                  <a:srgbClr val="C9D1D9"/>
                </a:solidFill>
                <a:effectLst/>
                <a:latin typeface="-apple-system"/>
              </a:rPr>
              <a:t>berdampak</a:t>
            </a:r>
            <a:r>
              <a:rPr lang="en-US" b="0" i="0" dirty="0">
                <a:solidFill>
                  <a:srgbClr val="C9D1D9"/>
                </a:solidFill>
                <a:effectLst/>
                <a:latin typeface="-apple-system"/>
              </a:rPr>
              <a:t> </a:t>
            </a:r>
            <a:r>
              <a:rPr lang="en-US" b="0" i="0" dirty="0" err="1">
                <a:solidFill>
                  <a:srgbClr val="C9D1D9"/>
                </a:solidFill>
                <a:effectLst/>
                <a:latin typeface="-apple-system"/>
              </a:rPr>
              <a:t>langsung</a:t>
            </a:r>
            <a:r>
              <a:rPr lang="en-US" b="0" i="0" dirty="0">
                <a:solidFill>
                  <a:srgbClr val="C9D1D9"/>
                </a:solidFill>
                <a:effectLst/>
                <a:latin typeface="-apple-system"/>
              </a:rPr>
              <a:t> pada end user. </a:t>
            </a:r>
            <a:r>
              <a:rPr lang="en-US" b="0" i="0" dirty="0" err="1">
                <a:solidFill>
                  <a:srgbClr val="C9D1D9"/>
                </a:solidFill>
                <a:effectLst/>
                <a:latin typeface="-apple-system"/>
              </a:rPr>
              <a:t>Dengan</a:t>
            </a:r>
            <a:r>
              <a:rPr lang="en-US" b="0" i="0" dirty="0">
                <a:solidFill>
                  <a:srgbClr val="C9D1D9"/>
                </a:solidFill>
                <a:effectLst/>
                <a:latin typeface="-apple-system"/>
              </a:rPr>
              <a:t> </a:t>
            </a:r>
            <a:r>
              <a:rPr lang="en-US" b="0" i="0" dirty="0" err="1">
                <a:solidFill>
                  <a:srgbClr val="C9D1D9"/>
                </a:solidFill>
                <a:effectLst/>
                <a:latin typeface="-apple-system"/>
              </a:rPr>
              <a:t>begitu</a:t>
            </a:r>
            <a:r>
              <a:rPr lang="en-US" b="0" i="0" dirty="0">
                <a:solidFill>
                  <a:srgbClr val="C9D1D9"/>
                </a:solidFill>
                <a:effectLst/>
                <a:latin typeface="-apple-system"/>
              </a:rPr>
              <a:t>, </a:t>
            </a:r>
            <a:r>
              <a:rPr lang="en-US" b="0" i="0" dirty="0" err="1">
                <a:solidFill>
                  <a:srgbClr val="C9D1D9"/>
                </a:solidFill>
                <a:effectLst/>
                <a:latin typeface="-apple-system"/>
              </a:rPr>
              <a:t>perusahaan</a:t>
            </a:r>
            <a:r>
              <a:rPr lang="en-US" b="0" i="0" dirty="0">
                <a:solidFill>
                  <a:srgbClr val="C9D1D9"/>
                </a:solidFill>
                <a:effectLst/>
                <a:latin typeface="-apple-system"/>
              </a:rPr>
              <a:t> </a:t>
            </a:r>
            <a:r>
              <a:rPr lang="en-US" b="0" i="0" dirty="0" err="1">
                <a:solidFill>
                  <a:srgbClr val="C9D1D9"/>
                </a:solidFill>
                <a:effectLst/>
                <a:latin typeface="-apple-system"/>
              </a:rPr>
              <a:t>dapat</a:t>
            </a:r>
            <a:r>
              <a:rPr lang="en-US" b="0" i="0" dirty="0">
                <a:solidFill>
                  <a:srgbClr val="C9D1D9"/>
                </a:solidFill>
                <a:effectLst/>
                <a:latin typeface="-apple-system"/>
              </a:rPr>
              <a:t> </a:t>
            </a:r>
            <a:r>
              <a:rPr lang="en-US" b="0" i="0" dirty="0" err="1">
                <a:solidFill>
                  <a:srgbClr val="C9D1D9"/>
                </a:solidFill>
                <a:effectLst/>
                <a:latin typeface="-apple-system"/>
              </a:rPr>
              <a:t>selalu</a:t>
            </a:r>
            <a:r>
              <a:rPr lang="en-US" b="0" i="0" dirty="0">
                <a:solidFill>
                  <a:srgbClr val="C9D1D9"/>
                </a:solidFill>
                <a:effectLst/>
                <a:latin typeface="-apple-system"/>
              </a:rPr>
              <a:t> </a:t>
            </a:r>
            <a:r>
              <a:rPr lang="en-US" b="0" i="0" dirty="0" err="1">
                <a:solidFill>
                  <a:srgbClr val="C9D1D9"/>
                </a:solidFill>
                <a:effectLst/>
                <a:latin typeface="-apple-system"/>
              </a:rPr>
              <a:t>memberikan</a:t>
            </a:r>
            <a:r>
              <a:rPr lang="en-US" b="0" i="0" dirty="0">
                <a:solidFill>
                  <a:srgbClr val="C9D1D9"/>
                </a:solidFill>
                <a:effectLst/>
                <a:latin typeface="-apple-system"/>
              </a:rPr>
              <a:t> digital experience yang prima dan </a:t>
            </a:r>
            <a:r>
              <a:rPr lang="en-US" b="0" i="0" dirty="0" err="1">
                <a:solidFill>
                  <a:srgbClr val="C9D1D9"/>
                </a:solidFill>
                <a:effectLst/>
                <a:latin typeface="-apple-system"/>
              </a:rPr>
              <a:t>berkualitas</a:t>
            </a:r>
            <a:r>
              <a:rPr lang="en-US" b="0" i="0" dirty="0">
                <a:solidFill>
                  <a:srgbClr val="C9D1D9"/>
                </a:solidFill>
                <a:effectLst/>
                <a:latin typeface="-apple-system"/>
              </a:rPr>
              <a:t> </a:t>
            </a:r>
            <a:r>
              <a:rPr lang="en-US" b="0" i="0" dirty="0" err="1">
                <a:solidFill>
                  <a:srgbClr val="C9D1D9"/>
                </a:solidFill>
                <a:effectLst/>
                <a:latin typeface="-apple-system"/>
              </a:rPr>
              <a:t>untuk</a:t>
            </a:r>
            <a:r>
              <a:rPr lang="en-US" b="0" i="0" dirty="0">
                <a:solidFill>
                  <a:srgbClr val="C9D1D9"/>
                </a:solidFill>
                <a:effectLst/>
                <a:latin typeface="-apple-system"/>
              </a:rPr>
              <a:t> </a:t>
            </a:r>
            <a:r>
              <a:rPr lang="en-US" b="0" i="0" dirty="0" err="1">
                <a:solidFill>
                  <a:srgbClr val="C9D1D9"/>
                </a:solidFill>
                <a:effectLst/>
                <a:latin typeface="-apple-system"/>
              </a:rPr>
              <a:t>pelanggannya</a:t>
            </a:r>
            <a:r>
              <a:rPr lang="en-US" b="0" i="0" dirty="0">
                <a:solidFill>
                  <a:srgbClr val="C9D1D9"/>
                </a:solidFill>
                <a:effectLst/>
                <a:latin typeface="-apple-system"/>
              </a:rPr>
              <a:t>.</a:t>
            </a:r>
          </a:p>
          <a:p>
            <a:pPr marL="0" indent="0">
              <a:buNone/>
            </a:pPr>
            <a:br>
              <a:rPr lang="en-US" dirty="0"/>
            </a:br>
            <a:endParaRPr lang="en-US" dirty="0"/>
          </a:p>
        </p:txBody>
      </p:sp>
    </p:spTree>
    <p:extLst>
      <p:ext uri="{BB962C8B-B14F-4D97-AF65-F5344CB8AC3E}">
        <p14:creationId xmlns:p14="http://schemas.microsoft.com/office/powerpoint/2010/main" val="1955218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BEF7D-55AD-4AE2-A4E3-1C60B2A8C0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3035AA-BAB3-469E-89A1-EC293820F166}"/>
              </a:ext>
            </a:extLst>
          </p:cNvPr>
          <p:cNvSpPr>
            <a:spLocks noGrp="1"/>
          </p:cNvSpPr>
          <p:nvPr>
            <p:ph idx="1"/>
          </p:nvPr>
        </p:nvSpPr>
        <p:spPr/>
        <p:txBody>
          <a:bodyPr>
            <a:normAutofit fontScale="92500" lnSpcReduction="10000"/>
          </a:bodyPr>
          <a:lstStyle/>
          <a:p>
            <a:pPr marL="0" indent="0" algn="l">
              <a:buNone/>
            </a:pPr>
            <a:r>
              <a:rPr lang="en-US" b="0" i="0" dirty="0">
                <a:solidFill>
                  <a:srgbClr val="C9D1D9"/>
                </a:solidFill>
                <a:effectLst/>
                <a:latin typeface="-apple-system"/>
              </a:rPr>
              <a:t>Prometheus </a:t>
            </a:r>
            <a:r>
              <a:rPr lang="en-US" b="0" i="0" dirty="0" err="1">
                <a:solidFill>
                  <a:srgbClr val="C9D1D9"/>
                </a:solidFill>
                <a:effectLst/>
                <a:latin typeface="-apple-system"/>
              </a:rPr>
              <a:t>adalah</a:t>
            </a:r>
            <a:r>
              <a:rPr lang="en-US" b="0" i="0" dirty="0">
                <a:solidFill>
                  <a:srgbClr val="C9D1D9"/>
                </a:solidFill>
                <a:effectLst/>
                <a:latin typeface="-apple-system"/>
              </a:rPr>
              <a:t> </a:t>
            </a:r>
            <a:r>
              <a:rPr lang="en-US" b="0" i="0" dirty="0" err="1">
                <a:solidFill>
                  <a:srgbClr val="C9D1D9"/>
                </a:solidFill>
                <a:effectLst/>
                <a:latin typeface="-apple-system"/>
              </a:rPr>
              <a:t>solusi</a:t>
            </a:r>
            <a:r>
              <a:rPr lang="en-US" b="0" i="0" dirty="0">
                <a:solidFill>
                  <a:srgbClr val="C9D1D9"/>
                </a:solidFill>
                <a:effectLst/>
                <a:latin typeface="-apple-system"/>
              </a:rPr>
              <a:t> </a:t>
            </a:r>
            <a:r>
              <a:rPr lang="en-US" b="0" i="0" dirty="0" err="1">
                <a:solidFill>
                  <a:srgbClr val="C9D1D9"/>
                </a:solidFill>
                <a:effectLst/>
                <a:latin typeface="-apple-system"/>
              </a:rPr>
              <a:t>pemantauan</a:t>
            </a:r>
            <a:r>
              <a:rPr lang="en-US" b="0" i="0" dirty="0">
                <a:solidFill>
                  <a:srgbClr val="C9D1D9"/>
                </a:solidFill>
                <a:effectLst/>
                <a:latin typeface="-apple-system"/>
              </a:rPr>
              <a:t> </a:t>
            </a:r>
            <a:r>
              <a:rPr lang="en-US" b="0" i="0" dirty="0" err="1">
                <a:solidFill>
                  <a:srgbClr val="C9D1D9"/>
                </a:solidFill>
                <a:effectLst/>
                <a:latin typeface="-apple-system"/>
              </a:rPr>
              <a:t>kinerja</a:t>
            </a:r>
            <a:r>
              <a:rPr lang="en-US" b="0" i="0" dirty="0">
                <a:solidFill>
                  <a:srgbClr val="C9D1D9"/>
                </a:solidFill>
                <a:effectLst/>
                <a:latin typeface="-apple-system"/>
              </a:rPr>
              <a:t> open-source dan </a:t>
            </a:r>
            <a:r>
              <a:rPr lang="en-US" b="0" i="0" dirty="0" err="1">
                <a:solidFill>
                  <a:srgbClr val="C9D1D9"/>
                </a:solidFill>
                <a:effectLst/>
                <a:latin typeface="-apple-system"/>
              </a:rPr>
              <a:t>berbasis</a:t>
            </a:r>
            <a:r>
              <a:rPr lang="en-US" b="0" i="0" dirty="0">
                <a:solidFill>
                  <a:srgbClr val="C9D1D9"/>
                </a:solidFill>
                <a:effectLst/>
                <a:latin typeface="-apple-system"/>
              </a:rPr>
              <a:t> </a:t>
            </a:r>
            <a:r>
              <a:rPr lang="en-US" b="0" i="0" dirty="0" err="1">
                <a:solidFill>
                  <a:srgbClr val="C9D1D9"/>
                </a:solidFill>
                <a:effectLst/>
                <a:latin typeface="-apple-system"/>
              </a:rPr>
              <a:t>komunitas</a:t>
            </a:r>
            <a:r>
              <a:rPr lang="en-US" b="0" i="0" dirty="0">
                <a:solidFill>
                  <a:srgbClr val="C9D1D9"/>
                </a:solidFill>
                <a:effectLst/>
                <a:latin typeface="-apple-system"/>
              </a:rPr>
              <a:t>. </a:t>
            </a:r>
            <a:r>
              <a:rPr lang="en-US" b="0" i="0" dirty="0" err="1">
                <a:solidFill>
                  <a:srgbClr val="C9D1D9"/>
                </a:solidFill>
                <a:effectLst/>
                <a:latin typeface="-apple-system"/>
              </a:rPr>
              <a:t>Ini</a:t>
            </a:r>
            <a:r>
              <a:rPr lang="en-US" b="0" i="0" dirty="0">
                <a:solidFill>
                  <a:srgbClr val="C9D1D9"/>
                </a:solidFill>
                <a:effectLst/>
                <a:latin typeface="-apple-system"/>
              </a:rPr>
              <a:t> juga </a:t>
            </a:r>
            <a:r>
              <a:rPr lang="en-US" b="0" i="0" dirty="0" err="1">
                <a:solidFill>
                  <a:srgbClr val="C9D1D9"/>
                </a:solidFill>
                <a:effectLst/>
                <a:latin typeface="-apple-system"/>
              </a:rPr>
              <a:t>mendukung</a:t>
            </a:r>
            <a:r>
              <a:rPr lang="en-US" b="0" i="0" dirty="0">
                <a:solidFill>
                  <a:srgbClr val="C9D1D9"/>
                </a:solidFill>
                <a:effectLst/>
                <a:latin typeface="-apple-system"/>
              </a:rPr>
              <a:t> </a:t>
            </a:r>
            <a:r>
              <a:rPr lang="en-US" b="0" i="0" dirty="0" err="1">
                <a:solidFill>
                  <a:srgbClr val="C9D1D9"/>
                </a:solidFill>
                <a:effectLst/>
                <a:latin typeface="-apple-system"/>
              </a:rPr>
              <a:t>pemantauan</a:t>
            </a:r>
            <a:r>
              <a:rPr lang="en-US" b="0" i="0" dirty="0">
                <a:solidFill>
                  <a:srgbClr val="C9D1D9"/>
                </a:solidFill>
                <a:effectLst/>
                <a:latin typeface="-apple-system"/>
              </a:rPr>
              <a:t> </a:t>
            </a:r>
            <a:r>
              <a:rPr lang="en-US" b="0" i="0" dirty="0" err="1">
                <a:solidFill>
                  <a:srgbClr val="C9D1D9"/>
                </a:solidFill>
                <a:effectLst/>
                <a:latin typeface="-apple-system"/>
              </a:rPr>
              <a:t>kontainer</a:t>
            </a:r>
            <a:r>
              <a:rPr lang="en-US" b="0" i="0" dirty="0">
                <a:solidFill>
                  <a:srgbClr val="C9D1D9"/>
                </a:solidFill>
                <a:effectLst/>
                <a:latin typeface="-apple-system"/>
              </a:rPr>
              <a:t> dan </a:t>
            </a:r>
            <a:r>
              <a:rPr lang="en-US" b="0" i="0" dirty="0" err="1">
                <a:solidFill>
                  <a:srgbClr val="C9D1D9"/>
                </a:solidFill>
                <a:effectLst/>
                <a:latin typeface="-apple-system"/>
              </a:rPr>
              <a:t>membuat</a:t>
            </a:r>
            <a:r>
              <a:rPr lang="en-US" b="0" i="0" dirty="0">
                <a:solidFill>
                  <a:srgbClr val="C9D1D9"/>
                </a:solidFill>
                <a:effectLst/>
                <a:latin typeface="-apple-system"/>
              </a:rPr>
              <a:t> </a:t>
            </a:r>
            <a:r>
              <a:rPr lang="en-US" b="0" i="0" dirty="0" err="1">
                <a:solidFill>
                  <a:srgbClr val="C9D1D9"/>
                </a:solidFill>
                <a:effectLst/>
                <a:latin typeface="-apple-system"/>
              </a:rPr>
              <a:t>peringatan</a:t>
            </a:r>
            <a:r>
              <a:rPr lang="en-US" b="0" i="0" dirty="0">
                <a:solidFill>
                  <a:srgbClr val="C9D1D9"/>
                </a:solidFill>
                <a:effectLst/>
                <a:latin typeface="-apple-system"/>
              </a:rPr>
              <a:t> </a:t>
            </a:r>
            <a:r>
              <a:rPr lang="en-US" b="0" i="0" dirty="0" err="1">
                <a:solidFill>
                  <a:srgbClr val="C9D1D9"/>
                </a:solidFill>
                <a:effectLst/>
                <a:latin typeface="-apple-system"/>
              </a:rPr>
              <a:t>berdasarkan</a:t>
            </a:r>
            <a:r>
              <a:rPr lang="en-US" b="0" i="0" dirty="0">
                <a:solidFill>
                  <a:srgbClr val="C9D1D9"/>
                </a:solidFill>
                <a:effectLst/>
                <a:latin typeface="-apple-system"/>
              </a:rPr>
              <a:t> data </a:t>
            </a:r>
            <a:r>
              <a:rPr lang="en-US" b="0" i="0" dirty="0" err="1">
                <a:solidFill>
                  <a:srgbClr val="C9D1D9"/>
                </a:solidFill>
                <a:effectLst/>
                <a:latin typeface="-apple-system"/>
              </a:rPr>
              <a:t>deret</a:t>
            </a:r>
            <a:r>
              <a:rPr lang="en-US" b="0" i="0" dirty="0">
                <a:solidFill>
                  <a:srgbClr val="C9D1D9"/>
                </a:solidFill>
                <a:effectLst/>
                <a:latin typeface="-apple-system"/>
              </a:rPr>
              <a:t> </a:t>
            </a:r>
            <a:r>
              <a:rPr lang="en-US" b="0" i="0" dirty="0" err="1">
                <a:solidFill>
                  <a:srgbClr val="C9D1D9"/>
                </a:solidFill>
                <a:effectLst/>
                <a:latin typeface="-apple-system"/>
              </a:rPr>
              <a:t>waktu</a:t>
            </a:r>
            <a:r>
              <a:rPr lang="en-US" b="0" i="0" dirty="0">
                <a:solidFill>
                  <a:srgbClr val="C9D1D9"/>
                </a:solidFill>
                <a:effectLst/>
                <a:latin typeface="-apple-system"/>
              </a:rPr>
              <a:t>. Solusi </a:t>
            </a:r>
            <a:r>
              <a:rPr lang="en-US" b="0" i="0" dirty="0" err="1">
                <a:solidFill>
                  <a:srgbClr val="C9D1D9"/>
                </a:solidFill>
                <a:effectLst/>
                <a:latin typeface="-apple-system"/>
              </a:rPr>
              <a:t>mencakup</a:t>
            </a:r>
            <a:r>
              <a:rPr lang="en-US" b="0" i="0" dirty="0">
                <a:solidFill>
                  <a:srgbClr val="C9D1D9"/>
                </a:solidFill>
                <a:effectLst/>
                <a:latin typeface="-apple-system"/>
              </a:rPr>
              <a:t> </a:t>
            </a:r>
            <a:r>
              <a:rPr lang="en-US" b="0" i="0" dirty="0" err="1">
                <a:solidFill>
                  <a:srgbClr val="C9D1D9"/>
                </a:solidFill>
                <a:effectLst/>
                <a:latin typeface="-apple-system"/>
              </a:rPr>
              <a:t>fitur-fitur</a:t>
            </a:r>
            <a:r>
              <a:rPr lang="en-US" b="0" i="0" dirty="0">
                <a:solidFill>
                  <a:srgbClr val="C9D1D9"/>
                </a:solidFill>
                <a:effectLst/>
                <a:latin typeface="-apple-system"/>
              </a:rPr>
              <a:t> </a:t>
            </a:r>
            <a:r>
              <a:rPr lang="en-US" b="0" i="0" dirty="0" err="1">
                <a:solidFill>
                  <a:srgbClr val="C9D1D9"/>
                </a:solidFill>
                <a:effectLst/>
                <a:latin typeface="-apple-system"/>
              </a:rPr>
              <a:t>berikut</a:t>
            </a:r>
            <a:r>
              <a:rPr lang="en-US" b="0" i="0" dirty="0">
                <a:solidFill>
                  <a:srgbClr val="C9D1D9"/>
                </a:solidFill>
                <a:effectLst/>
                <a:latin typeface="-apple-system"/>
              </a:rPr>
              <a:t>:</a:t>
            </a:r>
          </a:p>
          <a:p>
            <a:pPr algn="l">
              <a:buFont typeface="Arial" panose="020B0604020202020204" pitchFamily="34" charset="0"/>
              <a:buChar char="•"/>
            </a:pPr>
            <a:r>
              <a:rPr lang="en-US" b="0" i="0" dirty="0" err="1">
                <a:solidFill>
                  <a:srgbClr val="C9D1D9"/>
                </a:solidFill>
                <a:effectLst/>
                <a:latin typeface="-apple-system"/>
              </a:rPr>
              <a:t>Penskalaan</a:t>
            </a:r>
            <a:r>
              <a:rPr lang="en-US" b="0" i="0" dirty="0">
                <a:solidFill>
                  <a:srgbClr val="C9D1D9"/>
                </a:solidFill>
                <a:effectLst/>
                <a:latin typeface="-apple-system"/>
              </a:rPr>
              <a:t> </a:t>
            </a:r>
            <a:r>
              <a:rPr lang="en-US" b="0" i="0" dirty="0" err="1">
                <a:solidFill>
                  <a:srgbClr val="C9D1D9"/>
                </a:solidFill>
                <a:effectLst/>
                <a:latin typeface="-apple-system"/>
              </a:rPr>
              <a:t>dengan</a:t>
            </a:r>
            <a:r>
              <a:rPr lang="en-US" b="0" i="0" dirty="0">
                <a:solidFill>
                  <a:srgbClr val="C9D1D9"/>
                </a:solidFill>
                <a:effectLst/>
                <a:latin typeface="-apple-system"/>
              </a:rPr>
              <a:t> </a:t>
            </a:r>
            <a:r>
              <a:rPr lang="en-US" b="0" i="0" dirty="0" err="1">
                <a:solidFill>
                  <a:srgbClr val="C9D1D9"/>
                </a:solidFill>
                <a:effectLst/>
                <a:latin typeface="-apple-system"/>
              </a:rPr>
              <a:t>bantuan</a:t>
            </a:r>
            <a:r>
              <a:rPr lang="en-US" b="0" i="0" dirty="0">
                <a:solidFill>
                  <a:srgbClr val="C9D1D9"/>
                </a:solidFill>
                <a:effectLst/>
                <a:latin typeface="-apple-system"/>
              </a:rPr>
              <a:t> </a:t>
            </a:r>
            <a:r>
              <a:rPr lang="en-US" b="0" i="0" dirty="0" err="1">
                <a:solidFill>
                  <a:srgbClr val="C9D1D9"/>
                </a:solidFill>
                <a:effectLst/>
                <a:latin typeface="-apple-system"/>
              </a:rPr>
              <a:t>sharding</a:t>
            </a:r>
            <a:r>
              <a:rPr lang="en-US" b="0" i="0" dirty="0">
                <a:solidFill>
                  <a:srgbClr val="C9D1D9"/>
                </a:solidFill>
                <a:effectLst/>
                <a:latin typeface="-apple-system"/>
              </a:rPr>
              <a:t> dan </a:t>
            </a:r>
            <a:r>
              <a:rPr lang="en-US" b="0" i="0" dirty="0" err="1">
                <a:solidFill>
                  <a:srgbClr val="C9D1D9"/>
                </a:solidFill>
                <a:effectLst/>
                <a:latin typeface="-apple-system"/>
              </a:rPr>
              <a:t>federasi</a:t>
            </a:r>
            <a:r>
              <a:rPr lang="en-US" b="0" i="0" dirty="0">
                <a:solidFill>
                  <a:srgbClr val="C9D1D9"/>
                </a:solidFill>
                <a:effectLst/>
                <a:latin typeface="-apple-system"/>
              </a:rPr>
              <a:t> </a:t>
            </a:r>
            <a:r>
              <a:rPr lang="en-US" b="0" i="0" dirty="0" err="1">
                <a:solidFill>
                  <a:srgbClr val="C9D1D9"/>
                </a:solidFill>
                <a:effectLst/>
                <a:latin typeface="-apple-system"/>
              </a:rPr>
              <a:t>fungsional</a:t>
            </a:r>
            <a:r>
              <a:rPr lang="en-US" b="0" i="0" dirty="0">
                <a:solidFill>
                  <a:srgbClr val="C9D1D9"/>
                </a:solidFill>
                <a:effectLst/>
                <a:latin typeface="-apple-system"/>
              </a:rPr>
              <a:t>.</a:t>
            </a:r>
          </a:p>
          <a:p>
            <a:pPr algn="l">
              <a:buFont typeface="Arial" panose="020B0604020202020204" pitchFamily="34" charset="0"/>
              <a:buChar char="•"/>
            </a:pPr>
            <a:r>
              <a:rPr lang="en-US" b="0" i="0" dirty="0">
                <a:solidFill>
                  <a:srgbClr val="C9D1D9"/>
                </a:solidFill>
                <a:effectLst/>
                <a:latin typeface="-apple-system"/>
              </a:rPr>
              <a:t>Banyak </a:t>
            </a:r>
            <a:r>
              <a:rPr lang="en-US" b="0" i="0" dirty="0" err="1">
                <a:solidFill>
                  <a:srgbClr val="C9D1D9"/>
                </a:solidFill>
                <a:effectLst/>
                <a:latin typeface="-apple-system"/>
              </a:rPr>
              <a:t>perpustakaan</a:t>
            </a:r>
            <a:r>
              <a:rPr lang="en-US" b="0" i="0" dirty="0">
                <a:solidFill>
                  <a:srgbClr val="C9D1D9"/>
                </a:solidFill>
                <a:effectLst/>
                <a:latin typeface="-apple-system"/>
              </a:rPr>
              <a:t> </a:t>
            </a:r>
            <a:r>
              <a:rPr lang="en-US" b="0" i="0" dirty="0" err="1">
                <a:solidFill>
                  <a:srgbClr val="C9D1D9"/>
                </a:solidFill>
                <a:effectLst/>
                <a:latin typeface="-apple-system"/>
              </a:rPr>
              <a:t>klien</a:t>
            </a:r>
            <a:r>
              <a:rPr lang="en-US" b="0" i="0" dirty="0">
                <a:solidFill>
                  <a:srgbClr val="C9D1D9"/>
                </a:solidFill>
                <a:effectLst/>
                <a:latin typeface="-apple-system"/>
              </a:rPr>
              <a:t> </a:t>
            </a:r>
            <a:r>
              <a:rPr lang="en-US" b="0" i="0" dirty="0" err="1">
                <a:solidFill>
                  <a:srgbClr val="C9D1D9"/>
                </a:solidFill>
                <a:effectLst/>
                <a:latin typeface="-apple-system"/>
              </a:rPr>
              <a:t>memungkinkan</a:t>
            </a:r>
            <a:r>
              <a:rPr lang="en-US" b="0" i="0" dirty="0">
                <a:solidFill>
                  <a:srgbClr val="C9D1D9"/>
                </a:solidFill>
                <a:effectLst/>
                <a:latin typeface="-apple-system"/>
              </a:rPr>
              <a:t> </a:t>
            </a:r>
            <a:r>
              <a:rPr lang="en-US" b="0" i="0" dirty="0" err="1">
                <a:solidFill>
                  <a:srgbClr val="C9D1D9"/>
                </a:solidFill>
                <a:effectLst/>
                <a:latin typeface="-apple-system"/>
              </a:rPr>
              <a:t>instrumentasi</a:t>
            </a:r>
            <a:r>
              <a:rPr lang="en-US" b="0" i="0" dirty="0">
                <a:solidFill>
                  <a:srgbClr val="C9D1D9"/>
                </a:solidFill>
                <a:effectLst/>
                <a:latin typeface="-apple-system"/>
              </a:rPr>
              <a:t> </a:t>
            </a:r>
            <a:r>
              <a:rPr lang="en-US" b="0" i="0" dirty="0" err="1">
                <a:solidFill>
                  <a:srgbClr val="C9D1D9"/>
                </a:solidFill>
                <a:effectLst/>
                <a:latin typeface="-apple-system"/>
              </a:rPr>
              <a:t>layanan</a:t>
            </a:r>
            <a:r>
              <a:rPr lang="en-US" b="0" i="0" dirty="0">
                <a:solidFill>
                  <a:srgbClr val="C9D1D9"/>
                </a:solidFill>
                <a:effectLst/>
                <a:latin typeface="-apple-system"/>
              </a:rPr>
              <a:t> yang </a:t>
            </a:r>
            <a:r>
              <a:rPr lang="en-US" b="0" i="0" dirty="0" err="1">
                <a:solidFill>
                  <a:srgbClr val="C9D1D9"/>
                </a:solidFill>
                <a:effectLst/>
                <a:latin typeface="-apple-system"/>
              </a:rPr>
              <a:t>mudah</a:t>
            </a:r>
            <a:r>
              <a:rPr lang="en-US" b="0" i="0" dirty="0">
                <a:solidFill>
                  <a:srgbClr val="C9D1D9"/>
                </a:solidFill>
                <a:effectLst/>
                <a:latin typeface="-apple-system"/>
              </a:rPr>
              <a:t>.</a:t>
            </a:r>
          </a:p>
          <a:p>
            <a:pPr algn="l">
              <a:buFont typeface="Arial" panose="020B0604020202020204" pitchFamily="34" charset="0"/>
              <a:buChar char="•"/>
            </a:pPr>
            <a:r>
              <a:rPr lang="en-US" b="0" i="0" dirty="0" err="1">
                <a:solidFill>
                  <a:srgbClr val="C9D1D9"/>
                </a:solidFill>
                <a:effectLst/>
                <a:latin typeface="-apple-system"/>
              </a:rPr>
              <a:t>Kemampuan</a:t>
            </a:r>
            <a:r>
              <a:rPr lang="en-US" b="0" i="0" dirty="0">
                <a:solidFill>
                  <a:srgbClr val="C9D1D9"/>
                </a:solidFill>
                <a:effectLst/>
                <a:latin typeface="-apple-system"/>
              </a:rPr>
              <a:t> </a:t>
            </a:r>
            <a:r>
              <a:rPr lang="en-US" b="0" i="0" dirty="0" err="1">
                <a:solidFill>
                  <a:srgbClr val="C9D1D9"/>
                </a:solidFill>
                <a:effectLst/>
                <a:latin typeface="-apple-system"/>
              </a:rPr>
              <a:t>pelaporan</a:t>
            </a:r>
            <a:r>
              <a:rPr lang="en-US" b="0" i="0" dirty="0">
                <a:solidFill>
                  <a:srgbClr val="C9D1D9"/>
                </a:solidFill>
                <a:effectLst/>
                <a:latin typeface="-apple-system"/>
              </a:rPr>
              <a:t> yang </a:t>
            </a:r>
            <a:r>
              <a:rPr lang="en-US" b="0" i="0" dirty="0" err="1">
                <a:solidFill>
                  <a:srgbClr val="C9D1D9"/>
                </a:solidFill>
                <a:effectLst/>
                <a:latin typeface="-apple-system"/>
              </a:rPr>
              <a:t>kuat</a:t>
            </a:r>
            <a:r>
              <a:rPr lang="en-US" b="0" i="0" dirty="0">
                <a:solidFill>
                  <a:srgbClr val="C9D1D9"/>
                </a:solidFill>
                <a:effectLst/>
                <a:latin typeface="-apple-system"/>
              </a:rPr>
              <a:t> </a:t>
            </a:r>
            <a:r>
              <a:rPr lang="en-US" b="0" i="0" dirty="0" err="1">
                <a:solidFill>
                  <a:srgbClr val="C9D1D9"/>
                </a:solidFill>
                <a:effectLst/>
                <a:latin typeface="-apple-system"/>
              </a:rPr>
              <a:t>melalui</a:t>
            </a:r>
            <a:r>
              <a:rPr lang="en-US" b="0" i="0" dirty="0">
                <a:solidFill>
                  <a:srgbClr val="C9D1D9"/>
                </a:solidFill>
                <a:effectLst/>
                <a:latin typeface="-apple-system"/>
              </a:rPr>
              <a:t> </a:t>
            </a:r>
            <a:r>
              <a:rPr lang="en-US" b="0" i="0" dirty="0" err="1">
                <a:solidFill>
                  <a:srgbClr val="C9D1D9"/>
                </a:solidFill>
                <a:effectLst/>
                <a:latin typeface="-apple-system"/>
              </a:rPr>
              <a:t>PromQL</a:t>
            </a:r>
            <a:r>
              <a:rPr lang="en-US" b="0" i="0" dirty="0">
                <a:solidFill>
                  <a:srgbClr val="C9D1D9"/>
                </a:solidFill>
                <a:effectLst/>
                <a:latin typeface="-apple-system"/>
              </a:rPr>
              <a:t>.</a:t>
            </a:r>
          </a:p>
          <a:p>
            <a:endParaRPr lang="en-US" dirty="0"/>
          </a:p>
        </p:txBody>
      </p:sp>
      <p:pic>
        <p:nvPicPr>
          <p:cNvPr id="11266" name="Picture 2" descr="image">
            <a:extLst>
              <a:ext uri="{FF2B5EF4-FFF2-40B4-BE49-F238E27FC236}">
                <a16:creationId xmlns:a16="http://schemas.microsoft.com/office/drawing/2014/main" id="{57166344-DAF9-41B6-90CE-D42F139529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59125"/>
            <a:ext cx="7143750"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184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F85F7-3821-4BAC-A4E7-E44D53B17E3E}"/>
              </a:ext>
            </a:extLst>
          </p:cNvPr>
          <p:cNvSpPr>
            <a:spLocks noGrp="1"/>
          </p:cNvSpPr>
          <p:nvPr>
            <p:ph type="title"/>
          </p:nvPr>
        </p:nvSpPr>
        <p:spPr/>
        <p:txBody>
          <a:bodyPr/>
          <a:lstStyle/>
          <a:p>
            <a:r>
              <a:rPr lang="en-US" b="1" i="0" dirty="0">
                <a:solidFill>
                  <a:srgbClr val="C9D1D9"/>
                </a:solidFill>
                <a:effectLst/>
                <a:latin typeface="-apple-system"/>
              </a:rPr>
              <a:t>Build Server</a:t>
            </a:r>
            <a:endParaRPr lang="en-US" dirty="0"/>
          </a:p>
        </p:txBody>
      </p:sp>
      <p:sp>
        <p:nvSpPr>
          <p:cNvPr id="3" name="Content Placeholder 2">
            <a:extLst>
              <a:ext uri="{FF2B5EF4-FFF2-40B4-BE49-F238E27FC236}">
                <a16:creationId xmlns:a16="http://schemas.microsoft.com/office/drawing/2014/main" id="{BEC2F044-5FE9-4863-A141-7F10AFC74C79}"/>
              </a:ext>
            </a:extLst>
          </p:cNvPr>
          <p:cNvSpPr>
            <a:spLocks noGrp="1"/>
          </p:cNvSpPr>
          <p:nvPr>
            <p:ph idx="1"/>
          </p:nvPr>
        </p:nvSpPr>
        <p:spPr/>
        <p:txBody>
          <a:bodyPr>
            <a:normAutofit fontScale="62500" lnSpcReduction="20000"/>
          </a:bodyPr>
          <a:lstStyle/>
          <a:p>
            <a:pPr marL="0" indent="0" algn="l">
              <a:buNone/>
            </a:pPr>
            <a:r>
              <a:rPr lang="en-US" b="0" i="0" dirty="0">
                <a:solidFill>
                  <a:srgbClr val="C9D1D9"/>
                </a:solidFill>
                <a:effectLst/>
                <a:latin typeface="-apple-system"/>
              </a:rPr>
              <a:t>Build server </a:t>
            </a:r>
            <a:r>
              <a:rPr lang="en-US" b="0" i="0" dirty="0" err="1">
                <a:solidFill>
                  <a:srgbClr val="C9D1D9"/>
                </a:solidFill>
                <a:effectLst/>
                <a:latin typeface="-apple-system"/>
              </a:rPr>
              <a:t>adalah</a:t>
            </a:r>
            <a:r>
              <a:rPr lang="en-US" b="0" i="0" dirty="0">
                <a:solidFill>
                  <a:srgbClr val="C9D1D9"/>
                </a:solidFill>
                <a:effectLst/>
                <a:latin typeface="-apple-system"/>
              </a:rPr>
              <a:t> </a:t>
            </a:r>
            <a:r>
              <a:rPr lang="en-US" b="0" i="0" dirty="0" err="1">
                <a:solidFill>
                  <a:srgbClr val="C9D1D9"/>
                </a:solidFill>
                <a:effectLst/>
                <a:latin typeface="-apple-system"/>
              </a:rPr>
              <a:t>alat</a:t>
            </a:r>
            <a:r>
              <a:rPr lang="en-US" b="0" i="0" dirty="0">
                <a:solidFill>
                  <a:srgbClr val="C9D1D9"/>
                </a:solidFill>
                <a:effectLst/>
                <a:latin typeface="-apple-system"/>
              </a:rPr>
              <a:t> </a:t>
            </a:r>
            <a:r>
              <a:rPr lang="en-US" b="0" i="0" dirty="0" err="1">
                <a:solidFill>
                  <a:srgbClr val="C9D1D9"/>
                </a:solidFill>
                <a:effectLst/>
                <a:latin typeface="-apple-system"/>
              </a:rPr>
              <a:t>otomatisasi</a:t>
            </a:r>
            <a:r>
              <a:rPr lang="en-US" b="0" i="0" dirty="0">
                <a:solidFill>
                  <a:srgbClr val="C9D1D9"/>
                </a:solidFill>
                <a:effectLst/>
                <a:latin typeface="-apple-system"/>
              </a:rPr>
              <a:t> yang </a:t>
            </a:r>
            <a:r>
              <a:rPr lang="en-US" b="0" i="0" dirty="0" err="1">
                <a:solidFill>
                  <a:srgbClr val="C9D1D9"/>
                </a:solidFill>
                <a:effectLst/>
                <a:latin typeface="-apple-system"/>
              </a:rPr>
              <a:t>mengkompilasi</a:t>
            </a:r>
            <a:r>
              <a:rPr lang="en-US" b="0" i="0" dirty="0">
                <a:solidFill>
                  <a:srgbClr val="C9D1D9"/>
                </a:solidFill>
                <a:effectLst/>
                <a:latin typeface="-apple-system"/>
              </a:rPr>
              <a:t> </a:t>
            </a:r>
            <a:r>
              <a:rPr lang="en-US" b="0" i="0" dirty="0" err="1">
                <a:solidFill>
                  <a:srgbClr val="C9D1D9"/>
                </a:solidFill>
                <a:effectLst/>
                <a:latin typeface="-apple-system"/>
              </a:rPr>
              <a:t>kode</a:t>
            </a:r>
            <a:r>
              <a:rPr lang="en-US" b="0" i="0" dirty="0">
                <a:solidFill>
                  <a:srgbClr val="C9D1D9"/>
                </a:solidFill>
                <a:effectLst/>
                <a:latin typeface="-apple-system"/>
              </a:rPr>
              <a:t> </a:t>
            </a:r>
            <a:r>
              <a:rPr lang="en-US" b="0" i="0" dirty="0" err="1">
                <a:solidFill>
                  <a:srgbClr val="C9D1D9"/>
                </a:solidFill>
                <a:effectLst/>
                <a:latin typeface="-apple-system"/>
              </a:rPr>
              <a:t>dalam</a:t>
            </a:r>
            <a:r>
              <a:rPr lang="en-US" b="0" i="0" dirty="0">
                <a:solidFill>
                  <a:srgbClr val="C9D1D9"/>
                </a:solidFill>
                <a:effectLst/>
                <a:latin typeface="-apple-system"/>
              </a:rPr>
              <a:t> SCR (Source Code Repository) </a:t>
            </a:r>
            <a:r>
              <a:rPr lang="en-US" b="0" i="0" dirty="0" err="1">
                <a:solidFill>
                  <a:srgbClr val="C9D1D9"/>
                </a:solidFill>
                <a:effectLst/>
                <a:latin typeface="-apple-system"/>
              </a:rPr>
              <a:t>ke</a:t>
            </a:r>
            <a:r>
              <a:rPr lang="en-US" b="0" i="0" dirty="0">
                <a:solidFill>
                  <a:srgbClr val="C9D1D9"/>
                </a:solidFill>
                <a:effectLst/>
                <a:latin typeface="-apple-system"/>
              </a:rPr>
              <a:t> </a:t>
            </a:r>
            <a:r>
              <a:rPr lang="en-US" b="0" i="0" dirty="0" err="1">
                <a:solidFill>
                  <a:srgbClr val="C9D1D9"/>
                </a:solidFill>
                <a:effectLst/>
                <a:latin typeface="-apple-system"/>
              </a:rPr>
              <a:t>dalam</a:t>
            </a:r>
            <a:r>
              <a:rPr lang="en-US" b="0" i="0" dirty="0">
                <a:solidFill>
                  <a:srgbClr val="C9D1D9"/>
                </a:solidFill>
                <a:effectLst/>
                <a:latin typeface="-apple-system"/>
              </a:rPr>
              <a:t> basis </a:t>
            </a:r>
            <a:r>
              <a:rPr lang="en-US" b="0" i="0" dirty="0" err="1">
                <a:solidFill>
                  <a:srgbClr val="C9D1D9"/>
                </a:solidFill>
                <a:effectLst/>
                <a:latin typeface="-apple-system"/>
              </a:rPr>
              <a:t>kode</a:t>
            </a:r>
            <a:r>
              <a:rPr lang="en-US" b="0" i="0" dirty="0">
                <a:solidFill>
                  <a:srgbClr val="C9D1D9"/>
                </a:solidFill>
                <a:effectLst/>
                <a:latin typeface="-apple-system"/>
              </a:rPr>
              <a:t> yang </a:t>
            </a:r>
            <a:r>
              <a:rPr lang="en-US" b="0" i="0" dirty="0" err="1">
                <a:solidFill>
                  <a:srgbClr val="C9D1D9"/>
                </a:solidFill>
                <a:effectLst/>
                <a:latin typeface="-apple-system"/>
              </a:rPr>
              <a:t>dapat</a:t>
            </a:r>
            <a:r>
              <a:rPr lang="en-US" b="0" i="0" dirty="0">
                <a:solidFill>
                  <a:srgbClr val="C9D1D9"/>
                </a:solidFill>
                <a:effectLst/>
                <a:latin typeface="-apple-system"/>
              </a:rPr>
              <a:t> </a:t>
            </a:r>
            <a:r>
              <a:rPr lang="en-US" b="0" i="0" dirty="0" err="1">
                <a:solidFill>
                  <a:srgbClr val="C9D1D9"/>
                </a:solidFill>
                <a:effectLst/>
                <a:latin typeface="-apple-system"/>
              </a:rPr>
              <a:t>dieksekusi</a:t>
            </a:r>
            <a:r>
              <a:rPr lang="en-US" b="0" i="0" dirty="0">
                <a:solidFill>
                  <a:srgbClr val="C9D1D9"/>
                </a:solidFill>
                <a:effectLst/>
                <a:latin typeface="-apple-system"/>
              </a:rPr>
              <a:t>. Server build </a:t>
            </a:r>
            <a:r>
              <a:rPr lang="en-US" b="0" i="0" dirty="0" err="1">
                <a:solidFill>
                  <a:srgbClr val="C9D1D9"/>
                </a:solidFill>
                <a:effectLst/>
                <a:latin typeface="-apple-system"/>
              </a:rPr>
              <a:t>adalah</a:t>
            </a:r>
            <a:r>
              <a:rPr lang="en-US" b="0" i="0" dirty="0">
                <a:solidFill>
                  <a:srgbClr val="C9D1D9"/>
                </a:solidFill>
                <a:effectLst/>
                <a:latin typeface="-apple-system"/>
              </a:rPr>
              <a:t> </a:t>
            </a:r>
            <a:r>
              <a:rPr lang="en-US" b="0" i="0" dirty="0" err="1">
                <a:solidFill>
                  <a:srgbClr val="C9D1D9"/>
                </a:solidFill>
                <a:effectLst/>
                <a:latin typeface="-apple-system"/>
              </a:rPr>
              <a:t>alat</a:t>
            </a:r>
            <a:r>
              <a:rPr lang="en-US" b="0" i="0" dirty="0">
                <a:solidFill>
                  <a:srgbClr val="C9D1D9"/>
                </a:solidFill>
                <a:effectLst/>
                <a:latin typeface="-apple-system"/>
              </a:rPr>
              <a:t> yang </a:t>
            </a:r>
            <a:r>
              <a:rPr lang="en-US" b="0" i="0" dirty="0" err="1">
                <a:solidFill>
                  <a:srgbClr val="C9D1D9"/>
                </a:solidFill>
                <a:effectLst/>
                <a:latin typeface="-apple-system"/>
              </a:rPr>
              <a:t>digunakan</a:t>
            </a:r>
            <a:r>
              <a:rPr lang="en-US" b="0" i="0" dirty="0">
                <a:solidFill>
                  <a:srgbClr val="C9D1D9"/>
                </a:solidFill>
                <a:effectLst/>
                <a:latin typeface="-apple-system"/>
              </a:rPr>
              <a:t> juga pada Continuous Integration (CI). Di </a:t>
            </a:r>
            <a:r>
              <a:rPr lang="en-US" b="0" i="0" dirty="0" err="1">
                <a:solidFill>
                  <a:srgbClr val="C9D1D9"/>
                </a:solidFill>
                <a:effectLst/>
                <a:latin typeface="-apple-system"/>
              </a:rPr>
              <a:t>luar</a:t>
            </a:r>
            <a:r>
              <a:rPr lang="en-US" b="0" i="0" dirty="0">
                <a:solidFill>
                  <a:srgbClr val="C9D1D9"/>
                </a:solidFill>
                <a:effectLst/>
                <a:latin typeface="-apple-system"/>
              </a:rPr>
              <a:t> Continuous Integration (CI) server build </a:t>
            </a:r>
            <a:r>
              <a:rPr lang="en-US" b="0" i="0" dirty="0" err="1">
                <a:solidFill>
                  <a:srgbClr val="C9D1D9"/>
                </a:solidFill>
                <a:effectLst/>
                <a:latin typeface="-apple-system"/>
              </a:rPr>
              <a:t>dapat</a:t>
            </a:r>
            <a:r>
              <a:rPr lang="en-US" b="0" i="0" dirty="0">
                <a:solidFill>
                  <a:srgbClr val="C9D1D9"/>
                </a:solidFill>
                <a:effectLst/>
                <a:latin typeface="-apple-system"/>
              </a:rPr>
              <a:t> </a:t>
            </a:r>
            <a:r>
              <a:rPr lang="en-US" b="0" i="0" dirty="0" err="1">
                <a:solidFill>
                  <a:srgbClr val="C9D1D9"/>
                </a:solidFill>
                <a:effectLst/>
                <a:latin typeface="-apple-system"/>
              </a:rPr>
              <a:t>mengaktifkan</a:t>
            </a:r>
            <a:r>
              <a:rPr lang="en-US" b="0" i="0" dirty="0">
                <a:solidFill>
                  <a:srgbClr val="C9D1D9"/>
                </a:solidFill>
                <a:effectLst/>
                <a:latin typeface="-apple-system"/>
              </a:rPr>
              <a:t> Continuous Deployment(CD), </a:t>
            </a:r>
            <a:r>
              <a:rPr lang="en-US" b="0" i="0" dirty="0" err="1">
                <a:solidFill>
                  <a:srgbClr val="C9D1D9"/>
                </a:solidFill>
                <a:effectLst/>
                <a:latin typeface="-apple-system"/>
              </a:rPr>
              <a:t>menerapkan</a:t>
            </a:r>
            <a:r>
              <a:rPr lang="en-US" b="0" i="0" dirty="0">
                <a:solidFill>
                  <a:srgbClr val="C9D1D9"/>
                </a:solidFill>
                <a:effectLst/>
                <a:latin typeface="-apple-system"/>
              </a:rPr>
              <a:t> </a:t>
            </a:r>
            <a:r>
              <a:rPr lang="en-US" b="0" i="0" dirty="0" err="1">
                <a:solidFill>
                  <a:srgbClr val="C9D1D9"/>
                </a:solidFill>
                <a:effectLst/>
                <a:latin typeface="-apple-system"/>
              </a:rPr>
              <a:t>pembaruan</a:t>
            </a:r>
            <a:r>
              <a:rPr lang="en-US" b="0" i="0" dirty="0">
                <a:solidFill>
                  <a:srgbClr val="C9D1D9"/>
                </a:solidFill>
                <a:effectLst/>
                <a:latin typeface="-apple-system"/>
              </a:rPr>
              <a:t> </a:t>
            </a:r>
            <a:r>
              <a:rPr lang="en-US" b="0" i="0" dirty="0" err="1">
                <a:solidFill>
                  <a:srgbClr val="C9D1D9"/>
                </a:solidFill>
                <a:effectLst/>
                <a:latin typeface="-apple-system"/>
              </a:rPr>
              <a:t>ke</a:t>
            </a:r>
            <a:r>
              <a:rPr lang="en-US" b="0" i="0" dirty="0">
                <a:solidFill>
                  <a:srgbClr val="C9D1D9"/>
                </a:solidFill>
                <a:effectLst/>
                <a:latin typeface="-apple-system"/>
              </a:rPr>
              <a:t> </a:t>
            </a:r>
            <a:r>
              <a:rPr lang="en-US" b="0" i="0" dirty="0" err="1">
                <a:solidFill>
                  <a:srgbClr val="C9D1D9"/>
                </a:solidFill>
                <a:effectLst/>
                <a:latin typeface="-apple-system"/>
              </a:rPr>
              <a:t>produksi</a:t>
            </a:r>
            <a:r>
              <a:rPr lang="en-US" b="0" i="0" dirty="0">
                <a:solidFill>
                  <a:srgbClr val="C9D1D9"/>
                </a:solidFill>
                <a:effectLst/>
                <a:latin typeface="-apple-system"/>
              </a:rPr>
              <a:t> </a:t>
            </a:r>
            <a:r>
              <a:rPr lang="en-US" b="0" i="0" dirty="0" err="1">
                <a:solidFill>
                  <a:srgbClr val="C9D1D9"/>
                </a:solidFill>
                <a:effectLst/>
                <a:latin typeface="-apple-system"/>
              </a:rPr>
              <a:t>saat</a:t>
            </a:r>
            <a:r>
              <a:rPr lang="en-US" b="0" i="0" dirty="0">
                <a:solidFill>
                  <a:srgbClr val="C9D1D9"/>
                </a:solidFill>
                <a:effectLst/>
                <a:latin typeface="-apple-system"/>
              </a:rPr>
              <a:t> build </a:t>
            </a:r>
            <a:r>
              <a:rPr lang="en-US" b="0" i="0" dirty="0" err="1">
                <a:solidFill>
                  <a:srgbClr val="C9D1D9"/>
                </a:solidFill>
                <a:effectLst/>
                <a:latin typeface="-apple-system"/>
              </a:rPr>
              <a:t>berhasil</a:t>
            </a:r>
            <a:r>
              <a:rPr lang="en-US" b="0" i="0" dirty="0">
                <a:solidFill>
                  <a:srgbClr val="C9D1D9"/>
                </a:solidFill>
                <a:effectLst/>
                <a:latin typeface="-apple-system"/>
              </a:rPr>
              <a:t> dan lulus </a:t>
            </a:r>
            <a:r>
              <a:rPr lang="en-US" b="0" i="0" dirty="0" err="1">
                <a:solidFill>
                  <a:srgbClr val="C9D1D9"/>
                </a:solidFill>
                <a:effectLst/>
                <a:latin typeface="-apple-system"/>
              </a:rPr>
              <a:t>semua</a:t>
            </a:r>
            <a:r>
              <a:rPr lang="en-US" b="0" i="0" dirty="0">
                <a:solidFill>
                  <a:srgbClr val="C9D1D9"/>
                </a:solidFill>
                <a:effectLst/>
                <a:latin typeface="-apple-system"/>
              </a:rPr>
              <a:t> </a:t>
            </a:r>
            <a:r>
              <a:rPr lang="en-US" b="0" i="0" dirty="0" err="1">
                <a:solidFill>
                  <a:srgbClr val="C9D1D9"/>
                </a:solidFill>
                <a:effectLst/>
                <a:latin typeface="-apple-system"/>
              </a:rPr>
              <a:t>pengujian</a:t>
            </a:r>
            <a:r>
              <a:rPr lang="en-US" b="0" i="0" dirty="0">
                <a:solidFill>
                  <a:srgbClr val="C9D1D9"/>
                </a:solidFill>
                <a:effectLst/>
                <a:latin typeface="-apple-system"/>
              </a:rPr>
              <a:t>. </a:t>
            </a:r>
            <a:r>
              <a:rPr lang="en-US" b="0" i="0" dirty="0" err="1">
                <a:solidFill>
                  <a:srgbClr val="C9D1D9"/>
                </a:solidFill>
                <a:effectLst/>
                <a:latin typeface="-apple-system"/>
              </a:rPr>
              <a:t>Bahkan</a:t>
            </a:r>
            <a:r>
              <a:rPr lang="en-US" b="0" i="0" dirty="0">
                <a:solidFill>
                  <a:srgbClr val="C9D1D9"/>
                </a:solidFill>
                <a:effectLst/>
                <a:latin typeface="-apple-system"/>
              </a:rPr>
              <a:t> </a:t>
            </a:r>
            <a:r>
              <a:rPr lang="en-US" b="0" i="0" dirty="0" err="1">
                <a:solidFill>
                  <a:srgbClr val="C9D1D9"/>
                </a:solidFill>
                <a:effectLst/>
                <a:latin typeface="-apple-system"/>
              </a:rPr>
              <a:t>jika</a:t>
            </a:r>
            <a:r>
              <a:rPr lang="en-US" b="0" i="0" dirty="0">
                <a:solidFill>
                  <a:srgbClr val="C9D1D9"/>
                </a:solidFill>
                <a:effectLst/>
                <a:latin typeface="-apple-system"/>
              </a:rPr>
              <a:t> </a:t>
            </a:r>
            <a:r>
              <a:rPr lang="en-US" b="0" i="0" dirty="0" err="1">
                <a:solidFill>
                  <a:srgbClr val="C9D1D9"/>
                </a:solidFill>
                <a:effectLst/>
                <a:latin typeface="-apple-system"/>
              </a:rPr>
              <a:t>sebuah</a:t>
            </a:r>
            <a:r>
              <a:rPr lang="en-US" b="0" i="0" dirty="0">
                <a:solidFill>
                  <a:srgbClr val="C9D1D9"/>
                </a:solidFill>
                <a:effectLst/>
                <a:latin typeface="-apple-system"/>
              </a:rPr>
              <a:t> </a:t>
            </a:r>
            <a:r>
              <a:rPr lang="en-US" b="0" i="0" dirty="0" err="1">
                <a:solidFill>
                  <a:srgbClr val="C9D1D9"/>
                </a:solidFill>
                <a:effectLst/>
                <a:latin typeface="-apple-system"/>
              </a:rPr>
              <a:t>proyek</a:t>
            </a:r>
            <a:r>
              <a:rPr lang="en-US" b="0" i="0" dirty="0">
                <a:solidFill>
                  <a:srgbClr val="C9D1D9"/>
                </a:solidFill>
                <a:effectLst/>
                <a:latin typeface="-apple-system"/>
              </a:rPr>
              <a:t> </a:t>
            </a:r>
            <a:r>
              <a:rPr lang="en-US" b="0" i="0" dirty="0" err="1">
                <a:solidFill>
                  <a:srgbClr val="C9D1D9"/>
                </a:solidFill>
                <a:effectLst/>
                <a:latin typeface="-apple-system"/>
              </a:rPr>
              <a:t>hanya</a:t>
            </a:r>
            <a:r>
              <a:rPr lang="en-US" b="0" i="0" dirty="0">
                <a:solidFill>
                  <a:srgbClr val="C9D1D9"/>
                </a:solidFill>
                <a:effectLst/>
                <a:latin typeface="-apple-system"/>
              </a:rPr>
              <a:t> </a:t>
            </a:r>
            <a:r>
              <a:rPr lang="en-US" b="0" i="0" dirty="0" err="1">
                <a:solidFill>
                  <a:srgbClr val="C9D1D9"/>
                </a:solidFill>
                <a:effectLst/>
                <a:latin typeface="-apple-system"/>
              </a:rPr>
              <a:t>memiliki</a:t>
            </a:r>
            <a:r>
              <a:rPr lang="en-US" b="0" i="0" dirty="0">
                <a:solidFill>
                  <a:srgbClr val="C9D1D9"/>
                </a:solidFill>
                <a:effectLst/>
                <a:latin typeface="-apple-system"/>
              </a:rPr>
              <a:t> </a:t>
            </a:r>
            <a:r>
              <a:rPr lang="en-US" b="0" i="0" dirty="0" err="1">
                <a:solidFill>
                  <a:srgbClr val="C9D1D9"/>
                </a:solidFill>
                <a:effectLst/>
                <a:latin typeface="-apple-system"/>
              </a:rPr>
              <a:t>satu</a:t>
            </a:r>
            <a:r>
              <a:rPr lang="en-US" b="0" i="0" dirty="0">
                <a:solidFill>
                  <a:srgbClr val="C9D1D9"/>
                </a:solidFill>
                <a:effectLst/>
                <a:latin typeface="-apple-system"/>
              </a:rPr>
              <a:t> </a:t>
            </a:r>
            <a:r>
              <a:rPr lang="en-US" b="0" i="0" dirty="0" err="1">
                <a:solidFill>
                  <a:srgbClr val="C9D1D9"/>
                </a:solidFill>
                <a:effectLst/>
                <a:latin typeface="-apple-system"/>
              </a:rPr>
              <a:t>pengembang</a:t>
            </a:r>
            <a:r>
              <a:rPr lang="en-US" b="0" i="0" dirty="0">
                <a:solidFill>
                  <a:srgbClr val="C9D1D9"/>
                </a:solidFill>
                <a:effectLst/>
                <a:latin typeface="-apple-system"/>
              </a:rPr>
              <a:t> yang </a:t>
            </a:r>
            <a:r>
              <a:rPr lang="en-US" b="0" i="0" dirty="0" err="1">
                <a:solidFill>
                  <a:srgbClr val="C9D1D9"/>
                </a:solidFill>
                <a:effectLst/>
                <a:latin typeface="-apple-system"/>
              </a:rPr>
              <a:t>mengerjakannya</a:t>
            </a:r>
            <a:r>
              <a:rPr lang="en-US" b="0" i="0" dirty="0">
                <a:solidFill>
                  <a:srgbClr val="C9D1D9"/>
                </a:solidFill>
                <a:effectLst/>
                <a:latin typeface="-apple-system"/>
              </a:rPr>
              <a:t>, server build </a:t>
            </a:r>
            <a:r>
              <a:rPr lang="en-US" b="0" i="0" dirty="0" err="1">
                <a:solidFill>
                  <a:srgbClr val="C9D1D9"/>
                </a:solidFill>
                <a:effectLst/>
                <a:latin typeface="-apple-system"/>
              </a:rPr>
              <a:t>menambahkan</a:t>
            </a:r>
            <a:r>
              <a:rPr lang="en-US" b="0" i="0" dirty="0">
                <a:solidFill>
                  <a:srgbClr val="C9D1D9"/>
                </a:solidFill>
                <a:effectLst/>
                <a:latin typeface="-apple-system"/>
              </a:rPr>
              <a:t> </a:t>
            </a:r>
            <a:r>
              <a:rPr lang="en-US" b="0" i="0" dirty="0" err="1">
                <a:solidFill>
                  <a:srgbClr val="C9D1D9"/>
                </a:solidFill>
                <a:effectLst/>
                <a:latin typeface="-apple-system"/>
              </a:rPr>
              <a:t>nilai</a:t>
            </a:r>
            <a:r>
              <a:rPr lang="en-US" b="0" i="0" dirty="0">
                <a:solidFill>
                  <a:srgbClr val="C9D1D9"/>
                </a:solidFill>
                <a:effectLst/>
                <a:latin typeface="-apple-system"/>
              </a:rPr>
              <a:t> </a:t>
            </a:r>
            <a:r>
              <a:rPr lang="en-US" b="0" i="0" dirty="0" err="1">
                <a:solidFill>
                  <a:srgbClr val="C9D1D9"/>
                </a:solidFill>
                <a:effectLst/>
                <a:latin typeface="-apple-system"/>
              </a:rPr>
              <a:t>dalam</a:t>
            </a:r>
            <a:r>
              <a:rPr lang="en-US" b="0" i="0" dirty="0">
                <a:solidFill>
                  <a:srgbClr val="C9D1D9"/>
                </a:solidFill>
                <a:effectLst/>
                <a:latin typeface="-apple-system"/>
              </a:rPr>
              <a:t> </a:t>
            </a:r>
            <a:r>
              <a:rPr lang="en-US" b="0" i="0" dirty="0" err="1">
                <a:solidFill>
                  <a:srgbClr val="C9D1D9"/>
                </a:solidFill>
                <a:effectLst/>
                <a:latin typeface="-apple-system"/>
              </a:rPr>
              <a:t>beberapa</a:t>
            </a:r>
            <a:r>
              <a:rPr lang="en-US" b="0" i="0" dirty="0">
                <a:solidFill>
                  <a:srgbClr val="C9D1D9"/>
                </a:solidFill>
                <a:effectLst/>
                <a:latin typeface="-apple-system"/>
              </a:rPr>
              <a:t> </a:t>
            </a:r>
            <a:r>
              <a:rPr lang="en-US" b="0" i="0" dirty="0" err="1">
                <a:solidFill>
                  <a:srgbClr val="C9D1D9"/>
                </a:solidFill>
                <a:effectLst/>
                <a:latin typeface="-apple-system"/>
              </a:rPr>
              <a:t>cara</a:t>
            </a:r>
            <a:r>
              <a:rPr lang="en-US" b="0" i="0" dirty="0">
                <a:solidFill>
                  <a:srgbClr val="C9D1D9"/>
                </a:solidFill>
                <a:effectLst/>
                <a:latin typeface="-apple-system"/>
              </a:rPr>
              <a:t>. </a:t>
            </a:r>
            <a:r>
              <a:rPr lang="en-US" b="0" i="0" dirty="0" err="1">
                <a:solidFill>
                  <a:srgbClr val="C9D1D9"/>
                </a:solidFill>
                <a:effectLst/>
                <a:latin typeface="-apple-system"/>
              </a:rPr>
              <a:t>Ini</a:t>
            </a:r>
            <a:r>
              <a:rPr lang="en-US" b="0" i="0" dirty="0">
                <a:solidFill>
                  <a:srgbClr val="C9D1D9"/>
                </a:solidFill>
                <a:effectLst/>
                <a:latin typeface="-apple-system"/>
              </a:rPr>
              <a:t> </a:t>
            </a:r>
            <a:r>
              <a:rPr lang="en-US" b="0" i="0" dirty="0" err="1">
                <a:solidFill>
                  <a:srgbClr val="C9D1D9"/>
                </a:solidFill>
                <a:effectLst/>
                <a:latin typeface="-apple-system"/>
              </a:rPr>
              <a:t>dapat</a:t>
            </a:r>
            <a:r>
              <a:rPr lang="en-US" b="0" i="0" dirty="0">
                <a:solidFill>
                  <a:srgbClr val="C9D1D9"/>
                </a:solidFill>
                <a:effectLst/>
                <a:latin typeface="-apple-system"/>
              </a:rPr>
              <a:t> </a:t>
            </a:r>
            <a:r>
              <a:rPr lang="en-US" b="0" i="0" dirty="0" err="1">
                <a:solidFill>
                  <a:srgbClr val="C9D1D9"/>
                </a:solidFill>
                <a:effectLst/>
                <a:latin typeface="-apple-system"/>
              </a:rPr>
              <a:t>menghilangkan</a:t>
            </a:r>
            <a:r>
              <a:rPr lang="en-US" b="0" i="0" dirty="0">
                <a:solidFill>
                  <a:srgbClr val="C9D1D9"/>
                </a:solidFill>
                <a:effectLst/>
                <a:latin typeface="-apple-system"/>
              </a:rPr>
              <a:t> </a:t>
            </a:r>
            <a:r>
              <a:rPr lang="en-US" b="0" i="0" dirty="0" err="1">
                <a:solidFill>
                  <a:srgbClr val="C9D1D9"/>
                </a:solidFill>
                <a:effectLst/>
                <a:latin typeface="-apple-system"/>
              </a:rPr>
              <a:t>sindrom</a:t>
            </a:r>
            <a:r>
              <a:rPr lang="en-US" b="0" i="0" dirty="0">
                <a:solidFill>
                  <a:srgbClr val="C9D1D9"/>
                </a:solidFill>
                <a:effectLst/>
                <a:latin typeface="-apple-system"/>
              </a:rPr>
              <a:t> "It works on my machine", di mana software </a:t>
            </a:r>
            <a:r>
              <a:rPr lang="en-US" b="0" i="0" dirty="0" err="1">
                <a:solidFill>
                  <a:srgbClr val="C9D1D9"/>
                </a:solidFill>
                <a:effectLst/>
                <a:latin typeface="-apple-system"/>
              </a:rPr>
              <a:t>hanya</a:t>
            </a:r>
            <a:r>
              <a:rPr lang="en-US" b="0" i="0" dirty="0">
                <a:solidFill>
                  <a:srgbClr val="C9D1D9"/>
                </a:solidFill>
                <a:effectLst/>
                <a:latin typeface="-apple-system"/>
              </a:rPr>
              <a:t> </a:t>
            </a:r>
            <a:r>
              <a:rPr lang="en-US" b="0" i="0" dirty="0" err="1">
                <a:solidFill>
                  <a:srgbClr val="C9D1D9"/>
                </a:solidFill>
                <a:effectLst/>
                <a:latin typeface="-apple-system"/>
              </a:rPr>
              <a:t>berfungsi</a:t>
            </a:r>
            <a:r>
              <a:rPr lang="en-US" b="0" i="0" dirty="0">
                <a:solidFill>
                  <a:srgbClr val="C9D1D9"/>
                </a:solidFill>
                <a:effectLst/>
                <a:latin typeface="-apple-system"/>
              </a:rPr>
              <a:t> </a:t>
            </a:r>
            <a:r>
              <a:rPr lang="en-US" b="0" i="0" dirty="0" err="1">
                <a:solidFill>
                  <a:srgbClr val="C9D1D9"/>
                </a:solidFill>
                <a:effectLst/>
                <a:latin typeface="-apple-system"/>
              </a:rPr>
              <a:t>ketika</a:t>
            </a:r>
            <a:r>
              <a:rPr lang="en-US" b="0" i="0" dirty="0">
                <a:solidFill>
                  <a:srgbClr val="C9D1D9"/>
                </a:solidFill>
                <a:effectLst/>
                <a:latin typeface="-apple-system"/>
              </a:rPr>
              <a:t> </a:t>
            </a:r>
            <a:r>
              <a:rPr lang="en-US" b="0" i="0" dirty="0" err="1">
                <a:solidFill>
                  <a:srgbClr val="C9D1D9"/>
                </a:solidFill>
                <a:effectLst/>
                <a:latin typeface="-apple-system"/>
              </a:rPr>
              <a:t>berada</a:t>
            </a:r>
            <a:r>
              <a:rPr lang="en-US" b="0" i="0" dirty="0">
                <a:solidFill>
                  <a:srgbClr val="C9D1D9"/>
                </a:solidFill>
                <a:effectLst/>
                <a:latin typeface="-apple-system"/>
              </a:rPr>
              <a:t> di </a:t>
            </a:r>
            <a:r>
              <a:rPr lang="en-US" b="0" i="0" dirty="0" err="1">
                <a:solidFill>
                  <a:srgbClr val="C9D1D9"/>
                </a:solidFill>
                <a:effectLst/>
                <a:latin typeface="-apple-system"/>
              </a:rPr>
              <a:t>lingkungan</a:t>
            </a:r>
            <a:r>
              <a:rPr lang="en-US" b="0" i="0" dirty="0">
                <a:solidFill>
                  <a:srgbClr val="C9D1D9"/>
                </a:solidFill>
                <a:effectLst/>
                <a:latin typeface="-apple-system"/>
              </a:rPr>
              <a:t> </a:t>
            </a:r>
            <a:r>
              <a:rPr lang="en-US" b="0" i="0" dirty="0" err="1">
                <a:solidFill>
                  <a:srgbClr val="C9D1D9"/>
                </a:solidFill>
                <a:effectLst/>
                <a:latin typeface="-apple-system"/>
              </a:rPr>
              <a:t>tertentu</a:t>
            </a:r>
            <a:r>
              <a:rPr lang="en-US" b="0" i="0" dirty="0">
                <a:solidFill>
                  <a:srgbClr val="C9D1D9"/>
                </a:solidFill>
                <a:effectLst/>
                <a:latin typeface="-apple-system"/>
              </a:rPr>
              <a:t> (pada </a:t>
            </a:r>
            <a:r>
              <a:rPr lang="en-US" b="0" i="0" dirty="0" err="1">
                <a:solidFill>
                  <a:srgbClr val="C9D1D9"/>
                </a:solidFill>
                <a:effectLst/>
                <a:latin typeface="-apple-system"/>
              </a:rPr>
              <a:t>mesin</a:t>
            </a:r>
            <a:r>
              <a:rPr lang="en-US" b="0" i="0" dirty="0">
                <a:solidFill>
                  <a:srgbClr val="C9D1D9"/>
                </a:solidFill>
                <a:effectLst/>
                <a:latin typeface="-apple-system"/>
              </a:rPr>
              <a:t> yang </a:t>
            </a:r>
            <a:r>
              <a:rPr lang="en-US" b="0" i="0" dirty="0" err="1">
                <a:solidFill>
                  <a:srgbClr val="C9D1D9"/>
                </a:solidFill>
                <a:effectLst/>
                <a:latin typeface="-apple-system"/>
              </a:rPr>
              <a:t>berbeda</a:t>
            </a:r>
            <a:r>
              <a:rPr lang="en-US" b="0" i="0" dirty="0">
                <a:solidFill>
                  <a:srgbClr val="C9D1D9"/>
                </a:solidFill>
                <a:effectLst/>
                <a:latin typeface="-apple-system"/>
              </a:rPr>
              <a:t> </a:t>
            </a:r>
            <a:r>
              <a:rPr lang="en-US" b="0" i="0" dirty="0" err="1">
                <a:solidFill>
                  <a:srgbClr val="C9D1D9"/>
                </a:solidFill>
                <a:effectLst/>
                <a:latin typeface="-apple-system"/>
              </a:rPr>
              <a:t>semuanya</a:t>
            </a:r>
            <a:r>
              <a:rPr lang="en-US" b="0" i="0" dirty="0">
                <a:solidFill>
                  <a:srgbClr val="C9D1D9"/>
                </a:solidFill>
                <a:effectLst/>
                <a:latin typeface="-apple-system"/>
              </a:rPr>
              <a:t> </a:t>
            </a:r>
            <a:r>
              <a:rPr lang="en-US" b="0" i="0" dirty="0" err="1">
                <a:solidFill>
                  <a:srgbClr val="C9D1D9"/>
                </a:solidFill>
                <a:effectLst/>
                <a:latin typeface="-apple-system"/>
              </a:rPr>
              <a:t>dapat</a:t>
            </a:r>
            <a:r>
              <a:rPr lang="en-US" b="0" i="0" dirty="0">
                <a:solidFill>
                  <a:srgbClr val="C9D1D9"/>
                </a:solidFill>
                <a:effectLst/>
                <a:latin typeface="-apple-system"/>
              </a:rPr>
              <a:t> </a:t>
            </a:r>
            <a:r>
              <a:rPr lang="en-US" b="0" i="0" dirty="0" err="1">
                <a:solidFill>
                  <a:srgbClr val="C9D1D9"/>
                </a:solidFill>
                <a:effectLst/>
                <a:latin typeface="-apple-system"/>
              </a:rPr>
              <a:t>berjalan</a:t>
            </a:r>
            <a:r>
              <a:rPr lang="en-US" b="0" i="0" dirty="0">
                <a:solidFill>
                  <a:srgbClr val="C9D1D9"/>
                </a:solidFill>
                <a:effectLst/>
                <a:latin typeface="-apple-system"/>
              </a:rPr>
              <a:t> </a:t>
            </a:r>
            <a:r>
              <a:rPr lang="en-US" b="0" i="0" dirty="0" err="1">
                <a:solidFill>
                  <a:srgbClr val="C9D1D9"/>
                </a:solidFill>
                <a:effectLst/>
                <a:latin typeface="-apple-system"/>
              </a:rPr>
              <a:t>dengan</a:t>
            </a:r>
            <a:r>
              <a:rPr lang="en-US" b="0" i="0" dirty="0">
                <a:solidFill>
                  <a:srgbClr val="C9D1D9"/>
                </a:solidFill>
                <a:effectLst/>
                <a:latin typeface="-apple-system"/>
              </a:rPr>
              <a:t> </a:t>
            </a:r>
            <a:r>
              <a:rPr lang="en-US" b="0" i="0" dirty="0" err="1">
                <a:solidFill>
                  <a:srgbClr val="C9D1D9"/>
                </a:solidFill>
                <a:effectLst/>
                <a:latin typeface="-apple-system"/>
              </a:rPr>
              <a:t>baik</a:t>
            </a:r>
            <a:r>
              <a:rPr lang="en-US" b="0" i="0" dirty="0">
                <a:solidFill>
                  <a:srgbClr val="C9D1D9"/>
                </a:solidFill>
                <a:effectLst/>
                <a:latin typeface="-apple-system"/>
              </a:rPr>
              <a:t>). Jika </a:t>
            </a:r>
            <a:r>
              <a:rPr lang="en-US" b="0" i="0" dirty="0" err="1">
                <a:solidFill>
                  <a:srgbClr val="C9D1D9"/>
                </a:solidFill>
                <a:effectLst/>
                <a:latin typeface="-apple-system"/>
              </a:rPr>
              <a:t>proyek</a:t>
            </a:r>
            <a:r>
              <a:rPr lang="en-US" b="0" i="0" dirty="0">
                <a:solidFill>
                  <a:srgbClr val="C9D1D9"/>
                </a:solidFill>
                <a:effectLst/>
                <a:latin typeface="-apple-system"/>
              </a:rPr>
              <a:t> </a:t>
            </a:r>
            <a:r>
              <a:rPr lang="en-US" b="0" i="0" dirty="0" err="1">
                <a:solidFill>
                  <a:srgbClr val="C9D1D9"/>
                </a:solidFill>
                <a:effectLst/>
                <a:latin typeface="-apple-system"/>
              </a:rPr>
              <a:t>memiliki</a:t>
            </a:r>
            <a:r>
              <a:rPr lang="en-US" b="0" i="0" dirty="0">
                <a:solidFill>
                  <a:srgbClr val="C9D1D9"/>
                </a:solidFill>
                <a:effectLst/>
                <a:latin typeface="-apple-system"/>
              </a:rPr>
              <a:t> </a:t>
            </a:r>
            <a:r>
              <a:rPr lang="en-US" b="0" i="0" dirty="0" err="1">
                <a:solidFill>
                  <a:srgbClr val="C9D1D9"/>
                </a:solidFill>
                <a:effectLst/>
                <a:latin typeface="-apple-system"/>
              </a:rPr>
              <a:t>pengujian</a:t>
            </a:r>
            <a:r>
              <a:rPr lang="en-US" b="0" i="0" dirty="0">
                <a:solidFill>
                  <a:srgbClr val="C9D1D9"/>
                </a:solidFill>
                <a:effectLst/>
                <a:latin typeface="-apple-system"/>
              </a:rPr>
              <a:t> </a:t>
            </a:r>
            <a:r>
              <a:rPr lang="en-US" b="0" i="0" dirty="0" err="1">
                <a:solidFill>
                  <a:srgbClr val="C9D1D9"/>
                </a:solidFill>
                <a:effectLst/>
                <a:latin typeface="-apple-system"/>
              </a:rPr>
              <a:t>otomatis</a:t>
            </a:r>
            <a:r>
              <a:rPr lang="en-US" b="0" i="0" dirty="0">
                <a:solidFill>
                  <a:srgbClr val="C9D1D9"/>
                </a:solidFill>
                <a:effectLst/>
                <a:latin typeface="-apple-system"/>
              </a:rPr>
              <a:t>, </a:t>
            </a:r>
            <a:r>
              <a:rPr lang="en-US" b="0" i="0" dirty="0" err="1">
                <a:solidFill>
                  <a:srgbClr val="C9D1D9"/>
                </a:solidFill>
                <a:effectLst/>
                <a:latin typeface="-apple-system"/>
              </a:rPr>
              <a:t>beberapa</a:t>
            </a:r>
            <a:r>
              <a:rPr lang="en-US" b="0" i="0" dirty="0">
                <a:solidFill>
                  <a:srgbClr val="C9D1D9"/>
                </a:solidFill>
                <a:effectLst/>
                <a:latin typeface="-apple-system"/>
              </a:rPr>
              <a:t> di </a:t>
            </a:r>
            <a:r>
              <a:rPr lang="en-US" b="0" i="0" dirty="0" err="1">
                <a:solidFill>
                  <a:srgbClr val="C9D1D9"/>
                </a:solidFill>
                <a:effectLst/>
                <a:latin typeface="-apple-system"/>
              </a:rPr>
              <a:t>antaranya</a:t>
            </a:r>
            <a:r>
              <a:rPr lang="en-US" b="0" i="0" dirty="0">
                <a:solidFill>
                  <a:srgbClr val="C9D1D9"/>
                </a:solidFill>
                <a:effectLst/>
                <a:latin typeface="-apple-system"/>
              </a:rPr>
              <a:t> </a:t>
            </a:r>
            <a:r>
              <a:rPr lang="en-US" b="0" i="0" dirty="0" err="1">
                <a:solidFill>
                  <a:srgbClr val="C9D1D9"/>
                </a:solidFill>
                <a:effectLst/>
                <a:latin typeface="-apple-system"/>
              </a:rPr>
              <a:t>mungkin</a:t>
            </a:r>
            <a:r>
              <a:rPr lang="en-US" b="0" i="0" dirty="0">
                <a:solidFill>
                  <a:srgbClr val="C9D1D9"/>
                </a:solidFill>
                <a:effectLst/>
                <a:latin typeface="-apple-system"/>
              </a:rPr>
              <a:t> </a:t>
            </a:r>
            <a:r>
              <a:rPr lang="en-US" b="0" i="0" dirty="0" err="1">
                <a:solidFill>
                  <a:srgbClr val="C9D1D9"/>
                </a:solidFill>
                <a:effectLst/>
                <a:latin typeface="-apple-system"/>
              </a:rPr>
              <a:t>memerlukan</a:t>
            </a:r>
            <a:r>
              <a:rPr lang="en-US" b="0" i="0" dirty="0">
                <a:solidFill>
                  <a:srgbClr val="C9D1D9"/>
                </a:solidFill>
                <a:effectLst/>
                <a:latin typeface="-apple-system"/>
              </a:rPr>
              <a:t> </a:t>
            </a:r>
            <a:r>
              <a:rPr lang="en-US" b="0" i="0" dirty="0" err="1">
                <a:solidFill>
                  <a:srgbClr val="C9D1D9"/>
                </a:solidFill>
                <a:effectLst/>
                <a:latin typeface="-apple-system"/>
              </a:rPr>
              <a:t>lebih</a:t>
            </a:r>
            <a:r>
              <a:rPr lang="en-US" b="0" i="0" dirty="0">
                <a:solidFill>
                  <a:srgbClr val="C9D1D9"/>
                </a:solidFill>
                <a:effectLst/>
                <a:latin typeface="-apple-system"/>
              </a:rPr>
              <a:t> </a:t>
            </a:r>
            <a:r>
              <a:rPr lang="en-US" b="0" i="0" dirty="0" err="1">
                <a:solidFill>
                  <a:srgbClr val="C9D1D9"/>
                </a:solidFill>
                <a:effectLst/>
                <a:latin typeface="-apple-system"/>
              </a:rPr>
              <a:t>dari</a:t>
            </a:r>
            <a:r>
              <a:rPr lang="en-US" b="0" i="0" dirty="0">
                <a:solidFill>
                  <a:srgbClr val="C9D1D9"/>
                </a:solidFill>
                <a:effectLst/>
                <a:latin typeface="-apple-system"/>
              </a:rPr>
              <a:t> </a:t>
            </a:r>
            <a:r>
              <a:rPr lang="en-US" b="0" i="0" dirty="0" err="1">
                <a:solidFill>
                  <a:srgbClr val="C9D1D9"/>
                </a:solidFill>
                <a:effectLst/>
                <a:latin typeface="-apple-system"/>
              </a:rPr>
              <a:t>beberapa</a:t>
            </a:r>
            <a:r>
              <a:rPr lang="en-US" b="0" i="0" dirty="0">
                <a:solidFill>
                  <a:srgbClr val="C9D1D9"/>
                </a:solidFill>
                <a:effectLst/>
                <a:latin typeface="-apple-system"/>
              </a:rPr>
              <a:t> </a:t>
            </a:r>
            <a:r>
              <a:rPr lang="en-US" b="0" i="0" dirty="0" err="1">
                <a:solidFill>
                  <a:srgbClr val="C9D1D9"/>
                </a:solidFill>
                <a:effectLst/>
                <a:latin typeface="-apple-system"/>
              </a:rPr>
              <a:t>detik</a:t>
            </a:r>
            <a:r>
              <a:rPr lang="en-US" b="0" i="0" dirty="0">
                <a:solidFill>
                  <a:srgbClr val="C9D1D9"/>
                </a:solidFill>
                <a:effectLst/>
                <a:latin typeface="-apple-system"/>
              </a:rPr>
              <a:t> </a:t>
            </a:r>
            <a:r>
              <a:rPr lang="en-US" b="0" i="0" dirty="0" err="1">
                <a:solidFill>
                  <a:srgbClr val="C9D1D9"/>
                </a:solidFill>
                <a:effectLst/>
                <a:latin typeface="-apple-system"/>
              </a:rPr>
              <a:t>untuk</a:t>
            </a:r>
            <a:r>
              <a:rPr lang="en-US" b="0" i="0" dirty="0">
                <a:solidFill>
                  <a:srgbClr val="C9D1D9"/>
                </a:solidFill>
                <a:effectLst/>
                <a:latin typeface="-apple-system"/>
              </a:rPr>
              <a:t> </a:t>
            </a:r>
            <a:r>
              <a:rPr lang="en-US" b="0" i="0" dirty="0" err="1">
                <a:solidFill>
                  <a:srgbClr val="C9D1D9"/>
                </a:solidFill>
                <a:effectLst/>
                <a:latin typeface="-apple-system"/>
              </a:rPr>
              <a:t>dijalankan</a:t>
            </a:r>
            <a:r>
              <a:rPr lang="en-US" b="0" i="0" dirty="0">
                <a:solidFill>
                  <a:srgbClr val="C9D1D9"/>
                </a:solidFill>
                <a:effectLst/>
                <a:latin typeface="-apple-system"/>
              </a:rPr>
              <a:t>, server build </a:t>
            </a:r>
            <a:r>
              <a:rPr lang="en-US" b="0" i="0" dirty="0" err="1">
                <a:solidFill>
                  <a:srgbClr val="C9D1D9"/>
                </a:solidFill>
                <a:effectLst/>
                <a:latin typeface="-apple-system"/>
              </a:rPr>
              <a:t>dapat</a:t>
            </a:r>
            <a:r>
              <a:rPr lang="en-US" b="0" i="0" dirty="0">
                <a:solidFill>
                  <a:srgbClr val="C9D1D9"/>
                </a:solidFill>
                <a:effectLst/>
                <a:latin typeface="-apple-system"/>
              </a:rPr>
              <a:t> </a:t>
            </a:r>
            <a:r>
              <a:rPr lang="en-US" b="0" i="0" dirty="0" err="1">
                <a:solidFill>
                  <a:srgbClr val="C9D1D9"/>
                </a:solidFill>
                <a:effectLst/>
                <a:latin typeface="-apple-system"/>
              </a:rPr>
              <a:t>memindahkan</a:t>
            </a:r>
            <a:r>
              <a:rPr lang="en-US" b="0" i="0" dirty="0">
                <a:solidFill>
                  <a:srgbClr val="C9D1D9"/>
                </a:solidFill>
                <a:effectLst/>
                <a:latin typeface="-apple-system"/>
              </a:rPr>
              <a:t> </a:t>
            </a:r>
            <a:r>
              <a:rPr lang="en-US" b="0" i="0" dirty="0" err="1">
                <a:solidFill>
                  <a:srgbClr val="C9D1D9"/>
                </a:solidFill>
                <a:effectLst/>
                <a:latin typeface="-apple-system"/>
              </a:rPr>
              <a:t>tugas</a:t>
            </a:r>
            <a:r>
              <a:rPr lang="en-US" b="0" i="0" dirty="0">
                <a:solidFill>
                  <a:srgbClr val="C9D1D9"/>
                </a:solidFill>
                <a:effectLst/>
                <a:latin typeface="-apple-system"/>
              </a:rPr>
              <a:t> </a:t>
            </a:r>
            <a:r>
              <a:rPr lang="en-US" b="0" i="0" dirty="0" err="1">
                <a:solidFill>
                  <a:srgbClr val="C9D1D9"/>
                </a:solidFill>
                <a:effectLst/>
                <a:latin typeface="-apple-system"/>
              </a:rPr>
              <a:t>ini</a:t>
            </a:r>
            <a:r>
              <a:rPr lang="en-US" b="0" i="0" dirty="0">
                <a:solidFill>
                  <a:srgbClr val="C9D1D9"/>
                </a:solidFill>
                <a:effectLst/>
                <a:latin typeface="-apple-system"/>
              </a:rPr>
              <a:t> </a:t>
            </a:r>
            <a:r>
              <a:rPr lang="en-US" b="0" i="0" dirty="0" err="1">
                <a:solidFill>
                  <a:srgbClr val="C9D1D9"/>
                </a:solidFill>
                <a:effectLst/>
                <a:latin typeface="-apple-system"/>
              </a:rPr>
              <a:t>dari</a:t>
            </a:r>
            <a:r>
              <a:rPr lang="en-US" b="0" i="0" dirty="0">
                <a:solidFill>
                  <a:srgbClr val="C9D1D9"/>
                </a:solidFill>
                <a:effectLst/>
                <a:latin typeface="-apple-system"/>
              </a:rPr>
              <a:t> </a:t>
            </a:r>
            <a:r>
              <a:rPr lang="en-US" b="0" i="0" dirty="0" err="1">
                <a:solidFill>
                  <a:srgbClr val="C9D1D9"/>
                </a:solidFill>
                <a:effectLst/>
                <a:latin typeface="-apple-system"/>
              </a:rPr>
              <a:t>alur</a:t>
            </a:r>
            <a:r>
              <a:rPr lang="en-US" b="0" i="0" dirty="0">
                <a:solidFill>
                  <a:srgbClr val="C9D1D9"/>
                </a:solidFill>
                <a:effectLst/>
                <a:latin typeface="-apple-system"/>
              </a:rPr>
              <a:t> </a:t>
            </a:r>
            <a:r>
              <a:rPr lang="en-US" b="0" i="0" dirty="0" err="1">
                <a:solidFill>
                  <a:srgbClr val="C9D1D9"/>
                </a:solidFill>
                <a:effectLst/>
                <a:latin typeface="-apple-system"/>
              </a:rPr>
              <a:t>kerja</a:t>
            </a:r>
            <a:r>
              <a:rPr lang="en-US" b="0" i="0" dirty="0">
                <a:solidFill>
                  <a:srgbClr val="C9D1D9"/>
                </a:solidFill>
                <a:effectLst/>
                <a:latin typeface="-apple-system"/>
              </a:rPr>
              <a:t> developer dan </a:t>
            </a:r>
            <a:r>
              <a:rPr lang="en-US" b="0" i="0" dirty="0" err="1">
                <a:solidFill>
                  <a:srgbClr val="C9D1D9"/>
                </a:solidFill>
                <a:effectLst/>
                <a:latin typeface="-apple-system"/>
              </a:rPr>
              <a:t>menjalankannya</a:t>
            </a:r>
            <a:r>
              <a:rPr lang="en-US" b="0" i="0" dirty="0">
                <a:solidFill>
                  <a:srgbClr val="C9D1D9"/>
                </a:solidFill>
                <a:effectLst/>
                <a:latin typeface="-apple-system"/>
              </a:rPr>
              <a:t> </a:t>
            </a:r>
            <a:r>
              <a:rPr lang="en-US" b="0" i="0" dirty="0" err="1">
                <a:solidFill>
                  <a:srgbClr val="C9D1D9"/>
                </a:solidFill>
                <a:effectLst/>
                <a:latin typeface="-apple-system"/>
              </a:rPr>
              <a:t>secara</a:t>
            </a:r>
            <a:r>
              <a:rPr lang="en-US" b="0" i="0" dirty="0">
                <a:solidFill>
                  <a:srgbClr val="C9D1D9"/>
                </a:solidFill>
                <a:effectLst/>
                <a:latin typeface="-apple-system"/>
              </a:rPr>
              <a:t> </a:t>
            </a:r>
            <a:r>
              <a:rPr lang="en-US" b="0" i="0" dirty="0" err="1">
                <a:solidFill>
                  <a:srgbClr val="C9D1D9"/>
                </a:solidFill>
                <a:effectLst/>
                <a:latin typeface="-apple-system"/>
              </a:rPr>
              <a:t>paralel</a:t>
            </a:r>
            <a:r>
              <a:rPr lang="en-US" b="0" i="0" dirty="0">
                <a:solidFill>
                  <a:srgbClr val="C9D1D9"/>
                </a:solidFill>
                <a:effectLst/>
                <a:latin typeface="-apple-system"/>
              </a:rPr>
              <a:t>.</a:t>
            </a:r>
          </a:p>
          <a:p>
            <a:pPr marL="0" indent="0" algn="l">
              <a:buNone/>
            </a:pPr>
            <a:r>
              <a:rPr lang="en-US" b="0" i="0" dirty="0" err="1">
                <a:solidFill>
                  <a:srgbClr val="C9D1D9"/>
                </a:solidFill>
                <a:effectLst/>
                <a:latin typeface="-apple-system"/>
              </a:rPr>
              <a:t>Beberapa</a:t>
            </a:r>
            <a:r>
              <a:rPr lang="en-US" b="0" i="0" dirty="0">
                <a:solidFill>
                  <a:srgbClr val="C9D1D9"/>
                </a:solidFill>
                <a:effectLst/>
                <a:latin typeface="-apple-system"/>
              </a:rPr>
              <a:t> </a:t>
            </a:r>
            <a:r>
              <a:rPr lang="en-US" b="0" i="0" dirty="0" err="1">
                <a:solidFill>
                  <a:srgbClr val="C9D1D9"/>
                </a:solidFill>
                <a:effectLst/>
                <a:latin typeface="-apple-system"/>
              </a:rPr>
              <a:t>contoh</a:t>
            </a:r>
            <a:r>
              <a:rPr lang="en-US" b="0" i="0" dirty="0">
                <a:solidFill>
                  <a:srgbClr val="C9D1D9"/>
                </a:solidFill>
                <a:effectLst/>
                <a:latin typeface="-apple-system"/>
              </a:rPr>
              <a:t> </a:t>
            </a:r>
            <a:r>
              <a:rPr lang="en-US" b="0" i="0" dirty="0" err="1">
                <a:solidFill>
                  <a:srgbClr val="C9D1D9"/>
                </a:solidFill>
                <a:effectLst/>
                <a:latin typeface="-apple-system"/>
              </a:rPr>
              <a:t>produk</a:t>
            </a:r>
            <a:r>
              <a:rPr lang="en-US" b="0" i="0" dirty="0">
                <a:solidFill>
                  <a:srgbClr val="C9D1D9"/>
                </a:solidFill>
                <a:effectLst/>
                <a:latin typeface="-apple-system"/>
              </a:rPr>
              <a:t> yang </a:t>
            </a:r>
            <a:r>
              <a:rPr lang="en-US" b="0" i="0" dirty="0" err="1">
                <a:solidFill>
                  <a:srgbClr val="C9D1D9"/>
                </a:solidFill>
                <a:effectLst/>
                <a:latin typeface="-apple-system"/>
              </a:rPr>
              <a:t>digunakan</a:t>
            </a:r>
            <a:r>
              <a:rPr lang="en-US" b="0" i="0" dirty="0">
                <a:solidFill>
                  <a:srgbClr val="C9D1D9"/>
                </a:solidFill>
                <a:effectLst/>
                <a:latin typeface="-apple-system"/>
              </a:rPr>
              <a:t> </a:t>
            </a:r>
            <a:r>
              <a:rPr lang="en-US" b="0" i="0" dirty="0" err="1">
                <a:solidFill>
                  <a:srgbClr val="C9D1D9"/>
                </a:solidFill>
                <a:effectLst/>
                <a:latin typeface="-apple-system"/>
              </a:rPr>
              <a:t>sebagai</a:t>
            </a:r>
            <a:r>
              <a:rPr lang="en-US" b="0" i="0" dirty="0">
                <a:solidFill>
                  <a:srgbClr val="C9D1D9"/>
                </a:solidFill>
                <a:effectLst/>
                <a:latin typeface="-apple-system"/>
              </a:rPr>
              <a:t> server builder </a:t>
            </a:r>
            <a:r>
              <a:rPr lang="en-US" b="0" i="0" dirty="0" err="1">
                <a:solidFill>
                  <a:srgbClr val="C9D1D9"/>
                </a:solidFill>
                <a:effectLst/>
                <a:latin typeface="-apple-system"/>
              </a:rPr>
              <a:t>seperti</a:t>
            </a:r>
            <a:r>
              <a:rPr lang="en-US" b="0" i="0" dirty="0">
                <a:solidFill>
                  <a:srgbClr val="C9D1D9"/>
                </a:solidFill>
                <a:effectLst/>
                <a:latin typeface="-apple-system"/>
              </a:rPr>
              <a:t> Jenkins, SonarQube, JetBrains TeamCity, Team Foundation Server Build Server dan Artifactory.</a:t>
            </a:r>
          </a:p>
          <a:p>
            <a:pPr marL="0" indent="0">
              <a:buNone/>
            </a:pPr>
            <a:endParaRPr lang="en-US" dirty="0"/>
          </a:p>
        </p:txBody>
      </p:sp>
    </p:spTree>
    <p:extLst>
      <p:ext uri="{BB962C8B-B14F-4D97-AF65-F5344CB8AC3E}">
        <p14:creationId xmlns:p14="http://schemas.microsoft.com/office/powerpoint/2010/main" val="2938922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BD956-0B79-4913-8F12-8143EC14BDF1}"/>
              </a:ext>
            </a:extLst>
          </p:cNvPr>
          <p:cNvSpPr>
            <a:spLocks noGrp="1"/>
          </p:cNvSpPr>
          <p:nvPr>
            <p:ph type="title"/>
          </p:nvPr>
        </p:nvSpPr>
        <p:spPr/>
        <p:txBody>
          <a:bodyPr/>
          <a:lstStyle/>
          <a:p>
            <a:r>
              <a:rPr lang="en-US" b="1" i="0" dirty="0">
                <a:solidFill>
                  <a:srgbClr val="C9D1D9"/>
                </a:solidFill>
                <a:effectLst/>
                <a:latin typeface="-apple-system"/>
              </a:rPr>
              <a:t>Configuration Management</a:t>
            </a:r>
            <a:endParaRPr lang="en-US" dirty="0"/>
          </a:p>
        </p:txBody>
      </p:sp>
      <p:sp>
        <p:nvSpPr>
          <p:cNvPr id="3" name="Content Placeholder 2">
            <a:extLst>
              <a:ext uri="{FF2B5EF4-FFF2-40B4-BE49-F238E27FC236}">
                <a16:creationId xmlns:a16="http://schemas.microsoft.com/office/drawing/2014/main" id="{E26956C4-5A86-4C73-92FF-33DDFE14C8CE}"/>
              </a:ext>
            </a:extLst>
          </p:cNvPr>
          <p:cNvSpPr>
            <a:spLocks noGrp="1"/>
          </p:cNvSpPr>
          <p:nvPr>
            <p:ph idx="1"/>
          </p:nvPr>
        </p:nvSpPr>
        <p:spPr/>
        <p:txBody>
          <a:bodyPr/>
          <a:lstStyle/>
          <a:p>
            <a:pPr marL="0" indent="0">
              <a:buNone/>
            </a:pPr>
            <a:r>
              <a:rPr lang="en-US" b="0" i="0" dirty="0" err="1">
                <a:solidFill>
                  <a:srgbClr val="C9D1D9"/>
                </a:solidFill>
                <a:effectLst/>
                <a:latin typeface="-apple-system"/>
              </a:rPr>
              <a:t>Manajemen</a:t>
            </a:r>
            <a:r>
              <a:rPr lang="en-US" b="0" i="0" dirty="0">
                <a:solidFill>
                  <a:srgbClr val="C9D1D9"/>
                </a:solidFill>
                <a:effectLst/>
                <a:latin typeface="-apple-system"/>
              </a:rPr>
              <a:t> </a:t>
            </a:r>
            <a:r>
              <a:rPr lang="en-US" b="0" i="0" dirty="0" err="1">
                <a:solidFill>
                  <a:srgbClr val="C9D1D9"/>
                </a:solidFill>
                <a:effectLst/>
                <a:latin typeface="-apple-system"/>
              </a:rPr>
              <a:t>konfigurasi</a:t>
            </a:r>
            <a:r>
              <a:rPr lang="en-US" b="0" i="0" dirty="0">
                <a:solidFill>
                  <a:srgbClr val="C9D1D9"/>
                </a:solidFill>
                <a:effectLst/>
                <a:latin typeface="-apple-system"/>
              </a:rPr>
              <a:t> </a:t>
            </a:r>
            <a:r>
              <a:rPr lang="en-US" b="0" i="0" dirty="0" err="1">
                <a:solidFill>
                  <a:srgbClr val="C9D1D9"/>
                </a:solidFill>
                <a:effectLst/>
                <a:latin typeface="-apple-system"/>
              </a:rPr>
              <a:t>adalah</a:t>
            </a:r>
            <a:r>
              <a:rPr lang="en-US" b="0" i="0" dirty="0">
                <a:solidFill>
                  <a:srgbClr val="C9D1D9"/>
                </a:solidFill>
                <a:effectLst/>
                <a:latin typeface="-apple-system"/>
              </a:rPr>
              <a:t> </a:t>
            </a:r>
            <a:r>
              <a:rPr lang="en-US" b="0" i="0" dirty="0" err="1">
                <a:solidFill>
                  <a:srgbClr val="C9D1D9"/>
                </a:solidFill>
                <a:effectLst/>
                <a:latin typeface="-apple-system"/>
              </a:rPr>
              <a:t>sumber</a:t>
            </a:r>
            <a:r>
              <a:rPr lang="en-US" b="0" i="0" dirty="0">
                <a:solidFill>
                  <a:srgbClr val="C9D1D9"/>
                </a:solidFill>
                <a:effectLst/>
                <a:latin typeface="-apple-system"/>
              </a:rPr>
              <a:t> </a:t>
            </a:r>
            <a:r>
              <a:rPr lang="en-US" b="0" i="0" dirty="0" err="1">
                <a:solidFill>
                  <a:srgbClr val="C9D1D9"/>
                </a:solidFill>
                <a:effectLst/>
                <a:latin typeface="-apple-system"/>
              </a:rPr>
              <a:t>daya</a:t>
            </a:r>
            <a:r>
              <a:rPr lang="en-US" b="0" i="0" dirty="0">
                <a:solidFill>
                  <a:srgbClr val="C9D1D9"/>
                </a:solidFill>
                <a:effectLst/>
                <a:latin typeface="-apple-system"/>
              </a:rPr>
              <a:t> </a:t>
            </a:r>
            <a:r>
              <a:rPr lang="en-US" b="0" i="0" dirty="0" err="1">
                <a:solidFill>
                  <a:srgbClr val="C9D1D9"/>
                </a:solidFill>
                <a:effectLst/>
                <a:latin typeface="-apple-system"/>
              </a:rPr>
              <a:t>adalah</a:t>
            </a:r>
            <a:r>
              <a:rPr lang="en-US" b="0" i="0" dirty="0">
                <a:solidFill>
                  <a:srgbClr val="C9D1D9"/>
                </a:solidFill>
                <a:effectLst/>
                <a:latin typeface="-apple-system"/>
              </a:rPr>
              <a:t> </a:t>
            </a:r>
            <a:r>
              <a:rPr lang="en-US" b="0" i="0" dirty="0" err="1">
                <a:solidFill>
                  <a:srgbClr val="C9D1D9"/>
                </a:solidFill>
                <a:effectLst/>
                <a:latin typeface="-apple-system"/>
              </a:rPr>
              <a:t>metode</a:t>
            </a:r>
            <a:r>
              <a:rPr lang="en-US" b="0" i="0" dirty="0">
                <a:solidFill>
                  <a:srgbClr val="C9D1D9"/>
                </a:solidFill>
                <a:effectLst/>
                <a:latin typeface="-apple-system"/>
              </a:rPr>
              <a:t> </a:t>
            </a:r>
            <a:r>
              <a:rPr lang="en-US" b="0" i="0" dirty="0" err="1">
                <a:solidFill>
                  <a:srgbClr val="C9D1D9"/>
                </a:solidFill>
                <a:effectLst/>
                <a:latin typeface="-apple-system"/>
              </a:rPr>
              <a:t>otomatis</a:t>
            </a:r>
            <a:r>
              <a:rPr lang="en-US" b="0" i="0" dirty="0">
                <a:solidFill>
                  <a:srgbClr val="C9D1D9"/>
                </a:solidFill>
                <a:effectLst/>
                <a:latin typeface="-apple-system"/>
              </a:rPr>
              <a:t> </a:t>
            </a:r>
            <a:r>
              <a:rPr lang="en-US" b="0" i="0" dirty="0" err="1">
                <a:solidFill>
                  <a:srgbClr val="C9D1D9"/>
                </a:solidFill>
                <a:effectLst/>
                <a:latin typeface="-apple-system"/>
              </a:rPr>
              <a:t>untuk</a:t>
            </a:r>
            <a:r>
              <a:rPr lang="en-US" b="0" i="0" dirty="0">
                <a:solidFill>
                  <a:srgbClr val="C9D1D9"/>
                </a:solidFill>
                <a:effectLst/>
                <a:latin typeface="-apple-system"/>
              </a:rPr>
              <a:t> </a:t>
            </a:r>
            <a:r>
              <a:rPr lang="en-US" b="0" i="0" dirty="0" err="1">
                <a:solidFill>
                  <a:srgbClr val="C9D1D9"/>
                </a:solidFill>
                <a:effectLst/>
                <a:latin typeface="-apple-system"/>
              </a:rPr>
              <a:t>memelihara</a:t>
            </a:r>
            <a:r>
              <a:rPr lang="en-US" b="0" i="0" dirty="0">
                <a:solidFill>
                  <a:srgbClr val="C9D1D9"/>
                </a:solidFill>
                <a:effectLst/>
                <a:latin typeface="-apple-system"/>
              </a:rPr>
              <a:t> </a:t>
            </a:r>
            <a:r>
              <a:rPr lang="en-US" b="0" i="0" dirty="0" err="1">
                <a:solidFill>
                  <a:srgbClr val="C9D1D9"/>
                </a:solidFill>
                <a:effectLst/>
                <a:latin typeface="-apple-system"/>
              </a:rPr>
              <a:t>sistem</a:t>
            </a:r>
            <a:r>
              <a:rPr lang="en-US" b="0" i="0" dirty="0">
                <a:solidFill>
                  <a:srgbClr val="C9D1D9"/>
                </a:solidFill>
                <a:effectLst/>
                <a:latin typeface="-apple-system"/>
              </a:rPr>
              <a:t> </a:t>
            </a:r>
            <a:r>
              <a:rPr lang="en-US" b="0" i="0" dirty="0" err="1">
                <a:solidFill>
                  <a:srgbClr val="C9D1D9"/>
                </a:solidFill>
                <a:effectLst/>
                <a:latin typeface="-apple-system"/>
              </a:rPr>
              <a:t>komputer</a:t>
            </a:r>
            <a:r>
              <a:rPr lang="en-US" b="0" i="0" dirty="0">
                <a:solidFill>
                  <a:srgbClr val="C9D1D9"/>
                </a:solidFill>
                <a:effectLst/>
                <a:latin typeface="-apple-system"/>
              </a:rPr>
              <a:t> dan </a:t>
            </a:r>
            <a:r>
              <a:rPr lang="en-US" b="0" i="0" dirty="0" err="1">
                <a:solidFill>
                  <a:srgbClr val="C9D1D9"/>
                </a:solidFill>
                <a:effectLst/>
                <a:latin typeface="-apple-system"/>
              </a:rPr>
              <a:t>perangkat</a:t>
            </a:r>
            <a:r>
              <a:rPr lang="en-US" b="0" i="0" dirty="0">
                <a:solidFill>
                  <a:srgbClr val="C9D1D9"/>
                </a:solidFill>
                <a:effectLst/>
                <a:latin typeface="-apple-system"/>
              </a:rPr>
              <a:t> </a:t>
            </a:r>
            <a:r>
              <a:rPr lang="en-US" b="0" i="0" dirty="0" err="1">
                <a:solidFill>
                  <a:srgbClr val="C9D1D9"/>
                </a:solidFill>
                <a:effectLst/>
                <a:latin typeface="-apple-system"/>
              </a:rPr>
              <a:t>lunak</a:t>
            </a:r>
            <a:r>
              <a:rPr lang="en-US" b="0" i="0" dirty="0">
                <a:solidFill>
                  <a:srgbClr val="C9D1D9"/>
                </a:solidFill>
                <a:effectLst/>
                <a:latin typeface="-apple-system"/>
              </a:rPr>
              <a:t> </a:t>
            </a:r>
            <a:r>
              <a:rPr lang="en-US" b="0" i="0" dirty="0" err="1">
                <a:solidFill>
                  <a:srgbClr val="C9D1D9"/>
                </a:solidFill>
                <a:effectLst/>
                <a:latin typeface="-apple-system"/>
              </a:rPr>
              <a:t>dalam</a:t>
            </a:r>
            <a:r>
              <a:rPr lang="en-US" b="0" i="0" dirty="0">
                <a:solidFill>
                  <a:srgbClr val="C9D1D9"/>
                </a:solidFill>
                <a:effectLst/>
                <a:latin typeface="-apple-system"/>
              </a:rPr>
              <a:t> </a:t>
            </a:r>
            <a:r>
              <a:rPr lang="en-US" b="0" i="0" dirty="0" err="1">
                <a:solidFill>
                  <a:srgbClr val="C9D1D9"/>
                </a:solidFill>
                <a:effectLst/>
                <a:latin typeface="-apple-system"/>
              </a:rPr>
              <a:t>keadaan</a:t>
            </a:r>
            <a:r>
              <a:rPr lang="en-US" b="0" i="0" dirty="0">
                <a:solidFill>
                  <a:srgbClr val="C9D1D9"/>
                </a:solidFill>
                <a:effectLst/>
                <a:latin typeface="-apple-system"/>
              </a:rPr>
              <a:t> yang </a:t>
            </a:r>
            <a:r>
              <a:rPr lang="en-US" b="0" i="0" dirty="0" err="1">
                <a:solidFill>
                  <a:srgbClr val="C9D1D9"/>
                </a:solidFill>
                <a:effectLst/>
                <a:latin typeface="-apple-system"/>
              </a:rPr>
              <a:t>diketahui</a:t>
            </a:r>
            <a:r>
              <a:rPr lang="en-US" b="0" i="0" dirty="0">
                <a:solidFill>
                  <a:srgbClr val="C9D1D9"/>
                </a:solidFill>
                <a:effectLst/>
                <a:latin typeface="-apple-system"/>
              </a:rPr>
              <a:t> dan </a:t>
            </a:r>
            <a:r>
              <a:rPr lang="en-US" b="0" i="0" dirty="0" err="1">
                <a:solidFill>
                  <a:srgbClr val="C9D1D9"/>
                </a:solidFill>
                <a:effectLst/>
                <a:latin typeface="-apple-system"/>
              </a:rPr>
              <a:t>konsisten</a:t>
            </a:r>
            <a:r>
              <a:rPr lang="en-US" b="0" i="0" dirty="0">
                <a:solidFill>
                  <a:srgbClr val="C9D1D9"/>
                </a:solidFill>
                <a:effectLst/>
                <a:latin typeface="-apple-system"/>
              </a:rPr>
              <a:t>. configuration management </a:t>
            </a:r>
            <a:r>
              <a:rPr lang="en-US" b="0" i="0" dirty="0" err="1">
                <a:solidFill>
                  <a:srgbClr val="C9D1D9"/>
                </a:solidFill>
                <a:effectLst/>
                <a:latin typeface="-apple-system"/>
              </a:rPr>
              <a:t>berguna</a:t>
            </a:r>
            <a:r>
              <a:rPr lang="en-US" b="0" i="0" dirty="0">
                <a:solidFill>
                  <a:srgbClr val="C9D1D9"/>
                </a:solidFill>
                <a:effectLst/>
                <a:latin typeface="-apple-system"/>
              </a:rPr>
              <a:t> </a:t>
            </a:r>
            <a:r>
              <a:rPr lang="en-US" b="0" i="0" dirty="0" err="1">
                <a:solidFill>
                  <a:srgbClr val="C9D1D9"/>
                </a:solidFill>
                <a:effectLst/>
                <a:latin typeface="-apple-system"/>
              </a:rPr>
              <a:t>untuk</a:t>
            </a:r>
            <a:r>
              <a:rPr lang="en-US" b="0" i="0" dirty="0">
                <a:solidFill>
                  <a:srgbClr val="C9D1D9"/>
                </a:solidFill>
                <a:effectLst/>
                <a:latin typeface="-apple-system"/>
              </a:rPr>
              <a:t> </a:t>
            </a:r>
            <a:r>
              <a:rPr lang="en-US" b="0" i="0" dirty="0" err="1">
                <a:solidFill>
                  <a:srgbClr val="C9D1D9"/>
                </a:solidFill>
                <a:effectLst/>
                <a:latin typeface="-apple-system"/>
              </a:rPr>
              <a:t>menetapkan</a:t>
            </a:r>
            <a:r>
              <a:rPr lang="en-US" b="0" i="0" dirty="0">
                <a:solidFill>
                  <a:srgbClr val="C9D1D9"/>
                </a:solidFill>
                <a:effectLst/>
                <a:latin typeface="-apple-system"/>
              </a:rPr>
              <a:t> </a:t>
            </a:r>
            <a:r>
              <a:rPr lang="en-US" b="0" i="0" dirty="0" err="1">
                <a:solidFill>
                  <a:srgbClr val="C9D1D9"/>
                </a:solidFill>
                <a:effectLst/>
                <a:latin typeface="-apple-system"/>
              </a:rPr>
              <a:t>konfigurasi</a:t>
            </a:r>
            <a:r>
              <a:rPr lang="en-US" b="0" i="0" dirty="0">
                <a:solidFill>
                  <a:srgbClr val="C9D1D9"/>
                </a:solidFill>
                <a:effectLst/>
                <a:latin typeface="-apple-system"/>
              </a:rPr>
              <a:t> pada server </a:t>
            </a:r>
            <a:r>
              <a:rPr lang="en-US" b="0" i="0" dirty="0" err="1">
                <a:solidFill>
                  <a:srgbClr val="C9D1D9"/>
                </a:solidFill>
                <a:effectLst/>
                <a:latin typeface="-apple-system"/>
              </a:rPr>
              <a:t>atau</a:t>
            </a:r>
            <a:r>
              <a:rPr lang="en-US" b="0" i="0" dirty="0">
                <a:solidFill>
                  <a:srgbClr val="C9D1D9"/>
                </a:solidFill>
                <a:effectLst/>
                <a:latin typeface="-apple-system"/>
              </a:rPr>
              <a:t> </a:t>
            </a:r>
            <a:r>
              <a:rPr lang="en-US" b="0" i="0" dirty="0" err="1">
                <a:solidFill>
                  <a:srgbClr val="C9D1D9"/>
                </a:solidFill>
                <a:effectLst/>
                <a:latin typeface="-apple-system"/>
              </a:rPr>
              <a:t>lingkungannya</a:t>
            </a:r>
            <a:r>
              <a:rPr lang="en-US" b="0" i="0" dirty="0">
                <a:solidFill>
                  <a:srgbClr val="C9D1D9"/>
                </a:solidFill>
                <a:effectLst/>
                <a:latin typeface="-apple-system"/>
              </a:rPr>
              <a:t>. tools yang </a:t>
            </a:r>
            <a:r>
              <a:rPr lang="en-US" b="0" i="0" dirty="0" err="1">
                <a:solidFill>
                  <a:srgbClr val="C9D1D9"/>
                </a:solidFill>
                <a:effectLst/>
                <a:latin typeface="-apple-system"/>
              </a:rPr>
              <a:t>populer</a:t>
            </a:r>
            <a:r>
              <a:rPr lang="en-US" b="0" i="0" dirty="0">
                <a:solidFill>
                  <a:srgbClr val="C9D1D9"/>
                </a:solidFill>
                <a:effectLst/>
                <a:latin typeface="-apple-system"/>
              </a:rPr>
              <a:t> </a:t>
            </a:r>
            <a:r>
              <a:rPr lang="en-US" b="0" i="0" dirty="0" err="1">
                <a:solidFill>
                  <a:srgbClr val="C9D1D9"/>
                </a:solidFill>
                <a:effectLst/>
                <a:latin typeface="-apple-system"/>
              </a:rPr>
              <a:t>biasa</a:t>
            </a:r>
            <a:r>
              <a:rPr lang="en-US" b="0" i="0" dirty="0">
                <a:solidFill>
                  <a:srgbClr val="C9D1D9"/>
                </a:solidFill>
                <a:effectLst/>
                <a:latin typeface="-apple-system"/>
              </a:rPr>
              <a:t> developer </a:t>
            </a:r>
            <a:r>
              <a:rPr lang="en-US" b="0" i="0" dirty="0" err="1">
                <a:solidFill>
                  <a:srgbClr val="C9D1D9"/>
                </a:solidFill>
                <a:effectLst/>
                <a:latin typeface="-apple-system"/>
              </a:rPr>
              <a:t>temukan</a:t>
            </a:r>
            <a:r>
              <a:rPr lang="en-US" b="0" i="0" dirty="0">
                <a:solidFill>
                  <a:srgbClr val="C9D1D9"/>
                </a:solidFill>
                <a:effectLst/>
                <a:latin typeface="-apple-system"/>
              </a:rPr>
              <a:t> </a:t>
            </a:r>
            <a:r>
              <a:rPr lang="en-US" b="0" i="0" dirty="0" err="1">
                <a:solidFill>
                  <a:srgbClr val="C9D1D9"/>
                </a:solidFill>
                <a:effectLst/>
                <a:latin typeface="-apple-system"/>
              </a:rPr>
              <a:t>seperti</a:t>
            </a:r>
            <a:r>
              <a:rPr lang="en-US" b="0" i="0" dirty="0">
                <a:solidFill>
                  <a:srgbClr val="C9D1D9"/>
                </a:solidFill>
                <a:effectLst/>
                <a:latin typeface="-apple-system"/>
              </a:rPr>
              <a:t> Red Hat Ansible, Puppet, dan Chef.</a:t>
            </a:r>
            <a:endParaRPr lang="en-US" dirty="0"/>
          </a:p>
        </p:txBody>
      </p:sp>
    </p:spTree>
    <p:extLst>
      <p:ext uri="{BB962C8B-B14F-4D97-AF65-F5344CB8AC3E}">
        <p14:creationId xmlns:p14="http://schemas.microsoft.com/office/powerpoint/2010/main" val="1906358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05A7E-282D-4F58-BB84-B8915776EBFB}"/>
              </a:ext>
            </a:extLst>
          </p:cNvPr>
          <p:cNvSpPr>
            <a:spLocks noGrp="1"/>
          </p:cNvSpPr>
          <p:nvPr>
            <p:ph type="title"/>
          </p:nvPr>
        </p:nvSpPr>
        <p:spPr/>
        <p:txBody>
          <a:bodyPr/>
          <a:lstStyle/>
          <a:p>
            <a:r>
              <a:rPr lang="en-US" b="1" i="0" dirty="0">
                <a:solidFill>
                  <a:srgbClr val="C9D1D9"/>
                </a:solidFill>
                <a:effectLst/>
                <a:latin typeface="-apple-system"/>
              </a:rPr>
              <a:t>Virtual Infrastructure</a:t>
            </a:r>
            <a:endParaRPr lang="en-US" dirty="0"/>
          </a:p>
        </p:txBody>
      </p:sp>
      <p:sp>
        <p:nvSpPr>
          <p:cNvPr id="3" name="Content Placeholder 2">
            <a:extLst>
              <a:ext uri="{FF2B5EF4-FFF2-40B4-BE49-F238E27FC236}">
                <a16:creationId xmlns:a16="http://schemas.microsoft.com/office/drawing/2014/main" id="{99028895-B2EA-464A-A26A-47371E630D68}"/>
              </a:ext>
            </a:extLst>
          </p:cNvPr>
          <p:cNvSpPr>
            <a:spLocks noGrp="1"/>
          </p:cNvSpPr>
          <p:nvPr>
            <p:ph idx="1"/>
          </p:nvPr>
        </p:nvSpPr>
        <p:spPr/>
        <p:txBody>
          <a:bodyPr>
            <a:normAutofit fontScale="70000" lnSpcReduction="20000"/>
          </a:bodyPr>
          <a:lstStyle/>
          <a:p>
            <a:pPr marL="0" indent="0" algn="l">
              <a:buNone/>
            </a:pPr>
            <a:r>
              <a:rPr lang="en-US" b="0" i="0" dirty="0">
                <a:solidFill>
                  <a:srgbClr val="C9D1D9"/>
                </a:solidFill>
                <a:effectLst/>
                <a:latin typeface="-apple-system"/>
              </a:rPr>
              <a:t>Amazon Web Services dan Microsoft Azure </a:t>
            </a:r>
            <a:r>
              <a:rPr lang="en-US" b="0" i="0" dirty="0" err="1">
                <a:solidFill>
                  <a:srgbClr val="C9D1D9"/>
                </a:solidFill>
                <a:effectLst/>
                <a:latin typeface="-apple-system"/>
              </a:rPr>
              <a:t>adalah</a:t>
            </a:r>
            <a:r>
              <a:rPr lang="en-US" b="0" i="0" dirty="0">
                <a:solidFill>
                  <a:srgbClr val="C9D1D9"/>
                </a:solidFill>
                <a:effectLst/>
                <a:latin typeface="-apple-system"/>
              </a:rPr>
              <a:t> </a:t>
            </a:r>
            <a:r>
              <a:rPr lang="en-US" b="0" i="0" dirty="0" err="1">
                <a:solidFill>
                  <a:srgbClr val="C9D1D9"/>
                </a:solidFill>
                <a:effectLst/>
                <a:latin typeface="-apple-system"/>
              </a:rPr>
              <a:t>contoh</a:t>
            </a:r>
            <a:r>
              <a:rPr lang="en-US" b="0" i="0" dirty="0">
                <a:solidFill>
                  <a:srgbClr val="C9D1D9"/>
                </a:solidFill>
                <a:effectLst/>
                <a:latin typeface="-apple-system"/>
              </a:rPr>
              <a:t> </a:t>
            </a:r>
            <a:r>
              <a:rPr lang="en-US" b="0" i="0" dirty="0" err="1">
                <a:solidFill>
                  <a:srgbClr val="C9D1D9"/>
                </a:solidFill>
                <a:effectLst/>
                <a:latin typeface="-apple-system"/>
              </a:rPr>
              <a:t>infrastruktur</a:t>
            </a:r>
            <a:r>
              <a:rPr lang="en-US" b="0" i="0" dirty="0">
                <a:solidFill>
                  <a:srgbClr val="C9D1D9"/>
                </a:solidFill>
                <a:effectLst/>
                <a:latin typeface="-apple-system"/>
              </a:rPr>
              <a:t> virtual. Virtual Infrastructure </a:t>
            </a:r>
            <a:r>
              <a:rPr lang="en-US" b="0" i="0" dirty="0" err="1">
                <a:solidFill>
                  <a:srgbClr val="C9D1D9"/>
                </a:solidFill>
                <a:effectLst/>
                <a:latin typeface="-apple-system"/>
              </a:rPr>
              <a:t>ini</a:t>
            </a:r>
            <a:r>
              <a:rPr lang="en-US" b="0" i="0" dirty="0">
                <a:solidFill>
                  <a:srgbClr val="C9D1D9"/>
                </a:solidFill>
                <a:effectLst/>
                <a:latin typeface="-apple-system"/>
              </a:rPr>
              <a:t> </a:t>
            </a:r>
            <a:r>
              <a:rPr lang="en-US" b="0" i="0" dirty="0" err="1">
                <a:solidFill>
                  <a:srgbClr val="C9D1D9"/>
                </a:solidFill>
                <a:effectLst/>
                <a:latin typeface="-apple-system"/>
              </a:rPr>
              <a:t>disediakan</a:t>
            </a:r>
            <a:r>
              <a:rPr lang="en-US" b="0" i="0" dirty="0">
                <a:solidFill>
                  <a:srgbClr val="C9D1D9"/>
                </a:solidFill>
                <a:effectLst/>
                <a:latin typeface="-apple-system"/>
              </a:rPr>
              <a:t> oleh vendor cloud yang </a:t>
            </a:r>
            <a:r>
              <a:rPr lang="en-US" b="0" i="0" dirty="0" err="1">
                <a:solidFill>
                  <a:srgbClr val="C9D1D9"/>
                </a:solidFill>
                <a:effectLst/>
                <a:latin typeface="-apple-system"/>
              </a:rPr>
              <a:t>menjual</a:t>
            </a:r>
            <a:r>
              <a:rPr lang="en-US" b="0" i="0" dirty="0">
                <a:solidFill>
                  <a:srgbClr val="C9D1D9"/>
                </a:solidFill>
                <a:effectLst/>
                <a:latin typeface="-apple-system"/>
              </a:rPr>
              <a:t> </a:t>
            </a:r>
            <a:r>
              <a:rPr lang="en-US" b="0" i="0" dirty="0" err="1">
                <a:solidFill>
                  <a:srgbClr val="C9D1D9"/>
                </a:solidFill>
                <a:effectLst/>
                <a:latin typeface="-apple-system"/>
              </a:rPr>
              <a:t>insrastruktur</a:t>
            </a:r>
            <a:r>
              <a:rPr lang="en-US" b="0" i="0" dirty="0">
                <a:solidFill>
                  <a:srgbClr val="C9D1D9"/>
                </a:solidFill>
                <a:effectLst/>
                <a:latin typeface="-apple-system"/>
              </a:rPr>
              <a:t> </a:t>
            </a:r>
            <a:r>
              <a:rPr lang="en-US" b="0" i="0" dirty="0" err="1">
                <a:solidFill>
                  <a:srgbClr val="C9D1D9"/>
                </a:solidFill>
                <a:effectLst/>
                <a:latin typeface="-apple-system"/>
              </a:rPr>
              <a:t>atau</a:t>
            </a:r>
            <a:r>
              <a:rPr lang="en-US" b="0" i="0" dirty="0">
                <a:solidFill>
                  <a:srgbClr val="C9D1D9"/>
                </a:solidFill>
                <a:effectLst/>
                <a:latin typeface="-apple-system"/>
              </a:rPr>
              <a:t> Platform as a Service (PaaS). </a:t>
            </a:r>
            <a:r>
              <a:rPr lang="en-US" b="0" i="0" dirty="0" err="1">
                <a:solidFill>
                  <a:srgbClr val="C9D1D9"/>
                </a:solidFill>
                <a:effectLst/>
                <a:latin typeface="-apple-system"/>
              </a:rPr>
              <a:t>Infrastruktur</a:t>
            </a:r>
            <a:r>
              <a:rPr lang="en-US" b="0" i="0" dirty="0">
                <a:solidFill>
                  <a:srgbClr val="C9D1D9"/>
                </a:solidFill>
                <a:effectLst/>
                <a:latin typeface="-apple-system"/>
              </a:rPr>
              <a:t> </a:t>
            </a:r>
            <a:r>
              <a:rPr lang="en-US" b="0" i="0" dirty="0" err="1">
                <a:solidFill>
                  <a:srgbClr val="C9D1D9"/>
                </a:solidFill>
                <a:effectLst/>
                <a:latin typeface="-apple-system"/>
              </a:rPr>
              <a:t>ini</a:t>
            </a:r>
            <a:r>
              <a:rPr lang="en-US" b="0" i="0" dirty="0">
                <a:solidFill>
                  <a:srgbClr val="C9D1D9"/>
                </a:solidFill>
                <a:effectLst/>
                <a:latin typeface="-apple-system"/>
              </a:rPr>
              <a:t> </a:t>
            </a:r>
            <a:r>
              <a:rPr lang="en-US" b="0" i="0" dirty="0" err="1">
                <a:solidFill>
                  <a:srgbClr val="C9D1D9"/>
                </a:solidFill>
                <a:effectLst/>
                <a:latin typeface="-apple-system"/>
              </a:rPr>
              <a:t>memiliki</a:t>
            </a:r>
            <a:r>
              <a:rPr lang="en-US" b="0" i="0" dirty="0">
                <a:solidFill>
                  <a:srgbClr val="C9D1D9"/>
                </a:solidFill>
                <a:effectLst/>
                <a:latin typeface="-apple-system"/>
              </a:rPr>
              <a:t> API yang </a:t>
            </a:r>
            <a:r>
              <a:rPr lang="en-US" b="0" i="0" dirty="0" err="1">
                <a:solidFill>
                  <a:srgbClr val="C9D1D9"/>
                </a:solidFill>
                <a:effectLst/>
                <a:latin typeface="-apple-system"/>
              </a:rPr>
              <a:t>memungkinkan</a:t>
            </a:r>
            <a:r>
              <a:rPr lang="en-US" b="0" i="0" dirty="0">
                <a:solidFill>
                  <a:srgbClr val="C9D1D9"/>
                </a:solidFill>
                <a:effectLst/>
                <a:latin typeface="-apple-system"/>
              </a:rPr>
              <a:t> </a:t>
            </a:r>
            <a:r>
              <a:rPr lang="en-US" b="0" i="0" dirty="0" err="1">
                <a:solidFill>
                  <a:srgbClr val="C9D1D9"/>
                </a:solidFill>
                <a:effectLst/>
                <a:latin typeface="-apple-system"/>
              </a:rPr>
              <a:t>kamu</a:t>
            </a:r>
            <a:r>
              <a:rPr lang="en-US" b="0" i="0" dirty="0">
                <a:solidFill>
                  <a:srgbClr val="C9D1D9"/>
                </a:solidFill>
                <a:effectLst/>
                <a:latin typeface="-apple-system"/>
              </a:rPr>
              <a:t> </a:t>
            </a:r>
            <a:r>
              <a:rPr lang="en-US" b="0" i="0" dirty="0" err="1">
                <a:solidFill>
                  <a:srgbClr val="C9D1D9"/>
                </a:solidFill>
                <a:effectLst/>
                <a:latin typeface="-apple-system"/>
              </a:rPr>
              <a:t>membuat</a:t>
            </a:r>
            <a:r>
              <a:rPr lang="en-US" b="0" i="0" dirty="0">
                <a:solidFill>
                  <a:srgbClr val="C9D1D9"/>
                </a:solidFill>
                <a:effectLst/>
                <a:latin typeface="-apple-system"/>
              </a:rPr>
              <a:t> </a:t>
            </a:r>
            <a:r>
              <a:rPr lang="en-US" b="0" i="0" dirty="0" err="1">
                <a:solidFill>
                  <a:srgbClr val="C9D1D9"/>
                </a:solidFill>
                <a:effectLst/>
                <a:latin typeface="-apple-system"/>
              </a:rPr>
              <a:t>mesin</a:t>
            </a:r>
            <a:r>
              <a:rPr lang="en-US" b="0" i="0" dirty="0">
                <a:solidFill>
                  <a:srgbClr val="C9D1D9"/>
                </a:solidFill>
                <a:effectLst/>
                <a:latin typeface="-apple-system"/>
              </a:rPr>
              <a:t> </a:t>
            </a:r>
            <a:r>
              <a:rPr lang="en-US" b="0" i="0" dirty="0" err="1">
                <a:solidFill>
                  <a:srgbClr val="C9D1D9"/>
                </a:solidFill>
                <a:effectLst/>
                <a:latin typeface="-apple-system"/>
              </a:rPr>
              <a:t>baru</a:t>
            </a:r>
            <a:r>
              <a:rPr lang="en-US" b="0" i="0" dirty="0">
                <a:solidFill>
                  <a:srgbClr val="C9D1D9"/>
                </a:solidFill>
                <a:effectLst/>
                <a:latin typeface="-apple-system"/>
              </a:rPr>
              <a:t> yang </a:t>
            </a:r>
            <a:r>
              <a:rPr lang="en-US" b="0" i="0" dirty="0" err="1">
                <a:solidFill>
                  <a:srgbClr val="C9D1D9"/>
                </a:solidFill>
                <a:effectLst/>
                <a:latin typeface="-apple-system"/>
              </a:rPr>
              <a:t>terprogram</a:t>
            </a:r>
            <a:r>
              <a:rPr lang="en-US" b="0" i="0" dirty="0">
                <a:solidFill>
                  <a:srgbClr val="C9D1D9"/>
                </a:solidFill>
                <a:effectLst/>
                <a:latin typeface="-apple-system"/>
              </a:rPr>
              <a:t> </a:t>
            </a:r>
            <a:r>
              <a:rPr lang="en-US" b="0" i="0" dirty="0" err="1">
                <a:solidFill>
                  <a:srgbClr val="C9D1D9"/>
                </a:solidFill>
                <a:effectLst/>
                <a:latin typeface="-apple-system"/>
              </a:rPr>
              <a:t>dengan</a:t>
            </a:r>
            <a:r>
              <a:rPr lang="en-US" b="0" i="0" dirty="0">
                <a:solidFill>
                  <a:srgbClr val="C9D1D9"/>
                </a:solidFill>
                <a:effectLst/>
                <a:latin typeface="-apple-system"/>
              </a:rPr>
              <a:t> </a:t>
            </a:r>
            <a:r>
              <a:rPr lang="en-US" b="0" i="0" dirty="0" err="1">
                <a:solidFill>
                  <a:srgbClr val="C9D1D9"/>
                </a:solidFill>
                <a:effectLst/>
                <a:latin typeface="-apple-system"/>
              </a:rPr>
              <a:t>alat</a:t>
            </a:r>
            <a:r>
              <a:rPr lang="en-US" b="0" i="0" dirty="0">
                <a:solidFill>
                  <a:srgbClr val="C9D1D9"/>
                </a:solidFill>
                <a:effectLst/>
                <a:latin typeface="-apple-system"/>
              </a:rPr>
              <a:t> </a:t>
            </a:r>
            <a:r>
              <a:rPr lang="en-US" b="0" i="0" dirty="0" err="1">
                <a:solidFill>
                  <a:srgbClr val="C9D1D9"/>
                </a:solidFill>
                <a:effectLst/>
                <a:latin typeface="-apple-system"/>
              </a:rPr>
              <a:t>manajemen</a:t>
            </a:r>
            <a:r>
              <a:rPr lang="en-US" b="0" i="0" dirty="0">
                <a:solidFill>
                  <a:srgbClr val="C9D1D9"/>
                </a:solidFill>
                <a:effectLst/>
                <a:latin typeface="-apple-system"/>
              </a:rPr>
              <a:t> </a:t>
            </a:r>
            <a:r>
              <a:rPr lang="en-US" b="0" i="0" dirty="0" err="1">
                <a:solidFill>
                  <a:srgbClr val="C9D1D9"/>
                </a:solidFill>
                <a:effectLst/>
                <a:latin typeface="-apple-system"/>
              </a:rPr>
              <a:t>konfigurasi</a:t>
            </a:r>
            <a:r>
              <a:rPr lang="en-US" b="0" i="0" dirty="0">
                <a:solidFill>
                  <a:srgbClr val="C9D1D9"/>
                </a:solidFill>
                <a:effectLst/>
                <a:latin typeface="-apple-system"/>
              </a:rPr>
              <a:t>.</a:t>
            </a:r>
          </a:p>
          <a:p>
            <a:pPr marL="0" indent="0" algn="l">
              <a:buNone/>
            </a:pPr>
            <a:r>
              <a:rPr lang="en-US" b="0" i="0" dirty="0">
                <a:solidFill>
                  <a:srgbClr val="C9D1D9"/>
                </a:solidFill>
                <a:effectLst/>
                <a:latin typeface="-apple-system"/>
              </a:rPr>
              <a:t>Ada juga private cloud di mana private infrastructure virtual </a:t>
            </a:r>
            <a:r>
              <a:rPr lang="en-US" b="0" i="0" dirty="0" err="1">
                <a:solidFill>
                  <a:srgbClr val="C9D1D9"/>
                </a:solidFill>
                <a:effectLst/>
                <a:latin typeface="-apple-system"/>
              </a:rPr>
              <a:t>memungkinkan</a:t>
            </a:r>
            <a:r>
              <a:rPr lang="en-US" b="0" i="0" dirty="0">
                <a:solidFill>
                  <a:srgbClr val="C9D1D9"/>
                </a:solidFill>
                <a:effectLst/>
                <a:latin typeface="-apple-system"/>
              </a:rPr>
              <a:t> developer </a:t>
            </a:r>
            <a:r>
              <a:rPr lang="en-US" b="0" i="0" dirty="0" err="1">
                <a:solidFill>
                  <a:srgbClr val="C9D1D9"/>
                </a:solidFill>
                <a:effectLst/>
                <a:latin typeface="-apple-system"/>
              </a:rPr>
              <a:t>menjalankan</a:t>
            </a:r>
            <a:r>
              <a:rPr lang="en-US" b="0" i="0" dirty="0">
                <a:solidFill>
                  <a:srgbClr val="C9D1D9"/>
                </a:solidFill>
                <a:effectLst/>
                <a:latin typeface="-apple-system"/>
              </a:rPr>
              <a:t> cloud di hardware </a:t>
            </a:r>
            <a:r>
              <a:rPr lang="en-US" b="0" i="0" dirty="0" err="1">
                <a:solidFill>
                  <a:srgbClr val="C9D1D9"/>
                </a:solidFill>
                <a:effectLst/>
                <a:latin typeface="-apple-system"/>
              </a:rPr>
              <a:t>sebagai</a:t>
            </a:r>
            <a:r>
              <a:rPr lang="en-US" b="0" i="0" dirty="0">
                <a:solidFill>
                  <a:srgbClr val="C9D1D9"/>
                </a:solidFill>
                <a:effectLst/>
                <a:latin typeface="-apple-system"/>
              </a:rPr>
              <a:t> data </a:t>
            </a:r>
            <a:r>
              <a:rPr lang="en-US" b="0" i="0" dirty="0" err="1">
                <a:solidFill>
                  <a:srgbClr val="C9D1D9"/>
                </a:solidFill>
                <a:effectLst/>
                <a:latin typeface="-apple-system"/>
              </a:rPr>
              <a:t>terpusat</a:t>
            </a:r>
            <a:r>
              <a:rPr lang="en-US" b="0" i="0" dirty="0">
                <a:solidFill>
                  <a:srgbClr val="C9D1D9"/>
                </a:solidFill>
                <a:effectLst/>
                <a:latin typeface="-apple-system"/>
              </a:rPr>
              <a:t>.</a:t>
            </a:r>
          </a:p>
          <a:p>
            <a:pPr marL="0" indent="0" algn="l">
              <a:buNone/>
            </a:pPr>
            <a:r>
              <a:rPr lang="en-US" b="0" i="0" dirty="0">
                <a:solidFill>
                  <a:srgbClr val="C9D1D9"/>
                </a:solidFill>
                <a:effectLst/>
                <a:latin typeface="-apple-system"/>
              </a:rPr>
              <a:t>Tools </a:t>
            </a:r>
            <a:r>
              <a:rPr lang="en-US" b="0" i="0" dirty="0" err="1">
                <a:solidFill>
                  <a:srgbClr val="C9D1D9"/>
                </a:solidFill>
                <a:effectLst/>
                <a:latin typeface="-apple-system"/>
              </a:rPr>
              <a:t>ini</a:t>
            </a:r>
            <a:r>
              <a:rPr lang="en-US" b="0" i="0" dirty="0">
                <a:solidFill>
                  <a:srgbClr val="C9D1D9"/>
                </a:solidFill>
                <a:effectLst/>
                <a:latin typeface="-apple-system"/>
              </a:rPr>
              <a:t> </a:t>
            </a:r>
            <a:r>
              <a:rPr lang="en-US" b="0" i="0" dirty="0" err="1">
                <a:solidFill>
                  <a:srgbClr val="C9D1D9"/>
                </a:solidFill>
                <a:effectLst/>
                <a:latin typeface="-apple-system"/>
              </a:rPr>
              <a:t>dikombinasikan</a:t>
            </a:r>
            <a:r>
              <a:rPr lang="en-US" b="0" i="0" dirty="0">
                <a:solidFill>
                  <a:srgbClr val="C9D1D9"/>
                </a:solidFill>
                <a:effectLst/>
                <a:latin typeface="-apple-system"/>
              </a:rPr>
              <a:t> </a:t>
            </a:r>
            <a:r>
              <a:rPr lang="en-US" b="0" i="0" dirty="0" err="1">
                <a:solidFill>
                  <a:srgbClr val="C9D1D9"/>
                </a:solidFill>
                <a:effectLst/>
                <a:latin typeface="-apple-system"/>
              </a:rPr>
              <a:t>dengan</a:t>
            </a:r>
            <a:r>
              <a:rPr lang="en-US" b="0" i="0" dirty="0">
                <a:solidFill>
                  <a:srgbClr val="C9D1D9"/>
                </a:solidFill>
                <a:effectLst/>
                <a:latin typeface="-apple-system"/>
              </a:rPr>
              <a:t> </a:t>
            </a:r>
            <a:r>
              <a:rPr lang="en-US" b="0" i="0" dirty="0" err="1">
                <a:solidFill>
                  <a:srgbClr val="C9D1D9"/>
                </a:solidFill>
                <a:effectLst/>
                <a:latin typeface="-apple-system"/>
              </a:rPr>
              <a:t>alat</a:t>
            </a:r>
            <a:r>
              <a:rPr lang="en-US" b="0" i="0" dirty="0">
                <a:solidFill>
                  <a:srgbClr val="C9D1D9"/>
                </a:solidFill>
                <a:effectLst/>
                <a:latin typeface="-apple-system"/>
              </a:rPr>
              <a:t> </a:t>
            </a:r>
            <a:r>
              <a:rPr lang="en-US" b="0" i="0" dirty="0" err="1">
                <a:solidFill>
                  <a:srgbClr val="C9D1D9"/>
                </a:solidFill>
                <a:effectLst/>
                <a:latin typeface="-apple-system"/>
              </a:rPr>
              <a:t>otomatisasi</a:t>
            </a:r>
            <a:r>
              <a:rPr lang="en-US" b="0" i="0" dirty="0">
                <a:solidFill>
                  <a:srgbClr val="C9D1D9"/>
                </a:solidFill>
                <a:effectLst/>
                <a:latin typeface="-apple-system"/>
              </a:rPr>
              <a:t> </a:t>
            </a:r>
            <a:r>
              <a:rPr lang="en-US" b="0" i="0" dirty="0" err="1">
                <a:solidFill>
                  <a:srgbClr val="C9D1D9"/>
                </a:solidFill>
                <a:effectLst/>
                <a:latin typeface="-apple-system"/>
              </a:rPr>
              <a:t>untuk</a:t>
            </a:r>
            <a:r>
              <a:rPr lang="en-US" b="0" i="0" dirty="0">
                <a:solidFill>
                  <a:srgbClr val="C9D1D9"/>
                </a:solidFill>
                <a:effectLst/>
                <a:latin typeface="-apple-system"/>
              </a:rPr>
              <a:t> </a:t>
            </a:r>
            <a:r>
              <a:rPr lang="en-US" b="0" i="0" dirty="0" err="1">
                <a:solidFill>
                  <a:srgbClr val="C9D1D9"/>
                </a:solidFill>
                <a:effectLst/>
                <a:latin typeface="-apple-system"/>
              </a:rPr>
              <a:t>memberdayakan</a:t>
            </a:r>
            <a:r>
              <a:rPr lang="en-US" b="0" i="0" dirty="0">
                <a:solidFill>
                  <a:srgbClr val="C9D1D9"/>
                </a:solidFill>
                <a:effectLst/>
                <a:latin typeface="-apple-system"/>
              </a:rPr>
              <a:t> </a:t>
            </a:r>
            <a:r>
              <a:rPr lang="en-US" b="0" i="0" dirty="0" err="1">
                <a:solidFill>
                  <a:srgbClr val="C9D1D9"/>
                </a:solidFill>
                <a:effectLst/>
                <a:latin typeface="-apple-system"/>
              </a:rPr>
              <a:t>organisasi</a:t>
            </a:r>
            <a:r>
              <a:rPr lang="en-US" b="0" i="0" dirty="0">
                <a:solidFill>
                  <a:srgbClr val="C9D1D9"/>
                </a:solidFill>
                <a:effectLst/>
                <a:latin typeface="-apple-system"/>
              </a:rPr>
              <a:t> yang </a:t>
            </a:r>
            <a:r>
              <a:rPr lang="en-US" b="0" i="0" dirty="0" err="1">
                <a:solidFill>
                  <a:srgbClr val="C9D1D9"/>
                </a:solidFill>
                <a:effectLst/>
                <a:latin typeface="-apple-system"/>
              </a:rPr>
              <a:t>melatih</a:t>
            </a:r>
            <a:r>
              <a:rPr lang="en-US" b="0" i="0" dirty="0">
                <a:solidFill>
                  <a:srgbClr val="C9D1D9"/>
                </a:solidFill>
                <a:effectLst/>
                <a:latin typeface="-apple-system"/>
              </a:rPr>
              <a:t> DevOps </a:t>
            </a:r>
            <a:r>
              <a:rPr lang="en-US" b="0" i="0" dirty="0" err="1">
                <a:solidFill>
                  <a:srgbClr val="C9D1D9"/>
                </a:solidFill>
                <a:effectLst/>
                <a:latin typeface="-apple-system"/>
              </a:rPr>
              <a:t>dengan</a:t>
            </a:r>
            <a:r>
              <a:rPr lang="en-US" b="0" i="0" dirty="0">
                <a:solidFill>
                  <a:srgbClr val="C9D1D9"/>
                </a:solidFill>
                <a:effectLst/>
                <a:latin typeface="-apple-system"/>
              </a:rPr>
              <a:t> </a:t>
            </a:r>
            <a:r>
              <a:rPr lang="en-US" b="0" i="0" dirty="0" err="1">
                <a:solidFill>
                  <a:srgbClr val="C9D1D9"/>
                </a:solidFill>
                <a:effectLst/>
                <a:latin typeface="-apple-system"/>
              </a:rPr>
              <a:t>kemampuan</a:t>
            </a:r>
            <a:r>
              <a:rPr lang="en-US" b="0" i="0" dirty="0">
                <a:solidFill>
                  <a:srgbClr val="C9D1D9"/>
                </a:solidFill>
                <a:effectLst/>
                <a:latin typeface="-apple-system"/>
              </a:rPr>
              <a:t> </a:t>
            </a:r>
            <a:r>
              <a:rPr lang="en-US" b="0" i="0" dirty="0" err="1">
                <a:solidFill>
                  <a:srgbClr val="C9D1D9"/>
                </a:solidFill>
                <a:effectLst/>
                <a:latin typeface="-apple-system"/>
              </a:rPr>
              <a:t>konfigurasi</a:t>
            </a:r>
            <a:r>
              <a:rPr lang="en-US" b="0" i="0" dirty="0">
                <a:solidFill>
                  <a:srgbClr val="C9D1D9"/>
                </a:solidFill>
                <a:effectLst/>
                <a:latin typeface="-apple-system"/>
              </a:rPr>
              <a:t> server </a:t>
            </a:r>
            <a:r>
              <a:rPr lang="en-US" b="0" i="0" dirty="0" err="1">
                <a:solidFill>
                  <a:srgbClr val="C9D1D9"/>
                </a:solidFill>
                <a:effectLst/>
                <a:latin typeface="-apple-system"/>
              </a:rPr>
              <a:t>tanpa</a:t>
            </a:r>
            <a:r>
              <a:rPr lang="en-US" b="0" i="0" dirty="0">
                <a:solidFill>
                  <a:srgbClr val="C9D1D9"/>
                </a:solidFill>
                <a:effectLst/>
                <a:latin typeface="-apple-system"/>
              </a:rPr>
              <a:t> hands on keyboard. Jika </a:t>
            </a:r>
            <a:r>
              <a:rPr lang="en-US" b="0" i="0" dirty="0" err="1">
                <a:solidFill>
                  <a:srgbClr val="C9D1D9"/>
                </a:solidFill>
                <a:effectLst/>
                <a:latin typeface="-apple-system"/>
              </a:rPr>
              <a:t>ingin</a:t>
            </a:r>
            <a:r>
              <a:rPr lang="en-US" b="0" i="0" dirty="0">
                <a:solidFill>
                  <a:srgbClr val="C9D1D9"/>
                </a:solidFill>
                <a:effectLst/>
                <a:latin typeface="-apple-system"/>
              </a:rPr>
              <a:t> </a:t>
            </a:r>
            <a:r>
              <a:rPr lang="en-US" b="0" i="0" dirty="0" err="1">
                <a:solidFill>
                  <a:srgbClr val="C9D1D9"/>
                </a:solidFill>
                <a:effectLst/>
                <a:latin typeface="-apple-system"/>
              </a:rPr>
              <a:t>menguji</a:t>
            </a:r>
            <a:r>
              <a:rPr lang="en-US" b="0" i="0" dirty="0">
                <a:solidFill>
                  <a:srgbClr val="C9D1D9"/>
                </a:solidFill>
                <a:effectLst/>
                <a:latin typeface="-apple-system"/>
              </a:rPr>
              <a:t> </a:t>
            </a:r>
            <a:r>
              <a:rPr lang="en-US" b="0" i="0" dirty="0" err="1">
                <a:solidFill>
                  <a:srgbClr val="C9D1D9"/>
                </a:solidFill>
                <a:effectLst/>
                <a:latin typeface="-apple-system"/>
              </a:rPr>
              <a:t>kode</a:t>
            </a:r>
            <a:r>
              <a:rPr lang="en-US" b="0" i="0" dirty="0">
                <a:solidFill>
                  <a:srgbClr val="C9D1D9"/>
                </a:solidFill>
                <a:effectLst/>
                <a:latin typeface="-apple-system"/>
              </a:rPr>
              <a:t> </a:t>
            </a:r>
            <a:r>
              <a:rPr lang="en-US" b="0" i="0" dirty="0" err="1">
                <a:solidFill>
                  <a:srgbClr val="C9D1D9"/>
                </a:solidFill>
                <a:effectLst/>
                <a:latin typeface="-apple-system"/>
              </a:rPr>
              <a:t>baru</a:t>
            </a:r>
            <a:r>
              <a:rPr lang="en-US" b="0" i="0" dirty="0">
                <a:solidFill>
                  <a:srgbClr val="C9D1D9"/>
                </a:solidFill>
                <a:effectLst/>
                <a:latin typeface="-apple-system"/>
              </a:rPr>
              <a:t>, </a:t>
            </a:r>
            <a:r>
              <a:rPr lang="en-US" b="0" i="0" dirty="0" err="1">
                <a:solidFill>
                  <a:srgbClr val="C9D1D9"/>
                </a:solidFill>
                <a:effectLst/>
                <a:latin typeface="-apple-system"/>
              </a:rPr>
              <a:t>cukup</a:t>
            </a:r>
            <a:r>
              <a:rPr lang="en-US" b="0" i="0" dirty="0">
                <a:solidFill>
                  <a:srgbClr val="C9D1D9"/>
                </a:solidFill>
                <a:effectLst/>
                <a:latin typeface="-apple-system"/>
              </a:rPr>
              <a:t> </a:t>
            </a:r>
            <a:r>
              <a:rPr lang="en-US" b="0" i="0" dirty="0" err="1">
                <a:solidFill>
                  <a:srgbClr val="C9D1D9"/>
                </a:solidFill>
                <a:effectLst/>
                <a:latin typeface="-apple-system"/>
              </a:rPr>
              <a:t>mengirimkan</a:t>
            </a:r>
            <a:r>
              <a:rPr lang="en-US" b="0" i="0" dirty="0">
                <a:solidFill>
                  <a:srgbClr val="C9D1D9"/>
                </a:solidFill>
                <a:effectLst/>
                <a:latin typeface="-apple-system"/>
              </a:rPr>
              <a:t> </a:t>
            </a:r>
            <a:r>
              <a:rPr lang="en-US" b="0" i="0" dirty="0" err="1">
                <a:solidFill>
                  <a:srgbClr val="C9D1D9"/>
                </a:solidFill>
                <a:effectLst/>
                <a:latin typeface="-apple-system"/>
              </a:rPr>
              <a:t>kode</a:t>
            </a:r>
            <a:r>
              <a:rPr lang="en-US" b="0" i="0" dirty="0">
                <a:solidFill>
                  <a:srgbClr val="C9D1D9"/>
                </a:solidFill>
                <a:effectLst/>
                <a:latin typeface="-apple-system"/>
              </a:rPr>
              <a:t> </a:t>
            </a:r>
            <a:r>
              <a:rPr lang="en-US" b="0" i="0" dirty="0" err="1">
                <a:solidFill>
                  <a:srgbClr val="C9D1D9"/>
                </a:solidFill>
                <a:effectLst/>
                <a:latin typeface="-apple-system"/>
              </a:rPr>
              <a:t>ke</a:t>
            </a:r>
            <a:r>
              <a:rPr lang="en-US" b="0" i="0" dirty="0">
                <a:solidFill>
                  <a:srgbClr val="C9D1D9"/>
                </a:solidFill>
                <a:effectLst/>
                <a:latin typeface="-apple-system"/>
              </a:rPr>
              <a:t> </a:t>
            </a:r>
            <a:r>
              <a:rPr lang="en-US" b="0" i="0" dirty="0" err="1">
                <a:solidFill>
                  <a:srgbClr val="C9D1D9"/>
                </a:solidFill>
                <a:effectLst/>
                <a:latin typeface="-apple-system"/>
              </a:rPr>
              <a:t>infrastruktur</a:t>
            </a:r>
            <a:r>
              <a:rPr lang="en-US" b="0" i="0" dirty="0">
                <a:solidFill>
                  <a:srgbClr val="C9D1D9"/>
                </a:solidFill>
                <a:effectLst/>
                <a:latin typeface="-apple-system"/>
              </a:rPr>
              <a:t> cloud </a:t>
            </a:r>
            <a:r>
              <a:rPr lang="en-US" b="0" i="0" dirty="0" err="1">
                <a:solidFill>
                  <a:srgbClr val="C9D1D9"/>
                </a:solidFill>
                <a:effectLst/>
                <a:latin typeface="-apple-system"/>
              </a:rPr>
              <a:t>untuk</a:t>
            </a:r>
            <a:r>
              <a:rPr lang="en-US" b="0" i="0" dirty="0">
                <a:solidFill>
                  <a:srgbClr val="C9D1D9"/>
                </a:solidFill>
                <a:effectLst/>
                <a:latin typeface="-apple-system"/>
              </a:rPr>
              <a:t> </a:t>
            </a:r>
            <a:r>
              <a:rPr lang="en-US" b="0" i="0" dirty="0" err="1">
                <a:solidFill>
                  <a:srgbClr val="C9D1D9"/>
                </a:solidFill>
                <a:effectLst/>
                <a:latin typeface="-apple-system"/>
              </a:rPr>
              <a:t>membangun</a:t>
            </a:r>
            <a:r>
              <a:rPr lang="en-US" b="0" i="0" dirty="0">
                <a:solidFill>
                  <a:srgbClr val="C9D1D9"/>
                </a:solidFill>
                <a:effectLst/>
                <a:latin typeface="-apple-system"/>
              </a:rPr>
              <a:t> </a:t>
            </a:r>
            <a:r>
              <a:rPr lang="en-US" b="0" i="0" dirty="0" err="1">
                <a:solidFill>
                  <a:srgbClr val="C9D1D9"/>
                </a:solidFill>
                <a:effectLst/>
                <a:latin typeface="-apple-system"/>
              </a:rPr>
              <a:t>enviroment</a:t>
            </a:r>
            <a:r>
              <a:rPr lang="en-US" b="0" i="0" dirty="0">
                <a:solidFill>
                  <a:srgbClr val="C9D1D9"/>
                </a:solidFill>
                <a:effectLst/>
                <a:latin typeface="-apple-system"/>
              </a:rPr>
              <a:t>. </a:t>
            </a:r>
            <a:r>
              <a:rPr lang="en-US" b="0" i="0" dirty="0" err="1">
                <a:solidFill>
                  <a:srgbClr val="C9D1D9"/>
                </a:solidFill>
                <a:effectLst/>
                <a:latin typeface="-apple-system"/>
              </a:rPr>
              <a:t>Kemudian</a:t>
            </a:r>
            <a:r>
              <a:rPr lang="en-US" b="0" i="0" dirty="0">
                <a:solidFill>
                  <a:srgbClr val="C9D1D9"/>
                </a:solidFill>
                <a:effectLst/>
                <a:latin typeface="-apple-system"/>
              </a:rPr>
              <a:t> </a:t>
            </a:r>
            <a:r>
              <a:rPr lang="en-US" b="0" i="0" dirty="0" err="1">
                <a:solidFill>
                  <a:srgbClr val="C9D1D9"/>
                </a:solidFill>
                <a:effectLst/>
                <a:latin typeface="-apple-system"/>
              </a:rPr>
              <a:t>tes</a:t>
            </a:r>
            <a:r>
              <a:rPr lang="en-US" b="0" i="0" dirty="0">
                <a:solidFill>
                  <a:srgbClr val="C9D1D9"/>
                </a:solidFill>
                <a:effectLst/>
                <a:latin typeface="-apple-system"/>
              </a:rPr>
              <a:t> </a:t>
            </a:r>
            <a:r>
              <a:rPr lang="en-US" b="0" i="0" dirty="0" err="1">
                <a:solidFill>
                  <a:srgbClr val="C9D1D9"/>
                </a:solidFill>
                <a:effectLst/>
                <a:latin typeface="-apple-system"/>
              </a:rPr>
              <a:t>dijalankan</a:t>
            </a:r>
            <a:r>
              <a:rPr lang="en-US" b="0" i="0" dirty="0">
                <a:solidFill>
                  <a:srgbClr val="C9D1D9"/>
                </a:solidFill>
                <a:effectLst/>
                <a:latin typeface="-apple-system"/>
              </a:rPr>
              <a:t> </a:t>
            </a:r>
            <a:r>
              <a:rPr lang="en-US" b="0" i="0" dirty="0" err="1">
                <a:solidFill>
                  <a:srgbClr val="C9D1D9"/>
                </a:solidFill>
                <a:effectLst/>
                <a:latin typeface="-apple-system"/>
              </a:rPr>
              <a:t>tanpa</a:t>
            </a:r>
            <a:r>
              <a:rPr lang="en-US" b="0" i="0" dirty="0">
                <a:solidFill>
                  <a:srgbClr val="C9D1D9"/>
                </a:solidFill>
                <a:effectLst/>
                <a:latin typeface="-apple-system"/>
              </a:rPr>
              <a:t> </a:t>
            </a:r>
            <a:r>
              <a:rPr lang="en-US" b="0" i="0" dirty="0" err="1">
                <a:solidFill>
                  <a:srgbClr val="C9D1D9"/>
                </a:solidFill>
                <a:effectLst/>
                <a:latin typeface="-apple-system"/>
              </a:rPr>
              <a:t>adanya</a:t>
            </a:r>
            <a:r>
              <a:rPr lang="en-US" b="0" i="0" dirty="0">
                <a:solidFill>
                  <a:srgbClr val="C9D1D9"/>
                </a:solidFill>
                <a:effectLst/>
                <a:latin typeface="-apple-system"/>
              </a:rPr>
              <a:t> </a:t>
            </a:r>
            <a:r>
              <a:rPr lang="en-US" b="0" i="0" dirty="0" err="1">
                <a:solidFill>
                  <a:srgbClr val="C9D1D9"/>
                </a:solidFill>
                <a:effectLst/>
                <a:latin typeface="-apple-system"/>
              </a:rPr>
              <a:t>campur</a:t>
            </a:r>
            <a:r>
              <a:rPr lang="en-US" b="0" i="0" dirty="0">
                <a:solidFill>
                  <a:srgbClr val="C9D1D9"/>
                </a:solidFill>
                <a:effectLst/>
                <a:latin typeface="-apple-system"/>
              </a:rPr>
              <a:t> </a:t>
            </a:r>
            <a:r>
              <a:rPr lang="en-US" b="0" i="0" dirty="0" err="1">
                <a:solidFill>
                  <a:srgbClr val="C9D1D9"/>
                </a:solidFill>
                <a:effectLst/>
                <a:latin typeface="-apple-system"/>
              </a:rPr>
              <a:t>tangan</a:t>
            </a:r>
            <a:r>
              <a:rPr lang="en-US" b="0" i="0" dirty="0">
                <a:solidFill>
                  <a:srgbClr val="C9D1D9"/>
                </a:solidFill>
                <a:effectLst/>
                <a:latin typeface="-apple-system"/>
              </a:rPr>
              <a:t> </a:t>
            </a:r>
            <a:r>
              <a:rPr lang="en-US" b="0" i="0" dirty="0" err="1">
                <a:solidFill>
                  <a:srgbClr val="C9D1D9"/>
                </a:solidFill>
                <a:effectLst/>
                <a:latin typeface="-apple-system"/>
              </a:rPr>
              <a:t>manusia</a:t>
            </a:r>
            <a:r>
              <a:rPr lang="en-US" b="0" i="0" dirty="0">
                <a:solidFill>
                  <a:srgbClr val="C9D1D9"/>
                </a:solidFill>
                <a:effectLst/>
                <a:latin typeface="-apple-system"/>
              </a:rPr>
              <a:t>.</a:t>
            </a:r>
          </a:p>
          <a:p>
            <a:pPr marL="0" indent="0">
              <a:buNone/>
            </a:pPr>
            <a:endParaRPr lang="en-US" dirty="0"/>
          </a:p>
        </p:txBody>
      </p:sp>
    </p:spTree>
    <p:extLst>
      <p:ext uri="{BB962C8B-B14F-4D97-AF65-F5344CB8AC3E}">
        <p14:creationId xmlns:p14="http://schemas.microsoft.com/office/powerpoint/2010/main" val="2116751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9D583-AF7D-43BF-8446-925074E58D98}"/>
              </a:ext>
            </a:extLst>
          </p:cNvPr>
          <p:cNvSpPr>
            <a:spLocks noGrp="1"/>
          </p:cNvSpPr>
          <p:nvPr>
            <p:ph type="title"/>
          </p:nvPr>
        </p:nvSpPr>
        <p:spPr/>
        <p:txBody>
          <a:bodyPr/>
          <a:lstStyle/>
          <a:p>
            <a:r>
              <a:rPr lang="en-US" b="1" i="0" dirty="0">
                <a:solidFill>
                  <a:srgbClr val="C9D1D9"/>
                </a:solidFill>
                <a:effectLst/>
                <a:latin typeface="-apple-system"/>
              </a:rPr>
              <a:t>Test Automation</a:t>
            </a:r>
            <a:endParaRPr lang="en-US" dirty="0"/>
          </a:p>
        </p:txBody>
      </p:sp>
      <p:sp>
        <p:nvSpPr>
          <p:cNvPr id="3" name="Content Placeholder 2">
            <a:extLst>
              <a:ext uri="{FF2B5EF4-FFF2-40B4-BE49-F238E27FC236}">
                <a16:creationId xmlns:a16="http://schemas.microsoft.com/office/drawing/2014/main" id="{4D7C6958-D6B5-4B46-9B1E-49845CC4E6D5}"/>
              </a:ext>
            </a:extLst>
          </p:cNvPr>
          <p:cNvSpPr>
            <a:spLocks noGrp="1"/>
          </p:cNvSpPr>
          <p:nvPr>
            <p:ph idx="1"/>
          </p:nvPr>
        </p:nvSpPr>
        <p:spPr/>
        <p:txBody>
          <a:bodyPr/>
          <a:lstStyle/>
          <a:p>
            <a:pPr marL="0" indent="0">
              <a:buNone/>
            </a:pPr>
            <a:r>
              <a:rPr lang="en-US" b="0" i="0" dirty="0">
                <a:solidFill>
                  <a:srgbClr val="C9D1D9"/>
                </a:solidFill>
                <a:effectLst/>
                <a:latin typeface="-apple-system"/>
              </a:rPr>
              <a:t>Test automation </a:t>
            </a:r>
            <a:r>
              <a:rPr lang="en-US" b="0" i="0" dirty="0" err="1">
                <a:solidFill>
                  <a:srgbClr val="C9D1D9"/>
                </a:solidFill>
                <a:effectLst/>
                <a:latin typeface="-apple-system"/>
              </a:rPr>
              <a:t>sebenarnya</a:t>
            </a:r>
            <a:r>
              <a:rPr lang="en-US" b="0" i="0" dirty="0">
                <a:solidFill>
                  <a:srgbClr val="C9D1D9"/>
                </a:solidFill>
                <a:effectLst/>
                <a:latin typeface="-apple-system"/>
              </a:rPr>
              <a:t> </a:t>
            </a:r>
            <a:r>
              <a:rPr lang="en-US" b="0" i="0" dirty="0" err="1">
                <a:solidFill>
                  <a:srgbClr val="C9D1D9"/>
                </a:solidFill>
                <a:effectLst/>
                <a:latin typeface="-apple-system"/>
              </a:rPr>
              <a:t>pengujian</a:t>
            </a:r>
            <a:r>
              <a:rPr lang="en-US" b="0" i="0" dirty="0">
                <a:solidFill>
                  <a:srgbClr val="C9D1D9"/>
                </a:solidFill>
                <a:effectLst/>
                <a:latin typeface="-apple-system"/>
              </a:rPr>
              <a:t> yang </a:t>
            </a:r>
            <a:r>
              <a:rPr lang="en-US" b="0" i="0" dirty="0" err="1">
                <a:solidFill>
                  <a:srgbClr val="C9D1D9"/>
                </a:solidFill>
                <a:effectLst/>
                <a:latin typeface="-apple-system"/>
              </a:rPr>
              <a:t>diadopsi</a:t>
            </a:r>
            <a:r>
              <a:rPr lang="en-US" b="0" i="0" dirty="0">
                <a:solidFill>
                  <a:srgbClr val="C9D1D9"/>
                </a:solidFill>
                <a:effectLst/>
                <a:latin typeface="-apple-system"/>
              </a:rPr>
              <a:t> oleh DevOps </a:t>
            </a:r>
            <a:r>
              <a:rPr lang="en-US" b="0" i="0" dirty="0" err="1">
                <a:solidFill>
                  <a:srgbClr val="C9D1D9"/>
                </a:solidFill>
                <a:effectLst/>
                <a:latin typeface="-apple-system"/>
              </a:rPr>
              <a:t>berfokus</a:t>
            </a:r>
            <a:r>
              <a:rPr lang="en-US" b="0" i="0" dirty="0">
                <a:solidFill>
                  <a:srgbClr val="C9D1D9"/>
                </a:solidFill>
                <a:effectLst/>
                <a:latin typeface="-apple-system"/>
              </a:rPr>
              <a:t> pada </a:t>
            </a:r>
            <a:r>
              <a:rPr lang="en-US" b="0" i="0" dirty="0" err="1">
                <a:solidFill>
                  <a:srgbClr val="C9D1D9"/>
                </a:solidFill>
                <a:effectLst/>
                <a:latin typeface="-apple-system"/>
              </a:rPr>
              <a:t>pengujian</a:t>
            </a:r>
            <a:r>
              <a:rPr lang="en-US" b="0" i="0" dirty="0">
                <a:solidFill>
                  <a:srgbClr val="C9D1D9"/>
                </a:solidFill>
                <a:effectLst/>
                <a:latin typeface="-apple-system"/>
              </a:rPr>
              <a:t> </a:t>
            </a:r>
            <a:r>
              <a:rPr lang="en-US" b="0" i="0" dirty="0" err="1">
                <a:solidFill>
                  <a:srgbClr val="C9D1D9"/>
                </a:solidFill>
                <a:effectLst/>
                <a:latin typeface="-apple-system"/>
              </a:rPr>
              <a:t>otomatis</a:t>
            </a:r>
            <a:r>
              <a:rPr lang="en-US" b="0" i="0" dirty="0">
                <a:solidFill>
                  <a:srgbClr val="C9D1D9"/>
                </a:solidFill>
                <a:effectLst/>
                <a:latin typeface="-apple-system"/>
              </a:rPr>
              <a:t> </a:t>
            </a:r>
            <a:r>
              <a:rPr lang="en-US" b="0" i="0" dirty="0" err="1">
                <a:solidFill>
                  <a:srgbClr val="C9D1D9"/>
                </a:solidFill>
                <a:effectLst/>
                <a:latin typeface="-apple-system"/>
              </a:rPr>
              <a:t>melalui</a:t>
            </a:r>
            <a:r>
              <a:rPr lang="en-US" b="0" i="0" dirty="0">
                <a:solidFill>
                  <a:srgbClr val="C9D1D9"/>
                </a:solidFill>
                <a:effectLst/>
                <a:latin typeface="-apple-system"/>
              </a:rPr>
              <a:t> pipeline build </a:t>
            </a:r>
            <a:r>
              <a:rPr lang="en-US" b="0" i="0" dirty="0" err="1">
                <a:solidFill>
                  <a:srgbClr val="C9D1D9"/>
                </a:solidFill>
                <a:effectLst/>
                <a:latin typeface="-apple-system"/>
              </a:rPr>
              <a:t>untuk</a:t>
            </a:r>
            <a:r>
              <a:rPr lang="en-US" b="0" i="0" dirty="0">
                <a:solidFill>
                  <a:srgbClr val="C9D1D9"/>
                </a:solidFill>
                <a:effectLst/>
                <a:latin typeface="-apple-system"/>
              </a:rPr>
              <a:t> </a:t>
            </a:r>
            <a:r>
              <a:rPr lang="en-US" b="0" i="0" dirty="0" err="1">
                <a:solidFill>
                  <a:srgbClr val="C9D1D9"/>
                </a:solidFill>
                <a:effectLst/>
                <a:latin typeface="-apple-system"/>
              </a:rPr>
              <a:t>memastikan</a:t>
            </a:r>
            <a:r>
              <a:rPr lang="en-US" b="0" i="0" dirty="0">
                <a:solidFill>
                  <a:srgbClr val="C9D1D9"/>
                </a:solidFill>
                <a:effectLst/>
                <a:latin typeface="-apple-system"/>
              </a:rPr>
              <a:t> </a:t>
            </a:r>
            <a:r>
              <a:rPr lang="en-US" b="0" i="0" dirty="0" err="1">
                <a:solidFill>
                  <a:srgbClr val="C9D1D9"/>
                </a:solidFill>
                <a:effectLst/>
                <a:latin typeface="-apple-system"/>
              </a:rPr>
              <a:t>bahwa</a:t>
            </a:r>
            <a:r>
              <a:rPr lang="en-US" b="0" i="0" dirty="0">
                <a:solidFill>
                  <a:srgbClr val="C9D1D9"/>
                </a:solidFill>
                <a:effectLst/>
                <a:latin typeface="-apple-system"/>
              </a:rPr>
              <a:t> build deployable </a:t>
            </a:r>
            <a:r>
              <a:rPr lang="en-US" b="0" i="0" dirty="0" err="1">
                <a:solidFill>
                  <a:srgbClr val="C9D1D9"/>
                </a:solidFill>
                <a:effectLst/>
                <a:latin typeface="-apple-system"/>
              </a:rPr>
              <a:t>sudah</a:t>
            </a:r>
            <a:r>
              <a:rPr lang="en-US" b="0" i="0" dirty="0">
                <a:solidFill>
                  <a:srgbClr val="C9D1D9"/>
                </a:solidFill>
                <a:effectLst/>
                <a:latin typeface="-apple-system"/>
              </a:rPr>
              <a:t> </a:t>
            </a:r>
            <a:r>
              <a:rPr lang="en-US" b="0" i="0" dirty="0" err="1">
                <a:solidFill>
                  <a:srgbClr val="C9D1D9"/>
                </a:solidFill>
                <a:effectLst/>
                <a:latin typeface="-apple-system"/>
              </a:rPr>
              <a:t>dilakukan</a:t>
            </a:r>
            <a:r>
              <a:rPr lang="en-US" b="0" i="0" dirty="0">
                <a:solidFill>
                  <a:srgbClr val="C9D1D9"/>
                </a:solidFill>
                <a:effectLst/>
                <a:latin typeface="-apple-system"/>
              </a:rPr>
              <a:t>. Tools </a:t>
            </a:r>
            <a:r>
              <a:rPr lang="en-US" b="0" i="0" dirty="0" err="1">
                <a:solidFill>
                  <a:srgbClr val="C9D1D9"/>
                </a:solidFill>
                <a:effectLst/>
                <a:latin typeface="-apple-system"/>
              </a:rPr>
              <a:t>populer</a:t>
            </a:r>
            <a:r>
              <a:rPr lang="en-US" b="0" i="0" dirty="0">
                <a:solidFill>
                  <a:srgbClr val="C9D1D9"/>
                </a:solidFill>
                <a:effectLst/>
                <a:latin typeface="-apple-system"/>
              </a:rPr>
              <a:t> </a:t>
            </a:r>
            <a:r>
              <a:rPr lang="en-US" b="0" i="0" dirty="0" err="1">
                <a:solidFill>
                  <a:srgbClr val="C9D1D9"/>
                </a:solidFill>
                <a:effectLst/>
                <a:latin typeface="-apple-system"/>
              </a:rPr>
              <a:t>untuk</a:t>
            </a:r>
            <a:r>
              <a:rPr lang="en-US" b="0" i="0" dirty="0">
                <a:solidFill>
                  <a:srgbClr val="C9D1D9"/>
                </a:solidFill>
                <a:effectLst/>
                <a:latin typeface="-apple-system"/>
              </a:rPr>
              <a:t> </a:t>
            </a:r>
            <a:r>
              <a:rPr lang="en-US" b="0" i="0" dirty="0" err="1">
                <a:solidFill>
                  <a:srgbClr val="C9D1D9"/>
                </a:solidFill>
                <a:effectLst/>
                <a:latin typeface="-apple-system"/>
              </a:rPr>
              <a:t>tahapan</a:t>
            </a:r>
            <a:r>
              <a:rPr lang="en-US" b="0" i="0" dirty="0">
                <a:solidFill>
                  <a:srgbClr val="C9D1D9"/>
                </a:solidFill>
                <a:effectLst/>
                <a:latin typeface="-apple-system"/>
              </a:rPr>
              <a:t> </a:t>
            </a:r>
            <a:r>
              <a:rPr lang="en-US" b="0" i="0" dirty="0" err="1">
                <a:solidFill>
                  <a:srgbClr val="C9D1D9"/>
                </a:solidFill>
                <a:effectLst/>
                <a:latin typeface="-apple-system"/>
              </a:rPr>
              <a:t>ini</a:t>
            </a:r>
            <a:r>
              <a:rPr lang="en-US" b="0" i="0" dirty="0">
                <a:solidFill>
                  <a:srgbClr val="C9D1D9"/>
                </a:solidFill>
                <a:effectLst/>
                <a:latin typeface="-apple-system"/>
              </a:rPr>
              <a:t> </a:t>
            </a:r>
            <a:r>
              <a:rPr lang="en-US" b="0" i="0" dirty="0" err="1">
                <a:solidFill>
                  <a:srgbClr val="C9D1D9"/>
                </a:solidFill>
                <a:effectLst/>
                <a:latin typeface="-apple-system"/>
              </a:rPr>
              <a:t>adalah</a:t>
            </a:r>
            <a:r>
              <a:rPr lang="en-US" b="0" i="0" dirty="0">
                <a:solidFill>
                  <a:srgbClr val="C9D1D9"/>
                </a:solidFill>
                <a:effectLst/>
                <a:latin typeface="-apple-system"/>
              </a:rPr>
              <a:t> Selenium dan Air.</a:t>
            </a:r>
            <a:endParaRPr lang="en-US" dirty="0"/>
          </a:p>
        </p:txBody>
      </p:sp>
    </p:spTree>
    <p:extLst>
      <p:ext uri="{BB962C8B-B14F-4D97-AF65-F5344CB8AC3E}">
        <p14:creationId xmlns:p14="http://schemas.microsoft.com/office/powerpoint/2010/main" val="538224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436A7-FE22-4084-BC1E-71DB75707728}"/>
              </a:ext>
            </a:extLst>
          </p:cNvPr>
          <p:cNvSpPr>
            <a:spLocks noGrp="1"/>
          </p:cNvSpPr>
          <p:nvPr>
            <p:ph type="title"/>
          </p:nvPr>
        </p:nvSpPr>
        <p:spPr>
          <a:xfrm>
            <a:off x="762000" y="381000"/>
            <a:ext cx="10668000" cy="1524000"/>
          </a:xfrm>
        </p:spPr>
        <p:txBody>
          <a:bodyPr/>
          <a:lstStyle/>
          <a:p>
            <a:r>
              <a:rPr lang="en-US" dirty="0"/>
              <a:t>Pipeline DevOps</a:t>
            </a:r>
          </a:p>
        </p:txBody>
      </p:sp>
      <p:sp>
        <p:nvSpPr>
          <p:cNvPr id="3" name="Content Placeholder 2">
            <a:extLst>
              <a:ext uri="{FF2B5EF4-FFF2-40B4-BE49-F238E27FC236}">
                <a16:creationId xmlns:a16="http://schemas.microsoft.com/office/drawing/2014/main" id="{57DB0851-E6AD-4894-80BB-64C29A1E7796}"/>
              </a:ext>
            </a:extLst>
          </p:cNvPr>
          <p:cNvSpPr>
            <a:spLocks noGrp="1"/>
          </p:cNvSpPr>
          <p:nvPr>
            <p:ph idx="1"/>
          </p:nvPr>
        </p:nvSpPr>
        <p:spPr/>
        <p:txBody>
          <a:bodyPr/>
          <a:lstStyle/>
          <a:p>
            <a:pPr marL="0" indent="0">
              <a:buNone/>
            </a:pPr>
            <a:endParaRPr lang="en-US" dirty="0"/>
          </a:p>
        </p:txBody>
      </p:sp>
      <p:pic>
        <p:nvPicPr>
          <p:cNvPr id="3076" name="Picture 4" descr="DevOps Courses | DDLS">
            <a:extLst>
              <a:ext uri="{FF2B5EF4-FFF2-40B4-BE49-F238E27FC236}">
                <a16:creationId xmlns:a16="http://schemas.microsoft.com/office/drawing/2014/main" id="{727646F0-CA5D-4D81-AAE6-4E8816BBAB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221" y="1524000"/>
            <a:ext cx="9753600" cy="501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714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A1F6F945-08BE-4D33-9FAA-86D383E8D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578823" cy="6028256"/>
          </a:xfrm>
          <a:custGeom>
            <a:avLst/>
            <a:gdLst>
              <a:gd name="connsiteX0" fmla="*/ 0 w 5578823"/>
              <a:gd name="connsiteY0" fmla="*/ 0 h 6028256"/>
              <a:gd name="connsiteX1" fmla="*/ 3897606 w 5578823"/>
              <a:gd name="connsiteY1" fmla="*/ 0 h 6028256"/>
              <a:gd name="connsiteX2" fmla="*/ 4274232 w 5578823"/>
              <a:gd name="connsiteY2" fmla="*/ 360545 h 6028256"/>
              <a:gd name="connsiteX3" fmla="*/ 4673934 w 5578823"/>
              <a:gd name="connsiteY3" fmla="*/ 738354 h 6028256"/>
              <a:gd name="connsiteX4" fmla="*/ 5421862 w 5578823"/>
              <a:gd name="connsiteY4" fmla="*/ 1773839 h 6028256"/>
              <a:gd name="connsiteX5" fmla="*/ 5469198 w 5578823"/>
              <a:gd name="connsiteY5" fmla="*/ 3329255 h 6028256"/>
              <a:gd name="connsiteX6" fmla="*/ 4741546 w 5578823"/>
              <a:gd name="connsiteY6" fmla="*/ 4877588 h 6028256"/>
              <a:gd name="connsiteX7" fmla="*/ 1325600 w 5578823"/>
              <a:gd name="connsiteY7" fmla="*/ 5980388 h 6028256"/>
              <a:gd name="connsiteX8" fmla="*/ 137593 w 5578823"/>
              <a:gd name="connsiteY8" fmla="*/ 5804042 h 6028256"/>
              <a:gd name="connsiteX9" fmla="*/ 0 w 5578823"/>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1">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00034781-E65E-488C-8FD4-6FEFBAE91BB8}"/>
              </a:ext>
            </a:extLst>
          </p:cNvPr>
          <p:cNvSpPr>
            <a:spLocks noGrp="1"/>
          </p:cNvSpPr>
          <p:nvPr>
            <p:ph idx="1"/>
          </p:nvPr>
        </p:nvSpPr>
        <p:spPr>
          <a:xfrm>
            <a:off x="6096000" y="2286000"/>
            <a:ext cx="5334000" cy="3810001"/>
          </a:xfrm>
        </p:spPr>
        <p:txBody>
          <a:bodyPr>
            <a:normAutofit/>
          </a:bodyPr>
          <a:lstStyle/>
          <a:p>
            <a:pPr marL="0" indent="0">
              <a:lnSpc>
                <a:spcPct val="115000"/>
              </a:lnSpc>
              <a:buNone/>
            </a:pPr>
            <a:r>
              <a:rPr lang="en-US" sz="2000" b="0" i="0">
                <a:effectLst/>
                <a:latin typeface="-apple-system"/>
              </a:rPr>
              <a:t>PT. Dalton sebuah induk perusahaan di bidang elektronik yang memiliki beberapa anak perusahaan. Seperti pada umumnya sebagai Induk perusahaan ini membagikan task ke anak perusahaan. Namun dengan banyaknya task PT. Dalton sebagai induk perusahaan mengalami kesulitan untuk memantau hasil kerja dari anak perusahaannya. Akibat banyaknya task progress jadi tidak terpantau dan menciptakan situasi bottle neck sehingga proses produksi terganggu.</a:t>
            </a:r>
            <a:endParaRPr lang="en-US" sz="2000"/>
          </a:p>
        </p:txBody>
      </p:sp>
      <p:sp>
        <p:nvSpPr>
          <p:cNvPr id="2" name="Title 1">
            <a:extLst>
              <a:ext uri="{FF2B5EF4-FFF2-40B4-BE49-F238E27FC236}">
                <a16:creationId xmlns:a16="http://schemas.microsoft.com/office/drawing/2014/main" id="{967D3E11-8DF0-42E3-8524-B6F5CB964AB6}"/>
              </a:ext>
            </a:extLst>
          </p:cNvPr>
          <p:cNvSpPr>
            <a:spLocks noGrp="1"/>
          </p:cNvSpPr>
          <p:nvPr>
            <p:ph type="title"/>
          </p:nvPr>
        </p:nvSpPr>
        <p:spPr>
          <a:xfrm>
            <a:off x="6096000" y="762000"/>
            <a:ext cx="5334000" cy="1524000"/>
          </a:xfrm>
        </p:spPr>
        <p:txBody>
          <a:bodyPr>
            <a:normAutofit/>
          </a:bodyPr>
          <a:lstStyle/>
          <a:p>
            <a:r>
              <a:rPr lang="en-US" sz="3200" b="1" i="0">
                <a:effectLst/>
                <a:latin typeface="-apple-system"/>
              </a:rPr>
              <a:t>Gambaran perusahaan:</a:t>
            </a:r>
            <a:endParaRPr lang="en-US" sz="3200"/>
          </a:p>
        </p:txBody>
      </p:sp>
      <p:pic>
        <p:nvPicPr>
          <p:cNvPr id="2050" name="Picture 2" descr="Dalton logo – 3D short film | Lettering design, Fun website design, Logo  design">
            <a:extLst>
              <a:ext uri="{FF2B5EF4-FFF2-40B4-BE49-F238E27FC236}">
                <a16:creationId xmlns:a16="http://schemas.microsoft.com/office/drawing/2014/main" id="{3810FAA6-5F16-4A4F-8218-8547C43617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337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B2211421-4317-489B-98AC-08B078BE8714}"/>
              </a:ext>
            </a:extLst>
          </p:cNvPr>
          <p:cNvSpPr>
            <a:spLocks noGrp="1"/>
          </p:cNvSpPr>
          <p:nvPr>
            <p:ph idx="1"/>
          </p:nvPr>
        </p:nvSpPr>
        <p:spPr>
          <a:xfrm>
            <a:off x="762000" y="650930"/>
            <a:ext cx="5334000" cy="5445072"/>
          </a:xfrm>
        </p:spPr>
        <p:txBody>
          <a:bodyPr>
            <a:normAutofit/>
          </a:bodyPr>
          <a:lstStyle/>
          <a:p>
            <a:pPr marL="0" indent="0">
              <a:buNone/>
            </a:pPr>
            <a:r>
              <a:rPr lang="en-US" b="0" i="0" dirty="0">
                <a:effectLst/>
                <a:latin typeface="-apple-system"/>
              </a:rPr>
              <a:t>Perusahaan </a:t>
            </a:r>
            <a:r>
              <a:rPr lang="en-US" b="0" i="0" dirty="0" err="1">
                <a:effectLst/>
                <a:latin typeface="-apple-system"/>
              </a:rPr>
              <a:t>tersebut</a:t>
            </a:r>
            <a:r>
              <a:rPr lang="en-US" b="0" i="0" dirty="0">
                <a:effectLst/>
                <a:latin typeface="-apple-system"/>
              </a:rPr>
              <a:t> </a:t>
            </a:r>
            <a:r>
              <a:rPr lang="en-US" b="0" i="0" dirty="0" err="1">
                <a:effectLst/>
                <a:latin typeface="-apple-system"/>
              </a:rPr>
              <a:t>merekrut</a:t>
            </a:r>
            <a:r>
              <a:rPr lang="en-US" b="0" i="0" dirty="0">
                <a:effectLst/>
                <a:latin typeface="-apple-system"/>
              </a:rPr>
              <a:t> </a:t>
            </a:r>
            <a:r>
              <a:rPr lang="en-US" b="0" i="0" dirty="0" err="1">
                <a:effectLst/>
                <a:latin typeface="-apple-system"/>
              </a:rPr>
              <a:t>tim</a:t>
            </a:r>
            <a:r>
              <a:rPr lang="en-US" b="0" i="0" dirty="0">
                <a:effectLst/>
                <a:latin typeface="-apple-system"/>
              </a:rPr>
              <a:t> </a:t>
            </a:r>
            <a:r>
              <a:rPr lang="en-US" b="0" i="0" dirty="0" err="1">
                <a:effectLst/>
                <a:latin typeface="-apple-system"/>
              </a:rPr>
              <a:t>devops</a:t>
            </a:r>
            <a:r>
              <a:rPr lang="en-US" b="0" i="0" dirty="0">
                <a:effectLst/>
                <a:latin typeface="-apple-system"/>
              </a:rPr>
              <a:t> </a:t>
            </a:r>
            <a:r>
              <a:rPr lang="en-US" b="0" i="0" dirty="0" err="1">
                <a:effectLst/>
                <a:latin typeface="-apple-system"/>
              </a:rPr>
              <a:t>untuk</a:t>
            </a:r>
            <a:r>
              <a:rPr lang="en-US" b="0" i="0" dirty="0">
                <a:effectLst/>
                <a:latin typeface="-apple-system"/>
              </a:rPr>
              <a:t> </a:t>
            </a:r>
            <a:r>
              <a:rPr lang="en-US" b="0" i="0" dirty="0" err="1">
                <a:effectLst/>
                <a:latin typeface="-apple-system"/>
              </a:rPr>
              <a:t>membuat</a:t>
            </a:r>
            <a:r>
              <a:rPr lang="en-US" b="0" i="0" dirty="0">
                <a:effectLst/>
                <a:latin typeface="-apple-system"/>
              </a:rPr>
              <a:t> platform </a:t>
            </a:r>
            <a:r>
              <a:rPr lang="en-US" b="0" i="0" dirty="0" err="1">
                <a:effectLst/>
                <a:latin typeface="-apple-system"/>
              </a:rPr>
              <a:t>untuk</a:t>
            </a:r>
            <a:r>
              <a:rPr lang="en-US" b="0" i="0" dirty="0">
                <a:effectLst/>
                <a:latin typeface="-apple-system"/>
              </a:rPr>
              <a:t> </a:t>
            </a:r>
            <a:r>
              <a:rPr lang="en-US" b="0" i="0" dirty="0" err="1">
                <a:effectLst/>
                <a:latin typeface="-apple-system"/>
              </a:rPr>
              <a:t>memantau</a:t>
            </a:r>
            <a:r>
              <a:rPr lang="en-US" b="0" i="0" dirty="0">
                <a:effectLst/>
                <a:latin typeface="-apple-system"/>
              </a:rPr>
              <a:t> progress </a:t>
            </a:r>
            <a:r>
              <a:rPr lang="en-US" b="0" i="0" dirty="0" err="1">
                <a:effectLst/>
                <a:latin typeface="-apple-system"/>
              </a:rPr>
              <a:t>kerja</a:t>
            </a:r>
            <a:r>
              <a:rPr lang="en-US" b="0" i="0" dirty="0">
                <a:effectLst/>
                <a:latin typeface="-apple-system"/>
              </a:rPr>
              <a:t> </a:t>
            </a:r>
            <a:r>
              <a:rPr lang="en-US" b="0" i="0" dirty="0" err="1">
                <a:effectLst/>
                <a:latin typeface="-apple-system"/>
              </a:rPr>
              <a:t>dari</a:t>
            </a:r>
            <a:r>
              <a:rPr lang="en-US" b="0" i="0" dirty="0">
                <a:effectLst/>
                <a:latin typeface="-apple-system"/>
              </a:rPr>
              <a:t> masing-masing </a:t>
            </a:r>
            <a:r>
              <a:rPr lang="en-US" b="0" i="0" dirty="0" err="1">
                <a:effectLst/>
                <a:latin typeface="-apple-system"/>
              </a:rPr>
              <a:t>anak</a:t>
            </a:r>
            <a:r>
              <a:rPr lang="en-US" b="0" i="0" dirty="0">
                <a:effectLst/>
                <a:latin typeface="-apple-system"/>
              </a:rPr>
              <a:t> </a:t>
            </a:r>
            <a:r>
              <a:rPr lang="en-US" b="0" i="0" dirty="0" err="1">
                <a:effectLst/>
                <a:latin typeface="-apple-system"/>
              </a:rPr>
              <a:t>perusahaan</a:t>
            </a:r>
            <a:r>
              <a:rPr lang="en-US" b="0" i="0" dirty="0">
                <a:effectLst/>
                <a:latin typeface="-apple-system"/>
              </a:rPr>
              <a:t> dan </a:t>
            </a:r>
            <a:r>
              <a:rPr lang="en-US" b="0" i="0" dirty="0" err="1">
                <a:effectLst/>
                <a:latin typeface="-apple-system"/>
              </a:rPr>
              <a:t>terdata</a:t>
            </a:r>
            <a:r>
              <a:rPr lang="en-US" b="0" i="0" dirty="0">
                <a:effectLst/>
                <a:latin typeface="-apple-system"/>
              </a:rPr>
              <a:t> </a:t>
            </a:r>
            <a:r>
              <a:rPr lang="en-US" b="0" i="0" dirty="0" err="1">
                <a:effectLst/>
                <a:latin typeface="-apple-system"/>
              </a:rPr>
              <a:t>secara</a:t>
            </a:r>
            <a:r>
              <a:rPr lang="en-US" b="0" i="0" dirty="0">
                <a:effectLst/>
                <a:latin typeface="-apple-system"/>
              </a:rPr>
              <a:t> </a:t>
            </a:r>
            <a:r>
              <a:rPr lang="en-US" b="0" i="0" dirty="0" err="1">
                <a:effectLst/>
                <a:latin typeface="-apple-system"/>
              </a:rPr>
              <a:t>otomatis</a:t>
            </a:r>
            <a:r>
              <a:rPr lang="en-US" b="0" i="0" dirty="0">
                <a:effectLst/>
                <a:latin typeface="-apple-system"/>
              </a:rPr>
              <a:t> </a:t>
            </a:r>
            <a:r>
              <a:rPr lang="en-US" b="0" i="0" dirty="0" err="1">
                <a:effectLst/>
                <a:latin typeface="-apple-system"/>
              </a:rPr>
              <a:t>apabila</a:t>
            </a:r>
            <a:r>
              <a:rPr lang="en-US" b="0" i="0" dirty="0">
                <a:effectLst/>
                <a:latin typeface="-apple-system"/>
              </a:rPr>
              <a:t> </a:t>
            </a:r>
            <a:r>
              <a:rPr lang="en-US" b="0" i="0" dirty="0" err="1">
                <a:effectLst/>
                <a:latin typeface="-apple-system"/>
              </a:rPr>
              <a:t>terjadi</a:t>
            </a:r>
            <a:r>
              <a:rPr lang="en-US" b="0" i="0" dirty="0">
                <a:effectLst/>
                <a:latin typeface="-apple-system"/>
              </a:rPr>
              <a:t> </a:t>
            </a:r>
            <a:r>
              <a:rPr lang="en-US" b="0" i="0" dirty="0" err="1">
                <a:effectLst/>
                <a:latin typeface="-apple-system"/>
              </a:rPr>
              <a:t>kendala</a:t>
            </a:r>
            <a:r>
              <a:rPr lang="en-US" b="0" i="0" dirty="0">
                <a:effectLst/>
                <a:latin typeface="-apple-system"/>
              </a:rPr>
              <a:t> </a:t>
            </a:r>
            <a:r>
              <a:rPr lang="en-US" b="0" i="0" dirty="0" err="1">
                <a:effectLst/>
                <a:latin typeface="-apple-system"/>
              </a:rPr>
              <a:t>dalam</a:t>
            </a:r>
            <a:r>
              <a:rPr lang="en-US" b="0" i="0" dirty="0">
                <a:effectLst/>
                <a:latin typeface="-apple-system"/>
              </a:rPr>
              <a:t> proses </a:t>
            </a:r>
            <a:r>
              <a:rPr lang="en-US" b="0" i="0" dirty="0" err="1">
                <a:effectLst/>
                <a:latin typeface="-apple-system"/>
              </a:rPr>
              <a:t>produksi</a:t>
            </a:r>
            <a:r>
              <a:rPr lang="en-US" b="0" i="0" dirty="0">
                <a:effectLst/>
                <a:latin typeface="-apple-system"/>
              </a:rPr>
              <a:t>. </a:t>
            </a:r>
            <a:r>
              <a:rPr lang="en-US" b="0" i="0" dirty="0" err="1">
                <a:effectLst/>
                <a:latin typeface="-apple-system"/>
              </a:rPr>
              <a:t>Berikut</a:t>
            </a:r>
            <a:r>
              <a:rPr lang="en-US" b="0" i="0" dirty="0">
                <a:effectLst/>
                <a:latin typeface="-apple-system"/>
              </a:rPr>
              <a:t> </a:t>
            </a:r>
            <a:r>
              <a:rPr lang="en-US" b="0" i="0" dirty="0" err="1">
                <a:effectLst/>
                <a:latin typeface="-apple-system"/>
              </a:rPr>
              <a:t>tahapan</a:t>
            </a:r>
            <a:r>
              <a:rPr lang="en-US" b="0" i="0" dirty="0">
                <a:effectLst/>
                <a:latin typeface="-apple-system"/>
              </a:rPr>
              <a:t> yang </a:t>
            </a:r>
            <a:r>
              <a:rPr lang="en-US" b="0" i="0" dirty="0" err="1">
                <a:effectLst/>
                <a:latin typeface="-apple-system"/>
              </a:rPr>
              <a:t>dilakukan</a:t>
            </a:r>
            <a:r>
              <a:rPr lang="en-US" b="0" i="0" dirty="0">
                <a:effectLst/>
                <a:latin typeface="-apple-system"/>
              </a:rPr>
              <a:t> oleh </a:t>
            </a:r>
            <a:r>
              <a:rPr lang="en-US" b="0" i="0" dirty="0" err="1">
                <a:effectLst/>
                <a:latin typeface="-apple-system"/>
              </a:rPr>
              <a:t>tim</a:t>
            </a:r>
            <a:r>
              <a:rPr lang="en-US" b="0" i="0" dirty="0">
                <a:effectLst/>
                <a:latin typeface="-apple-system"/>
              </a:rPr>
              <a:t> </a:t>
            </a:r>
            <a:r>
              <a:rPr lang="en-US" b="0" i="0" dirty="0" err="1">
                <a:effectLst/>
                <a:latin typeface="-apple-system"/>
              </a:rPr>
              <a:t>devops</a:t>
            </a:r>
            <a:r>
              <a:rPr lang="en-US" b="0" i="0" dirty="0">
                <a:effectLst/>
                <a:latin typeface="-apple-system"/>
              </a:rPr>
              <a:t> </a:t>
            </a:r>
            <a:r>
              <a:rPr lang="en-US" b="0" i="0" dirty="0" err="1">
                <a:effectLst/>
                <a:latin typeface="-apple-system"/>
              </a:rPr>
              <a:t>untuk</a:t>
            </a:r>
            <a:r>
              <a:rPr lang="en-US" b="0" i="0" dirty="0">
                <a:effectLst/>
                <a:latin typeface="-apple-system"/>
              </a:rPr>
              <a:t> </a:t>
            </a:r>
            <a:r>
              <a:rPr lang="en-US" b="0" i="0" dirty="0" err="1">
                <a:effectLst/>
                <a:latin typeface="-apple-system"/>
              </a:rPr>
              <a:t>membangun</a:t>
            </a:r>
            <a:r>
              <a:rPr lang="en-US" b="0" i="0" dirty="0">
                <a:effectLst/>
                <a:latin typeface="-apple-system"/>
              </a:rPr>
              <a:t> platform </a:t>
            </a:r>
            <a:r>
              <a:rPr lang="en-US" b="0" i="0" dirty="0" err="1">
                <a:effectLst/>
                <a:latin typeface="-apple-system"/>
              </a:rPr>
              <a:t>tersebut</a:t>
            </a:r>
            <a:r>
              <a:rPr lang="en-US" b="0" i="0" dirty="0">
                <a:effectLst/>
                <a:latin typeface="-apple-system"/>
              </a:rPr>
              <a:t>:</a:t>
            </a:r>
          </a:p>
          <a:p>
            <a:pPr marL="0" indent="0">
              <a:buNone/>
            </a:pPr>
            <a:endParaRPr lang="en-US" dirty="0"/>
          </a:p>
        </p:txBody>
      </p:sp>
      <p:pic>
        <p:nvPicPr>
          <p:cNvPr id="1030" name="Picture 6">
            <a:extLst>
              <a:ext uri="{FF2B5EF4-FFF2-40B4-BE49-F238E27FC236}">
                <a16:creationId xmlns:a16="http://schemas.microsoft.com/office/drawing/2014/main" id="{A5DB24BA-81DC-4767-86AC-3D3E22A204E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77000" y="2593368"/>
            <a:ext cx="5334000" cy="1560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553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1F6F945-08BE-4D33-9FAA-86D383E8D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578823" cy="6028256"/>
          </a:xfrm>
          <a:custGeom>
            <a:avLst/>
            <a:gdLst>
              <a:gd name="connsiteX0" fmla="*/ 0 w 5578823"/>
              <a:gd name="connsiteY0" fmla="*/ 0 h 6028256"/>
              <a:gd name="connsiteX1" fmla="*/ 3897606 w 5578823"/>
              <a:gd name="connsiteY1" fmla="*/ 0 h 6028256"/>
              <a:gd name="connsiteX2" fmla="*/ 4274232 w 5578823"/>
              <a:gd name="connsiteY2" fmla="*/ 360545 h 6028256"/>
              <a:gd name="connsiteX3" fmla="*/ 4673934 w 5578823"/>
              <a:gd name="connsiteY3" fmla="*/ 738354 h 6028256"/>
              <a:gd name="connsiteX4" fmla="*/ 5421862 w 5578823"/>
              <a:gd name="connsiteY4" fmla="*/ 1773839 h 6028256"/>
              <a:gd name="connsiteX5" fmla="*/ 5469198 w 5578823"/>
              <a:gd name="connsiteY5" fmla="*/ 3329255 h 6028256"/>
              <a:gd name="connsiteX6" fmla="*/ 4741546 w 5578823"/>
              <a:gd name="connsiteY6" fmla="*/ 4877588 h 6028256"/>
              <a:gd name="connsiteX7" fmla="*/ 1325600 w 5578823"/>
              <a:gd name="connsiteY7" fmla="*/ 5980388 h 6028256"/>
              <a:gd name="connsiteX8" fmla="*/ 137593 w 5578823"/>
              <a:gd name="connsiteY8" fmla="*/ 5804042 h 6028256"/>
              <a:gd name="connsiteX9" fmla="*/ 0 w 5578823"/>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63D27006-4CA8-419D-AD27-3147DEAB7987}"/>
              </a:ext>
            </a:extLst>
          </p:cNvPr>
          <p:cNvSpPr>
            <a:spLocks noGrp="1"/>
          </p:cNvSpPr>
          <p:nvPr>
            <p:ph idx="1"/>
          </p:nvPr>
        </p:nvSpPr>
        <p:spPr>
          <a:xfrm>
            <a:off x="6096000" y="495946"/>
            <a:ext cx="5334000" cy="5600055"/>
          </a:xfrm>
        </p:spPr>
        <p:txBody>
          <a:bodyPr>
            <a:normAutofit/>
          </a:bodyPr>
          <a:lstStyle/>
          <a:p>
            <a:pPr marL="0" indent="0">
              <a:lnSpc>
                <a:spcPct val="115000"/>
              </a:lnSpc>
              <a:buNone/>
            </a:pPr>
            <a:r>
              <a:rPr lang="en-US" sz="2000" b="0" i="0" dirty="0" err="1">
                <a:effectLst/>
                <a:latin typeface="-apple-system"/>
              </a:rPr>
              <a:t>Pertama</a:t>
            </a:r>
            <a:r>
              <a:rPr lang="en-US" sz="2000" b="0" i="0" dirty="0">
                <a:effectLst/>
                <a:latin typeface="-apple-system"/>
              </a:rPr>
              <a:t> </a:t>
            </a:r>
            <a:r>
              <a:rPr lang="en-US" sz="2000" b="0" i="0" dirty="0" err="1">
                <a:effectLst/>
                <a:latin typeface="-apple-system"/>
              </a:rPr>
              <a:t>tim</a:t>
            </a:r>
            <a:r>
              <a:rPr lang="en-US" sz="2000" b="0" i="0" dirty="0">
                <a:effectLst/>
                <a:latin typeface="-apple-system"/>
              </a:rPr>
              <a:t> </a:t>
            </a:r>
            <a:r>
              <a:rPr lang="en-US" sz="2000" b="0" i="0" dirty="0" err="1">
                <a:effectLst/>
                <a:latin typeface="-apple-system"/>
              </a:rPr>
              <a:t>devops</a:t>
            </a:r>
            <a:r>
              <a:rPr lang="en-US" sz="2000" b="0" i="0" dirty="0">
                <a:effectLst/>
                <a:latin typeface="-apple-system"/>
              </a:rPr>
              <a:t> </a:t>
            </a:r>
            <a:r>
              <a:rPr lang="en-US" sz="2000" b="0" i="0" dirty="0" err="1">
                <a:effectLst/>
                <a:latin typeface="-apple-system"/>
              </a:rPr>
              <a:t>tersebut</a:t>
            </a:r>
            <a:r>
              <a:rPr lang="en-US" sz="2000" b="0" i="0" dirty="0">
                <a:effectLst/>
                <a:latin typeface="-apple-system"/>
              </a:rPr>
              <a:t> </a:t>
            </a:r>
            <a:r>
              <a:rPr lang="en-US" sz="2000" b="0" i="0" dirty="0" err="1">
                <a:effectLst/>
                <a:latin typeface="-apple-system"/>
              </a:rPr>
              <a:t>melakukan</a:t>
            </a:r>
            <a:r>
              <a:rPr lang="en-US" sz="2000" b="0" i="0" dirty="0">
                <a:effectLst/>
                <a:latin typeface="-apple-system"/>
              </a:rPr>
              <a:t> planning </a:t>
            </a:r>
            <a:r>
              <a:rPr lang="en-US" sz="2000" b="0" i="0" dirty="0" err="1">
                <a:effectLst/>
                <a:latin typeface="-apple-system"/>
              </a:rPr>
              <a:t>yaitu</a:t>
            </a:r>
            <a:r>
              <a:rPr lang="en-US" sz="2000" b="0" i="0" dirty="0">
                <a:effectLst/>
                <a:latin typeface="-apple-system"/>
              </a:rPr>
              <a:t> </a:t>
            </a:r>
            <a:r>
              <a:rPr lang="en-US" sz="2000" b="0" i="0" dirty="0" err="1">
                <a:effectLst/>
                <a:latin typeface="-apple-system"/>
              </a:rPr>
              <a:t>perencanaan</a:t>
            </a:r>
            <a:r>
              <a:rPr lang="en-US" sz="2000" b="0" i="0" dirty="0">
                <a:effectLst/>
                <a:latin typeface="-apple-system"/>
              </a:rPr>
              <a:t> </a:t>
            </a:r>
            <a:r>
              <a:rPr lang="en-US" sz="2000" b="0" i="0" dirty="0" err="1">
                <a:effectLst/>
                <a:latin typeface="-apple-system"/>
              </a:rPr>
              <a:t>untuk</a:t>
            </a:r>
            <a:r>
              <a:rPr lang="en-US" sz="2000" b="0" i="0" dirty="0">
                <a:effectLst/>
                <a:latin typeface="-apple-system"/>
              </a:rPr>
              <a:t> </a:t>
            </a:r>
            <a:r>
              <a:rPr lang="en-US" sz="2000" b="0" i="0" dirty="0" err="1">
                <a:effectLst/>
                <a:latin typeface="-apple-system"/>
              </a:rPr>
              <a:t>seluruh</a:t>
            </a:r>
            <a:r>
              <a:rPr lang="en-US" sz="2000" b="0" i="0" dirty="0">
                <a:effectLst/>
                <a:latin typeface="-apple-system"/>
              </a:rPr>
              <a:t> </a:t>
            </a:r>
            <a:r>
              <a:rPr lang="en-US" sz="2000" b="0" i="0" dirty="0" err="1">
                <a:effectLst/>
                <a:latin typeface="-apple-system"/>
              </a:rPr>
              <a:t>alur</a:t>
            </a:r>
            <a:r>
              <a:rPr lang="en-US" sz="2000" b="0" i="0" dirty="0">
                <a:effectLst/>
                <a:latin typeface="-apple-system"/>
              </a:rPr>
              <a:t> </a:t>
            </a:r>
            <a:r>
              <a:rPr lang="en-US" sz="2000" b="0" i="0" dirty="0" err="1">
                <a:effectLst/>
                <a:latin typeface="-apple-system"/>
              </a:rPr>
              <a:t>kerja</a:t>
            </a:r>
            <a:r>
              <a:rPr lang="en-US" sz="2000" b="0" i="0" dirty="0">
                <a:effectLst/>
                <a:latin typeface="-apple-system"/>
              </a:rPr>
              <a:t> yang </a:t>
            </a:r>
            <a:r>
              <a:rPr lang="en-US" sz="2000" b="0" i="0" dirty="0" err="1">
                <a:effectLst/>
                <a:latin typeface="-apple-system"/>
              </a:rPr>
              <a:t>dibutuhkan</a:t>
            </a:r>
            <a:r>
              <a:rPr lang="en-US" sz="2000" b="0" i="0" dirty="0">
                <a:effectLst/>
                <a:latin typeface="-apple-system"/>
              </a:rPr>
              <a:t> </a:t>
            </a:r>
            <a:r>
              <a:rPr lang="en-US" sz="2000" b="0" i="0" dirty="0" err="1">
                <a:effectLst/>
                <a:latin typeface="-apple-system"/>
              </a:rPr>
              <a:t>sebelum</a:t>
            </a:r>
            <a:r>
              <a:rPr lang="en-US" sz="2000" b="0" i="0" dirty="0">
                <a:effectLst/>
                <a:latin typeface="-apple-system"/>
              </a:rPr>
              <a:t> </a:t>
            </a:r>
            <a:r>
              <a:rPr lang="en-US" sz="2000" b="0" i="0" dirty="0" err="1">
                <a:effectLst/>
                <a:latin typeface="-apple-system"/>
              </a:rPr>
              <a:t>tim</a:t>
            </a:r>
            <a:r>
              <a:rPr lang="en-US" sz="2000" b="0" i="0" dirty="0">
                <a:effectLst/>
                <a:latin typeface="-apple-system"/>
              </a:rPr>
              <a:t> </a:t>
            </a:r>
            <a:r>
              <a:rPr lang="en-US" sz="2000" b="0" i="0" dirty="0" err="1">
                <a:effectLst/>
                <a:latin typeface="-apple-system"/>
              </a:rPr>
              <a:t>pengembang</a:t>
            </a:r>
            <a:r>
              <a:rPr lang="en-US" sz="2000" b="0" i="0" dirty="0">
                <a:effectLst/>
                <a:latin typeface="-apple-system"/>
              </a:rPr>
              <a:t> </a:t>
            </a:r>
            <a:r>
              <a:rPr lang="en-US" sz="2000" b="0" i="0" dirty="0" err="1">
                <a:effectLst/>
                <a:latin typeface="-apple-system"/>
              </a:rPr>
              <a:t>mulai</a:t>
            </a:r>
            <a:r>
              <a:rPr lang="en-US" sz="2000" b="0" i="0" dirty="0">
                <a:effectLst/>
                <a:latin typeface="-apple-system"/>
              </a:rPr>
              <a:t> </a:t>
            </a:r>
            <a:r>
              <a:rPr lang="en-US" sz="2000" b="0" i="0" dirty="0" err="1">
                <a:effectLst/>
                <a:latin typeface="-apple-system"/>
              </a:rPr>
              <a:t>menulis</a:t>
            </a:r>
            <a:r>
              <a:rPr lang="en-US" sz="2000" b="0" i="0" dirty="0">
                <a:effectLst/>
                <a:latin typeface="-apple-system"/>
              </a:rPr>
              <a:t> </a:t>
            </a:r>
            <a:r>
              <a:rPr lang="en-US" sz="2000" b="0" i="0" dirty="0" err="1">
                <a:effectLst/>
                <a:latin typeface="-apple-system"/>
              </a:rPr>
              <a:t>kode</a:t>
            </a:r>
            <a:r>
              <a:rPr lang="en-US" sz="2000" b="0" i="0" dirty="0">
                <a:effectLst/>
                <a:latin typeface="-apple-system"/>
              </a:rPr>
              <a:t>. </a:t>
            </a:r>
            <a:r>
              <a:rPr lang="en-US" sz="2000" b="0" i="0" dirty="0" err="1">
                <a:effectLst/>
                <a:latin typeface="-apple-system"/>
              </a:rPr>
              <a:t>Dalam</a:t>
            </a:r>
            <a:r>
              <a:rPr lang="en-US" sz="2000" b="0" i="0" dirty="0">
                <a:effectLst/>
                <a:latin typeface="-apple-system"/>
              </a:rPr>
              <a:t> </a:t>
            </a:r>
            <a:r>
              <a:rPr lang="en-US" sz="2000" b="0" i="0" dirty="0" err="1">
                <a:effectLst/>
                <a:latin typeface="-apple-system"/>
              </a:rPr>
              <a:t>tahap</a:t>
            </a:r>
            <a:r>
              <a:rPr lang="en-US" sz="2000" b="0" i="0" dirty="0">
                <a:effectLst/>
                <a:latin typeface="-apple-system"/>
              </a:rPr>
              <a:t> </a:t>
            </a:r>
            <a:r>
              <a:rPr lang="en-US" sz="2000" b="0" i="0" dirty="0" err="1">
                <a:effectLst/>
                <a:latin typeface="-apple-system"/>
              </a:rPr>
              <a:t>ini</a:t>
            </a:r>
            <a:r>
              <a:rPr lang="en-US" sz="2000" b="0" i="0" dirty="0">
                <a:effectLst/>
                <a:latin typeface="-apple-system"/>
              </a:rPr>
              <a:t>, </a:t>
            </a:r>
            <a:r>
              <a:rPr lang="en-US" sz="2000" b="0" i="0" dirty="0" err="1">
                <a:effectLst/>
                <a:latin typeface="-apple-system"/>
              </a:rPr>
              <a:t>manajer</a:t>
            </a:r>
            <a:r>
              <a:rPr lang="en-US" sz="2000" b="0" i="0" dirty="0">
                <a:effectLst/>
                <a:latin typeface="-apple-system"/>
              </a:rPr>
              <a:t> </a:t>
            </a:r>
            <a:r>
              <a:rPr lang="en-US" sz="2000" b="0" i="0" dirty="0" err="1">
                <a:effectLst/>
                <a:latin typeface="-apple-system"/>
              </a:rPr>
              <a:t>produk</a:t>
            </a:r>
            <a:r>
              <a:rPr lang="en-US" sz="2000" b="0" i="0" dirty="0">
                <a:effectLst/>
                <a:latin typeface="-apple-system"/>
              </a:rPr>
              <a:t> dan </a:t>
            </a:r>
            <a:r>
              <a:rPr lang="en-US" sz="2000" b="0" i="0" dirty="0" err="1">
                <a:effectLst/>
                <a:latin typeface="-apple-system"/>
              </a:rPr>
              <a:t>manajer</a:t>
            </a:r>
            <a:r>
              <a:rPr lang="en-US" sz="2000" b="0" i="0" dirty="0">
                <a:effectLst/>
                <a:latin typeface="-apple-system"/>
              </a:rPr>
              <a:t> </a:t>
            </a:r>
            <a:r>
              <a:rPr lang="en-US" sz="2000" b="0" i="0" dirty="0" err="1">
                <a:effectLst/>
                <a:latin typeface="-apple-system"/>
              </a:rPr>
              <a:t>proyek</a:t>
            </a:r>
            <a:r>
              <a:rPr lang="en-US" sz="2000" b="0" i="0" dirty="0">
                <a:effectLst/>
                <a:latin typeface="-apple-system"/>
              </a:rPr>
              <a:t> </a:t>
            </a:r>
            <a:r>
              <a:rPr lang="en-US" sz="2000" b="0" i="0" dirty="0" err="1">
                <a:effectLst/>
                <a:latin typeface="-apple-system"/>
              </a:rPr>
              <a:t>akan</a:t>
            </a:r>
            <a:r>
              <a:rPr lang="en-US" sz="2000" b="0" i="0" dirty="0">
                <a:effectLst/>
                <a:latin typeface="-apple-system"/>
              </a:rPr>
              <a:t> </a:t>
            </a:r>
            <a:r>
              <a:rPr lang="en-US" sz="2000" b="0" i="0" dirty="0" err="1">
                <a:effectLst/>
                <a:latin typeface="-apple-system"/>
              </a:rPr>
              <a:t>memainkan</a:t>
            </a:r>
            <a:r>
              <a:rPr lang="en-US" sz="2000" b="0" i="0" dirty="0">
                <a:effectLst/>
                <a:latin typeface="-apple-system"/>
              </a:rPr>
              <a:t> </a:t>
            </a:r>
            <a:r>
              <a:rPr lang="en-US" sz="2000" b="0" i="0" dirty="0" err="1">
                <a:effectLst/>
                <a:latin typeface="-apple-system"/>
              </a:rPr>
              <a:t>peran</a:t>
            </a:r>
            <a:r>
              <a:rPr lang="en-US" sz="2000" b="0" i="0" dirty="0">
                <a:effectLst/>
                <a:latin typeface="-apple-system"/>
              </a:rPr>
              <a:t> </a:t>
            </a:r>
            <a:r>
              <a:rPr lang="en-US" sz="2000" b="0" i="0" dirty="0" err="1">
                <a:effectLst/>
                <a:latin typeface="-apple-system"/>
              </a:rPr>
              <a:t>penting</a:t>
            </a:r>
            <a:r>
              <a:rPr lang="en-US" sz="2000" b="0" i="0" dirty="0">
                <a:effectLst/>
                <a:latin typeface="-apple-system"/>
              </a:rPr>
              <a:t>. </a:t>
            </a:r>
            <a:r>
              <a:rPr lang="en-US" sz="2000" b="0" i="0" dirty="0" err="1">
                <a:effectLst/>
                <a:latin typeface="-apple-system"/>
              </a:rPr>
              <a:t>Mereka</a:t>
            </a:r>
            <a:r>
              <a:rPr lang="en-US" sz="2000" b="0" i="0" dirty="0">
                <a:effectLst/>
                <a:latin typeface="-apple-system"/>
              </a:rPr>
              <a:t> </a:t>
            </a:r>
            <a:r>
              <a:rPr lang="en-US" sz="2000" b="0" i="0" dirty="0" err="1">
                <a:effectLst/>
                <a:latin typeface="-apple-system"/>
              </a:rPr>
              <a:t>akan</a:t>
            </a:r>
            <a:r>
              <a:rPr lang="en-US" sz="2000" b="0" i="0" dirty="0">
                <a:effectLst/>
                <a:latin typeface="-apple-system"/>
              </a:rPr>
              <a:t> </a:t>
            </a:r>
            <a:r>
              <a:rPr lang="en-US" sz="2000" b="0" i="0" dirty="0" err="1">
                <a:effectLst/>
                <a:latin typeface="-apple-system"/>
              </a:rPr>
              <a:t>bekerjasama</a:t>
            </a:r>
            <a:r>
              <a:rPr lang="en-US" sz="2000" b="0" i="0" dirty="0">
                <a:effectLst/>
                <a:latin typeface="-apple-system"/>
              </a:rPr>
              <a:t> </a:t>
            </a:r>
            <a:r>
              <a:rPr lang="en-US" sz="2000" b="0" i="0" dirty="0" err="1">
                <a:effectLst/>
                <a:latin typeface="-apple-system"/>
              </a:rPr>
              <a:t>untuk</a:t>
            </a:r>
            <a:r>
              <a:rPr lang="en-US" sz="2000" b="0" i="0" dirty="0">
                <a:effectLst/>
                <a:latin typeface="-apple-system"/>
              </a:rPr>
              <a:t> </a:t>
            </a:r>
            <a:r>
              <a:rPr lang="en-US" sz="2000" b="0" i="0" dirty="0" err="1">
                <a:effectLst/>
                <a:latin typeface="-apple-system"/>
              </a:rPr>
              <a:t>mengumpulkan</a:t>
            </a:r>
            <a:r>
              <a:rPr lang="en-US" sz="2000" b="0" i="0" dirty="0">
                <a:effectLst/>
                <a:latin typeface="-apple-system"/>
              </a:rPr>
              <a:t> requirements dan feedback </a:t>
            </a:r>
            <a:r>
              <a:rPr lang="en-US" sz="2000" b="0" i="0" dirty="0" err="1">
                <a:effectLst/>
                <a:latin typeface="-apple-system"/>
              </a:rPr>
              <a:t>dari</a:t>
            </a:r>
            <a:r>
              <a:rPr lang="en-US" sz="2000" b="0" i="0" dirty="0">
                <a:effectLst/>
                <a:latin typeface="-apple-system"/>
              </a:rPr>
              <a:t> </a:t>
            </a:r>
            <a:r>
              <a:rPr lang="en-US" sz="2000" b="0" i="0" dirty="0" err="1">
                <a:effectLst/>
                <a:latin typeface="-apple-system"/>
              </a:rPr>
              <a:t>klien</a:t>
            </a:r>
            <a:r>
              <a:rPr lang="en-US" sz="2000" b="0" i="0" dirty="0">
                <a:effectLst/>
                <a:latin typeface="-apple-system"/>
              </a:rPr>
              <a:t> </a:t>
            </a:r>
            <a:r>
              <a:rPr lang="en-US" sz="2000" b="0" i="0" dirty="0" err="1">
                <a:effectLst/>
                <a:latin typeface="-apple-system"/>
              </a:rPr>
              <a:t>ataupun</a:t>
            </a:r>
            <a:r>
              <a:rPr lang="en-US" sz="2000" b="0" i="0" dirty="0">
                <a:effectLst/>
                <a:latin typeface="-apple-system"/>
              </a:rPr>
              <a:t> stakeholders. </a:t>
            </a:r>
            <a:r>
              <a:rPr lang="en-US" sz="2000" b="0" i="0" dirty="0" err="1">
                <a:effectLst/>
                <a:latin typeface="-apple-system"/>
              </a:rPr>
              <a:t>Informasi</a:t>
            </a:r>
            <a:r>
              <a:rPr lang="en-US" sz="2000" b="0" i="0" dirty="0">
                <a:effectLst/>
                <a:latin typeface="-apple-system"/>
              </a:rPr>
              <a:t> </a:t>
            </a:r>
            <a:r>
              <a:rPr lang="en-US" sz="2000" b="0" i="0" dirty="0" err="1">
                <a:effectLst/>
                <a:latin typeface="-apple-system"/>
              </a:rPr>
              <a:t>tersebut</a:t>
            </a:r>
            <a:r>
              <a:rPr lang="en-US" sz="2000" b="0" i="0" dirty="0">
                <a:effectLst/>
                <a:latin typeface="-apple-system"/>
              </a:rPr>
              <a:t> </a:t>
            </a:r>
            <a:r>
              <a:rPr lang="en-US" sz="2000" b="0" i="0" dirty="0" err="1">
                <a:effectLst/>
                <a:latin typeface="-apple-system"/>
              </a:rPr>
              <a:t>kemudian</a:t>
            </a:r>
            <a:r>
              <a:rPr lang="en-US" sz="2000" b="0" i="0" dirty="0">
                <a:effectLst/>
                <a:latin typeface="-apple-system"/>
              </a:rPr>
              <a:t> </a:t>
            </a:r>
            <a:r>
              <a:rPr lang="en-US" sz="2000" b="0" i="0" dirty="0" err="1">
                <a:effectLst/>
                <a:latin typeface="-apple-system"/>
              </a:rPr>
              <a:t>akan</a:t>
            </a:r>
            <a:r>
              <a:rPr lang="en-US" sz="2000" b="0" i="0" dirty="0">
                <a:effectLst/>
                <a:latin typeface="-apple-system"/>
              </a:rPr>
              <a:t> </a:t>
            </a:r>
            <a:r>
              <a:rPr lang="en-US" sz="2000" b="0" i="0" dirty="0" err="1">
                <a:effectLst/>
                <a:latin typeface="-apple-system"/>
              </a:rPr>
              <a:t>dikumpulkan</a:t>
            </a:r>
            <a:r>
              <a:rPr lang="en-US" sz="2000" b="0" i="0" dirty="0">
                <a:effectLst/>
                <a:latin typeface="-apple-system"/>
              </a:rPr>
              <a:t> </a:t>
            </a:r>
            <a:r>
              <a:rPr lang="en-US" sz="2000" b="0" i="0" dirty="0" err="1">
                <a:effectLst/>
                <a:latin typeface="-apple-system"/>
              </a:rPr>
              <a:t>untuk</a:t>
            </a:r>
            <a:r>
              <a:rPr lang="en-US" sz="2000" b="0" i="0" dirty="0">
                <a:effectLst/>
                <a:latin typeface="-apple-system"/>
              </a:rPr>
              <a:t> </a:t>
            </a:r>
            <a:r>
              <a:rPr lang="en-US" sz="2000" b="0" i="0" dirty="0" err="1">
                <a:effectLst/>
                <a:latin typeface="-apple-system"/>
              </a:rPr>
              <a:t>membangun</a:t>
            </a:r>
            <a:r>
              <a:rPr lang="en-US" sz="2000" b="0" i="0" dirty="0">
                <a:effectLst/>
                <a:latin typeface="-apple-system"/>
              </a:rPr>
              <a:t> roadmap </a:t>
            </a:r>
            <a:r>
              <a:rPr lang="en-US" sz="2000" b="0" i="0" dirty="0" err="1">
                <a:effectLst/>
                <a:latin typeface="-apple-system"/>
              </a:rPr>
              <a:t>produk</a:t>
            </a:r>
            <a:r>
              <a:rPr lang="en-US" sz="2000" b="0" i="0" dirty="0">
                <a:effectLst/>
                <a:latin typeface="-apple-system"/>
              </a:rPr>
              <a:t> </a:t>
            </a:r>
            <a:r>
              <a:rPr lang="en-US" sz="2000" b="0" i="0" dirty="0" err="1">
                <a:effectLst/>
                <a:latin typeface="-apple-system"/>
              </a:rPr>
              <a:t>untuk</a:t>
            </a:r>
            <a:r>
              <a:rPr lang="en-US" sz="2000" b="0" i="0" dirty="0">
                <a:effectLst/>
                <a:latin typeface="-apple-system"/>
              </a:rPr>
              <a:t> </a:t>
            </a:r>
            <a:r>
              <a:rPr lang="en-US" sz="2000" b="0" i="0" dirty="0" err="1">
                <a:effectLst/>
                <a:latin typeface="-apple-system"/>
              </a:rPr>
              <a:t>memandu</a:t>
            </a:r>
            <a:r>
              <a:rPr lang="en-US" sz="2000" b="0" i="0" dirty="0">
                <a:effectLst/>
                <a:latin typeface="-apple-system"/>
              </a:rPr>
              <a:t> proses </a:t>
            </a:r>
            <a:r>
              <a:rPr lang="en-US" sz="2000" b="0" i="0" dirty="0" err="1">
                <a:effectLst/>
                <a:latin typeface="-apple-system"/>
              </a:rPr>
              <a:t>pengembangan</a:t>
            </a:r>
            <a:r>
              <a:rPr lang="en-US" sz="2000" b="0" i="0" dirty="0">
                <a:effectLst/>
                <a:latin typeface="-apple-system"/>
              </a:rPr>
              <a:t> yang </a:t>
            </a:r>
            <a:r>
              <a:rPr lang="en-US" sz="2000" b="0" i="0" dirty="0" err="1">
                <a:effectLst/>
                <a:latin typeface="-apple-system"/>
              </a:rPr>
              <a:t>akan</a:t>
            </a:r>
            <a:r>
              <a:rPr lang="en-US" sz="2000" b="0" i="0" dirty="0">
                <a:effectLst/>
                <a:latin typeface="-apple-system"/>
              </a:rPr>
              <a:t> </a:t>
            </a:r>
            <a:r>
              <a:rPr lang="en-US" sz="2000" b="0" i="0" dirty="0" err="1">
                <a:effectLst/>
                <a:latin typeface="-apple-system"/>
              </a:rPr>
              <a:t>dilakukan</a:t>
            </a:r>
            <a:r>
              <a:rPr lang="en-US" sz="2000" b="0" i="0" dirty="0">
                <a:effectLst/>
                <a:latin typeface="-apple-system"/>
              </a:rPr>
              <a:t>. Pada </a:t>
            </a:r>
            <a:r>
              <a:rPr lang="en-US" sz="2000" b="0" i="0" dirty="0" err="1">
                <a:effectLst/>
                <a:latin typeface="-apple-system"/>
              </a:rPr>
              <a:t>projek</a:t>
            </a:r>
            <a:r>
              <a:rPr lang="en-US" sz="2000" b="0" i="0" dirty="0">
                <a:effectLst/>
                <a:latin typeface="-apple-system"/>
              </a:rPr>
              <a:t> </a:t>
            </a:r>
            <a:r>
              <a:rPr lang="en-US" sz="2000" b="0" i="0" dirty="0" err="1">
                <a:effectLst/>
                <a:latin typeface="-apple-system"/>
              </a:rPr>
              <a:t>ini</a:t>
            </a:r>
            <a:r>
              <a:rPr lang="en-US" sz="2000" b="0" i="0" dirty="0">
                <a:effectLst/>
                <a:latin typeface="-apple-system"/>
              </a:rPr>
              <a:t> </a:t>
            </a:r>
            <a:r>
              <a:rPr lang="en-US" sz="2000" b="0" i="0" dirty="0" err="1">
                <a:effectLst/>
                <a:latin typeface="-apple-system"/>
              </a:rPr>
              <a:t>tim</a:t>
            </a:r>
            <a:r>
              <a:rPr lang="en-US" sz="2000" b="0" i="0" dirty="0">
                <a:effectLst/>
                <a:latin typeface="-apple-system"/>
              </a:rPr>
              <a:t> </a:t>
            </a:r>
            <a:r>
              <a:rPr lang="en-US" sz="2000" b="0" i="0" dirty="0" err="1">
                <a:effectLst/>
                <a:latin typeface="-apple-system"/>
              </a:rPr>
              <a:t>devops</a:t>
            </a:r>
            <a:r>
              <a:rPr lang="en-US" sz="2000" b="0" i="0" dirty="0">
                <a:effectLst/>
                <a:latin typeface="-apple-system"/>
              </a:rPr>
              <a:t> </a:t>
            </a:r>
            <a:r>
              <a:rPr lang="en-US" sz="2000" b="0" i="0" dirty="0" err="1">
                <a:effectLst/>
                <a:latin typeface="-apple-system"/>
              </a:rPr>
              <a:t>menggunakan</a:t>
            </a:r>
            <a:r>
              <a:rPr lang="en-US" sz="2000" b="0" i="0" dirty="0">
                <a:effectLst/>
                <a:latin typeface="-apple-system"/>
              </a:rPr>
              <a:t> tools </a:t>
            </a:r>
            <a:r>
              <a:rPr lang="en-US" sz="2000" b="0" i="0" dirty="0" err="1">
                <a:effectLst/>
                <a:latin typeface="-apple-system"/>
              </a:rPr>
              <a:t>nTask</a:t>
            </a:r>
            <a:r>
              <a:rPr lang="en-US" sz="2000" b="0" i="0" dirty="0">
                <a:effectLst/>
                <a:latin typeface="-apple-system"/>
              </a:rPr>
              <a:t> </a:t>
            </a:r>
            <a:r>
              <a:rPr lang="en-US" sz="2000" b="0" i="0" dirty="0" err="1">
                <a:effectLst/>
                <a:latin typeface="-apple-system"/>
              </a:rPr>
              <a:t>sehingga</a:t>
            </a:r>
            <a:r>
              <a:rPr lang="en-US" sz="2000" b="0" i="0" dirty="0">
                <a:effectLst/>
                <a:latin typeface="-apple-system"/>
              </a:rPr>
              <a:t> </a:t>
            </a:r>
            <a:r>
              <a:rPr lang="en-US" sz="2000" b="0" i="0" dirty="0" err="1">
                <a:effectLst/>
                <a:latin typeface="-apple-system"/>
              </a:rPr>
              <a:t>perkembangan</a:t>
            </a:r>
            <a:r>
              <a:rPr lang="en-US" sz="2000" b="0" i="0" dirty="0">
                <a:effectLst/>
                <a:latin typeface="-apple-system"/>
              </a:rPr>
              <a:t> development </a:t>
            </a:r>
            <a:r>
              <a:rPr lang="en-US" sz="2000" b="0" i="0" dirty="0" err="1">
                <a:effectLst/>
                <a:latin typeface="-apple-system"/>
              </a:rPr>
              <a:t>dapat</a:t>
            </a:r>
            <a:r>
              <a:rPr lang="en-US" sz="2000" b="0" i="0" dirty="0">
                <a:effectLst/>
                <a:latin typeface="-apple-system"/>
              </a:rPr>
              <a:t> </a:t>
            </a:r>
            <a:r>
              <a:rPr lang="en-US" sz="2000" b="0" i="0" dirty="0" err="1">
                <a:effectLst/>
                <a:latin typeface="-apple-system"/>
              </a:rPr>
              <a:t>dilihat</a:t>
            </a:r>
            <a:r>
              <a:rPr lang="en-US" sz="2000" b="0" i="0" dirty="0">
                <a:effectLst/>
                <a:latin typeface="-apple-system"/>
              </a:rPr>
              <a:t> dan </a:t>
            </a:r>
            <a:r>
              <a:rPr lang="en-US" sz="2000" b="0" i="0" dirty="0" err="1">
                <a:effectLst/>
                <a:latin typeface="-apple-system"/>
              </a:rPr>
              <a:t>terjadwal</a:t>
            </a:r>
            <a:r>
              <a:rPr lang="en-US" sz="2000" b="0" i="0" dirty="0">
                <a:effectLst/>
                <a:latin typeface="-apple-system"/>
              </a:rPr>
              <a:t>.</a:t>
            </a:r>
            <a:endParaRPr lang="en-US" sz="2000" dirty="0"/>
          </a:p>
        </p:txBody>
      </p:sp>
      <p:sp>
        <p:nvSpPr>
          <p:cNvPr id="2" name="Title 1">
            <a:extLst>
              <a:ext uri="{FF2B5EF4-FFF2-40B4-BE49-F238E27FC236}">
                <a16:creationId xmlns:a16="http://schemas.microsoft.com/office/drawing/2014/main" id="{9CE538EF-3A1A-4848-A16B-DFD5BC7CAC60}"/>
              </a:ext>
            </a:extLst>
          </p:cNvPr>
          <p:cNvSpPr>
            <a:spLocks noGrp="1"/>
          </p:cNvSpPr>
          <p:nvPr>
            <p:ph type="title"/>
          </p:nvPr>
        </p:nvSpPr>
        <p:spPr>
          <a:xfrm>
            <a:off x="762000" y="1524001"/>
            <a:ext cx="6349092" cy="2486185"/>
          </a:xfrm>
        </p:spPr>
        <p:txBody>
          <a:bodyPr>
            <a:normAutofit/>
          </a:bodyPr>
          <a:lstStyle/>
          <a:p>
            <a:r>
              <a:rPr lang="en-US" sz="7200" dirty="0"/>
              <a:t>Plan</a:t>
            </a:r>
          </a:p>
        </p:txBody>
      </p:sp>
      <p:pic>
        <p:nvPicPr>
          <p:cNvPr id="4098" name="Picture 2" descr="nTask - Free Online Task &amp; Project Management Software for Teams - nTask">
            <a:extLst>
              <a:ext uri="{FF2B5EF4-FFF2-40B4-BE49-F238E27FC236}">
                <a16:creationId xmlns:a16="http://schemas.microsoft.com/office/drawing/2014/main" id="{DC0DC99F-B6D5-4F9B-AAF0-3002774FDA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7150" y="5244886"/>
            <a:ext cx="375285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744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5" name="Freeform: Shape 24">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7" name="Freeform: Shape 26">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29" name="Rectangle 2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9" name="Picture 18" descr="Blue digital binary data on a screen">
            <a:extLst>
              <a:ext uri="{FF2B5EF4-FFF2-40B4-BE49-F238E27FC236}">
                <a16:creationId xmlns:a16="http://schemas.microsoft.com/office/drawing/2014/main" id="{F111060C-A6F9-48ED-A7B2-7467F018B35A}"/>
              </a:ext>
            </a:extLst>
          </p:cNvPr>
          <p:cNvPicPr>
            <a:picLocks noChangeAspect="1"/>
          </p:cNvPicPr>
          <p:nvPr/>
        </p:nvPicPr>
        <p:blipFill rotWithShape="1">
          <a:blip r:embed="rId2"/>
          <a:srcRect t="125"/>
          <a:stretch/>
        </p:blipFill>
        <p:spPr>
          <a:xfrm>
            <a:off x="20" y="10"/>
            <a:ext cx="12207220" cy="6857990"/>
          </a:xfrm>
          <a:prstGeom prst="rect">
            <a:avLst/>
          </a:prstGeom>
        </p:spPr>
      </p:pic>
      <p:sp>
        <p:nvSpPr>
          <p:cNvPr id="31" name="Freeform: Shape 30">
            <a:extLst>
              <a:ext uri="{FF2B5EF4-FFF2-40B4-BE49-F238E27FC236}">
                <a16:creationId xmlns:a16="http://schemas.microsoft.com/office/drawing/2014/main" id="{26C2F60D-36DC-4E6D-8544-3562BBABA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116827" y="1782827"/>
            <a:ext cx="4332910" cy="5817436"/>
          </a:xfrm>
          <a:custGeom>
            <a:avLst/>
            <a:gdLst>
              <a:gd name="connsiteX0" fmla="*/ 3175347 w 4332910"/>
              <a:gd name="connsiteY0" fmla="*/ 710 h 5817436"/>
              <a:gd name="connsiteX1" fmla="*/ 3972229 w 4332910"/>
              <a:gd name="connsiteY1" fmla="*/ 94304 h 5817436"/>
              <a:gd name="connsiteX2" fmla="*/ 4332910 w 4332910"/>
              <a:gd name="connsiteY2" fmla="*/ 180296 h 5817436"/>
              <a:gd name="connsiteX3" fmla="*/ 4332910 w 4332910"/>
              <a:gd name="connsiteY3" fmla="*/ 5817436 h 5817436"/>
              <a:gd name="connsiteX4" fmla="*/ 1006557 w 4332910"/>
              <a:gd name="connsiteY4" fmla="*/ 5817436 h 5817436"/>
              <a:gd name="connsiteX5" fmla="*/ 866510 w 4332910"/>
              <a:gd name="connsiteY5" fmla="*/ 5609583 h 5817436"/>
              <a:gd name="connsiteX6" fmla="*/ 351747 w 4332910"/>
              <a:gd name="connsiteY6" fmla="*/ 2263621 h 5817436"/>
              <a:gd name="connsiteX7" fmla="*/ 1381666 w 4332910"/>
              <a:gd name="connsiteY7" fmla="*/ 845238 h 5817436"/>
              <a:gd name="connsiteX8" fmla="*/ 2751595 w 4332910"/>
              <a:gd name="connsiteY8" fmla="*/ 47742 h 5817436"/>
              <a:gd name="connsiteX9" fmla="*/ 3175347 w 4332910"/>
              <a:gd name="connsiteY9" fmla="*/ 710 h 5817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32910" h="5817436">
                <a:moveTo>
                  <a:pt x="3175347" y="710"/>
                </a:moveTo>
                <a:cubicBezTo>
                  <a:pt x="3421493" y="-5064"/>
                  <a:pt x="3686120" y="24227"/>
                  <a:pt x="3972229" y="94304"/>
                </a:cubicBezTo>
                <a:lnTo>
                  <a:pt x="4332910" y="180296"/>
                </a:lnTo>
                <a:lnTo>
                  <a:pt x="4332910" y="5817436"/>
                </a:lnTo>
                <a:lnTo>
                  <a:pt x="1006557" y="5817436"/>
                </a:lnTo>
                <a:lnTo>
                  <a:pt x="866510" y="5609583"/>
                </a:lnTo>
                <a:cubicBezTo>
                  <a:pt x="140071" y="4515211"/>
                  <a:pt x="-376405" y="3480830"/>
                  <a:pt x="351747" y="2263621"/>
                </a:cubicBezTo>
                <a:cubicBezTo>
                  <a:pt x="664977" y="1739861"/>
                  <a:pt x="994988" y="1240809"/>
                  <a:pt x="1381666" y="845238"/>
                </a:cubicBezTo>
                <a:cubicBezTo>
                  <a:pt x="1768346" y="449669"/>
                  <a:pt x="2211693" y="157580"/>
                  <a:pt x="2751595" y="47742"/>
                </a:cubicBezTo>
                <a:cubicBezTo>
                  <a:pt x="2886624" y="20264"/>
                  <a:pt x="3027659" y="4175"/>
                  <a:pt x="3175347" y="710"/>
                </a:cubicBezTo>
                <a:close/>
              </a:path>
            </a:pathLst>
          </a:cu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FCFFC7D5-8758-4C87-A839-9FF78F543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117358">
            <a:off x="6005381" y="2073697"/>
            <a:ext cx="5867664" cy="5317986"/>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 name="connsiteX0" fmla="*/ 0 w 1085312"/>
              <a:gd name="connsiteY0" fmla="*/ 0 h 2441440"/>
              <a:gd name="connsiteX1" fmla="*/ 53089 w 1085312"/>
              <a:gd name="connsiteY1" fmla="*/ 4542 h 2441440"/>
              <a:gd name="connsiteX2" fmla="*/ 790077 w 1085312"/>
              <a:gd name="connsiteY2" fmla="*/ 872756 h 2441440"/>
              <a:gd name="connsiteX3" fmla="*/ 1085252 w 1085312"/>
              <a:gd name="connsiteY3" fmla="*/ 1943649 h 2441440"/>
              <a:gd name="connsiteX4" fmla="*/ 1064832 w 1085312"/>
              <a:gd name="connsiteY4" fmla="*/ 2198094 h 2441440"/>
              <a:gd name="connsiteX5" fmla="*/ 1043734 w 1085312"/>
              <a:gd name="connsiteY5" fmla="*/ 2315675 h 2441440"/>
              <a:gd name="connsiteX6" fmla="*/ 59456 w 1085312"/>
              <a:gd name="connsiteY6" fmla="*/ 2441440 h 2441440"/>
              <a:gd name="connsiteX0" fmla="*/ 0 w 1085312"/>
              <a:gd name="connsiteY0" fmla="*/ 0 h 2315675"/>
              <a:gd name="connsiteX1" fmla="*/ 53089 w 1085312"/>
              <a:gd name="connsiteY1" fmla="*/ 4542 h 2315675"/>
              <a:gd name="connsiteX2" fmla="*/ 790077 w 1085312"/>
              <a:gd name="connsiteY2" fmla="*/ 872756 h 2315675"/>
              <a:gd name="connsiteX3" fmla="*/ 1085252 w 1085312"/>
              <a:gd name="connsiteY3" fmla="*/ 1943649 h 2315675"/>
              <a:gd name="connsiteX4" fmla="*/ 1064832 w 1085312"/>
              <a:gd name="connsiteY4" fmla="*/ 2198094 h 2315675"/>
              <a:gd name="connsiteX5" fmla="*/ 1043734 w 1085312"/>
              <a:gd name="connsiteY5"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5312" h="2315675">
                <a:moveTo>
                  <a:pt x="0" y="0"/>
                </a:move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
        <p:nvSpPr>
          <p:cNvPr id="2" name="Title 1">
            <a:extLst>
              <a:ext uri="{FF2B5EF4-FFF2-40B4-BE49-F238E27FC236}">
                <a16:creationId xmlns:a16="http://schemas.microsoft.com/office/drawing/2014/main" id="{FABCBB89-87B4-44F4-ABA5-E244D2B9385E}"/>
              </a:ext>
            </a:extLst>
          </p:cNvPr>
          <p:cNvSpPr>
            <a:spLocks noGrp="1"/>
          </p:cNvSpPr>
          <p:nvPr>
            <p:ph type="title"/>
          </p:nvPr>
        </p:nvSpPr>
        <p:spPr>
          <a:xfrm>
            <a:off x="7283911" y="4713350"/>
            <a:ext cx="4305300" cy="1380335"/>
          </a:xfrm>
        </p:spPr>
        <p:txBody>
          <a:bodyPr vert="horz" lIns="91440" tIns="45720" rIns="91440" bIns="45720" rtlCol="0" anchor="b">
            <a:normAutofit/>
          </a:bodyPr>
          <a:lstStyle/>
          <a:p>
            <a:r>
              <a:rPr lang="en-US" sz="6600" kern="1200" dirty="0">
                <a:solidFill>
                  <a:schemeClr val="tx1"/>
                </a:solidFill>
                <a:latin typeface="+mj-lt"/>
                <a:ea typeface="+mj-ea"/>
                <a:cs typeface="+mj-cs"/>
              </a:rPr>
              <a:t>Code</a:t>
            </a:r>
          </a:p>
        </p:txBody>
      </p:sp>
      <p:sp>
        <p:nvSpPr>
          <p:cNvPr id="20" name="TextBox 19">
            <a:extLst>
              <a:ext uri="{FF2B5EF4-FFF2-40B4-BE49-F238E27FC236}">
                <a16:creationId xmlns:a16="http://schemas.microsoft.com/office/drawing/2014/main" id="{E8182148-06DE-452C-9C77-5D683F9735A4}"/>
              </a:ext>
            </a:extLst>
          </p:cNvPr>
          <p:cNvSpPr txBox="1"/>
          <p:nvPr/>
        </p:nvSpPr>
        <p:spPr>
          <a:xfrm>
            <a:off x="224245" y="351090"/>
            <a:ext cx="6766101" cy="3785652"/>
          </a:xfrm>
          <a:prstGeom prst="rect">
            <a:avLst/>
          </a:prstGeom>
          <a:noFill/>
        </p:spPr>
        <p:txBody>
          <a:bodyPr wrap="square">
            <a:spAutoFit/>
          </a:bodyPr>
          <a:lstStyle/>
          <a:p>
            <a:r>
              <a:rPr lang="en-US" sz="2400" b="0" i="0" dirty="0">
                <a:solidFill>
                  <a:srgbClr val="C9D1D9"/>
                </a:solidFill>
                <a:effectLst/>
                <a:latin typeface="-apple-system"/>
              </a:rPr>
              <a:t>Setelah </a:t>
            </a:r>
            <a:r>
              <a:rPr lang="en-US" sz="2400" b="0" i="0" dirty="0" err="1">
                <a:solidFill>
                  <a:srgbClr val="C9D1D9"/>
                </a:solidFill>
                <a:effectLst/>
                <a:latin typeface="-apple-system"/>
              </a:rPr>
              <a:t>rencana</a:t>
            </a:r>
            <a:r>
              <a:rPr lang="en-US" sz="2400" b="0" i="0" dirty="0">
                <a:solidFill>
                  <a:srgbClr val="C9D1D9"/>
                </a:solidFill>
                <a:effectLst/>
                <a:latin typeface="-apple-system"/>
              </a:rPr>
              <a:t> </a:t>
            </a:r>
            <a:r>
              <a:rPr lang="en-US" sz="2400" b="0" i="0" dirty="0" err="1">
                <a:solidFill>
                  <a:srgbClr val="C9D1D9"/>
                </a:solidFill>
                <a:effectLst/>
                <a:latin typeface="-apple-system"/>
              </a:rPr>
              <a:t>dibuat</a:t>
            </a:r>
            <a:r>
              <a:rPr lang="en-US" sz="2400" b="0" i="0" dirty="0">
                <a:solidFill>
                  <a:srgbClr val="C9D1D9"/>
                </a:solidFill>
                <a:effectLst/>
                <a:latin typeface="-apple-system"/>
              </a:rPr>
              <a:t>, </a:t>
            </a:r>
            <a:r>
              <a:rPr lang="en-US" sz="2400" b="0" i="0" dirty="0" err="1">
                <a:solidFill>
                  <a:srgbClr val="C9D1D9"/>
                </a:solidFill>
                <a:effectLst/>
                <a:latin typeface="-apple-system"/>
              </a:rPr>
              <a:t>tim</a:t>
            </a:r>
            <a:r>
              <a:rPr lang="en-US" sz="2400" b="0" i="0" dirty="0">
                <a:solidFill>
                  <a:srgbClr val="C9D1D9"/>
                </a:solidFill>
                <a:effectLst/>
                <a:latin typeface="-apple-system"/>
              </a:rPr>
              <a:t> developer </a:t>
            </a:r>
            <a:r>
              <a:rPr lang="en-US" sz="2400" b="0" i="0" dirty="0" err="1">
                <a:solidFill>
                  <a:srgbClr val="C9D1D9"/>
                </a:solidFill>
                <a:effectLst/>
                <a:latin typeface="-apple-system"/>
              </a:rPr>
              <a:t>dapat</a:t>
            </a:r>
            <a:r>
              <a:rPr lang="en-US" sz="2400" b="0" i="0" dirty="0">
                <a:solidFill>
                  <a:srgbClr val="C9D1D9"/>
                </a:solidFill>
                <a:effectLst/>
                <a:latin typeface="-apple-system"/>
              </a:rPr>
              <a:t> </a:t>
            </a:r>
            <a:r>
              <a:rPr lang="en-US" sz="2400" b="0" i="0" dirty="0" err="1">
                <a:solidFill>
                  <a:srgbClr val="C9D1D9"/>
                </a:solidFill>
                <a:effectLst/>
                <a:latin typeface="-apple-system"/>
              </a:rPr>
              <a:t>mulai</a:t>
            </a:r>
            <a:r>
              <a:rPr lang="en-US" sz="2400" b="0" i="0" dirty="0">
                <a:solidFill>
                  <a:srgbClr val="C9D1D9"/>
                </a:solidFill>
                <a:effectLst/>
                <a:latin typeface="-apple-system"/>
              </a:rPr>
              <a:t> </a:t>
            </a:r>
            <a:r>
              <a:rPr lang="en-US" sz="2400" b="0" i="0" dirty="0" err="1">
                <a:solidFill>
                  <a:srgbClr val="C9D1D9"/>
                </a:solidFill>
                <a:effectLst/>
                <a:latin typeface="-apple-system"/>
              </a:rPr>
              <a:t>menulis</a:t>
            </a:r>
            <a:r>
              <a:rPr lang="en-US" sz="2400" b="0" i="0" dirty="0">
                <a:solidFill>
                  <a:srgbClr val="C9D1D9"/>
                </a:solidFill>
                <a:effectLst/>
                <a:latin typeface="-apple-system"/>
              </a:rPr>
              <a:t> </a:t>
            </a:r>
            <a:r>
              <a:rPr lang="en-US" sz="2400" b="0" i="0" dirty="0" err="1">
                <a:solidFill>
                  <a:srgbClr val="C9D1D9"/>
                </a:solidFill>
                <a:effectLst/>
                <a:latin typeface="-apple-system"/>
              </a:rPr>
              <a:t>kode</a:t>
            </a:r>
            <a:r>
              <a:rPr lang="en-US" sz="2400" b="0" i="0" dirty="0">
                <a:solidFill>
                  <a:srgbClr val="C9D1D9"/>
                </a:solidFill>
                <a:effectLst/>
                <a:latin typeface="-apple-system"/>
              </a:rPr>
              <a:t> yang </a:t>
            </a:r>
            <a:r>
              <a:rPr lang="en-US" sz="2400" b="0" i="0" dirty="0" err="1">
                <a:solidFill>
                  <a:srgbClr val="C9D1D9"/>
                </a:solidFill>
                <a:effectLst/>
                <a:latin typeface="-apple-system"/>
              </a:rPr>
              <a:t>dibutuhkan</a:t>
            </a:r>
            <a:r>
              <a:rPr lang="en-US" sz="2400" b="0" i="0" dirty="0">
                <a:solidFill>
                  <a:srgbClr val="C9D1D9"/>
                </a:solidFill>
                <a:effectLst/>
                <a:latin typeface="-apple-system"/>
              </a:rPr>
              <a:t> </a:t>
            </a:r>
            <a:r>
              <a:rPr lang="en-US" sz="2400" b="0" i="0" dirty="0" err="1">
                <a:solidFill>
                  <a:srgbClr val="C9D1D9"/>
                </a:solidFill>
                <a:effectLst/>
                <a:latin typeface="-apple-system"/>
              </a:rPr>
              <a:t>secara</a:t>
            </a:r>
            <a:r>
              <a:rPr lang="en-US" sz="2400" b="0" i="0" dirty="0">
                <a:solidFill>
                  <a:srgbClr val="C9D1D9"/>
                </a:solidFill>
                <a:effectLst/>
                <a:latin typeface="-apple-system"/>
              </a:rPr>
              <a:t> </a:t>
            </a:r>
            <a:r>
              <a:rPr lang="en-US" sz="2400" b="0" i="0" dirty="0" err="1">
                <a:solidFill>
                  <a:srgbClr val="C9D1D9"/>
                </a:solidFill>
                <a:effectLst/>
                <a:latin typeface="-apple-system"/>
              </a:rPr>
              <a:t>bersamaan</a:t>
            </a:r>
            <a:r>
              <a:rPr lang="en-US" sz="2400" b="0" i="0" dirty="0">
                <a:solidFill>
                  <a:srgbClr val="C9D1D9"/>
                </a:solidFill>
                <a:effectLst/>
                <a:latin typeface="-apple-system"/>
              </a:rPr>
              <a:t> </a:t>
            </a:r>
            <a:r>
              <a:rPr lang="en-US" sz="2400" b="0" i="0" dirty="0" err="1">
                <a:solidFill>
                  <a:srgbClr val="C9D1D9"/>
                </a:solidFill>
                <a:effectLst/>
                <a:latin typeface="-apple-system"/>
              </a:rPr>
              <a:t>untuk</a:t>
            </a:r>
            <a:r>
              <a:rPr lang="en-US" sz="2400" b="0" i="0" dirty="0">
                <a:solidFill>
                  <a:srgbClr val="C9D1D9"/>
                </a:solidFill>
                <a:effectLst/>
                <a:latin typeface="-apple-system"/>
              </a:rPr>
              <a:t> </a:t>
            </a:r>
            <a:r>
              <a:rPr lang="en-US" sz="2400" b="0" i="0" dirty="0" err="1">
                <a:solidFill>
                  <a:srgbClr val="C9D1D9"/>
                </a:solidFill>
                <a:effectLst/>
                <a:latin typeface="-apple-system"/>
              </a:rPr>
              <a:t>mendevelop</a:t>
            </a:r>
            <a:r>
              <a:rPr lang="en-US" sz="2400" b="0" i="0" dirty="0">
                <a:solidFill>
                  <a:srgbClr val="C9D1D9"/>
                </a:solidFill>
                <a:effectLst/>
                <a:latin typeface="-apple-system"/>
              </a:rPr>
              <a:t> </a:t>
            </a:r>
            <a:r>
              <a:rPr lang="en-US" sz="2400" b="0" i="0" dirty="0" err="1">
                <a:solidFill>
                  <a:srgbClr val="C9D1D9"/>
                </a:solidFill>
                <a:effectLst/>
                <a:latin typeface="-apple-system"/>
              </a:rPr>
              <a:t>produk</a:t>
            </a:r>
            <a:r>
              <a:rPr lang="en-US" sz="2400" b="0" i="0" dirty="0">
                <a:solidFill>
                  <a:srgbClr val="C9D1D9"/>
                </a:solidFill>
                <a:effectLst/>
                <a:latin typeface="-apple-system"/>
              </a:rPr>
              <a:t>. Tim developer </a:t>
            </a:r>
            <a:r>
              <a:rPr lang="en-US" sz="2400" b="0" i="0" dirty="0" err="1">
                <a:solidFill>
                  <a:srgbClr val="C9D1D9"/>
                </a:solidFill>
                <a:effectLst/>
                <a:latin typeface="-apple-system"/>
              </a:rPr>
              <a:t>biasanya</a:t>
            </a:r>
            <a:r>
              <a:rPr lang="en-US" sz="2400" b="0" i="0" dirty="0">
                <a:solidFill>
                  <a:srgbClr val="C9D1D9"/>
                </a:solidFill>
                <a:effectLst/>
                <a:latin typeface="-apple-system"/>
              </a:rPr>
              <a:t> </a:t>
            </a:r>
            <a:r>
              <a:rPr lang="en-US" sz="2400" b="0" i="0" dirty="0" err="1">
                <a:solidFill>
                  <a:srgbClr val="C9D1D9"/>
                </a:solidFill>
                <a:effectLst/>
                <a:latin typeface="-apple-system"/>
              </a:rPr>
              <a:t>akan</a:t>
            </a:r>
            <a:r>
              <a:rPr lang="en-US" sz="2400" b="0" i="0" dirty="0">
                <a:solidFill>
                  <a:srgbClr val="C9D1D9"/>
                </a:solidFill>
                <a:effectLst/>
                <a:latin typeface="-apple-system"/>
              </a:rPr>
              <a:t> </a:t>
            </a:r>
            <a:r>
              <a:rPr lang="en-US" sz="2400" b="0" i="0" dirty="0" err="1">
                <a:solidFill>
                  <a:srgbClr val="C9D1D9"/>
                </a:solidFill>
                <a:effectLst/>
                <a:latin typeface="-apple-system"/>
              </a:rPr>
              <a:t>menggunakan</a:t>
            </a:r>
            <a:r>
              <a:rPr lang="en-US" sz="2400" b="0" i="0" dirty="0">
                <a:solidFill>
                  <a:srgbClr val="C9D1D9"/>
                </a:solidFill>
                <a:effectLst/>
                <a:latin typeface="-apple-system"/>
              </a:rPr>
              <a:t> </a:t>
            </a:r>
            <a:r>
              <a:rPr lang="en-US" sz="2400" b="0" i="0" dirty="0" err="1">
                <a:solidFill>
                  <a:srgbClr val="C9D1D9"/>
                </a:solidFill>
                <a:effectLst/>
                <a:latin typeface="-apple-system"/>
              </a:rPr>
              <a:t>seperangkat</a:t>
            </a:r>
            <a:r>
              <a:rPr lang="en-US" sz="2400" b="0" i="0" dirty="0">
                <a:solidFill>
                  <a:srgbClr val="C9D1D9"/>
                </a:solidFill>
                <a:effectLst/>
                <a:latin typeface="-apple-system"/>
              </a:rPr>
              <a:t> plugin </a:t>
            </a:r>
            <a:r>
              <a:rPr lang="en-US" sz="2400" b="0" i="0" dirty="0" err="1">
                <a:solidFill>
                  <a:srgbClr val="C9D1D9"/>
                </a:solidFill>
                <a:effectLst/>
                <a:latin typeface="-apple-system"/>
              </a:rPr>
              <a:t>standar</a:t>
            </a:r>
            <a:r>
              <a:rPr lang="en-US" sz="2400" b="0" i="0" dirty="0">
                <a:solidFill>
                  <a:srgbClr val="C9D1D9"/>
                </a:solidFill>
                <a:effectLst/>
                <a:latin typeface="-apple-system"/>
              </a:rPr>
              <a:t> yang </a:t>
            </a:r>
            <a:r>
              <a:rPr lang="en-US" sz="2400" b="0" i="0" dirty="0" err="1">
                <a:solidFill>
                  <a:srgbClr val="C9D1D9"/>
                </a:solidFill>
                <a:effectLst/>
                <a:latin typeface="-apple-system"/>
              </a:rPr>
              <a:t>dipasang</a:t>
            </a:r>
            <a:r>
              <a:rPr lang="en-US" sz="2400" b="0" i="0" dirty="0">
                <a:solidFill>
                  <a:srgbClr val="C9D1D9"/>
                </a:solidFill>
                <a:effectLst/>
                <a:latin typeface="-apple-system"/>
              </a:rPr>
              <a:t> di local </a:t>
            </a:r>
            <a:r>
              <a:rPr lang="en-US" sz="2400" b="0" i="0" dirty="0" err="1">
                <a:solidFill>
                  <a:srgbClr val="C9D1D9"/>
                </a:solidFill>
                <a:effectLst/>
                <a:latin typeface="-apple-system"/>
              </a:rPr>
              <a:t>enviroment</a:t>
            </a:r>
            <a:r>
              <a:rPr lang="en-US" sz="2400" b="0" i="0" dirty="0">
                <a:solidFill>
                  <a:srgbClr val="C9D1D9"/>
                </a:solidFill>
                <a:effectLst/>
                <a:latin typeface="-apple-system"/>
              </a:rPr>
              <a:t> </a:t>
            </a:r>
            <a:r>
              <a:rPr lang="en-US" sz="2400" b="0" i="0" dirty="0" err="1">
                <a:solidFill>
                  <a:srgbClr val="C9D1D9"/>
                </a:solidFill>
                <a:effectLst/>
                <a:latin typeface="-apple-system"/>
              </a:rPr>
              <a:t>mereka</a:t>
            </a:r>
            <a:r>
              <a:rPr lang="en-US" sz="2400" b="0" i="0" dirty="0">
                <a:solidFill>
                  <a:srgbClr val="C9D1D9"/>
                </a:solidFill>
                <a:effectLst/>
                <a:latin typeface="-apple-system"/>
              </a:rPr>
              <a:t> </a:t>
            </a:r>
            <a:r>
              <a:rPr lang="en-US" sz="2400" b="0" i="0" dirty="0" err="1">
                <a:solidFill>
                  <a:srgbClr val="C9D1D9"/>
                </a:solidFill>
                <a:effectLst/>
                <a:latin typeface="-apple-system"/>
              </a:rPr>
              <a:t>untuk</a:t>
            </a:r>
            <a:r>
              <a:rPr lang="en-US" sz="2400" b="0" i="0" dirty="0">
                <a:solidFill>
                  <a:srgbClr val="C9D1D9"/>
                </a:solidFill>
                <a:effectLst/>
                <a:latin typeface="-apple-system"/>
              </a:rPr>
              <a:t> </a:t>
            </a:r>
            <a:r>
              <a:rPr lang="en-US" sz="2400" b="0" i="0" dirty="0" err="1">
                <a:solidFill>
                  <a:srgbClr val="C9D1D9"/>
                </a:solidFill>
                <a:effectLst/>
                <a:latin typeface="-apple-system"/>
              </a:rPr>
              <a:t>membantu</a:t>
            </a:r>
            <a:r>
              <a:rPr lang="en-US" sz="2400" b="0" i="0" dirty="0">
                <a:solidFill>
                  <a:srgbClr val="C9D1D9"/>
                </a:solidFill>
                <a:effectLst/>
                <a:latin typeface="-apple-system"/>
              </a:rPr>
              <a:t> proses </a:t>
            </a:r>
            <a:r>
              <a:rPr lang="en-US" sz="2400" b="0" i="0" dirty="0" err="1">
                <a:solidFill>
                  <a:srgbClr val="C9D1D9"/>
                </a:solidFill>
                <a:effectLst/>
                <a:latin typeface="-apple-system"/>
              </a:rPr>
              <a:t>pengembangan</a:t>
            </a:r>
            <a:r>
              <a:rPr lang="en-US" sz="2400" b="0" i="0" dirty="0">
                <a:solidFill>
                  <a:srgbClr val="C9D1D9"/>
                </a:solidFill>
                <a:effectLst/>
                <a:latin typeface="-apple-system"/>
              </a:rPr>
              <a:t>, </a:t>
            </a:r>
            <a:r>
              <a:rPr lang="en-US" sz="2400" b="0" i="0" dirty="0" err="1">
                <a:solidFill>
                  <a:srgbClr val="C9D1D9"/>
                </a:solidFill>
                <a:effectLst/>
                <a:latin typeface="-apple-system"/>
              </a:rPr>
              <a:t>membantu</a:t>
            </a:r>
            <a:r>
              <a:rPr lang="en-US" sz="2400" b="0" i="0" dirty="0">
                <a:solidFill>
                  <a:srgbClr val="C9D1D9"/>
                </a:solidFill>
                <a:effectLst/>
                <a:latin typeface="-apple-system"/>
              </a:rPr>
              <a:t> </a:t>
            </a:r>
            <a:r>
              <a:rPr lang="en-US" sz="2400" b="0" i="0" dirty="0" err="1">
                <a:solidFill>
                  <a:srgbClr val="C9D1D9"/>
                </a:solidFill>
                <a:effectLst/>
                <a:latin typeface="-apple-system"/>
              </a:rPr>
              <a:t>menerapkan</a:t>
            </a:r>
            <a:r>
              <a:rPr lang="en-US" sz="2400" b="0" i="0" dirty="0">
                <a:solidFill>
                  <a:srgbClr val="C9D1D9"/>
                </a:solidFill>
                <a:effectLst/>
                <a:latin typeface="-apple-system"/>
              </a:rPr>
              <a:t> </a:t>
            </a:r>
            <a:r>
              <a:rPr lang="en-US" sz="2400" b="0" i="0" dirty="0" err="1">
                <a:solidFill>
                  <a:srgbClr val="C9D1D9"/>
                </a:solidFill>
                <a:effectLst/>
                <a:latin typeface="-apple-system"/>
              </a:rPr>
              <a:t>gaya</a:t>
            </a:r>
            <a:r>
              <a:rPr lang="en-US" sz="2400" b="0" i="0" dirty="0">
                <a:solidFill>
                  <a:srgbClr val="C9D1D9"/>
                </a:solidFill>
                <a:effectLst/>
                <a:latin typeface="-apple-system"/>
              </a:rPr>
              <a:t> </a:t>
            </a:r>
            <a:r>
              <a:rPr lang="en-US" sz="2400" b="0" i="0" dirty="0" err="1">
                <a:solidFill>
                  <a:srgbClr val="C9D1D9"/>
                </a:solidFill>
                <a:effectLst/>
                <a:latin typeface="-apple-system"/>
              </a:rPr>
              <a:t>kode</a:t>
            </a:r>
            <a:r>
              <a:rPr lang="en-US" sz="2400" b="0" i="0" dirty="0">
                <a:solidFill>
                  <a:srgbClr val="C9D1D9"/>
                </a:solidFill>
                <a:effectLst/>
                <a:latin typeface="-apple-system"/>
              </a:rPr>
              <a:t>, </a:t>
            </a:r>
            <a:r>
              <a:rPr lang="en-US" sz="2400" b="0" i="0" dirty="0" err="1">
                <a:solidFill>
                  <a:srgbClr val="C9D1D9"/>
                </a:solidFill>
                <a:effectLst/>
                <a:latin typeface="-apple-system"/>
              </a:rPr>
              <a:t>serta</a:t>
            </a:r>
            <a:r>
              <a:rPr lang="en-US" sz="2400" b="0" i="0" dirty="0">
                <a:solidFill>
                  <a:srgbClr val="C9D1D9"/>
                </a:solidFill>
                <a:effectLst/>
                <a:latin typeface="-apple-system"/>
              </a:rPr>
              <a:t> </a:t>
            </a:r>
            <a:r>
              <a:rPr lang="en-US" sz="2400" b="0" i="0" dirty="0" err="1">
                <a:solidFill>
                  <a:srgbClr val="C9D1D9"/>
                </a:solidFill>
                <a:effectLst/>
                <a:latin typeface="-apple-system"/>
              </a:rPr>
              <a:t>untuk</a:t>
            </a:r>
            <a:r>
              <a:rPr lang="en-US" sz="2400" b="0" i="0" dirty="0">
                <a:solidFill>
                  <a:srgbClr val="C9D1D9"/>
                </a:solidFill>
                <a:effectLst/>
                <a:latin typeface="-apple-system"/>
              </a:rPr>
              <a:t> </a:t>
            </a:r>
            <a:r>
              <a:rPr lang="en-US" sz="2400" b="0" i="0" dirty="0" err="1">
                <a:solidFill>
                  <a:srgbClr val="C9D1D9"/>
                </a:solidFill>
                <a:effectLst/>
                <a:latin typeface="-apple-system"/>
              </a:rPr>
              <a:t>menghindari</a:t>
            </a:r>
            <a:r>
              <a:rPr lang="en-US" sz="2400" b="0" i="0" dirty="0">
                <a:solidFill>
                  <a:srgbClr val="C9D1D9"/>
                </a:solidFill>
                <a:effectLst/>
                <a:latin typeface="-apple-system"/>
              </a:rPr>
              <a:t> </a:t>
            </a:r>
            <a:r>
              <a:rPr lang="en-US" sz="2400" b="0" i="0" dirty="0" err="1">
                <a:solidFill>
                  <a:srgbClr val="C9D1D9"/>
                </a:solidFill>
                <a:effectLst/>
                <a:latin typeface="-apple-system"/>
              </a:rPr>
              <a:t>kelemahan</a:t>
            </a:r>
            <a:r>
              <a:rPr lang="en-US" sz="2400" b="0" i="0" dirty="0">
                <a:solidFill>
                  <a:srgbClr val="C9D1D9"/>
                </a:solidFill>
                <a:effectLst/>
                <a:latin typeface="-apple-system"/>
              </a:rPr>
              <a:t> </a:t>
            </a:r>
            <a:r>
              <a:rPr lang="en-US" sz="2400" b="0" i="0" dirty="0" err="1">
                <a:solidFill>
                  <a:srgbClr val="C9D1D9"/>
                </a:solidFill>
                <a:effectLst/>
                <a:latin typeface="-apple-system"/>
              </a:rPr>
              <a:t>keamanan</a:t>
            </a:r>
            <a:r>
              <a:rPr lang="en-US" sz="2400" b="0" i="0" dirty="0">
                <a:solidFill>
                  <a:srgbClr val="C9D1D9"/>
                </a:solidFill>
                <a:effectLst/>
                <a:latin typeface="-apple-system"/>
              </a:rPr>
              <a:t> </a:t>
            </a:r>
            <a:r>
              <a:rPr lang="en-US" sz="2400" b="0" i="0" dirty="0" err="1">
                <a:solidFill>
                  <a:srgbClr val="C9D1D9"/>
                </a:solidFill>
                <a:effectLst/>
                <a:latin typeface="-apple-system"/>
              </a:rPr>
              <a:t>umum</a:t>
            </a:r>
            <a:r>
              <a:rPr lang="en-US" sz="2400" b="0" i="0" dirty="0">
                <a:solidFill>
                  <a:srgbClr val="C9D1D9"/>
                </a:solidFill>
                <a:effectLst/>
                <a:latin typeface="-apple-system"/>
              </a:rPr>
              <a:t> dan anti-pattern. </a:t>
            </a:r>
            <a:r>
              <a:rPr lang="en-US" sz="2400" b="0" i="0" dirty="0" err="1">
                <a:solidFill>
                  <a:srgbClr val="C9D1D9"/>
                </a:solidFill>
                <a:effectLst/>
                <a:latin typeface="-apple-system"/>
              </a:rPr>
              <a:t>Untuk</a:t>
            </a:r>
            <a:r>
              <a:rPr lang="en-US" sz="2400" b="0" i="0" dirty="0">
                <a:solidFill>
                  <a:srgbClr val="C9D1D9"/>
                </a:solidFill>
                <a:effectLst/>
                <a:latin typeface="-apple-system"/>
              </a:rPr>
              <a:t> </a:t>
            </a:r>
            <a:r>
              <a:rPr lang="en-US" sz="2400" b="0" i="0" dirty="0" err="1">
                <a:solidFill>
                  <a:srgbClr val="C9D1D9"/>
                </a:solidFill>
                <a:effectLst/>
                <a:latin typeface="-apple-system"/>
              </a:rPr>
              <a:t>memudahkan</a:t>
            </a:r>
            <a:r>
              <a:rPr lang="en-US" sz="2400" b="0" i="0" dirty="0">
                <a:solidFill>
                  <a:srgbClr val="C9D1D9"/>
                </a:solidFill>
                <a:effectLst/>
                <a:latin typeface="-apple-system"/>
              </a:rPr>
              <a:t> </a:t>
            </a:r>
            <a:r>
              <a:rPr lang="en-US" sz="2400" b="0" i="0" dirty="0" err="1">
                <a:solidFill>
                  <a:srgbClr val="C9D1D9"/>
                </a:solidFill>
                <a:effectLst/>
                <a:latin typeface="-apple-system"/>
              </a:rPr>
              <a:t>pembangunan</a:t>
            </a:r>
            <a:r>
              <a:rPr lang="en-US" sz="2400" b="0" i="0" dirty="0">
                <a:solidFill>
                  <a:srgbClr val="C9D1D9"/>
                </a:solidFill>
                <a:effectLst/>
                <a:latin typeface="-apple-system"/>
              </a:rPr>
              <a:t> </a:t>
            </a:r>
            <a:r>
              <a:rPr lang="en-US" sz="2400" b="0" i="0" dirty="0" err="1">
                <a:solidFill>
                  <a:srgbClr val="C9D1D9"/>
                </a:solidFill>
                <a:effectLst/>
                <a:latin typeface="-apple-system"/>
              </a:rPr>
              <a:t>kode</a:t>
            </a:r>
            <a:r>
              <a:rPr lang="en-US" sz="2400" b="0" i="0" dirty="0">
                <a:solidFill>
                  <a:srgbClr val="C9D1D9"/>
                </a:solidFill>
                <a:effectLst/>
                <a:latin typeface="-apple-system"/>
              </a:rPr>
              <a:t> </a:t>
            </a:r>
            <a:r>
              <a:rPr lang="en-US" sz="2400" b="0" i="0" dirty="0" err="1">
                <a:solidFill>
                  <a:srgbClr val="C9D1D9"/>
                </a:solidFill>
                <a:effectLst/>
                <a:latin typeface="-apple-system"/>
              </a:rPr>
              <a:t>tim</a:t>
            </a:r>
            <a:r>
              <a:rPr lang="en-US" sz="2400" b="0" i="0" dirty="0">
                <a:solidFill>
                  <a:srgbClr val="C9D1D9"/>
                </a:solidFill>
                <a:effectLst/>
                <a:latin typeface="-apple-system"/>
              </a:rPr>
              <a:t> </a:t>
            </a:r>
            <a:r>
              <a:rPr lang="en-US" sz="2400" b="0" i="0" dirty="0" err="1">
                <a:solidFill>
                  <a:srgbClr val="C9D1D9"/>
                </a:solidFill>
                <a:effectLst/>
                <a:latin typeface="-apple-system"/>
              </a:rPr>
              <a:t>menggunakan</a:t>
            </a:r>
            <a:r>
              <a:rPr lang="en-US" sz="2400" b="0" i="0" dirty="0">
                <a:solidFill>
                  <a:srgbClr val="C9D1D9"/>
                </a:solidFill>
                <a:effectLst/>
                <a:latin typeface="-apple-system"/>
              </a:rPr>
              <a:t> python </a:t>
            </a:r>
            <a:r>
              <a:rPr lang="en-US" sz="2400" b="0" i="0" dirty="0" err="1">
                <a:solidFill>
                  <a:srgbClr val="C9D1D9"/>
                </a:solidFill>
                <a:effectLst/>
                <a:latin typeface="-apple-system"/>
              </a:rPr>
              <a:t>sebagai</a:t>
            </a:r>
            <a:r>
              <a:rPr lang="en-US" sz="2400" b="0" i="0" dirty="0">
                <a:solidFill>
                  <a:srgbClr val="C9D1D9"/>
                </a:solidFill>
                <a:effectLst/>
                <a:latin typeface="-apple-system"/>
              </a:rPr>
              <a:t> basic code language.</a:t>
            </a:r>
            <a:endParaRPr lang="en-US" sz="2400" dirty="0"/>
          </a:p>
        </p:txBody>
      </p:sp>
      <p:pic>
        <p:nvPicPr>
          <p:cNvPr id="5122" name="Picture 2">
            <a:extLst>
              <a:ext uri="{FF2B5EF4-FFF2-40B4-BE49-F238E27FC236}">
                <a16:creationId xmlns:a16="http://schemas.microsoft.com/office/drawing/2014/main" id="{9D0ADE85-A80B-45FC-8175-33F963BBF3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4571" y="351090"/>
            <a:ext cx="4337139" cy="4337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289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3">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all office building looking up">
            <a:extLst>
              <a:ext uri="{FF2B5EF4-FFF2-40B4-BE49-F238E27FC236}">
                <a16:creationId xmlns:a16="http://schemas.microsoft.com/office/drawing/2014/main" id="{5BDECBEB-364A-43B1-A7F1-3F5FC96F5801}"/>
              </a:ext>
            </a:extLst>
          </p:cNvPr>
          <p:cNvPicPr>
            <a:picLocks noChangeAspect="1"/>
          </p:cNvPicPr>
          <p:nvPr/>
        </p:nvPicPr>
        <p:blipFill rotWithShape="1">
          <a:blip r:embed="rId2"/>
          <a:srcRect l="19347" r="19341"/>
          <a:stretch/>
        </p:blipFill>
        <p:spPr>
          <a:xfrm>
            <a:off x="2" y="1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29" name="Freeform: Shape 25">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12" name="TextBox 11">
            <a:extLst>
              <a:ext uri="{FF2B5EF4-FFF2-40B4-BE49-F238E27FC236}">
                <a16:creationId xmlns:a16="http://schemas.microsoft.com/office/drawing/2014/main" id="{45F1762C-E8C0-4260-BA70-B6BF3E66D662}"/>
              </a:ext>
            </a:extLst>
          </p:cNvPr>
          <p:cNvSpPr txBox="1"/>
          <p:nvPr/>
        </p:nvSpPr>
        <p:spPr>
          <a:xfrm>
            <a:off x="6096000" y="1565330"/>
            <a:ext cx="5334000" cy="4680487"/>
          </a:xfrm>
          <a:prstGeom prst="rect">
            <a:avLst/>
          </a:prstGeom>
        </p:spPr>
        <p:txBody>
          <a:bodyPr vert="horz" lIns="91440" tIns="45720" rIns="91440" bIns="45720" rtlCol="0">
            <a:normAutofit fontScale="85000" lnSpcReduction="10000"/>
          </a:bodyPr>
          <a:lstStyle/>
          <a:p>
            <a:pPr>
              <a:lnSpc>
                <a:spcPct val="115000"/>
              </a:lnSpc>
              <a:spcAft>
                <a:spcPts val="600"/>
              </a:spcAft>
            </a:pPr>
            <a:r>
              <a:rPr lang="en-US" sz="2400" dirty="0">
                <a:solidFill>
                  <a:schemeClr val="tx1">
                    <a:alpha val="70000"/>
                  </a:schemeClr>
                </a:solidFill>
              </a:rPr>
              <a:t>Setelah </a:t>
            </a:r>
            <a:r>
              <a:rPr lang="en-US" sz="2400" dirty="0" err="1">
                <a:solidFill>
                  <a:schemeClr val="tx1">
                    <a:alpha val="70000"/>
                  </a:schemeClr>
                </a:solidFill>
              </a:rPr>
              <a:t>tim</a:t>
            </a:r>
            <a:r>
              <a:rPr lang="en-US" sz="2400" dirty="0">
                <a:solidFill>
                  <a:schemeClr val="tx1">
                    <a:alpha val="70000"/>
                  </a:schemeClr>
                </a:solidFill>
              </a:rPr>
              <a:t> developer </a:t>
            </a:r>
            <a:r>
              <a:rPr lang="en-US" sz="2400" dirty="0" err="1">
                <a:solidFill>
                  <a:schemeClr val="tx1">
                    <a:alpha val="70000"/>
                  </a:schemeClr>
                </a:solidFill>
              </a:rPr>
              <a:t>selesai</a:t>
            </a:r>
            <a:r>
              <a:rPr lang="en-US" sz="2400" dirty="0">
                <a:solidFill>
                  <a:schemeClr val="tx1">
                    <a:alpha val="70000"/>
                  </a:schemeClr>
                </a:solidFill>
              </a:rPr>
              <a:t> </a:t>
            </a:r>
            <a:r>
              <a:rPr lang="en-US" sz="2400" dirty="0" err="1">
                <a:solidFill>
                  <a:schemeClr val="tx1">
                    <a:alpha val="70000"/>
                  </a:schemeClr>
                </a:solidFill>
              </a:rPr>
              <a:t>menulis</a:t>
            </a:r>
            <a:r>
              <a:rPr lang="en-US" sz="2400" dirty="0">
                <a:solidFill>
                  <a:schemeClr val="tx1">
                    <a:alpha val="70000"/>
                  </a:schemeClr>
                </a:solidFill>
              </a:rPr>
              <a:t> </a:t>
            </a:r>
            <a:r>
              <a:rPr lang="en-US" sz="2400" dirty="0" err="1">
                <a:solidFill>
                  <a:schemeClr val="tx1">
                    <a:alpha val="70000"/>
                  </a:schemeClr>
                </a:solidFill>
              </a:rPr>
              <a:t>kode</a:t>
            </a:r>
            <a:r>
              <a:rPr lang="en-US" sz="2400" dirty="0">
                <a:solidFill>
                  <a:schemeClr val="tx1">
                    <a:alpha val="70000"/>
                  </a:schemeClr>
                </a:solidFill>
              </a:rPr>
              <a:t> yang </a:t>
            </a:r>
            <a:r>
              <a:rPr lang="en-US" sz="2400" dirty="0" err="1">
                <a:solidFill>
                  <a:schemeClr val="tx1">
                    <a:alpha val="70000"/>
                  </a:schemeClr>
                </a:solidFill>
              </a:rPr>
              <a:t>dibutuhkan</a:t>
            </a:r>
            <a:r>
              <a:rPr lang="en-US" sz="2400" dirty="0">
                <a:solidFill>
                  <a:schemeClr val="tx1">
                    <a:alpha val="70000"/>
                  </a:schemeClr>
                </a:solidFill>
              </a:rPr>
              <a:t>, </a:t>
            </a:r>
            <a:r>
              <a:rPr lang="en-US" sz="2400" dirty="0" err="1">
                <a:solidFill>
                  <a:schemeClr val="tx1">
                    <a:alpha val="70000"/>
                  </a:schemeClr>
                </a:solidFill>
              </a:rPr>
              <a:t>mereka</a:t>
            </a:r>
            <a:r>
              <a:rPr lang="en-US" sz="2400" dirty="0">
                <a:solidFill>
                  <a:schemeClr val="tx1">
                    <a:alpha val="70000"/>
                  </a:schemeClr>
                </a:solidFill>
              </a:rPr>
              <a:t> </a:t>
            </a:r>
            <a:r>
              <a:rPr lang="en-US" sz="2400" dirty="0" err="1">
                <a:solidFill>
                  <a:schemeClr val="tx1">
                    <a:alpha val="70000"/>
                  </a:schemeClr>
                </a:solidFill>
              </a:rPr>
              <a:t>akan</a:t>
            </a:r>
            <a:r>
              <a:rPr lang="en-US" sz="2400" dirty="0">
                <a:solidFill>
                  <a:schemeClr val="tx1">
                    <a:alpha val="70000"/>
                  </a:schemeClr>
                </a:solidFill>
              </a:rPr>
              <a:t> </a:t>
            </a:r>
            <a:r>
              <a:rPr lang="en-US" sz="2400" dirty="0" err="1">
                <a:solidFill>
                  <a:schemeClr val="tx1">
                    <a:alpha val="70000"/>
                  </a:schemeClr>
                </a:solidFill>
              </a:rPr>
              <a:t>memasukan</a:t>
            </a:r>
            <a:r>
              <a:rPr lang="en-US" sz="2400" dirty="0">
                <a:solidFill>
                  <a:schemeClr val="tx1">
                    <a:alpha val="70000"/>
                  </a:schemeClr>
                </a:solidFill>
              </a:rPr>
              <a:t> </a:t>
            </a:r>
            <a:r>
              <a:rPr lang="en-US" sz="2400" dirty="0" err="1">
                <a:solidFill>
                  <a:schemeClr val="tx1">
                    <a:alpha val="70000"/>
                  </a:schemeClr>
                </a:solidFill>
              </a:rPr>
              <a:t>kode</a:t>
            </a:r>
            <a:r>
              <a:rPr lang="en-US" sz="2400" dirty="0">
                <a:solidFill>
                  <a:schemeClr val="tx1">
                    <a:alpha val="70000"/>
                  </a:schemeClr>
                </a:solidFill>
              </a:rPr>
              <a:t> </a:t>
            </a:r>
            <a:r>
              <a:rPr lang="en-US" sz="2400" dirty="0" err="1">
                <a:solidFill>
                  <a:schemeClr val="tx1">
                    <a:alpha val="70000"/>
                  </a:schemeClr>
                </a:solidFill>
              </a:rPr>
              <a:t>tersebut</a:t>
            </a:r>
            <a:r>
              <a:rPr lang="en-US" sz="2400" dirty="0">
                <a:solidFill>
                  <a:schemeClr val="tx1">
                    <a:alpha val="70000"/>
                  </a:schemeClr>
                </a:solidFill>
              </a:rPr>
              <a:t> </a:t>
            </a:r>
            <a:r>
              <a:rPr lang="en-US" sz="2400" dirty="0" err="1">
                <a:solidFill>
                  <a:schemeClr val="tx1">
                    <a:alpha val="70000"/>
                  </a:schemeClr>
                </a:solidFill>
              </a:rPr>
              <a:t>ke</a:t>
            </a:r>
            <a:r>
              <a:rPr lang="en-US" sz="2400" dirty="0">
                <a:solidFill>
                  <a:schemeClr val="tx1">
                    <a:alpha val="70000"/>
                  </a:schemeClr>
                </a:solidFill>
              </a:rPr>
              <a:t> </a:t>
            </a:r>
            <a:r>
              <a:rPr lang="en-US" sz="2400" dirty="0" err="1">
                <a:solidFill>
                  <a:schemeClr val="tx1">
                    <a:alpha val="70000"/>
                  </a:schemeClr>
                </a:solidFill>
              </a:rPr>
              <a:t>dalam</a:t>
            </a:r>
            <a:r>
              <a:rPr lang="en-US" sz="2400" dirty="0">
                <a:solidFill>
                  <a:schemeClr val="tx1">
                    <a:alpha val="70000"/>
                  </a:schemeClr>
                </a:solidFill>
              </a:rPr>
              <a:t> shared code repository. </a:t>
            </a:r>
            <a:r>
              <a:rPr lang="en-US" sz="2400" dirty="0" err="1">
                <a:solidFill>
                  <a:schemeClr val="tx1">
                    <a:alpha val="70000"/>
                  </a:schemeClr>
                </a:solidFill>
              </a:rPr>
              <a:t>Dengan</a:t>
            </a:r>
            <a:r>
              <a:rPr lang="en-US" sz="2400" dirty="0">
                <a:solidFill>
                  <a:schemeClr val="tx1">
                    <a:alpha val="70000"/>
                  </a:schemeClr>
                </a:solidFill>
              </a:rPr>
              <a:t> </a:t>
            </a:r>
            <a:r>
              <a:rPr lang="en-US" sz="2400" dirty="0" err="1">
                <a:solidFill>
                  <a:schemeClr val="tx1">
                    <a:alpha val="70000"/>
                  </a:schemeClr>
                </a:solidFill>
              </a:rPr>
              <a:t>menggunakan</a:t>
            </a:r>
            <a:r>
              <a:rPr lang="en-US" sz="2400" dirty="0">
                <a:solidFill>
                  <a:schemeClr val="tx1">
                    <a:alpha val="70000"/>
                  </a:schemeClr>
                </a:solidFill>
              </a:rPr>
              <a:t> </a:t>
            </a:r>
            <a:r>
              <a:rPr lang="en-US" sz="2400" dirty="0" err="1">
                <a:solidFill>
                  <a:schemeClr val="tx1">
                    <a:alpha val="70000"/>
                  </a:schemeClr>
                </a:solidFill>
              </a:rPr>
              <a:t>respositori</a:t>
            </a:r>
            <a:r>
              <a:rPr lang="en-US" sz="2400" dirty="0">
                <a:solidFill>
                  <a:schemeClr val="tx1">
                    <a:alpha val="70000"/>
                  </a:schemeClr>
                </a:solidFill>
              </a:rPr>
              <a:t> pada Source Code Management </a:t>
            </a:r>
            <a:r>
              <a:rPr lang="en-US" sz="2400" dirty="0" err="1">
                <a:solidFill>
                  <a:schemeClr val="tx1">
                    <a:alpha val="70000"/>
                  </a:schemeClr>
                </a:solidFill>
              </a:rPr>
              <a:t>seperti</a:t>
            </a:r>
            <a:r>
              <a:rPr lang="en-US" sz="2400" dirty="0">
                <a:solidFill>
                  <a:schemeClr val="tx1">
                    <a:alpha val="70000"/>
                  </a:schemeClr>
                </a:solidFill>
              </a:rPr>
              <a:t> GitHub </a:t>
            </a:r>
            <a:r>
              <a:rPr lang="en-US" sz="2400" dirty="0" err="1">
                <a:solidFill>
                  <a:schemeClr val="tx1">
                    <a:alpha val="70000"/>
                  </a:schemeClr>
                </a:solidFill>
              </a:rPr>
              <a:t>tim</a:t>
            </a:r>
            <a:r>
              <a:rPr lang="en-US" sz="2400" dirty="0">
                <a:solidFill>
                  <a:schemeClr val="tx1">
                    <a:alpha val="70000"/>
                  </a:schemeClr>
                </a:solidFill>
              </a:rPr>
              <a:t> </a:t>
            </a:r>
            <a:r>
              <a:rPr lang="en-US" sz="2400" dirty="0" err="1">
                <a:solidFill>
                  <a:schemeClr val="tx1">
                    <a:alpha val="70000"/>
                  </a:schemeClr>
                </a:solidFill>
              </a:rPr>
              <a:t>dapat</a:t>
            </a:r>
            <a:r>
              <a:rPr lang="en-US" sz="2400" dirty="0">
                <a:solidFill>
                  <a:schemeClr val="tx1">
                    <a:alpha val="70000"/>
                  </a:schemeClr>
                </a:solidFill>
              </a:rPr>
              <a:t> </a:t>
            </a:r>
            <a:r>
              <a:rPr lang="en-US" sz="2400" dirty="0" err="1">
                <a:solidFill>
                  <a:schemeClr val="tx1">
                    <a:alpha val="70000"/>
                  </a:schemeClr>
                </a:solidFill>
              </a:rPr>
              <a:t>saling</a:t>
            </a:r>
            <a:r>
              <a:rPr lang="en-US" sz="2400" dirty="0">
                <a:solidFill>
                  <a:schemeClr val="tx1">
                    <a:alpha val="70000"/>
                  </a:schemeClr>
                </a:solidFill>
              </a:rPr>
              <a:t> </a:t>
            </a:r>
            <a:r>
              <a:rPr lang="en-US" sz="2400" dirty="0" err="1">
                <a:solidFill>
                  <a:schemeClr val="tx1">
                    <a:alpha val="70000"/>
                  </a:schemeClr>
                </a:solidFill>
              </a:rPr>
              <a:t>berpartisipasi</a:t>
            </a:r>
            <a:r>
              <a:rPr lang="en-US" sz="2400" dirty="0">
                <a:solidFill>
                  <a:schemeClr val="tx1">
                    <a:alpha val="70000"/>
                  </a:schemeClr>
                </a:solidFill>
              </a:rPr>
              <a:t> </a:t>
            </a:r>
            <a:r>
              <a:rPr lang="en-US" sz="2400" dirty="0" err="1">
                <a:solidFill>
                  <a:schemeClr val="tx1">
                    <a:alpha val="70000"/>
                  </a:schemeClr>
                </a:solidFill>
              </a:rPr>
              <a:t>tanpa</a:t>
            </a:r>
            <a:r>
              <a:rPr lang="en-US" sz="2400" dirty="0">
                <a:solidFill>
                  <a:schemeClr val="tx1">
                    <a:alpha val="70000"/>
                  </a:schemeClr>
                </a:solidFill>
              </a:rPr>
              <a:t> </a:t>
            </a:r>
            <a:r>
              <a:rPr lang="en-US" sz="2400" dirty="0" err="1">
                <a:solidFill>
                  <a:schemeClr val="tx1">
                    <a:alpha val="70000"/>
                  </a:schemeClr>
                </a:solidFill>
              </a:rPr>
              <a:t>perlu</a:t>
            </a:r>
            <a:r>
              <a:rPr lang="en-US" sz="2400" dirty="0">
                <a:solidFill>
                  <a:schemeClr val="tx1">
                    <a:alpha val="70000"/>
                  </a:schemeClr>
                </a:solidFill>
              </a:rPr>
              <a:t> </a:t>
            </a:r>
            <a:r>
              <a:rPr lang="en-US" sz="2400" dirty="0" err="1">
                <a:solidFill>
                  <a:schemeClr val="tx1">
                    <a:alpha val="70000"/>
                  </a:schemeClr>
                </a:solidFill>
              </a:rPr>
              <a:t>menulis</a:t>
            </a:r>
            <a:r>
              <a:rPr lang="en-US" sz="2400" dirty="0">
                <a:solidFill>
                  <a:schemeClr val="tx1">
                    <a:alpha val="70000"/>
                  </a:schemeClr>
                </a:solidFill>
              </a:rPr>
              <a:t> </a:t>
            </a:r>
            <a:r>
              <a:rPr lang="en-US" sz="2400" dirty="0" err="1">
                <a:solidFill>
                  <a:schemeClr val="tx1">
                    <a:alpha val="70000"/>
                  </a:schemeClr>
                </a:solidFill>
              </a:rPr>
              <a:t>ulang</a:t>
            </a:r>
            <a:r>
              <a:rPr lang="en-US" sz="2400" dirty="0">
                <a:solidFill>
                  <a:schemeClr val="tx1">
                    <a:alpha val="70000"/>
                  </a:schemeClr>
                </a:solidFill>
              </a:rPr>
              <a:t> code yang </a:t>
            </a:r>
            <a:r>
              <a:rPr lang="en-US" sz="2400" dirty="0" err="1">
                <a:solidFill>
                  <a:schemeClr val="tx1">
                    <a:alpha val="70000"/>
                  </a:schemeClr>
                </a:solidFill>
              </a:rPr>
              <a:t>telah</a:t>
            </a:r>
            <a:r>
              <a:rPr lang="en-US" sz="2400" dirty="0">
                <a:solidFill>
                  <a:schemeClr val="tx1">
                    <a:alpha val="70000"/>
                  </a:schemeClr>
                </a:solidFill>
              </a:rPr>
              <a:t> </a:t>
            </a:r>
            <a:r>
              <a:rPr lang="en-US" sz="2400" dirty="0" err="1">
                <a:solidFill>
                  <a:schemeClr val="tx1">
                    <a:alpha val="70000"/>
                  </a:schemeClr>
                </a:solidFill>
              </a:rPr>
              <a:t>dibuat</a:t>
            </a:r>
            <a:r>
              <a:rPr lang="en-US" sz="2400" dirty="0">
                <a:solidFill>
                  <a:schemeClr val="tx1">
                    <a:alpha val="70000"/>
                  </a:schemeClr>
                </a:solidFill>
              </a:rPr>
              <a:t> oleh developer lain. Developer </a:t>
            </a:r>
            <a:r>
              <a:rPr lang="en-US" sz="2400" dirty="0" err="1">
                <a:solidFill>
                  <a:schemeClr val="tx1">
                    <a:alpha val="70000"/>
                  </a:schemeClr>
                </a:solidFill>
              </a:rPr>
              <a:t>dapat</a:t>
            </a:r>
            <a:r>
              <a:rPr lang="en-US" sz="2400" dirty="0">
                <a:solidFill>
                  <a:schemeClr val="tx1">
                    <a:alpha val="70000"/>
                  </a:schemeClr>
                </a:solidFill>
              </a:rPr>
              <a:t> </a:t>
            </a:r>
            <a:r>
              <a:rPr lang="en-US" sz="2400" dirty="0" err="1">
                <a:solidFill>
                  <a:schemeClr val="tx1">
                    <a:alpha val="70000"/>
                  </a:schemeClr>
                </a:solidFill>
              </a:rPr>
              <a:t>mengirimkan</a:t>
            </a:r>
            <a:r>
              <a:rPr lang="en-US" sz="2400" dirty="0">
                <a:solidFill>
                  <a:schemeClr val="tx1">
                    <a:alpha val="70000"/>
                  </a:schemeClr>
                </a:solidFill>
              </a:rPr>
              <a:t> pull request, dan developer yang lain </a:t>
            </a:r>
            <a:r>
              <a:rPr lang="en-US" sz="2400" dirty="0" err="1">
                <a:solidFill>
                  <a:schemeClr val="tx1">
                    <a:alpha val="70000"/>
                  </a:schemeClr>
                </a:solidFill>
              </a:rPr>
              <a:t>dapat</a:t>
            </a:r>
            <a:r>
              <a:rPr lang="en-US" sz="2400" dirty="0">
                <a:solidFill>
                  <a:schemeClr val="tx1">
                    <a:alpha val="70000"/>
                  </a:schemeClr>
                </a:solidFill>
              </a:rPr>
              <a:t> </a:t>
            </a:r>
            <a:r>
              <a:rPr lang="en-US" sz="2400" dirty="0" err="1">
                <a:solidFill>
                  <a:schemeClr val="tx1">
                    <a:alpha val="70000"/>
                  </a:schemeClr>
                </a:solidFill>
              </a:rPr>
              <a:t>mereview</a:t>
            </a:r>
            <a:r>
              <a:rPr lang="en-US" sz="2400" dirty="0">
                <a:solidFill>
                  <a:schemeClr val="tx1">
                    <a:alpha val="70000"/>
                  </a:schemeClr>
                </a:solidFill>
              </a:rPr>
              <a:t> </a:t>
            </a:r>
            <a:r>
              <a:rPr lang="en-US" sz="2400" dirty="0" err="1">
                <a:solidFill>
                  <a:schemeClr val="tx1">
                    <a:alpha val="70000"/>
                  </a:schemeClr>
                </a:solidFill>
              </a:rPr>
              <a:t>perubahan</a:t>
            </a:r>
            <a:r>
              <a:rPr lang="en-US" sz="2400" dirty="0">
                <a:solidFill>
                  <a:schemeClr val="tx1">
                    <a:alpha val="70000"/>
                  </a:schemeClr>
                </a:solidFill>
              </a:rPr>
              <a:t> yang </a:t>
            </a:r>
            <a:r>
              <a:rPr lang="en-US" sz="2400" dirty="0" err="1">
                <a:solidFill>
                  <a:schemeClr val="tx1">
                    <a:alpha val="70000"/>
                  </a:schemeClr>
                </a:solidFill>
              </a:rPr>
              <a:t>telah</a:t>
            </a:r>
            <a:r>
              <a:rPr lang="en-US" sz="2400" dirty="0">
                <a:solidFill>
                  <a:schemeClr val="tx1">
                    <a:alpha val="70000"/>
                  </a:schemeClr>
                </a:solidFill>
              </a:rPr>
              <a:t> </a:t>
            </a:r>
            <a:r>
              <a:rPr lang="en-US" sz="2400" dirty="0" err="1">
                <a:solidFill>
                  <a:schemeClr val="tx1">
                    <a:alpha val="70000"/>
                  </a:schemeClr>
                </a:solidFill>
              </a:rPr>
              <a:t>dilakukan</a:t>
            </a:r>
            <a:r>
              <a:rPr lang="en-US" sz="2400" dirty="0">
                <a:solidFill>
                  <a:schemeClr val="tx1">
                    <a:alpha val="70000"/>
                  </a:schemeClr>
                </a:solidFill>
              </a:rPr>
              <a:t>. Jika </a:t>
            </a:r>
            <a:r>
              <a:rPr lang="en-US" sz="2400" dirty="0" err="1">
                <a:solidFill>
                  <a:schemeClr val="tx1">
                    <a:alpha val="70000"/>
                  </a:schemeClr>
                </a:solidFill>
              </a:rPr>
              <a:t>kode</a:t>
            </a:r>
            <a:r>
              <a:rPr lang="en-US" sz="2400" dirty="0">
                <a:solidFill>
                  <a:schemeClr val="tx1">
                    <a:alpha val="70000"/>
                  </a:schemeClr>
                </a:solidFill>
              </a:rPr>
              <a:t> </a:t>
            </a:r>
            <a:r>
              <a:rPr lang="en-US" sz="2400" dirty="0" err="1">
                <a:solidFill>
                  <a:schemeClr val="tx1">
                    <a:alpha val="70000"/>
                  </a:schemeClr>
                </a:solidFill>
              </a:rPr>
              <a:t>tidak</a:t>
            </a:r>
            <a:r>
              <a:rPr lang="en-US" sz="2400" dirty="0">
                <a:solidFill>
                  <a:schemeClr val="tx1">
                    <a:alpha val="70000"/>
                  </a:schemeClr>
                </a:solidFill>
              </a:rPr>
              <a:t> </a:t>
            </a:r>
            <a:r>
              <a:rPr lang="en-US" sz="2400" dirty="0" err="1">
                <a:solidFill>
                  <a:schemeClr val="tx1">
                    <a:alpha val="70000"/>
                  </a:schemeClr>
                </a:solidFill>
              </a:rPr>
              <a:t>memiliki</a:t>
            </a:r>
            <a:r>
              <a:rPr lang="en-US" sz="2400" dirty="0">
                <a:solidFill>
                  <a:schemeClr val="tx1">
                    <a:alpha val="70000"/>
                  </a:schemeClr>
                </a:solidFill>
              </a:rPr>
              <a:t> </a:t>
            </a:r>
            <a:r>
              <a:rPr lang="en-US" sz="2400" dirty="0" err="1">
                <a:solidFill>
                  <a:schemeClr val="tx1">
                    <a:alpha val="70000"/>
                  </a:schemeClr>
                </a:solidFill>
              </a:rPr>
              <a:t>masalah</a:t>
            </a:r>
            <a:r>
              <a:rPr lang="en-US" sz="2400" dirty="0">
                <a:solidFill>
                  <a:schemeClr val="tx1">
                    <a:alpha val="70000"/>
                  </a:schemeClr>
                </a:solidFill>
              </a:rPr>
              <a:t>, </a:t>
            </a:r>
            <a:r>
              <a:rPr lang="en-US" sz="2400" dirty="0" err="1">
                <a:solidFill>
                  <a:schemeClr val="tx1">
                    <a:alpha val="70000"/>
                  </a:schemeClr>
                </a:solidFill>
              </a:rPr>
              <a:t>maka</a:t>
            </a:r>
            <a:r>
              <a:rPr lang="en-US" sz="2400" dirty="0">
                <a:solidFill>
                  <a:schemeClr val="tx1">
                    <a:alpha val="70000"/>
                  </a:schemeClr>
                </a:solidFill>
              </a:rPr>
              <a:t> developer </a:t>
            </a:r>
            <a:r>
              <a:rPr lang="en-US" sz="2400" dirty="0" err="1">
                <a:solidFill>
                  <a:schemeClr val="tx1">
                    <a:alpha val="70000"/>
                  </a:schemeClr>
                </a:solidFill>
              </a:rPr>
              <a:t>tersebut</a:t>
            </a:r>
            <a:r>
              <a:rPr lang="en-US" sz="2400" dirty="0">
                <a:solidFill>
                  <a:schemeClr val="tx1">
                    <a:alpha val="70000"/>
                  </a:schemeClr>
                </a:solidFill>
              </a:rPr>
              <a:t> </a:t>
            </a:r>
            <a:r>
              <a:rPr lang="en-US" sz="2400" dirty="0" err="1">
                <a:solidFill>
                  <a:schemeClr val="tx1">
                    <a:alpha val="70000"/>
                  </a:schemeClr>
                </a:solidFill>
              </a:rPr>
              <a:t>akan</a:t>
            </a:r>
            <a:r>
              <a:rPr lang="en-US" sz="2400" dirty="0">
                <a:solidFill>
                  <a:schemeClr val="tx1">
                    <a:alpha val="70000"/>
                  </a:schemeClr>
                </a:solidFill>
              </a:rPr>
              <a:t> </a:t>
            </a:r>
            <a:r>
              <a:rPr lang="en-US" sz="2400" dirty="0" err="1">
                <a:solidFill>
                  <a:schemeClr val="tx1">
                    <a:alpha val="70000"/>
                  </a:schemeClr>
                </a:solidFill>
              </a:rPr>
              <a:t>menyetujui</a:t>
            </a:r>
            <a:r>
              <a:rPr lang="en-US" sz="2400" dirty="0">
                <a:solidFill>
                  <a:schemeClr val="tx1">
                    <a:alpha val="70000"/>
                  </a:schemeClr>
                </a:solidFill>
              </a:rPr>
              <a:t> pull request yang </a:t>
            </a:r>
            <a:r>
              <a:rPr lang="en-US" sz="2400" dirty="0" err="1">
                <a:solidFill>
                  <a:schemeClr val="tx1">
                    <a:alpha val="70000"/>
                  </a:schemeClr>
                </a:solidFill>
              </a:rPr>
              <a:t>telah</a:t>
            </a:r>
            <a:r>
              <a:rPr lang="en-US" sz="2400" dirty="0">
                <a:solidFill>
                  <a:schemeClr val="tx1">
                    <a:alpha val="70000"/>
                  </a:schemeClr>
                </a:solidFill>
              </a:rPr>
              <a:t> </a:t>
            </a:r>
            <a:r>
              <a:rPr lang="en-US" sz="2400" dirty="0" err="1">
                <a:solidFill>
                  <a:schemeClr val="tx1">
                    <a:alpha val="70000"/>
                  </a:schemeClr>
                </a:solidFill>
              </a:rPr>
              <a:t>dikirim</a:t>
            </a:r>
            <a:r>
              <a:rPr lang="en-US" sz="2400" dirty="0">
                <a:solidFill>
                  <a:schemeClr val="tx1">
                    <a:alpha val="70000"/>
                  </a:schemeClr>
                </a:solidFill>
              </a:rPr>
              <a:t> </a:t>
            </a:r>
            <a:r>
              <a:rPr lang="en-US" sz="2400" dirty="0" err="1">
                <a:solidFill>
                  <a:schemeClr val="tx1">
                    <a:alpha val="70000"/>
                  </a:schemeClr>
                </a:solidFill>
              </a:rPr>
              <a:t>sebelumnya</a:t>
            </a:r>
            <a:r>
              <a:rPr lang="en-US" sz="2400" dirty="0">
                <a:solidFill>
                  <a:schemeClr val="tx1">
                    <a:alpha val="70000"/>
                  </a:schemeClr>
                </a:solidFill>
              </a:rPr>
              <a:t>.</a:t>
            </a:r>
          </a:p>
        </p:txBody>
      </p:sp>
      <p:sp>
        <p:nvSpPr>
          <p:cNvPr id="2" name="Title 1">
            <a:extLst>
              <a:ext uri="{FF2B5EF4-FFF2-40B4-BE49-F238E27FC236}">
                <a16:creationId xmlns:a16="http://schemas.microsoft.com/office/drawing/2014/main" id="{9DFFACDD-D9BF-4D6D-8442-7CD38BAED133}"/>
              </a:ext>
            </a:extLst>
          </p:cNvPr>
          <p:cNvSpPr>
            <a:spLocks noGrp="1"/>
          </p:cNvSpPr>
          <p:nvPr>
            <p:ph type="title"/>
          </p:nvPr>
        </p:nvSpPr>
        <p:spPr>
          <a:xfrm>
            <a:off x="6096000" y="-1"/>
            <a:ext cx="5334000" cy="1524000"/>
          </a:xfrm>
        </p:spPr>
        <p:txBody>
          <a:bodyPr vert="horz" lIns="91440" tIns="45720" rIns="91440" bIns="45720" rtlCol="0" anchor="ctr">
            <a:normAutofit/>
          </a:bodyPr>
          <a:lstStyle/>
          <a:p>
            <a:r>
              <a:rPr lang="en-US" sz="4000" dirty="0"/>
              <a:t>Build</a:t>
            </a:r>
            <a:r>
              <a:rPr lang="en-US" sz="3200" dirty="0"/>
              <a:t> </a:t>
            </a:r>
          </a:p>
        </p:txBody>
      </p:sp>
      <p:pic>
        <p:nvPicPr>
          <p:cNvPr id="6148" name="Picture 4" descr="Github Logo Icon from Font Awesome Pack | Free Download">
            <a:extLst>
              <a:ext uri="{FF2B5EF4-FFF2-40B4-BE49-F238E27FC236}">
                <a16:creationId xmlns:a16="http://schemas.microsoft.com/office/drawing/2014/main" id="{43CF39A5-7080-49F4-97E6-61AB3C30C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01949" y="67163"/>
            <a:ext cx="1498167" cy="1498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393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E9B86C0-FDA1-4FEB-807F-B6CA59CE8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17019" y="0"/>
            <a:ext cx="5578823" cy="6028256"/>
          </a:xfrm>
          <a:custGeom>
            <a:avLst/>
            <a:gdLst>
              <a:gd name="connsiteX0" fmla="*/ 0 w 5578823"/>
              <a:gd name="connsiteY0" fmla="*/ 0 h 6028256"/>
              <a:gd name="connsiteX1" fmla="*/ 3897606 w 5578823"/>
              <a:gd name="connsiteY1" fmla="*/ 0 h 6028256"/>
              <a:gd name="connsiteX2" fmla="*/ 4274232 w 5578823"/>
              <a:gd name="connsiteY2" fmla="*/ 360545 h 6028256"/>
              <a:gd name="connsiteX3" fmla="*/ 4673934 w 5578823"/>
              <a:gd name="connsiteY3" fmla="*/ 738354 h 6028256"/>
              <a:gd name="connsiteX4" fmla="*/ 5421862 w 5578823"/>
              <a:gd name="connsiteY4" fmla="*/ 1773839 h 6028256"/>
              <a:gd name="connsiteX5" fmla="*/ 5469198 w 5578823"/>
              <a:gd name="connsiteY5" fmla="*/ 3329255 h 6028256"/>
              <a:gd name="connsiteX6" fmla="*/ 4741546 w 5578823"/>
              <a:gd name="connsiteY6" fmla="*/ 4877588 h 6028256"/>
              <a:gd name="connsiteX7" fmla="*/ 1325600 w 5578823"/>
              <a:gd name="connsiteY7" fmla="*/ 5980388 h 6028256"/>
              <a:gd name="connsiteX8" fmla="*/ 137593 w 5578823"/>
              <a:gd name="connsiteY8" fmla="*/ 5804042 h 6028256"/>
              <a:gd name="connsiteX9" fmla="*/ 0 w 5578823"/>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1BCC4BBE-5604-45C2-B949-C165D6FEB761}"/>
              </a:ext>
            </a:extLst>
          </p:cNvPr>
          <p:cNvSpPr>
            <a:spLocks noGrp="1"/>
          </p:cNvSpPr>
          <p:nvPr>
            <p:ph idx="1"/>
          </p:nvPr>
        </p:nvSpPr>
        <p:spPr>
          <a:xfrm>
            <a:off x="762000" y="2286000"/>
            <a:ext cx="5334000" cy="3810001"/>
          </a:xfrm>
        </p:spPr>
        <p:txBody>
          <a:bodyPr>
            <a:normAutofit/>
          </a:bodyPr>
          <a:lstStyle/>
          <a:p>
            <a:pPr marL="0" indent="0">
              <a:buNone/>
            </a:pPr>
            <a:r>
              <a:rPr lang="en-US" sz="2400" b="0" i="0">
                <a:effectLst/>
                <a:latin typeface="-apple-system"/>
              </a:rPr>
              <a:t>Langkah selanjutnya adalah melakukan pengujian atau test. Jika ada masalah yang ditemukan pada fase ini, maka masalah tersebut akan dikirim kembali ke tim developer untuk diselesaikan. Pada tahap ini PT. Dalton ingin mengunakan Jenkins sebagai testing tools untuk build dan menguji secara otomatis.</a:t>
            </a:r>
            <a:endParaRPr lang="en-US" sz="2400"/>
          </a:p>
        </p:txBody>
      </p:sp>
      <p:sp>
        <p:nvSpPr>
          <p:cNvPr id="2" name="Title 1">
            <a:extLst>
              <a:ext uri="{FF2B5EF4-FFF2-40B4-BE49-F238E27FC236}">
                <a16:creationId xmlns:a16="http://schemas.microsoft.com/office/drawing/2014/main" id="{9020055C-DC0F-4B05-BA88-F9F489E261A2}"/>
              </a:ext>
            </a:extLst>
          </p:cNvPr>
          <p:cNvSpPr>
            <a:spLocks noGrp="1"/>
          </p:cNvSpPr>
          <p:nvPr>
            <p:ph type="title"/>
          </p:nvPr>
        </p:nvSpPr>
        <p:spPr>
          <a:xfrm>
            <a:off x="762000" y="762000"/>
            <a:ext cx="5334000" cy="1524000"/>
          </a:xfrm>
        </p:spPr>
        <p:txBody>
          <a:bodyPr>
            <a:normAutofit/>
          </a:bodyPr>
          <a:lstStyle/>
          <a:p>
            <a:r>
              <a:rPr lang="en-US" sz="3200"/>
              <a:t>Test </a:t>
            </a:r>
          </a:p>
        </p:txBody>
      </p:sp>
    </p:spTree>
    <p:extLst>
      <p:ext uri="{BB962C8B-B14F-4D97-AF65-F5344CB8AC3E}">
        <p14:creationId xmlns:p14="http://schemas.microsoft.com/office/powerpoint/2010/main" val="68383354"/>
      </p:ext>
    </p:extLst>
  </p:cSld>
  <p:clrMapOvr>
    <a:masterClrMapping/>
  </p:clrMapOvr>
</p:sld>
</file>

<file path=ppt/theme/theme1.xml><?xml version="1.0" encoding="utf-8"?>
<a:theme xmlns:a="http://schemas.openxmlformats.org/drawingml/2006/main" name="PebbleVTI">
  <a:themeElements>
    <a:clrScheme name="AnalogousFromRegularSeedLeftStep">
      <a:dk1>
        <a:srgbClr val="000000"/>
      </a:dk1>
      <a:lt1>
        <a:srgbClr val="FFFFFF"/>
      </a:lt1>
      <a:dk2>
        <a:srgbClr val="311C22"/>
      </a:dk2>
      <a:lt2>
        <a:srgbClr val="F0F0F3"/>
      </a:lt2>
      <a:accent1>
        <a:srgbClr val="A0A641"/>
      </a:accent1>
      <a:accent2>
        <a:srgbClr val="B1873B"/>
      </a:accent2>
      <a:accent3>
        <a:srgbClr val="C3684D"/>
      </a:accent3>
      <a:accent4>
        <a:srgbClr val="B13B51"/>
      </a:accent4>
      <a:accent5>
        <a:srgbClr val="C34D94"/>
      </a:accent5>
      <a:accent6>
        <a:srgbClr val="AF3BB1"/>
      </a:accent6>
      <a:hlink>
        <a:srgbClr val="665FC9"/>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83</TotalTime>
  <Words>1804</Words>
  <Application>Microsoft Office PowerPoint</Application>
  <PresentationFormat>Widescreen</PresentationFormat>
  <Paragraphs>59</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-apple-system</vt:lpstr>
      <vt:lpstr>Arial</vt:lpstr>
      <vt:lpstr>Avenir Next LT Pro</vt:lpstr>
      <vt:lpstr>Avenir Next LT Pro Light</vt:lpstr>
      <vt:lpstr>Sitka Subheading</vt:lpstr>
      <vt:lpstr>PebbleVTI</vt:lpstr>
      <vt:lpstr>DevOps</vt:lpstr>
      <vt:lpstr>DevOps</vt:lpstr>
      <vt:lpstr>Pipeline DevOps</vt:lpstr>
      <vt:lpstr>Gambaran perusahaan:</vt:lpstr>
      <vt:lpstr>PowerPoint Presentation</vt:lpstr>
      <vt:lpstr>Plan</vt:lpstr>
      <vt:lpstr>Code</vt:lpstr>
      <vt:lpstr>Build </vt:lpstr>
      <vt:lpstr>Test </vt:lpstr>
      <vt:lpstr>Release </vt:lpstr>
      <vt:lpstr>Deploy </vt:lpstr>
      <vt:lpstr>Operate </vt:lpstr>
      <vt:lpstr>PowerPoint Presentation</vt:lpstr>
      <vt:lpstr>Monitor </vt:lpstr>
      <vt:lpstr>Tools yang Digunakan DevOps</vt:lpstr>
      <vt:lpstr>Source Code Management</vt:lpstr>
      <vt:lpstr>Container Management tools</vt:lpstr>
      <vt:lpstr>Docker </vt:lpstr>
      <vt:lpstr>PowerPoint Presentation</vt:lpstr>
      <vt:lpstr>Application Performance Monitoring tools</vt:lpstr>
      <vt:lpstr>PowerPoint Presentation</vt:lpstr>
      <vt:lpstr>Build Server</vt:lpstr>
      <vt:lpstr>Configuration Management</vt:lpstr>
      <vt:lpstr>Virtual Infrastructure</vt:lpstr>
      <vt:lpstr>Test Automation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Nicholaus Nicky</dc:creator>
  <cp:lastModifiedBy>Nicholaus Nicky</cp:lastModifiedBy>
  <cp:revision>1</cp:revision>
  <dcterms:created xsi:type="dcterms:W3CDTF">2021-09-20T15:28:52Z</dcterms:created>
  <dcterms:modified xsi:type="dcterms:W3CDTF">2021-09-20T16:52:44Z</dcterms:modified>
</cp:coreProperties>
</file>