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7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9/26/2021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nvm-sh/nvm/v0.38.0/install.s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F7FC1-9C2D-455C-A231-178465D89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5" y="1517904"/>
            <a:ext cx="5008938" cy="279694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Devops</a:t>
            </a:r>
            <a:r>
              <a:rPr lang="en-US" b="1" dirty="0">
                <a:solidFill>
                  <a:srgbClr val="C9D1D9"/>
                </a:solidFill>
                <a:latin typeface="-apple-system"/>
              </a:rPr>
              <a:t>_</a:t>
            </a:r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week2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7F5B-28D7-4430-AE41-7D5108DD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https://github.com/Nicky-Dar/devops_week2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0FCCDE3F-9165-47ED-9F9B-B49E6DE8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3" r="18989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4464-7608-4EDD-85A4-F30E683E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1405-956D-4B43-A73C-D7190F15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868681"/>
            <a:ext cx="9144000" cy="3127248"/>
          </a:xfrm>
        </p:spPr>
        <p:txBody>
          <a:bodyPr/>
          <a:lstStyle/>
          <a:p>
            <a:r>
              <a:rPr lang="en-US" dirty="0"/>
              <a:t>Create and config file named index.js:</a:t>
            </a:r>
          </a:p>
          <a:p>
            <a:r>
              <a:rPr lang="en-US" dirty="0"/>
              <a:t>nano index.js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5D039632-B477-4C38-8FA1-15A5F4F3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1" y="1914525"/>
            <a:ext cx="9344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8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A857-B7E4-4D34-AF18-0FB1D9FC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BE7E-EFF5-46CF-AF6F-29AABD31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868681"/>
            <a:ext cx="9144000" cy="3127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save and overwrite index.js you can enter command </a:t>
            </a:r>
            <a:r>
              <a:rPr lang="en-US" dirty="0" err="1"/>
              <a:t>ctrl+O</a:t>
            </a:r>
            <a:r>
              <a:rPr lang="en-US" dirty="0"/>
              <a:t>.</a:t>
            </a:r>
          </a:p>
          <a:p>
            <a:r>
              <a:rPr lang="en-US" dirty="0"/>
              <a:t>To exit index.js you can enter command </a:t>
            </a:r>
            <a:r>
              <a:rPr lang="en-US" dirty="0" err="1"/>
              <a:t>ctrl+X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index.js is configured. Next index.js can be run with the following command:</a:t>
            </a:r>
          </a:p>
          <a:p>
            <a:r>
              <a:rPr lang="en-US" dirty="0"/>
              <a:t>node index.js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533F-5CEE-4AC6-8A6A-78F94740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7373"/>
            <a:ext cx="6912244" cy="3617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C3183-AB6E-4FCF-A009-E29F0256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44" y="3890617"/>
            <a:ext cx="6591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3DF9-2897-4439-B908-053DD60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&amp;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8B93-6BFF-4B64-A2EB-B6CFCCDF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installation steps, enter the following command:</a:t>
            </a:r>
          </a:p>
          <a:p>
            <a:pPr marL="0" indent="0">
              <a:buNone/>
            </a:pPr>
            <a:r>
              <a:rPr lang="en-US" dirty="0"/>
              <a:t>Perform system updates &amp; upgrade: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D7E73-E221-4888-9E8A-3F083A56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6" y="4117175"/>
            <a:ext cx="5958961" cy="2445842"/>
          </a:xfrm>
          <a:prstGeom prst="rect">
            <a:avLst/>
          </a:prstGeom>
        </p:spPr>
      </p:pic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726D30F-2E29-41E5-8268-DCA900C39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78" y="3609076"/>
            <a:ext cx="4433445" cy="305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EE8DE-0A91-46C0-87A1-9139550DA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31" b="1"/>
          <a:stretch/>
        </p:blipFill>
        <p:spPr>
          <a:xfrm>
            <a:off x="18" y="2649322"/>
            <a:ext cx="6095979" cy="4208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4F819-769F-46AC-B31E-999A38578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" r="30021" b="-1"/>
          <a:stretch/>
        </p:blipFill>
        <p:spPr>
          <a:xfrm>
            <a:off x="6095983" y="2649322"/>
            <a:ext cx="6095999" cy="4208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75C4-DB83-4A5C-AE71-6C6EF4AA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748" y="551515"/>
            <a:ext cx="5012266" cy="1546292"/>
          </a:xfrm>
        </p:spPr>
        <p:txBody>
          <a:bodyPr anchor="t">
            <a:normAutofit/>
          </a:bodyPr>
          <a:lstStyle/>
          <a:p>
            <a:r>
              <a:rPr lang="en-US" dirty="0"/>
              <a:t>Python already exists by default. To check the version</a:t>
            </a:r>
          </a:p>
          <a:p>
            <a:pPr marL="0" indent="0">
              <a:buNone/>
            </a:pPr>
            <a:r>
              <a:rPr lang="en-US" dirty="0"/>
              <a:t>&gt;	python3 -v</a:t>
            </a:r>
          </a:p>
        </p:txBody>
      </p:sp>
    </p:spTree>
    <p:extLst>
      <p:ext uri="{BB962C8B-B14F-4D97-AF65-F5344CB8AC3E}">
        <p14:creationId xmlns:p14="http://schemas.microsoft.com/office/powerpoint/2010/main" val="51998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D064-50AA-416D-AC68-206F3ABD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929898"/>
            <a:ext cx="9144000" cy="5169150"/>
          </a:xfrm>
        </p:spPr>
        <p:txBody>
          <a:bodyPr/>
          <a:lstStyle/>
          <a:p>
            <a:r>
              <a:rPr lang="en-US" dirty="0"/>
              <a:t>Install the python package manager:</a:t>
            </a:r>
          </a:p>
          <a:p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DB62A-8470-4D34-8ED9-DACCAD70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96" y="2000250"/>
            <a:ext cx="93630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0D13-7D41-4F3C-9F8B-C90B0A42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162373"/>
            <a:ext cx="9144000" cy="4936675"/>
          </a:xfrm>
        </p:spPr>
        <p:txBody>
          <a:bodyPr/>
          <a:lstStyle/>
          <a:p>
            <a:r>
              <a:rPr lang="en-US" dirty="0"/>
              <a:t>Install Python framework.</a:t>
            </a:r>
          </a:p>
          <a:p>
            <a:pPr marL="0" indent="0">
              <a:buNone/>
            </a:pPr>
            <a:r>
              <a:rPr lang="en-US" dirty="0"/>
              <a:t>&gt; pip install flask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A0E1F-F41C-4B48-AFAE-DBF01C0E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533650"/>
            <a:ext cx="93440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F144-B8D7-41C3-9679-414F1380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976393"/>
            <a:ext cx="9144000" cy="5122655"/>
          </a:xfrm>
        </p:spPr>
        <p:txBody>
          <a:bodyPr/>
          <a:lstStyle/>
          <a:p>
            <a:r>
              <a:rPr lang="en-US" dirty="0"/>
              <a:t>Create and configure index.py</a:t>
            </a:r>
          </a:p>
          <a:p>
            <a:pPr marL="0" indent="0">
              <a:buNone/>
            </a:pPr>
            <a:r>
              <a:rPr lang="en-US" dirty="0"/>
              <a:t>&gt; nano index.py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4A3CB-3593-4A5C-B8E1-C4ADEE29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943100"/>
            <a:ext cx="92011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1394-B4E5-4B24-ABAA-9497F832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265F-EAB4-4B59-AFE3-DDC06707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007390"/>
            <a:ext cx="9144000" cy="5091658"/>
          </a:xfrm>
        </p:spPr>
        <p:txBody>
          <a:bodyPr/>
          <a:lstStyle/>
          <a:p>
            <a:r>
              <a:rPr lang="en-US" dirty="0"/>
              <a:t>After index.py is configured. Next index.py can be run with the following command</a:t>
            </a:r>
          </a:p>
          <a:p>
            <a:pPr marL="0" indent="0">
              <a:buNone/>
            </a:pPr>
            <a:r>
              <a:rPr lang="en-US" dirty="0"/>
              <a:t>&gt;	python3 index.py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0A6C-8BB5-41D4-883B-F4D00C26F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27316" b="54705"/>
          <a:stretch/>
        </p:blipFill>
        <p:spPr>
          <a:xfrm>
            <a:off x="166080" y="2974776"/>
            <a:ext cx="6265718" cy="2042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14DD2-9901-4912-B72A-B134A88B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84" y="2881740"/>
            <a:ext cx="4009620" cy="31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8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E01-FE87-48B3-93F9-98DFC1C3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Installation &amp;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17E-5B87-47F1-B27F-8D6CEAEB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185060"/>
            <a:ext cx="9144000" cy="3913988"/>
          </a:xfrm>
        </p:spPr>
        <p:txBody>
          <a:bodyPr/>
          <a:lstStyle/>
          <a:p>
            <a:r>
              <a:rPr lang="en-US" dirty="0"/>
              <a:t>Download go package:</a:t>
            </a:r>
          </a:p>
          <a:p>
            <a:pPr marL="0" indent="0">
              <a:buNone/>
            </a:pPr>
            <a:r>
              <a:rPr lang="es-ES" dirty="0" err="1"/>
              <a:t>wget</a:t>
            </a:r>
            <a:r>
              <a:rPr lang="es-ES" dirty="0"/>
              <a:t> -c https://dl.google.com/go/go1.16.5.linux-amd64.tar.gz &amp;&amp; sudo su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2C64FC42-1711-4DFC-BF17-DEA2220D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46" y="3191411"/>
            <a:ext cx="59436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5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6E97-40C5-485D-9706-D85FA59D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9010-153E-491B-8333-3C65F5A5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897971"/>
            <a:ext cx="9144000" cy="4805403"/>
          </a:xfrm>
        </p:spPr>
        <p:txBody>
          <a:bodyPr>
            <a:normAutofit/>
          </a:bodyPr>
          <a:lstStyle/>
          <a:p>
            <a:r>
              <a:rPr lang="en-US" dirty="0"/>
              <a:t>extract and copy data</a:t>
            </a:r>
          </a:p>
          <a:p>
            <a:pPr marL="0" indent="0">
              <a:buNone/>
            </a:pPr>
            <a:r>
              <a:rPr lang="en-US" dirty="0"/>
              <a:t>&gt;	rm -rf /</a:t>
            </a:r>
            <a:r>
              <a:rPr lang="en-US" dirty="0" err="1"/>
              <a:t>usr</a:t>
            </a:r>
            <a:r>
              <a:rPr lang="en-US" dirty="0"/>
              <a:t>/local/go &amp;&amp; tar -C /</a:t>
            </a:r>
            <a:r>
              <a:rPr lang="en-US" dirty="0" err="1"/>
              <a:t>usr</a:t>
            </a:r>
            <a:r>
              <a:rPr lang="en-US" dirty="0"/>
              <a:t>/local -</a:t>
            </a:r>
            <a:r>
              <a:rPr lang="en-US" dirty="0" err="1"/>
              <a:t>xfz</a:t>
            </a:r>
            <a:r>
              <a:rPr lang="en-US" dirty="0"/>
              <a:t> go1.16.5.linux-amd64.tar.gz &amp;&amp; exit</a:t>
            </a:r>
          </a:p>
          <a:p>
            <a:r>
              <a:rPr lang="en-US" dirty="0"/>
              <a:t>Enter path go in 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	export PATH=$PATH:/</a:t>
            </a:r>
            <a:r>
              <a:rPr lang="en-US" dirty="0" err="1"/>
              <a:t>usr</a:t>
            </a:r>
            <a:r>
              <a:rPr lang="en-US" dirty="0"/>
              <a:t>/local/go/bin  </a:t>
            </a:r>
          </a:p>
          <a:p>
            <a:r>
              <a:rPr lang="en-US" dirty="0"/>
              <a:t>Installation verification:</a:t>
            </a:r>
          </a:p>
          <a:p>
            <a:pPr marL="0" indent="0">
              <a:buNone/>
            </a:pPr>
            <a:r>
              <a:rPr lang="en-US" dirty="0"/>
              <a:t>&gt;	go version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E3D9CD-E280-4614-86CB-D3A6513B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Enter path go in bashrc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export PATH=$PATH:/usr/local/go/bin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2D7601-BA42-411A-AF7D-3D253A4F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Installation verification: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go version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41" name="Picture 5" descr="image">
            <a:extLst>
              <a:ext uri="{FF2B5EF4-FFF2-40B4-BE49-F238E27FC236}">
                <a16:creationId xmlns:a16="http://schemas.microsoft.com/office/drawing/2014/main" id="{91B3467B-E2E8-452C-87E8-49B798280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5"/>
          <a:stretch/>
        </p:blipFill>
        <p:spPr bwMode="auto">
          <a:xfrm>
            <a:off x="1517904" y="4494879"/>
            <a:ext cx="9584264" cy="196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3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DDD5-150C-4C15-938C-26B3F462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Install ubuntu with WSL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5672-60CF-433E-8DC5-B729FF7B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Enabling WSL in Windows 10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Before you can install Ubuntu on WSL, WSL has to be enabled in one of the following ways: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-apple-system"/>
              </a:rPr>
              <a:t>Using the GUI for enabling Windows features 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Open the Start Menu and search Turn Windows features on or off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Select Windows Subsystem for Linux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Click OK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Restart your computer when prompted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1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2BD7-C544-42D5-8588-F9243F1A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286359"/>
            <a:ext cx="9144000" cy="4812689"/>
          </a:xfrm>
        </p:spPr>
        <p:txBody>
          <a:bodyPr/>
          <a:lstStyle/>
          <a:p>
            <a:r>
              <a:rPr lang="en-US" dirty="0"/>
              <a:t>Create and configure </a:t>
            </a:r>
            <a:r>
              <a:rPr lang="en-US" dirty="0" err="1"/>
              <a:t>index.go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	nano </a:t>
            </a:r>
            <a:r>
              <a:rPr lang="en-US" dirty="0" err="1"/>
              <a:t>index.go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224E4-EE2D-4433-BDB8-B7051FC9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414587"/>
            <a:ext cx="93154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CE8B-573A-4CC1-A6F7-0A3BE234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038386"/>
            <a:ext cx="9144000" cy="50606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 </a:t>
            </a:r>
            <a:r>
              <a:rPr lang="en-US" dirty="0" err="1"/>
              <a:t>golang</a:t>
            </a:r>
            <a:r>
              <a:rPr lang="en-US" dirty="0"/>
              <a:t> application: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	go run </a:t>
            </a:r>
            <a:r>
              <a:rPr lang="en-US" dirty="0" err="1"/>
              <a:t>index.go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	go build </a:t>
            </a:r>
            <a:r>
              <a:rPr lang="en-US" dirty="0" err="1"/>
              <a:t>index.go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run the already built app: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	./</a:t>
            </a:r>
            <a:r>
              <a:rPr lang="en-US" dirty="0" err="1"/>
              <a:t>index.go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1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6830A4A0-D674-4DCF-91EC-CAF7DA1C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7" y="788073"/>
            <a:ext cx="10633837" cy="58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7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22B9-6065-4F5B-9359-3DD43546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B280-2C67-40D4-A0D5-AD536510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Systemd</a:t>
            </a:r>
            <a:r>
              <a:rPr lang="en-US" dirty="0"/>
              <a:t> is a service manager and </a:t>
            </a:r>
            <a:r>
              <a:rPr lang="en-US" dirty="0" err="1"/>
              <a:t>init</a:t>
            </a:r>
            <a:r>
              <a:rPr lang="en-US" dirty="0"/>
              <a:t> software package specially designed for Linux. </a:t>
            </a:r>
            <a:r>
              <a:rPr lang="en-US" dirty="0" err="1"/>
              <a:t>systemd</a:t>
            </a:r>
            <a:r>
              <a:rPr lang="en-US" dirty="0"/>
              <a:t> is compatible with the traditional </a:t>
            </a:r>
            <a:r>
              <a:rPr lang="en-US" dirty="0" err="1"/>
              <a:t>sysvinit</a:t>
            </a:r>
            <a:r>
              <a:rPr lang="en-US" dirty="0"/>
              <a:t> and BSD 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scripts, but the software is intended to replace the old traditional </a:t>
            </a:r>
            <a:r>
              <a:rPr lang="en-US" dirty="0" err="1"/>
              <a:t>init</a:t>
            </a:r>
            <a:r>
              <a:rPr lang="en-US" dirty="0"/>
              <a:t> way of running Linux. For example: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ngix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8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5871-A46C-43C9-8B2A-7AC074D2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9E4E-24F4-4BED-9F22-FF005236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38CAE-C387-458F-A341-3A440970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66" y="758952"/>
            <a:ext cx="9959268" cy="56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4D82-74D6-4384-99C9-998525D9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&amp;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C835-D616-4377-8A22-828DD953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(RAM) Random Access Memory is temporary storage for running applications. On the Linux operating system, there is a Swap in addition to a temporary memory reserve if the main memory is full.</a:t>
            </a:r>
          </a:p>
          <a:p>
            <a:endParaRPr lang="en-US" dirty="0"/>
          </a:p>
          <a:p>
            <a:r>
              <a:rPr lang="en-US" dirty="0"/>
              <a:t>To check memory usage, run the following command:</a:t>
            </a:r>
          </a:p>
          <a:p>
            <a:pPr marL="0" indent="0">
              <a:buNone/>
            </a:pPr>
            <a:r>
              <a:rPr lang="en-US" dirty="0"/>
              <a:t>&gt;	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htop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	</a:t>
            </a:r>
            <a:r>
              <a:rPr lang="en-US" dirty="0" err="1"/>
              <a:t>htop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8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D115-08AD-4A74-9D37-E970EA39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DAA9-E832-4C3B-9599-00911B75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690434"/>
            <a:ext cx="9144000" cy="24086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 descr="image">
            <a:extLst>
              <a:ext uri="{FF2B5EF4-FFF2-40B4-BE49-F238E27FC236}">
                <a16:creationId xmlns:a16="http://schemas.microsoft.com/office/drawing/2014/main" id="{92207821-1CFC-4A0E-8AAA-419095428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37"/>
          <a:stretch/>
        </p:blipFill>
        <p:spPr bwMode="auto">
          <a:xfrm>
            <a:off x="776111" y="915157"/>
            <a:ext cx="10650330" cy="240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703DE4-98D5-449A-99E1-22688B91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76" y="3472098"/>
            <a:ext cx="5943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9864-CB1B-4376-A31D-F8D2FA89F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858" y="1193374"/>
            <a:ext cx="8989502" cy="49056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Install your Linux distribution of choice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Open the Microsoft Store and select your favorite Linux distribution.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Install your Linux distribution.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Starting Ubuntu on WSL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next after installation we can check for updates:</a:t>
            </a:r>
          </a:p>
          <a:p>
            <a:r>
              <a:rPr lang="en-US" b="0" i="0" dirty="0" err="1">
                <a:solidFill>
                  <a:srgbClr val="002060"/>
                </a:solidFill>
                <a:effectLst/>
                <a:latin typeface="-apple-system"/>
              </a:rPr>
              <a:t>sudo</a:t>
            </a: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 apt update</a:t>
            </a:r>
          </a:p>
          <a:p>
            <a:endParaRPr lang="en-US" b="0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A66841-9E03-4E63-A56B-282257A6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-apple-system"/>
              </a:rPr>
              <a:t>next after installation we can check for updates: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sudo apt update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image">
            <a:extLst>
              <a:ext uri="{FF2B5EF4-FFF2-40B4-BE49-F238E27FC236}">
                <a16:creationId xmlns:a16="http://schemas.microsoft.com/office/drawing/2014/main" id="{ACC45714-1883-4D49-89D9-79BB5777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63" y="4278988"/>
            <a:ext cx="5977179" cy="31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4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66B5-861B-4CD6-B892-6D7AE8CA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DCE1-618D-40F7-B200-AD9986D3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952" y="1096505"/>
            <a:ext cx="9144000" cy="3127248"/>
          </a:xfrm>
        </p:spPr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upgrade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4FD1FAC-C448-427C-8745-74751BDD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06" y="1747253"/>
            <a:ext cx="93535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3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661F-6302-41EF-9D92-3FECDB3D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Node.js Installation &amp; Config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6119-9D0E-4115-9E0C-7DB802B6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Open your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</a:rPr>
              <a:t>To install node.js use the following command:</a:t>
            </a:r>
          </a:p>
          <a:p>
            <a:r>
              <a:rPr lang="en-US" b="0" i="0" dirty="0">
                <a:solidFill>
                  <a:srgbClr val="8B949E"/>
                </a:solidFill>
                <a:effectLst/>
                <a:latin typeface="-apple-system"/>
              </a:rPr>
              <a:t>curl -o- 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https://raw.githubusercontent.com/nvm-sh/nvm/v0.38.0/install.sh</a:t>
            </a:r>
            <a:r>
              <a:rPr lang="en-US" b="0" i="0" dirty="0">
                <a:solidFill>
                  <a:srgbClr val="8B949E"/>
                </a:solidFill>
                <a:effectLst/>
                <a:latin typeface="-apple-system"/>
              </a:rPr>
              <a:t> | bash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0250DBC-3923-4815-866A-291B61378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66" y="981075"/>
            <a:ext cx="93630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0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B18-8B01-47CD-B485-186F4E3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942E-D005-4DB1-8822-660F1A38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045029"/>
            <a:ext cx="9144000" cy="5054019"/>
          </a:xfrm>
        </p:spPr>
        <p:txBody>
          <a:bodyPr/>
          <a:lstStyle/>
          <a:p>
            <a:r>
              <a:rPr lang="en-US" dirty="0"/>
              <a:t>Install NVM version 13</a:t>
            </a:r>
          </a:p>
          <a:p>
            <a:r>
              <a:rPr lang="en-US" dirty="0"/>
              <a:t>Use the </a:t>
            </a:r>
            <a:r>
              <a:rPr lang="en-US" dirty="0" err="1"/>
              <a:t>nvm</a:t>
            </a:r>
            <a:r>
              <a:rPr lang="en-US" dirty="0"/>
              <a:t> version 13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E4A459-EBEC-4C88-B3C0-EBE91D4A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0" y="2064249"/>
            <a:ext cx="7424299" cy="386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25CBB-0ACB-48C5-9E45-9059A183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249" y="2064248"/>
            <a:ext cx="5879108" cy="38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9F19-668E-4687-A237-4EB09B49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9D04-B5C3-44CC-9D23-C9FEB626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715488"/>
            <a:ext cx="9144000" cy="3127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verify it by checking the installed version using the following command:</a:t>
            </a:r>
          </a:p>
          <a:p>
            <a:r>
              <a:rPr lang="en-US" dirty="0"/>
              <a:t>node –v</a:t>
            </a:r>
          </a:p>
          <a:p>
            <a:r>
              <a:rPr lang="en-US" b="0" i="0" dirty="0" err="1">
                <a:solidFill>
                  <a:srgbClr val="8B949E"/>
                </a:solidFill>
                <a:effectLst/>
                <a:latin typeface="-apple-system"/>
              </a:rPr>
              <a:t>npm</a:t>
            </a:r>
            <a:r>
              <a:rPr lang="en-US" b="0" i="0" dirty="0">
                <a:solidFill>
                  <a:srgbClr val="8B949E"/>
                </a:solidFill>
                <a:effectLst/>
                <a:latin typeface="-apple-system"/>
              </a:rPr>
              <a:t> -v</a:t>
            </a:r>
            <a:endParaRPr lang="en-US" dirty="0"/>
          </a:p>
        </p:txBody>
      </p:sp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4EE1ECBE-1BCC-46A4-9D75-C9CA4BA8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96" y="2862072"/>
            <a:ext cx="93440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0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8301-5243-4255-8C6D-C2D8F015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038386"/>
            <a:ext cx="9144000" cy="5060662"/>
          </a:xfrm>
        </p:spPr>
        <p:txBody>
          <a:bodyPr/>
          <a:lstStyle/>
          <a:p>
            <a:r>
              <a:rPr lang="en-US" dirty="0"/>
              <a:t>To collect all node.js files we can create a folder named </a:t>
            </a:r>
            <a:r>
              <a:rPr lang="en-US" dirty="0" err="1"/>
              <a:t>myapp-nodejs</a:t>
            </a:r>
            <a:r>
              <a:rPr lang="en-US" dirty="0"/>
              <a:t>. Go to the directory.</a:t>
            </a:r>
          </a:p>
          <a:p>
            <a:pPr marL="0" indent="0">
              <a:buNone/>
            </a:pPr>
            <a:r>
              <a:rPr lang="en-US" dirty="0"/>
              <a:t>&gt;	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myapp-nodejs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	cd </a:t>
            </a:r>
            <a:r>
              <a:rPr lang="en-US" dirty="0" err="1"/>
              <a:t>myapp-nodejs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.json package file.</a:t>
            </a:r>
          </a:p>
          <a:p>
            <a:pPr marL="0" indent="0">
              <a:buNone/>
            </a:pPr>
            <a:r>
              <a:rPr lang="en-US" dirty="0"/>
              <a:t>&gt;	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96743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4FF1-55B2-4763-8E69-DFE3D474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8C5B-377C-4BE0-9E38-70D56613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 startAt="8"/>
            </a:pPr>
            <a: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  <a:t>Install the node.js framework. There are several node.js open source frameworks such as Express.js, Socket.io, Meteor.JS, Koa.js, and Sail.js. In here we use express.js package</a:t>
            </a:r>
          </a:p>
          <a:p>
            <a:r>
              <a:rPr lang="en-US" dirty="0" err="1">
                <a:solidFill>
                  <a:srgbClr val="002060"/>
                </a:solidFill>
              </a:rPr>
              <a:t>npm</a:t>
            </a:r>
            <a:r>
              <a:rPr lang="en-US" dirty="0">
                <a:solidFill>
                  <a:srgbClr val="002060"/>
                </a:solidFill>
              </a:rPr>
              <a:t> install express --save</a:t>
            </a:r>
          </a:p>
        </p:txBody>
      </p:sp>
      <p:pic>
        <p:nvPicPr>
          <p:cNvPr id="7172" name="Picture 4" descr="image">
            <a:extLst>
              <a:ext uri="{FF2B5EF4-FFF2-40B4-BE49-F238E27FC236}">
                <a16:creationId xmlns:a16="http://schemas.microsoft.com/office/drawing/2014/main" id="{4D4D9B56-0DE4-426E-8AA4-11B2F5E1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4908120"/>
            <a:ext cx="93535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5556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714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-apple-system</vt:lpstr>
      <vt:lpstr>Arial</vt:lpstr>
      <vt:lpstr>Avenir Next LT Pro</vt:lpstr>
      <vt:lpstr>PrismaticVTI</vt:lpstr>
      <vt:lpstr>Devops_week2 </vt:lpstr>
      <vt:lpstr>Install ubuntu with WSL</vt:lpstr>
      <vt:lpstr>PowerPoint Presentation</vt:lpstr>
      <vt:lpstr>PowerPoint Presentation</vt:lpstr>
      <vt:lpstr>Node.js Installation &amp; 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Installation &amp; 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Golang Installation &amp; Config</vt:lpstr>
      <vt:lpstr>PowerPoint Presentation</vt:lpstr>
      <vt:lpstr>PowerPoint Presentation</vt:lpstr>
      <vt:lpstr>PowerPoint Presentation</vt:lpstr>
      <vt:lpstr>PowerPoint Presentation</vt:lpstr>
      <vt:lpstr>Service Management</vt:lpstr>
      <vt:lpstr>PowerPoint Presentation</vt:lpstr>
      <vt:lpstr>Memory &amp; Storage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Devops_week2 </dc:title>
  <dc:creator>Nicholaus Nicky</dc:creator>
  <cp:lastModifiedBy>Nicholaus Nicky</cp:lastModifiedBy>
  <cp:revision>1</cp:revision>
  <dcterms:created xsi:type="dcterms:W3CDTF">2021-09-26T15:35:32Z</dcterms:created>
  <dcterms:modified xsi:type="dcterms:W3CDTF">2021-09-26T17:51:06Z</dcterms:modified>
</cp:coreProperties>
</file>