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7FC3-A4DA-4DEB-B09D-07AAEC6BA8D3}" type="datetimeFigureOut">
              <a:rPr lang="nl-BE" smtClean="0"/>
              <a:t>26/08/2018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D805-C419-4D06-9C66-BE5644317B4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47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7FC3-A4DA-4DEB-B09D-07AAEC6BA8D3}" type="datetimeFigureOut">
              <a:rPr lang="nl-BE" smtClean="0"/>
              <a:t>26/08/2018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D805-C419-4D06-9C66-BE5644317B4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5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7FC3-A4DA-4DEB-B09D-07AAEC6BA8D3}" type="datetimeFigureOut">
              <a:rPr lang="nl-BE" smtClean="0"/>
              <a:t>26/08/2018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D805-C419-4D06-9C66-BE5644317B4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959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7FC3-A4DA-4DEB-B09D-07AAEC6BA8D3}" type="datetimeFigureOut">
              <a:rPr lang="nl-BE" smtClean="0"/>
              <a:t>26/08/2018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D805-C419-4D06-9C66-BE5644317B4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547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7FC3-A4DA-4DEB-B09D-07AAEC6BA8D3}" type="datetimeFigureOut">
              <a:rPr lang="nl-BE" smtClean="0"/>
              <a:t>26/08/2018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D805-C419-4D06-9C66-BE5644317B4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43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7FC3-A4DA-4DEB-B09D-07AAEC6BA8D3}" type="datetimeFigureOut">
              <a:rPr lang="nl-BE" smtClean="0"/>
              <a:t>26/08/2018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D805-C419-4D06-9C66-BE5644317B4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973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7FC3-A4DA-4DEB-B09D-07AAEC6BA8D3}" type="datetimeFigureOut">
              <a:rPr lang="nl-BE" smtClean="0"/>
              <a:t>26/08/2018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D805-C419-4D06-9C66-BE5644317B4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847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7FC3-A4DA-4DEB-B09D-07AAEC6BA8D3}" type="datetimeFigureOut">
              <a:rPr lang="nl-BE" smtClean="0"/>
              <a:t>26/08/2018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D805-C419-4D06-9C66-BE5644317B4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951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7FC3-A4DA-4DEB-B09D-07AAEC6BA8D3}" type="datetimeFigureOut">
              <a:rPr lang="nl-BE" smtClean="0"/>
              <a:t>26/08/2018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D805-C419-4D06-9C66-BE5644317B4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565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7FC3-A4DA-4DEB-B09D-07AAEC6BA8D3}" type="datetimeFigureOut">
              <a:rPr lang="nl-BE" smtClean="0"/>
              <a:t>26/08/2018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D805-C419-4D06-9C66-BE5644317B4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646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7FC3-A4DA-4DEB-B09D-07AAEC6BA8D3}" type="datetimeFigureOut">
              <a:rPr lang="nl-BE" smtClean="0"/>
              <a:t>26/08/2018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D805-C419-4D06-9C66-BE5644317B4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060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7FC3-A4DA-4DEB-B09D-07AAEC6BA8D3}" type="datetimeFigureOut">
              <a:rPr lang="nl-BE" smtClean="0"/>
              <a:t>26/08/2018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ED805-C419-4D06-9C66-BE5644317B4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49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8" t="50753"/>
          <a:stretch/>
        </p:blipFill>
        <p:spPr>
          <a:xfrm>
            <a:off x="9459995" y="180000"/>
            <a:ext cx="720000" cy="720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8" t="50753"/>
          <a:stretch/>
        </p:blipFill>
        <p:spPr>
          <a:xfrm>
            <a:off x="3923450" y="180000"/>
            <a:ext cx="720000" cy="720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8" t="50753"/>
          <a:stretch/>
        </p:blipFill>
        <p:spPr>
          <a:xfrm>
            <a:off x="3019640" y="180000"/>
            <a:ext cx="720000" cy="720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8" t="50753"/>
          <a:stretch/>
        </p:blipFill>
        <p:spPr>
          <a:xfrm>
            <a:off x="8488814" y="180000"/>
            <a:ext cx="720000" cy="72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8" t="50753"/>
          <a:stretch/>
        </p:blipFill>
        <p:spPr>
          <a:xfrm>
            <a:off x="7473172" y="180000"/>
            <a:ext cx="720000" cy="720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8" t="50753"/>
          <a:stretch/>
        </p:blipFill>
        <p:spPr>
          <a:xfrm>
            <a:off x="6550195" y="180000"/>
            <a:ext cx="720000" cy="72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33007" y="4357800"/>
            <a:ext cx="1800000" cy="1800000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3000">
                <a:schemeClr val="accent5">
                  <a:lumMod val="60000"/>
                  <a:lumOff val="40000"/>
                </a:schemeClr>
              </a:gs>
              <a:gs pos="5000">
                <a:schemeClr val="accent1">
                  <a:lumMod val="50000"/>
                </a:schemeClr>
              </a:gs>
            </a:gsLst>
          </a:gra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/>
          <p:cNvSpPr/>
          <p:nvPr/>
        </p:nvSpPr>
        <p:spPr>
          <a:xfrm>
            <a:off x="4667007" y="4591800"/>
            <a:ext cx="1404000" cy="1404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82" y="1537855"/>
            <a:ext cx="1800000" cy="18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Oval 4"/>
          <p:cNvSpPr/>
          <p:nvPr/>
        </p:nvSpPr>
        <p:spPr>
          <a:xfrm>
            <a:off x="4730007" y="4717800"/>
            <a:ext cx="1080000" cy="1080000"/>
          </a:xfrm>
          <a:prstGeom prst="ellipse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softEdge rad="3175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773381" y="1537855"/>
            <a:ext cx="1800000" cy="1800000"/>
            <a:chOff x="1773381" y="1537855"/>
            <a:chExt cx="1800000" cy="1800000"/>
          </a:xfrm>
        </p:grpSpPr>
        <p:sp>
          <p:nvSpPr>
            <p:cNvPr id="4" name="Rectangle 3"/>
            <p:cNvSpPr/>
            <p:nvPr/>
          </p:nvSpPr>
          <p:spPr>
            <a:xfrm>
              <a:off x="1773381" y="1537855"/>
              <a:ext cx="1800000" cy="1800000"/>
            </a:xfrm>
            <a:prstGeom prst="rect">
              <a:avLst/>
            </a:prstGeom>
            <a:gradFill flip="none" rotWithShape="1">
              <a:gsLst>
                <a:gs pos="81463">
                  <a:schemeClr val="accent5">
                    <a:lumMod val="20000"/>
                    <a:lumOff val="80000"/>
                  </a:schemeClr>
                </a:gs>
                <a:gs pos="0">
                  <a:schemeClr val="bg1">
                    <a:lumMod val="50000"/>
                  </a:schemeClr>
                </a:gs>
                <a:gs pos="7000">
                  <a:schemeClr val="accent3">
                    <a:lumMod val="50000"/>
                  </a:schemeClr>
                </a:gs>
                <a:gs pos="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2133381" y="1897855"/>
              <a:ext cx="1080000" cy="1080000"/>
            </a:xfrm>
            <a:prstGeom prst="ellipse">
              <a:avLst/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31000">
                  <a:schemeClr val="tx1">
                    <a:lumMod val="95000"/>
                    <a:lumOff val="5000"/>
                  </a:schemeClr>
                </a:gs>
                <a:gs pos="76000">
                  <a:schemeClr val="bg2">
                    <a:lumMod val="25000"/>
                  </a:schemeClr>
                </a:gs>
              </a:gsLst>
            </a:gra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9" name="Rectangle 8"/>
          <p:cNvSpPr/>
          <p:nvPr/>
        </p:nvSpPr>
        <p:spPr>
          <a:xfrm>
            <a:off x="8488814" y="1416163"/>
            <a:ext cx="1800000" cy="1800000"/>
          </a:xfrm>
          <a:prstGeom prst="rect">
            <a:avLst/>
          </a:prstGeom>
          <a:gradFill flip="none" rotWithShape="1">
            <a:gsLst>
              <a:gs pos="85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7928375" y="4175903"/>
            <a:ext cx="1800000" cy="1800000"/>
          </a:xfrm>
          <a:prstGeom prst="rect">
            <a:avLst/>
          </a:prstGeom>
          <a:gradFill>
            <a:gsLst>
              <a:gs pos="0">
                <a:schemeClr val="accent5">
                  <a:satMod val="105000"/>
                  <a:tint val="67000"/>
                  <a:lumMod val="21000"/>
                  <a:lumOff val="79000"/>
                  <a:alpha val="37000"/>
                </a:schemeClr>
              </a:gs>
              <a:gs pos="3000">
                <a:schemeClr val="accent5">
                  <a:lumMod val="60000"/>
                  <a:lumOff val="40000"/>
                </a:schemeClr>
              </a:gs>
              <a:gs pos="5000">
                <a:schemeClr val="accent1">
                  <a:lumMod val="50000"/>
                </a:schemeClr>
              </a:gs>
            </a:gsLst>
          </a:gradFill>
          <a:ln/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26512" r="88961" b="66994"/>
          <a:stretch/>
        </p:blipFill>
        <p:spPr>
          <a:xfrm>
            <a:off x="6338790" y="1526345"/>
            <a:ext cx="1823016" cy="18230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8" t="50753"/>
          <a:stretch/>
        </p:blipFill>
        <p:spPr>
          <a:xfrm>
            <a:off x="5644389" y="180000"/>
            <a:ext cx="720000" cy="7200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524000" y="4709335"/>
            <a:ext cx="1843053" cy="1821422"/>
            <a:chOff x="1519136" y="4335152"/>
            <a:chExt cx="1843053" cy="182142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38" t="50753" r="37673" b="-318"/>
            <a:stretch/>
          </p:blipFill>
          <p:spPr>
            <a:xfrm>
              <a:off x="1519136" y="4335155"/>
              <a:ext cx="394982" cy="182141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38" t="50753" r="36161" b="-318"/>
            <a:stretch/>
          </p:blipFill>
          <p:spPr>
            <a:xfrm>
              <a:off x="2636368" y="4335153"/>
              <a:ext cx="515552" cy="182141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38" t="50753" r="38390" b="-318"/>
            <a:stretch/>
          </p:blipFill>
          <p:spPr>
            <a:xfrm>
              <a:off x="2304236" y="4335154"/>
              <a:ext cx="390118" cy="18214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38" t="50753" r="37717" b="-318"/>
            <a:stretch/>
          </p:blipFill>
          <p:spPr>
            <a:xfrm>
              <a:off x="1914118" y="4335155"/>
              <a:ext cx="390118" cy="182141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38" t="50753" r="36161" b="-318"/>
            <a:stretch/>
          </p:blipFill>
          <p:spPr>
            <a:xfrm>
              <a:off x="2846637" y="4335152"/>
              <a:ext cx="515552" cy="1815031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609" y="2784600"/>
            <a:ext cx="1838325" cy="1828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1" y="231027"/>
            <a:ext cx="540000" cy="54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995" y="288000"/>
            <a:ext cx="540000" cy="54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814" y="288000"/>
            <a:ext cx="540000" cy="540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837" y="288000"/>
            <a:ext cx="540000" cy="54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95" y="288000"/>
            <a:ext cx="540000" cy="54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07" y="288000"/>
            <a:ext cx="540000" cy="54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450" y="288000"/>
            <a:ext cx="540000" cy="54000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5962064" y="4310544"/>
            <a:ext cx="1042390" cy="102111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8" t="50753"/>
          <a:stretch/>
        </p:blipFill>
        <p:spPr>
          <a:xfrm>
            <a:off x="4730006" y="180000"/>
            <a:ext cx="720000" cy="72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06" y="28800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9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Dauchy Nicky</dc:creator>
  <cp:lastModifiedBy>Dauchy Nicky</cp:lastModifiedBy>
  <cp:revision>8</cp:revision>
  <dcterms:created xsi:type="dcterms:W3CDTF">2018-08-26T17:19:34Z</dcterms:created>
  <dcterms:modified xsi:type="dcterms:W3CDTF">2018-08-26T19:41:04Z</dcterms:modified>
</cp:coreProperties>
</file>