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9F9B-E50F-45D3-B076-1AF74FA16AC8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5868-963A-469C-B85A-8518857D3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0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9F9B-E50F-45D3-B076-1AF74FA16AC8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5868-963A-469C-B85A-8518857D3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9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9F9B-E50F-45D3-B076-1AF74FA16AC8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5868-963A-469C-B85A-8518857D3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8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9F9B-E50F-45D3-B076-1AF74FA16AC8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5868-963A-469C-B85A-8518857D3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8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9F9B-E50F-45D3-B076-1AF74FA16AC8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5868-963A-469C-B85A-8518857D3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9F9B-E50F-45D3-B076-1AF74FA16AC8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5868-963A-469C-B85A-8518857D3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1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9F9B-E50F-45D3-B076-1AF74FA16AC8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5868-963A-469C-B85A-8518857D3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0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9F9B-E50F-45D3-B076-1AF74FA16AC8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5868-963A-469C-B85A-8518857D3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3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9F9B-E50F-45D3-B076-1AF74FA16AC8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5868-963A-469C-B85A-8518857D3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6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9F9B-E50F-45D3-B076-1AF74FA16AC8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5868-963A-469C-B85A-8518857D3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8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9F9B-E50F-45D3-B076-1AF74FA16AC8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5868-963A-469C-B85A-8518857D3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9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69F9B-E50F-45D3-B076-1AF74FA16AC8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25868-963A-469C-B85A-8518857D3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94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</a:rPr>
              <a:t>ENCRYPTION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rgbClr val="7030A0"/>
                </a:solidFill>
              </a:rPr>
              <a:t>BITMAPS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Nicky </a:t>
            </a:r>
            <a:r>
              <a:rPr lang="en-US" dirty="0" err="1" smtClean="0">
                <a:solidFill>
                  <a:srgbClr val="FF0000"/>
                </a:solidFill>
              </a:rPr>
              <a:t>Nocerino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21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Encryption is hard!!!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Encrypted data is secure, but easy to spot.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572" y="1690688"/>
            <a:ext cx="2724509" cy="18049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280" y="4312218"/>
            <a:ext cx="3769520" cy="229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0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583" y="3478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BITCRYPTION!</a:t>
            </a:r>
            <a:endParaRPr lang="en-US" sz="8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450" y="1742446"/>
            <a:ext cx="6029865" cy="452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71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./bitcrypt.exe message.txt 100 12 63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./bitdecrypt.exe bitcrypted.bmp 100 12 63 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0401" y="1456293"/>
            <a:ext cx="198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Length of message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Up Arrow 4"/>
          <p:cNvSpPr/>
          <p:nvPr/>
        </p:nvSpPr>
        <p:spPr>
          <a:xfrm rot="10800000">
            <a:off x="5124090" y="1428899"/>
            <a:ext cx="258793" cy="39672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15796" y="1456293"/>
            <a:ext cx="112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FF00"/>
                </a:solidFill>
              </a:rPr>
              <a:t>3 part key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5570076" y="1587260"/>
            <a:ext cx="45719" cy="776834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H="1">
            <a:off x="6691507" y="1587260"/>
            <a:ext cx="45719" cy="776833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2980263"/>
            <a:ext cx="1736784" cy="1302588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3663351" y="2295691"/>
            <a:ext cx="810883" cy="6211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3663350" y="4298254"/>
            <a:ext cx="810883" cy="6211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096000" y="2364093"/>
            <a:ext cx="365760" cy="2244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11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068" y="22715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LIVE DEMO!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98813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look like encrypted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Even if you know there is hidden data,  its still difficult to crack</a:t>
            </a:r>
          </a:p>
          <a:p>
            <a:pPr lvl="1"/>
            <a:r>
              <a:rPr lang="en-US" dirty="0" smtClean="0"/>
              <a:t>999^3 possible combinations of keys</a:t>
            </a:r>
          </a:p>
          <a:p>
            <a:r>
              <a:rPr lang="en-US" dirty="0" smtClean="0"/>
              <a:t>Easy to make, you can make your own!</a:t>
            </a:r>
          </a:p>
          <a:p>
            <a:pPr lvl="2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31" y="2472546"/>
            <a:ext cx="1839224" cy="1839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267" y="2463920"/>
            <a:ext cx="2466975" cy="1847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245" y="2513971"/>
            <a:ext cx="2397064" cy="179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5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 of junk data</a:t>
            </a:r>
          </a:p>
          <a:p>
            <a:r>
              <a:rPr lang="en-US" dirty="0" smtClean="0"/>
              <a:t>Not as strong as other encryption methods </a:t>
            </a:r>
          </a:p>
          <a:p>
            <a:r>
              <a:rPr lang="en-US" dirty="0" smtClean="0"/>
              <a:t>The more data you have</a:t>
            </a:r>
          </a:p>
          <a:p>
            <a:pPr lvl="1"/>
            <a:r>
              <a:rPr lang="en-US" dirty="0" smtClean="0"/>
              <a:t> the worse your cover picture looks</a:t>
            </a:r>
          </a:p>
          <a:p>
            <a:pPr lvl="1"/>
            <a:r>
              <a:rPr lang="en-US" dirty="0" smtClean="0"/>
              <a:t>The longer it takes</a:t>
            </a:r>
          </a:p>
          <a:p>
            <a:r>
              <a:rPr lang="en-US" dirty="0" smtClean="0"/>
              <a:t>Only works up through the extended </a:t>
            </a:r>
            <a:r>
              <a:rPr lang="en-US" dirty="0" err="1"/>
              <a:t>A</a:t>
            </a:r>
            <a:r>
              <a:rPr lang="en-US" dirty="0" err="1" smtClean="0"/>
              <a:t>scii</a:t>
            </a:r>
            <a:r>
              <a:rPr lang="en-US" dirty="0" smtClean="0"/>
              <a:t> table</a:t>
            </a:r>
          </a:p>
          <a:p>
            <a:r>
              <a:rPr lang="en-US" dirty="0" smtClean="0"/>
              <a:t>Can never be popular</a:t>
            </a:r>
          </a:p>
        </p:txBody>
      </p:sp>
    </p:spTree>
    <p:extLst>
      <p:ext uri="{BB962C8B-B14F-4D97-AF65-F5344CB8AC3E}">
        <p14:creationId xmlns:p14="http://schemas.microsoft.com/office/powerpoint/2010/main" val="2453043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Adjustable bitmap sizes</a:t>
            </a:r>
          </a:p>
          <a:p>
            <a:pPr lvl="1"/>
            <a:r>
              <a:rPr lang="en-US" dirty="0" smtClean="0"/>
              <a:t>Help reduce amount of junk data</a:t>
            </a:r>
          </a:p>
          <a:p>
            <a:r>
              <a:rPr lang="en-US" dirty="0" smtClean="0"/>
              <a:t>Include another level of encryption</a:t>
            </a:r>
          </a:p>
          <a:p>
            <a:pPr lvl="1"/>
            <a:r>
              <a:rPr lang="en-US" dirty="0" smtClean="0"/>
              <a:t>Increase security if discovered</a:t>
            </a:r>
          </a:p>
          <a:p>
            <a:r>
              <a:rPr lang="en-US" dirty="0" smtClean="0"/>
              <a:t>Improve algorithms for  data allocation</a:t>
            </a:r>
          </a:p>
          <a:p>
            <a:pPr lvl="1"/>
            <a:r>
              <a:rPr lang="en-US" dirty="0" smtClean="0"/>
              <a:t>Allow for longer or more complicated keys</a:t>
            </a:r>
          </a:p>
          <a:p>
            <a:r>
              <a:rPr lang="en-US" dirty="0" smtClean="0"/>
              <a:t>Expand to other image formats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641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161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ENCRYPTION WITH BITMAPS</vt:lpstr>
      <vt:lpstr>WHY?</vt:lpstr>
      <vt:lpstr>BITCRYPTION!</vt:lpstr>
      <vt:lpstr>OVERVIEW</vt:lpstr>
      <vt:lpstr>LIVE DEMO!</vt:lpstr>
      <vt:lpstr>ADVANTAGES</vt:lpstr>
      <vt:lpstr>DISADVANTAGES</vt:lpstr>
      <vt:lpstr>POSSIBLE FUTURE IMPROVEMENTS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ENCRYPTION WITH BITMAPS</dc:title>
  <dc:creator>Nicky</dc:creator>
  <cp:lastModifiedBy>Nicky</cp:lastModifiedBy>
  <cp:revision>10</cp:revision>
  <dcterms:created xsi:type="dcterms:W3CDTF">2016-04-27T03:19:25Z</dcterms:created>
  <dcterms:modified xsi:type="dcterms:W3CDTF">2016-04-27T04:57:08Z</dcterms:modified>
</cp:coreProperties>
</file>