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92EE7-551B-4FCF-A48F-B41DABBAC0E2}" v="2" dt="2021-03-24T06:10:36.501"/>
  </p1510:revLst>
</p1510:revInfo>
</file>

<file path=ppt/tableStyles.xml><?xml version="1.0" encoding="utf-8"?>
<a:tblStyleLst xmlns:a="http://schemas.openxmlformats.org/drawingml/2006/main" def="{4176E4E3-0C6C-40A3-91DF-93A417A15C14}">
  <a:tblStyle styleId="{4176E4E3-0C6C-40A3-91DF-93A417A15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it" userId="e55b5746-af41-4262-bab5-b6840b9234c4" providerId="ADAL" clId="{F8592EE7-551B-4FCF-A48F-B41DABBAC0E2}"/>
    <pc:docChg chg="addSld delSld modSld">
      <pc:chgData name="Prasit" userId="e55b5746-af41-4262-bab5-b6840b9234c4" providerId="ADAL" clId="{F8592EE7-551B-4FCF-A48F-B41DABBAC0E2}" dt="2021-03-24T06:10:32.808" v="3" actId="47"/>
      <pc:docMkLst>
        <pc:docMk/>
      </pc:docMkLst>
      <pc:sldChg chg="delSp add del setBg delDesignElem">
        <pc:chgData name="Prasit" userId="e55b5746-af41-4262-bab5-b6840b9234c4" providerId="ADAL" clId="{F8592EE7-551B-4FCF-A48F-B41DABBAC0E2}" dt="2021-03-24T06:10:32.808" v="3" actId="47"/>
        <pc:sldMkLst>
          <pc:docMk/>
          <pc:sldMk cId="726722051" sldId="265"/>
        </pc:sldMkLst>
        <pc:spChg chg="del">
          <ac:chgData name="Prasit" userId="e55b5746-af41-4262-bab5-b6840b9234c4" providerId="ADAL" clId="{F8592EE7-551B-4FCF-A48F-B41DABBAC0E2}" dt="2021-03-24T06:09:53.694" v="2"/>
          <ac:spMkLst>
            <pc:docMk/>
            <pc:sldMk cId="726722051" sldId="265"/>
            <ac:spMk id="14" creationId="{AB45A142-4255-493C-8284-5D566C121B10}"/>
          </ac:spMkLst>
        </pc:spChg>
        <pc:cxnChg chg="del">
          <ac:chgData name="Prasit" userId="e55b5746-af41-4262-bab5-b6840b9234c4" providerId="ADAL" clId="{F8592EE7-551B-4FCF-A48F-B41DABBAC0E2}" dt="2021-03-24T06:09:53.694" v="2"/>
          <ac:cxnSpMkLst>
            <pc:docMk/>
            <pc:sldMk cId="726722051" sldId="265"/>
            <ac:cxnSpMk id="15" creationId="{38FB9660-F42F-4313-BBC4-47C007FE484C}"/>
          </ac:cxnSpMkLst>
        </pc:cxnChg>
      </pc:sldChg>
      <pc:sldChg chg="delSp add del setBg delDesignElem">
        <pc:chgData name="Prasit" userId="e55b5746-af41-4262-bab5-b6840b9234c4" providerId="ADAL" clId="{F8592EE7-551B-4FCF-A48F-B41DABBAC0E2}" dt="2021-03-24T06:10:32.808" v="3" actId="47"/>
        <pc:sldMkLst>
          <pc:docMk/>
          <pc:sldMk cId="581925900" sldId="266"/>
        </pc:sldMkLst>
        <pc:spChg chg="del">
          <ac:chgData name="Prasit" userId="e55b5746-af41-4262-bab5-b6840b9234c4" providerId="ADAL" clId="{F8592EE7-551B-4FCF-A48F-B41DABBAC0E2}" dt="2021-03-24T06:09:53.694" v="2"/>
          <ac:spMkLst>
            <pc:docMk/>
            <pc:sldMk cId="581925900" sldId="266"/>
            <ac:spMk id="13" creationId="{AB45A142-4255-493C-8284-5D566C121B10}"/>
          </ac:spMkLst>
        </pc:spChg>
        <pc:cxnChg chg="del">
          <ac:chgData name="Prasit" userId="e55b5746-af41-4262-bab5-b6840b9234c4" providerId="ADAL" clId="{F8592EE7-551B-4FCF-A48F-B41DABBAC0E2}" dt="2021-03-24T06:09:53.694" v="2"/>
          <ac:cxnSpMkLst>
            <pc:docMk/>
            <pc:sldMk cId="581925900" sldId="266"/>
            <ac:cxnSpMk id="15" creationId="{38FB9660-F42F-4313-BBC4-47C007FE484C}"/>
          </ac:cxnSpMkLst>
        </pc:cxnChg>
      </pc:sldChg>
      <pc:sldChg chg="add del">
        <pc:chgData name="Prasit" userId="e55b5746-af41-4262-bab5-b6840b9234c4" providerId="ADAL" clId="{F8592EE7-551B-4FCF-A48F-B41DABBAC0E2}" dt="2021-03-24T06:10:32.808" v="3" actId="47"/>
        <pc:sldMkLst>
          <pc:docMk/>
          <pc:sldMk cId="3411643513" sldId="267"/>
        </pc:sldMkLst>
      </pc:sldChg>
      <pc:sldChg chg="add del">
        <pc:chgData name="Prasit" userId="e55b5746-af41-4262-bab5-b6840b9234c4" providerId="ADAL" clId="{F8592EE7-551B-4FCF-A48F-B41DABBAC0E2}" dt="2021-03-24T06:10:32.808" v="3" actId="47"/>
        <pc:sldMkLst>
          <pc:docMk/>
          <pc:sldMk cId="1976562101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7861f95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7861f95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7861f9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a7861f9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7861f95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7861f95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7861f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7861f9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4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9598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SzPts val="1748"/>
              <a:buChar char="◼"/>
              <a:defRPr/>
            </a:lvl1pPr>
            <a:lvl2pPr marL="914400" lvl="1" indent="-32791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4"/>
              <a:buChar char="◼"/>
              <a:defRPr/>
            </a:lvl2pPr>
            <a:lvl3pPr marL="1371600" lvl="2" indent="-3162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Char char="◼"/>
              <a:defRPr/>
            </a:lvl3pPr>
            <a:lvl4pPr marL="1828800" lvl="3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4pPr>
            <a:lvl5pPr marL="2286000" lvl="4" indent="-3045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wentieth Century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68B6-95AF-4CC1-A186-E58D16269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EED6-EF4A-488F-8D76-6EFFC4983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3D9F-9BF3-4FE6-8696-E0866C81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DAC7-C34C-432E-90C2-08BA8972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D290-CA21-4BB6-ADEE-E0FAE8F5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CD27-2910-4E41-BCED-7F97A7E5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2977-AB4B-42F7-9CEE-768D31A2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1255-A025-4D9D-8D2E-BBACED4B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C7B5-2E76-4949-AB3E-67A0352F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9B3B-C061-4C22-BDC1-A72B6003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9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8BDD-A3CC-4722-B67F-78CA06BF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21C12-3739-4205-A2F3-971F07472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CBF0-AD2E-401E-8C76-2A56C634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FA92-F6E7-4C39-AA81-0D20C63A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E42E-FAC3-4EA9-8131-F6071D7B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3E0C-B392-4464-BB2A-04AE593E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597C-A7B4-402F-AFDF-137DE6D54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2170-1057-4190-80F3-CB85CD20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61592-07F7-4C3D-B9D1-3B6A68D9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CFA62-3F84-4414-8E0D-D843EEB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BADF-000D-4885-9315-438AC92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B205-0443-44E5-8E54-5AE76874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43456-A3CC-48B7-868A-FA3CF354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F583-157C-4A23-8D73-C412D124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DDB4B-0A9E-4544-B305-90430D660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30E71-5982-4769-BA8D-896568D99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47BE2-9447-412A-9DDD-0D1EB7AF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9866C-1750-4CDD-865E-79C90B0B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BCE33-99B4-43EF-86F2-65923CC2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931E-F6F0-4F43-B19C-9AEC0A7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1AB3A-DA8D-41B4-ADAE-5220A7D3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72772-545A-433A-B42F-CAF6A8AF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0295A-23AE-446D-A76A-BAAE54DD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8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0982-997D-4DAE-83D0-04D2F204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645CA-DD4C-4F02-9A3F-3BB959CA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0F9AB-CD0E-43CB-A1F1-33FB2EEF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0390-A8F0-4026-ACD0-90F19E2D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415-CC72-4BD5-A0FA-D0A1FB84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32B1C-BFF0-4D28-9D84-202D658A9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39D2-340D-40B6-95E6-C79A396C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5B8A-52CE-4692-8434-4D92FE7B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D19FF-168F-45F4-A270-008493C1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090-2F17-4931-B37C-F5345202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CDCA2-4788-4C7C-8589-C64A870C6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3892D-0856-4537-BEAE-C284EF9A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2DE4-2799-4275-8093-1116F6E7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D6836-05FE-445B-B95E-B0610AEE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E629-B008-428E-AB1B-E4A4D449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7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0395-1331-4D24-BDBA-5C03BFA0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54722-705C-4670-AD62-3C41E56E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FFE0-D5FF-419B-BDF3-EE85E22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68F5-7646-4851-97CB-83EF959C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12C1-BFE6-4349-A0F0-2E10DAB0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6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FF70C-7434-4403-847E-3DF906B2E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E6330-EDCE-4A0A-8301-359092251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DE80-2EB5-43BE-88D6-C7F59C8B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DF17-470C-4FB3-B0C7-C1516A4B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7DA7-F807-4154-9D4D-5586AC50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wentieth Century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wentieth Century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39598" algn="l" rtl="0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748"/>
              <a:buFont typeface="Noto Sans Symbols"/>
              <a:buChar char="◼"/>
              <a:defRPr sz="1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2791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62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45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C83AE-1DA6-4BC9-84CA-A186A1BA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97F3-0432-4F8C-B561-5A9974C5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0B9B-D882-4F3A-B18A-2EDFF4CAB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0062-43D7-460B-A452-CBC6714B95A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07F4-DA4C-4AB4-9CE0-ECA43CFCB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6B3A-0A8A-4C41-87CD-C6B4BDE56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F037-F5F8-46B4-8CFF-91793485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wch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584200" y="1143001"/>
            <a:ext cx="34122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US" sz="4800">
                <a:solidFill>
                  <a:srgbClr val="FFFFFF"/>
                </a:solidFill>
              </a:rPr>
              <a:t>FLOWCHART</a:t>
            </a:r>
            <a:endParaRPr sz="4800"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584200" y="4764537"/>
            <a:ext cx="3412200" cy="1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8"/>
              <a:buNone/>
            </a:pPr>
            <a:r>
              <a:rPr lang="en-US" sz="1800">
                <a:solidFill>
                  <a:srgbClr val="FFFFFF"/>
                </a:solidFill>
              </a:rPr>
              <a:t>AN INTRODUCTION TO PYTHON PROGRAMMING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828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828"/>
              <a:buNone/>
            </a:pPr>
            <a:r>
              <a:rPr lang="en-US" sz="1800">
                <a:solidFill>
                  <a:srgbClr val="FFFFFF"/>
                </a:solidFill>
              </a:rPr>
              <a:t>DATA CAFÉ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1F605-43AA-4F75-A3E9-4B75AFD03F43}"/>
              </a:ext>
            </a:extLst>
          </p:cNvPr>
          <p:cNvSpPr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One-way if statement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E0217C-C15C-44C6-B081-3C80BA32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9" y="492573"/>
            <a:ext cx="450861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7595C-1AD1-4892-A3BF-1A7BE379C1CD}"/>
              </a:ext>
            </a:extLst>
          </p:cNvPr>
          <p:cNvSpPr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Two-way if-else statements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788706-645D-4145-A4BB-9107083B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73110"/>
            <a:ext cx="6553545" cy="2719721"/>
          </a:xfrm>
          <a:prstGeom prst="rect">
            <a:avLst/>
          </a:prstGeom>
        </p:spPr>
      </p:pic>
      <p:sp>
        <p:nvSpPr>
          <p:cNvPr id="7" name="AutoShape 6" descr="two-way if statement">
            <a:extLst>
              <a:ext uri="{FF2B5EF4-FFF2-40B4-BE49-F238E27FC236}">
                <a16:creationId xmlns:a16="http://schemas.microsoft.com/office/drawing/2014/main" id="{5FD298A7-6E24-4F17-A653-23373E1DD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92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FC9DF-3A3A-4E6A-9E78-67402729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50" y="1467803"/>
            <a:ext cx="7758899" cy="53901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D28-7C64-4C60-B965-8A88FF5CDE0F}"/>
              </a:ext>
            </a:extLst>
          </p:cNvPr>
          <p:cNvSpPr/>
          <p:nvPr/>
        </p:nvSpPr>
        <p:spPr>
          <a:xfrm>
            <a:off x="217394" y="181749"/>
            <a:ext cx="8507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Consider a program that determines whether a bank customer qualifies for a loan. To qualify, two conditions must exist: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the customer must earn at least $30,000 per year,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the customer must have been employed for at least two years.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95AA7A-8E3A-4FD2-8DA9-47BD8C2B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647700"/>
            <a:ext cx="7181850" cy="5562600"/>
          </a:xfrm>
          <a:prstGeom prst="rect">
            <a:avLst/>
          </a:prstGeom>
        </p:spPr>
      </p:pic>
      <p:sp>
        <p:nvSpPr>
          <p:cNvPr id="7" name="AutoShape 6" descr="two-way if statement">
            <a:extLst>
              <a:ext uri="{FF2B5EF4-FFF2-40B4-BE49-F238E27FC236}">
                <a16:creationId xmlns:a16="http://schemas.microsoft.com/office/drawing/2014/main" id="{5FD298A7-6E24-4F17-A653-23373E1DD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5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5988176" y="1735725"/>
            <a:ext cx="53157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 flowchart is a type of diagram that represents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 workflow or process. A flowchart can also be defined as a diagrammatic representation of an algorithm, a step-by-step approach to solving a task.</a:t>
            </a:r>
            <a:endParaRPr sz="14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flowchart shows the steps as boxes of various kinds, and their order by connecting the boxes with arrows. This diagrammatic representation illustrates a solution model to a given problem. </a:t>
            </a:r>
            <a:endParaRPr sz="14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105386" y="6550223"/>
            <a:ext cx="30866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https://en.wikipedia.org/wiki/Flowchart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475" y="765175"/>
            <a:ext cx="3295650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1436005" y="2146157"/>
            <a:ext cx="1506071" cy="519953"/>
          </a:xfrm>
          <a:prstGeom prst="flowChartTerminator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138600" y="2146157"/>
            <a:ext cx="1506071" cy="519953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841195" y="2146156"/>
            <a:ext cx="1506071" cy="519953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9543790" y="1886179"/>
            <a:ext cx="1039905" cy="1039905"/>
          </a:xfrm>
          <a:prstGeom prst="diamond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697500" y="4303060"/>
            <a:ext cx="376518" cy="376518"/>
          </a:xfrm>
          <a:prstGeom prst="ellipse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604682" y="3059668"/>
            <a:ext cx="1168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Start/Stop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204588" y="3059668"/>
            <a:ext cx="1374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Input/Output</a:t>
            </a: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171582" y="3059668"/>
            <a:ext cx="8452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9660044" y="3059668"/>
            <a:ext cx="923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5"/>
          <p:cNvCxnSpPr/>
          <p:nvPr/>
        </p:nvCxnSpPr>
        <p:spPr>
          <a:xfrm>
            <a:off x="7594230" y="3989295"/>
            <a:ext cx="0" cy="797859"/>
          </a:xfrm>
          <a:prstGeom prst="straightConnector1">
            <a:avLst/>
          </a:prstGeom>
          <a:noFill/>
          <a:ln w="57150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Google Shape;121;p15"/>
          <p:cNvSpPr txBox="1"/>
          <p:nvPr/>
        </p:nvSpPr>
        <p:spPr>
          <a:xfrm>
            <a:off x="4411109" y="5040868"/>
            <a:ext cx="9492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7084539" y="5040868"/>
            <a:ext cx="1019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Flow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580567" y="6550223"/>
            <a:ext cx="5611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http://www.comscicafe.com/article/164/flowchart-lesson-1#.XeM2o-gzZPZ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4932297" y="725050"/>
            <a:ext cx="1248318" cy="382752"/>
          </a:xfrm>
          <a:prstGeom prst="flowChartTerminator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START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4923675" y="6113024"/>
            <a:ext cx="1248318" cy="382752"/>
          </a:xfrm>
          <a:prstGeom prst="flowChartTerminator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932271" y="1360976"/>
            <a:ext cx="1248300" cy="3828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ไข่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951430" y="5047367"/>
            <a:ext cx="1192800" cy="638400"/>
          </a:xfrm>
          <a:prstGeom prst="diamond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สุก?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932268" y="2017092"/>
            <a:ext cx="1248300" cy="3828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ตีไข่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923689" y="2805451"/>
            <a:ext cx="1248300" cy="3828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ทอดไข่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391684" y="3635758"/>
            <a:ext cx="312300" cy="276900"/>
          </a:xfrm>
          <a:prstGeom prst="ellipse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35" name="Google Shape;135;p16"/>
          <p:cNvCxnSpPr>
            <a:stCxn id="128" idx="2"/>
            <a:endCxn id="130" idx="0"/>
          </p:cNvCxnSpPr>
          <p:nvPr/>
        </p:nvCxnSpPr>
        <p:spPr>
          <a:xfrm>
            <a:off x="5556456" y="1107802"/>
            <a:ext cx="0" cy="253200"/>
          </a:xfrm>
          <a:prstGeom prst="straightConnector1">
            <a:avLst/>
          </a:prstGeom>
          <a:noFill/>
          <a:ln w="28575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36;p16"/>
          <p:cNvCxnSpPr>
            <a:stCxn id="130" idx="4"/>
            <a:endCxn id="132" idx="0"/>
          </p:cNvCxnSpPr>
          <p:nvPr/>
        </p:nvCxnSpPr>
        <p:spPr>
          <a:xfrm>
            <a:off x="5556421" y="1743776"/>
            <a:ext cx="0" cy="273300"/>
          </a:xfrm>
          <a:prstGeom prst="straightConnector1">
            <a:avLst/>
          </a:prstGeom>
          <a:noFill/>
          <a:ln w="28575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p16"/>
          <p:cNvCxnSpPr>
            <a:stCxn id="132" idx="2"/>
            <a:endCxn id="133" idx="0"/>
          </p:cNvCxnSpPr>
          <p:nvPr/>
        </p:nvCxnSpPr>
        <p:spPr>
          <a:xfrm flipH="1">
            <a:off x="5547718" y="2399892"/>
            <a:ext cx="8700" cy="405600"/>
          </a:xfrm>
          <a:prstGeom prst="straightConnector1">
            <a:avLst/>
          </a:prstGeom>
          <a:noFill/>
          <a:ln w="28575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16"/>
          <p:cNvCxnSpPr>
            <a:stCxn id="134" idx="4"/>
            <a:endCxn id="139" idx="0"/>
          </p:cNvCxnSpPr>
          <p:nvPr/>
        </p:nvCxnSpPr>
        <p:spPr>
          <a:xfrm>
            <a:off x="5547834" y="3912658"/>
            <a:ext cx="0" cy="337800"/>
          </a:xfrm>
          <a:prstGeom prst="straightConnector1">
            <a:avLst/>
          </a:prstGeom>
          <a:noFill/>
          <a:ln w="28575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16"/>
          <p:cNvCxnSpPr>
            <a:stCxn id="133" idx="2"/>
            <a:endCxn id="134" idx="0"/>
          </p:cNvCxnSpPr>
          <p:nvPr/>
        </p:nvCxnSpPr>
        <p:spPr>
          <a:xfrm>
            <a:off x="5547839" y="3188251"/>
            <a:ext cx="0" cy="447600"/>
          </a:xfrm>
          <a:prstGeom prst="straightConnector1">
            <a:avLst/>
          </a:prstGeom>
          <a:noFill/>
          <a:ln w="28575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6"/>
          <p:cNvCxnSpPr>
            <a:stCxn id="131" idx="3"/>
            <a:endCxn id="134" idx="6"/>
          </p:cNvCxnSpPr>
          <p:nvPr/>
        </p:nvCxnSpPr>
        <p:spPr>
          <a:xfrm rot="10800000">
            <a:off x="5704130" y="3774167"/>
            <a:ext cx="440100" cy="1592400"/>
          </a:xfrm>
          <a:prstGeom prst="bentConnector3">
            <a:avLst>
              <a:gd name="adj1" fmla="val -54107"/>
            </a:avLst>
          </a:prstGeom>
          <a:noFill/>
          <a:ln w="28575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" name="Google Shape;139;p16"/>
          <p:cNvSpPr/>
          <p:nvPr/>
        </p:nvSpPr>
        <p:spPr>
          <a:xfrm>
            <a:off x="4923663" y="4250503"/>
            <a:ext cx="1248300" cy="3828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รอ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2" name="Google Shape;142;p16"/>
          <p:cNvCxnSpPr>
            <a:stCxn id="139" idx="2"/>
            <a:endCxn id="131" idx="0"/>
          </p:cNvCxnSpPr>
          <p:nvPr/>
        </p:nvCxnSpPr>
        <p:spPr>
          <a:xfrm>
            <a:off x="5547813" y="4633303"/>
            <a:ext cx="0" cy="414000"/>
          </a:xfrm>
          <a:prstGeom prst="straightConnector1">
            <a:avLst/>
          </a:prstGeom>
          <a:noFill/>
          <a:ln w="28575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5604048" y="5685766"/>
            <a:ext cx="87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6538660" y="3960434"/>
            <a:ext cx="87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6"/>
          <p:cNvCxnSpPr>
            <a:stCxn id="131" idx="2"/>
            <a:endCxn id="129" idx="0"/>
          </p:cNvCxnSpPr>
          <p:nvPr/>
        </p:nvCxnSpPr>
        <p:spPr>
          <a:xfrm rot="-5400000" flipH="1">
            <a:off x="5334530" y="5899067"/>
            <a:ext cx="427200" cy="6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rgbClr val="3EA17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6" name="Google Shape;146;p16"/>
          <p:cNvSpPr txBox="1"/>
          <p:nvPr/>
        </p:nvSpPr>
        <p:spPr>
          <a:xfrm>
            <a:off x="486775" y="629975"/>
            <a:ext cx="41508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xample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ไข่เจียว</a:t>
            </a:r>
            <a:endParaRPr sz="36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581200" y="702151"/>
            <a:ext cx="11029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rgbClr val="000000"/>
                </a:solidFill>
              </a:rPr>
              <a:t>Exercise: Grading Flowchart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52" name="Google Shape;152;p17"/>
          <p:cNvGraphicFramePr/>
          <p:nvPr/>
        </p:nvGraphicFramePr>
        <p:xfrm>
          <a:off x="9525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{4176E4E3-0C6C-40A3-91DF-93A417A15C14}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Grade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Score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90 - 100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80 - 89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70 - 79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60 - 69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0 - 59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639117" y="1842739"/>
            <a:ext cx="11029500" cy="363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จงเขียน Flow Chart เพื่อ อนุมัติเงินกู้ </a:t>
            </a:r>
            <a:endParaRPr sz="3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โดยมี เงื่อนไงดังนี้</a:t>
            </a:r>
            <a:endParaRPr sz="3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1.มีเงินเดือนมากกว่าเท่ากับ 30,000 บาท</a:t>
            </a:r>
            <a:endParaRPr sz="3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2.หากมีเงินเดือนมากกว่าเท่ากับ 30,000 บาท แล้ว ต้องมี อายุงานมากกว่าเท่ากับ 2 ปี</a:t>
            </a:r>
            <a:endParaRPr sz="3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ยิงลูกบอล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581242" y="2340864"/>
            <a:ext cx="11029500" cy="363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600"/>
              <a:t>สมมติให้ทุกครั้งที่ยิงลูกฟุตบอลจะเข้าโกลและได้ 1 แต้ม</a:t>
            </a:r>
            <a:endParaRPr sz="3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600"/>
              <a:t>จงเขียนโปรแกรมที่รับแต้มที่จะทำให้ชนะ และ print ว่า “You win” เมื่อทำแต้มได้ถึงที่ตั้งไว้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581200" y="702150"/>
            <a:ext cx="3483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rgbClr val="000000"/>
                </a:solidFill>
              </a:rPr>
              <a:t>Solution: Grading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5266767" y="111420"/>
            <a:ext cx="1506060" cy="519966"/>
          </a:xfrm>
          <a:prstGeom prst="flowChartTerminator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START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5199000" y="843750"/>
            <a:ext cx="1641600" cy="5199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input: score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5266795" y="5508156"/>
            <a:ext cx="1506000" cy="5199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grade = ‘F’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4735150" y="1576025"/>
            <a:ext cx="2569200" cy="798000"/>
          </a:xfrm>
          <a:prstGeom prst="diamond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score &gt;= 90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4735150" y="2561338"/>
            <a:ext cx="2569200" cy="798000"/>
          </a:xfrm>
          <a:prstGeom prst="diamond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score &gt;= 80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4735150" y="3544375"/>
            <a:ext cx="2569200" cy="798000"/>
          </a:xfrm>
          <a:prstGeom prst="diamond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score &gt;= 70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735200" y="4526263"/>
            <a:ext cx="2569200" cy="798000"/>
          </a:xfrm>
          <a:prstGeom prst="diamond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score &gt;= 60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8186270" y="4666456"/>
            <a:ext cx="1506000" cy="5199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grade = ‘D’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8186270" y="3685706"/>
            <a:ext cx="1506000" cy="5199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grade = ‘C’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8186270" y="2704956"/>
            <a:ext cx="1506000" cy="5199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grade = ‘B’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186270" y="1724206"/>
            <a:ext cx="1506000" cy="5199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grade = ‘A’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266717" y="6255320"/>
            <a:ext cx="1506060" cy="519966"/>
          </a:xfrm>
          <a:prstGeom prst="flowChartTerminator">
            <a:avLst/>
          </a:prstGeom>
          <a:solidFill>
            <a:schemeClr val="accent1"/>
          </a:solidFill>
          <a:ln w="22225" cap="rnd" cmpd="sng">
            <a:solidFill>
              <a:srgbClr val="338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7" name="Google Shape;187;p21"/>
          <p:cNvCxnSpPr>
            <a:stCxn id="185" idx="3"/>
            <a:endCxn id="186" idx="3"/>
          </p:cNvCxnSpPr>
          <p:nvPr/>
        </p:nvCxnSpPr>
        <p:spPr>
          <a:xfrm flipH="1">
            <a:off x="6772670" y="1984156"/>
            <a:ext cx="2919600" cy="4531200"/>
          </a:xfrm>
          <a:prstGeom prst="bentConnector3">
            <a:avLst>
              <a:gd name="adj1" fmla="val -595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1"/>
          <p:cNvCxnSpPr/>
          <p:nvPr/>
        </p:nvCxnSpPr>
        <p:spPr>
          <a:xfrm flipH="1">
            <a:off x="6772777" y="4688903"/>
            <a:ext cx="2919600" cy="1597800"/>
          </a:xfrm>
          <a:prstGeom prst="bentConnector3">
            <a:avLst>
              <a:gd name="adj1" fmla="val -3063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1"/>
          <p:cNvCxnSpPr/>
          <p:nvPr/>
        </p:nvCxnSpPr>
        <p:spPr>
          <a:xfrm flipH="1">
            <a:off x="6772777" y="3784403"/>
            <a:ext cx="2919600" cy="2578500"/>
          </a:xfrm>
          <a:prstGeom prst="bentConnector3">
            <a:avLst>
              <a:gd name="adj1" fmla="val -395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1"/>
          <p:cNvCxnSpPr/>
          <p:nvPr/>
        </p:nvCxnSpPr>
        <p:spPr>
          <a:xfrm flipH="1">
            <a:off x="6772670" y="2888706"/>
            <a:ext cx="2919600" cy="3550500"/>
          </a:xfrm>
          <a:prstGeom prst="bentConnector3">
            <a:avLst>
              <a:gd name="adj1" fmla="val -49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6016200" y="540850"/>
            <a:ext cx="7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6016150" y="1308025"/>
            <a:ext cx="7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6016200" y="2302563"/>
            <a:ext cx="7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6016150" y="3284450"/>
            <a:ext cx="7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6016150" y="4272050"/>
            <a:ext cx="7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6016200" y="5963300"/>
            <a:ext cx="7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6016150" y="5186350"/>
            <a:ext cx="7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1"/>
          <p:cNvCxnSpPr>
            <a:endCxn id="185" idx="1"/>
          </p:cNvCxnSpPr>
          <p:nvPr/>
        </p:nvCxnSpPr>
        <p:spPr>
          <a:xfrm>
            <a:off x="7304270" y="1984156"/>
            <a:ext cx="88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1"/>
          <p:cNvCxnSpPr/>
          <p:nvPr/>
        </p:nvCxnSpPr>
        <p:spPr>
          <a:xfrm>
            <a:off x="7304270" y="2966031"/>
            <a:ext cx="88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1"/>
          <p:cNvCxnSpPr/>
          <p:nvPr/>
        </p:nvCxnSpPr>
        <p:spPr>
          <a:xfrm>
            <a:off x="7304270" y="3945656"/>
            <a:ext cx="88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7304270" y="4925281"/>
            <a:ext cx="88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1"/>
          <p:cNvSpPr txBox="1"/>
          <p:nvPr/>
        </p:nvSpPr>
        <p:spPr>
          <a:xfrm>
            <a:off x="5395800" y="5186350"/>
            <a:ext cx="627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395800" y="2296238"/>
            <a:ext cx="627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395800" y="4235400"/>
            <a:ext cx="627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395800" y="3284150"/>
            <a:ext cx="627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431538" y="4595450"/>
            <a:ext cx="627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431513" y="3622250"/>
            <a:ext cx="627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7431513" y="2642625"/>
            <a:ext cx="627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7431513" y="1660750"/>
            <a:ext cx="627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213B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4D64B9"/>
      </a:accent4>
      <a:accent5>
        <a:srgbClr val="6D56C6"/>
      </a:accent5>
      <a:accent6>
        <a:srgbClr val="8E4AB7"/>
      </a:accent6>
      <a:hlink>
        <a:srgbClr val="83862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72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Noto Sans Symbols</vt:lpstr>
      <vt:lpstr>Helvetica Neue</vt:lpstr>
      <vt:lpstr>Arial</vt:lpstr>
      <vt:lpstr>Roboto</vt:lpstr>
      <vt:lpstr>Twentieth Century</vt:lpstr>
      <vt:lpstr>DividendVTI</vt:lpstr>
      <vt:lpstr>Office Theme</vt:lpstr>
      <vt:lpstr>FLOWCHART</vt:lpstr>
      <vt:lpstr>PowerPoint Presentation</vt:lpstr>
      <vt:lpstr>PowerPoint Presentation</vt:lpstr>
      <vt:lpstr>PowerPoint Presentation</vt:lpstr>
      <vt:lpstr>Exercise: Grading Flowchart</vt:lpstr>
      <vt:lpstr>PowerPoint Presentation</vt:lpstr>
      <vt:lpstr>ยิงลูกบอล</vt:lpstr>
      <vt:lpstr>PowerPoint Presentation</vt:lpstr>
      <vt:lpstr>Solution: Grading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cp:lastModifiedBy>ประสิทธิ์ จุฬานุตรกุล</cp:lastModifiedBy>
  <cp:revision>1</cp:revision>
  <dcterms:modified xsi:type="dcterms:W3CDTF">2021-03-24T06:10:46Z</dcterms:modified>
</cp:coreProperties>
</file>