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1" r:id="rId9"/>
    <p:sldId id="260" r:id="rId10"/>
    <p:sldId id="266" r:id="rId11"/>
    <p:sldId id="267" r:id="rId12"/>
    <p:sldId id="268" r:id="rId13"/>
    <p:sldId id="269" r:id="rId14"/>
    <p:sldId id="275" r:id="rId15"/>
    <p:sldId id="276" r:id="rId16"/>
    <p:sldId id="262" r:id="rId17"/>
    <p:sldId id="272" r:id="rId18"/>
    <p:sldId id="270" r:id="rId19"/>
    <p:sldId id="277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CDEC17-87B4-4389-80EC-F72ACF4A13CD}">
          <p14:sldIdLst>
            <p14:sldId id="256"/>
            <p14:sldId id="257"/>
            <p14:sldId id="259"/>
            <p14:sldId id="258"/>
            <p14:sldId id="263"/>
            <p14:sldId id="264"/>
            <p14:sldId id="265"/>
            <p14:sldId id="261"/>
            <p14:sldId id="260"/>
            <p14:sldId id="266"/>
            <p14:sldId id="267"/>
            <p14:sldId id="268"/>
            <p14:sldId id="269"/>
            <p14:sldId id="275"/>
            <p14:sldId id="276"/>
            <p14:sldId id="262"/>
            <p14:sldId id="272"/>
            <p14:sldId id="270"/>
            <p14:sldId id="277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83" autoAdjust="0"/>
  </p:normalViewPr>
  <p:slideViewPr>
    <p:cSldViewPr>
      <p:cViewPr varScale="1">
        <p:scale>
          <a:sx n="88" d="100"/>
          <a:sy n="88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5C99D-C6D7-4F30-937F-36F0B776603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B87EB-90C9-4139-B386-4954D68F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4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工厂方法模式针对的是一个产品等级结构；而抽象工厂模式针对的是多个产品等级结构。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9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产品族概念 （</a:t>
            </a:r>
            <a:r>
              <a:rPr lang="en-US" altLang="zh-CN" dirty="0" smtClean="0"/>
              <a:t>Windows/Unix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HttpTransportAdapter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InitiateRaptorCommand</a:t>
            </a:r>
            <a:endParaRPr lang="en-US" dirty="0" smtClean="0"/>
          </a:p>
          <a:p>
            <a:r>
              <a:rPr lang="en-US" dirty="0" err="1" smtClean="0"/>
              <a:t>RaptorCommandFactory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ReportServiceImpl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AbstractValidator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区别：整体部分   </a:t>
            </a:r>
            <a:r>
              <a:rPr lang="en-US" altLang="zh-CN" dirty="0" smtClean="0"/>
              <a:t>/</a:t>
            </a:r>
            <a:r>
              <a:rPr lang="zh-CN" altLang="en-US" dirty="0" smtClean="0"/>
              <a:t>  独立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1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策略模式对付的问题域通常是一个，就是说，多个策略只是处理同一个问题，而命令模式对付的是多个问题域，就是很多不同的命令来做不同的事情。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RaptorServerCommand.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HttpTransportAdapter.java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封装变化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5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Builder: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UploadReportCommand.java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B87EB-90C9-4139-B386-4954D68F89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28" y="881743"/>
            <a:ext cx="7543800" cy="2593975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Nick </a:t>
            </a:r>
          </a:p>
          <a:p>
            <a:r>
              <a:rPr lang="en-US" dirty="0" smtClean="0"/>
              <a:t>2015.07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pic>
        <p:nvPicPr>
          <p:cNvPr id="1027" name="Picture 3" descr="C:\Users\lq00863.NAM\Desktop\Download_desktop\comman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827212"/>
            <a:ext cx="5815012" cy="38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Decorator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891213" cy="47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pic>
        <p:nvPicPr>
          <p:cNvPr id="2050" name="Picture 2" descr="C:\Users\lq00863.NAM\Desktop\Download_desktop\obser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" y="2057400"/>
            <a:ext cx="8333081" cy="329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799"/>
            <a:ext cx="6781800" cy="298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905000" y="2971800"/>
            <a:ext cx="4800600" cy="183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600200" y="2971800"/>
            <a:ext cx="2628900" cy="183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1"/>
            <a:ext cx="614154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696200" cy="443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092" y="402139"/>
            <a:ext cx="3375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 Matrix</a:t>
            </a:r>
          </a:p>
        </p:txBody>
      </p:sp>
    </p:spTree>
    <p:extLst>
      <p:ext uri="{BB962C8B-B14F-4D97-AF65-F5344CB8AC3E}">
        <p14:creationId xmlns:p14="http://schemas.microsoft.com/office/powerpoint/2010/main" val="16354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8" y="1742500"/>
            <a:ext cx="6595628" cy="321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68810"/>
            <a:ext cx="375134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6773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Factory </a:t>
            </a:r>
            <a:r>
              <a:rPr lang="en-US" dirty="0" smtClean="0">
                <a:solidFill>
                  <a:srgbClr val="00B0F0"/>
                </a:solidFill>
              </a:rPr>
              <a:t>Pattern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Singleton Pattern</a:t>
            </a:r>
          </a:p>
          <a:p>
            <a:r>
              <a:rPr lang="en-US" dirty="0">
                <a:solidFill>
                  <a:srgbClr val="00B0F0"/>
                </a:solidFill>
              </a:rPr>
              <a:t>Strategy </a:t>
            </a:r>
            <a:r>
              <a:rPr lang="en-US" dirty="0" smtClean="0">
                <a:solidFill>
                  <a:srgbClr val="00B0F0"/>
                </a:solidFill>
              </a:rPr>
              <a:t>Pattern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Template Pattern</a:t>
            </a:r>
          </a:p>
          <a:p>
            <a:r>
              <a:rPr lang="en-US" dirty="0">
                <a:solidFill>
                  <a:srgbClr val="00B0F0"/>
                </a:solidFill>
              </a:rPr>
              <a:t>Command Pattern</a:t>
            </a:r>
          </a:p>
          <a:p>
            <a:r>
              <a:rPr lang="en-US" dirty="0">
                <a:solidFill>
                  <a:srgbClr val="00B0F0"/>
                </a:solidFill>
              </a:rPr>
              <a:t>Decorator Pattern</a:t>
            </a:r>
          </a:p>
          <a:p>
            <a:r>
              <a:rPr lang="en-US" dirty="0">
                <a:solidFill>
                  <a:srgbClr val="00B0F0"/>
                </a:solidFill>
              </a:rPr>
              <a:t>Observer </a:t>
            </a:r>
            <a:r>
              <a:rPr lang="en-US" dirty="0" smtClean="0">
                <a:solidFill>
                  <a:srgbClr val="00B0F0"/>
                </a:solidFill>
              </a:rPr>
              <a:t>Pattern</a:t>
            </a:r>
          </a:p>
          <a:p>
            <a:r>
              <a:rPr lang="en-US" dirty="0">
                <a:solidFill>
                  <a:srgbClr val="00B0F0"/>
                </a:solidFill>
              </a:rPr>
              <a:t>State </a:t>
            </a:r>
            <a:r>
              <a:rPr lang="en-US" dirty="0" smtClean="0">
                <a:solidFill>
                  <a:srgbClr val="00B0F0"/>
                </a:solidFill>
              </a:rPr>
              <a:t>Pattern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Adapter </a:t>
            </a:r>
            <a:r>
              <a:rPr lang="en-US" dirty="0">
                <a:solidFill>
                  <a:srgbClr val="00B0F0"/>
                </a:solidFill>
              </a:rPr>
              <a:t>Pattern</a:t>
            </a:r>
          </a:p>
          <a:p>
            <a:r>
              <a:rPr lang="en-US" dirty="0">
                <a:solidFill>
                  <a:srgbClr val="00B0F0"/>
                </a:solidFill>
              </a:rPr>
              <a:t>Façade </a:t>
            </a:r>
            <a:r>
              <a:rPr lang="en-US" dirty="0" smtClean="0">
                <a:solidFill>
                  <a:srgbClr val="00B0F0"/>
                </a:solidFill>
              </a:rPr>
              <a:t>Pattern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Visitor Pattern</a:t>
            </a:r>
          </a:p>
          <a:p>
            <a:r>
              <a:rPr lang="en-US" dirty="0">
                <a:solidFill>
                  <a:srgbClr val="00B0F0"/>
                </a:solidFill>
              </a:rPr>
              <a:t>Bridge </a:t>
            </a:r>
            <a:r>
              <a:rPr lang="en-US" dirty="0" smtClean="0">
                <a:solidFill>
                  <a:srgbClr val="00B0F0"/>
                </a:solidFill>
              </a:rPr>
              <a:t>Pattern</a:t>
            </a:r>
          </a:p>
          <a:p>
            <a:r>
              <a:rPr lang="en-US" dirty="0"/>
              <a:t>Proxy Pattern</a:t>
            </a:r>
          </a:p>
          <a:p>
            <a:r>
              <a:rPr lang="en-US" dirty="0"/>
              <a:t>Builder Pattern</a:t>
            </a:r>
          </a:p>
          <a:p>
            <a:r>
              <a:rPr lang="en-US" dirty="0" smtClean="0"/>
              <a:t>Null </a:t>
            </a:r>
            <a:r>
              <a:rPr lang="en-US" dirty="0"/>
              <a:t>Object Pattern</a:t>
            </a:r>
          </a:p>
          <a:p>
            <a:r>
              <a:rPr lang="en-US" dirty="0"/>
              <a:t>Composite Pattern</a:t>
            </a:r>
          </a:p>
          <a:p>
            <a:r>
              <a:rPr lang="en-US" dirty="0" smtClean="0"/>
              <a:t>Iterator </a:t>
            </a:r>
            <a:r>
              <a:rPr lang="en-US" dirty="0"/>
              <a:t>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1027" name="Picture 3" descr="C:\Users\lq00863.NAM\Desktop\Download_desktop\敏捷软件开发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006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q00863.NAM\Desktop\Download_desktop\由浅入深设计模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1427390"/>
            <a:ext cx="4708525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Factory Pattern</a:t>
            </a:r>
          </a:p>
          <a:p>
            <a:r>
              <a:rPr lang="en-US" dirty="0"/>
              <a:t>Singleton Pattern</a:t>
            </a:r>
          </a:p>
          <a:p>
            <a:r>
              <a:rPr lang="en-US" dirty="0"/>
              <a:t>Template Pattern</a:t>
            </a:r>
          </a:p>
          <a:p>
            <a:r>
              <a:rPr lang="en-US" dirty="0"/>
              <a:t>Command Pattern</a:t>
            </a:r>
          </a:p>
          <a:p>
            <a:r>
              <a:rPr lang="en-US" dirty="0"/>
              <a:t>Decorator Pattern</a:t>
            </a:r>
          </a:p>
          <a:p>
            <a:r>
              <a:rPr lang="en-US" dirty="0"/>
              <a:t>Observer Pattern</a:t>
            </a:r>
          </a:p>
          <a:p>
            <a:r>
              <a:rPr lang="en-US" dirty="0"/>
              <a:t>Strategy Pattern</a:t>
            </a:r>
          </a:p>
          <a:p>
            <a:r>
              <a:rPr lang="en-US" dirty="0"/>
              <a:t>Façade Pattern</a:t>
            </a:r>
          </a:p>
          <a:p>
            <a:r>
              <a:rPr lang="en-US" dirty="0"/>
              <a:t>Proxy Pattern</a:t>
            </a:r>
          </a:p>
          <a:p>
            <a:r>
              <a:rPr lang="en-US" dirty="0"/>
              <a:t>Null Object Pattern</a:t>
            </a:r>
          </a:p>
          <a:p>
            <a:r>
              <a:rPr lang="en-US" dirty="0"/>
              <a:t>Composite Pattern</a:t>
            </a:r>
          </a:p>
          <a:p>
            <a:r>
              <a:rPr lang="en-US" dirty="0"/>
              <a:t>Visitor Pattern</a:t>
            </a:r>
          </a:p>
          <a:p>
            <a:r>
              <a:rPr lang="en-US" dirty="0"/>
              <a:t>Adapter Pattern</a:t>
            </a:r>
          </a:p>
          <a:p>
            <a:r>
              <a:rPr lang="en-US" dirty="0"/>
              <a:t>Builder Pattern</a:t>
            </a:r>
          </a:p>
          <a:p>
            <a:r>
              <a:rPr lang="en-US" dirty="0"/>
              <a:t>State Pattern</a:t>
            </a:r>
          </a:p>
          <a:p>
            <a:r>
              <a:rPr lang="en-US" dirty="0"/>
              <a:t>Bridge Pattern</a:t>
            </a:r>
          </a:p>
          <a:p>
            <a:r>
              <a:rPr lang="en-US" dirty="0"/>
              <a:t>Iterator 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/>
          <a:lstStyle/>
          <a:p>
            <a:r>
              <a:rPr lang="en-US" dirty="0" smtClean="0"/>
              <a:t>OO Basics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OO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Encapsulate what varies</a:t>
            </a:r>
          </a:p>
          <a:p>
            <a:r>
              <a:rPr lang="en-US" dirty="0" smtClean="0"/>
              <a:t>Favor composition over inheritance</a:t>
            </a:r>
          </a:p>
          <a:p>
            <a:r>
              <a:rPr lang="en-US" dirty="0" smtClean="0"/>
              <a:t>Program to interfaces, </a:t>
            </a:r>
            <a:r>
              <a:rPr lang="en-US" dirty="0" smtClean="0"/>
              <a:t>not </a:t>
            </a:r>
            <a:r>
              <a:rPr lang="en-US" dirty="0" smtClean="0"/>
              <a:t>implementations</a:t>
            </a:r>
            <a:endParaRPr lang="en-US" dirty="0" smtClean="0"/>
          </a:p>
          <a:p>
            <a:r>
              <a:rPr lang="en-US" dirty="0" smtClean="0"/>
              <a:t>Strive for loosely coupled designs between objects that interact</a:t>
            </a:r>
          </a:p>
          <a:p>
            <a:r>
              <a:rPr lang="en-US" dirty="0" smtClean="0"/>
              <a:t>Classes should be open for extension but closed for modification</a:t>
            </a:r>
          </a:p>
          <a:p>
            <a:r>
              <a:rPr lang="en-US" dirty="0" smtClean="0"/>
              <a:t>Depend on abstractions. Do not depend on concrete classes</a:t>
            </a:r>
          </a:p>
          <a:p>
            <a:r>
              <a:rPr lang="en-US" dirty="0" smtClean="0"/>
              <a:t>Don’t </a:t>
            </a:r>
            <a:r>
              <a:rPr lang="en-US" smtClean="0"/>
              <a:t>call </a:t>
            </a:r>
            <a:r>
              <a:rPr lang="en-US" smtClean="0"/>
              <a:t>me, </a:t>
            </a:r>
            <a:r>
              <a:rPr lang="en-US" dirty="0" smtClean="0"/>
              <a:t>we will call you</a:t>
            </a:r>
          </a:p>
          <a:p>
            <a:r>
              <a:rPr lang="en-US" dirty="0" smtClean="0"/>
              <a:t>A class should have only one reason to change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</a:p>
          <a:p>
            <a:r>
              <a:rPr lang="en-US" dirty="0" smtClean="0"/>
              <a:t>Abstract 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96200" cy="503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9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initialization</a:t>
            </a:r>
          </a:p>
          <a:p>
            <a:r>
              <a:rPr lang="en-US" dirty="0" smtClean="0"/>
              <a:t>Synchronize</a:t>
            </a:r>
          </a:p>
          <a:p>
            <a:r>
              <a:rPr lang="en-US" altLang="zh-CN" dirty="0" err="1"/>
              <a:t>E</a:t>
            </a:r>
            <a:r>
              <a:rPr lang="en-US" dirty="0" err="1" smtClean="0"/>
              <a:t>num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4098" name="Picture 2" descr="C:\Users\lq00863.NAM\Desktop\Download_desktop\fi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7050"/>
            <a:ext cx="7422259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Pattern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705600" cy="366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2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16730</TotalTime>
  <Words>330</Words>
  <Application>Microsoft Office PowerPoint</Application>
  <PresentationFormat>On-screen Show (4:3)</PresentationFormat>
  <Paragraphs>98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Design Pattern</vt:lpstr>
      <vt:lpstr>PowerPoint Presentation</vt:lpstr>
      <vt:lpstr>PowerPoint Presentation</vt:lpstr>
      <vt:lpstr>OO Principles</vt:lpstr>
      <vt:lpstr>Factory Pattern</vt:lpstr>
      <vt:lpstr>Abstract Factory Pattern</vt:lpstr>
      <vt:lpstr>Singleton Pattern</vt:lpstr>
      <vt:lpstr>Strategy Pattern</vt:lpstr>
      <vt:lpstr>Template Pattern</vt:lpstr>
      <vt:lpstr>Command Pattern</vt:lpstr>
      <vt:lpstr>Decorator Pattern</vt:lpstr>
      <vt:lpstr>Observer Pattern</vt:lpstr>
      <vt:lpstr>State Pattern</vt:lpstr>
      <vt:lpstr>Visitor Pattern</vt:lpstr>
      <vt:lpstr>PowerPoint Presentation</vt:lpstr>
      <vt:lpstr>Bridge Pattern</vt:lpstr>
      <vt:lpstr>Adapter Pattern</vt:lpstr>
      <vt:lpstr>PowerPoint Presentation</vt:lpstr>
      <vt:lpstr>Reference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Qian, Lei Nick [CCC-OT]</dc:creator>
  <cp:lastModifiedBy>Qian, Lei Nick [CCC-OT_IT]</cp:lastModifiedBy>
  <cp:revision>81</cp:revision>
  <dcterms:created xsi:type="dcterms:W3CDTF">2006-08-16T00:00:00Z</dcterms:created>
  <dcterms:modified xsi:type="dcterms:W3CDTF">2015-07-31T06:24:22Z</dcterms:modified>
</cp:coreProperties>
</file>