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38600"/>
            <a:ext cx="7772400" cy="1470025"/>
          </a:xfrm>
        </p:spPr>
        <p:txBody>
          <a:bodyPr/>
          <a:lstStyle/>
          <a:p>
            <a:pPr algn="r"/>
            <a:r>
              <a:rPr lang="zh-CN" altLang="en-US" dirty="0" smtClean="0"/>
              <a:t>                                                    </a:t>
            </a:r>
            <a:r>
              <a:rPr lang="en-US" altLang="zh-CN" dirty="0" smtClean="0"/>
              <a:t>Nick</a:t>
            </a:r>
            <a:br>
              <a:rPr lang="en-US" altLang="zh-CN" dirty="0" smtClean="0"/>
            </a:br>
            <a:r>
              <a:rPr lang="en-US" altLang="zh-CN" dirty="0" smtClean="0"/>
              <a:t>2014.10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276600"/>
            <a:ext cx="5410200" cy="685800"/>
          </a:xfrm>
        </p:spPr>
        <p:txBody>
          <a:bodyPr/>
          <a:lstStyle/>
          <a:p>
            <a:r>
              <a:rPr lang="en-US" altLang="zh-CN" dirty="0"/>
              <a:t>—</a:t>
            </a:r>
            <a:r>
              <a:rPr lang="en-US" dirty="0" smtClean="0"/>
              <a:t> </a:t>
            </a:r>
            <a:r>
              <a:rPr lang="en-US" dirty="0" err="1" smtClean="0"/>
              <a:t>java.util.concurrent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Java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r>
              <a:rPr lang="en-US" altLang="zh-CN" dirty="0" smtClean="0"/>
              <a:t>--CAS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AQS</a:t>
            </a:r>
          </a:p>
          <a:p>
            <a:r>
              <a:rPr lang="zh-CN" altLang="en-US" dirty="0" smtClean="0"/>
              <a:t>原</a:t>
            </a:r>
            <a:r>
              <a:rPr lang="zh-CN" altLang="en-US" dirty="0"/>
              <a:t>子操作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zh-CN" altLang="en-US" dirty="0" smtClean="0"/>
              <a:t>锁机制</a:t>
            </a:r>
            <a:r>
              <a:rPr lang="en-US" dirty="0" smtClean="0"/>
              <a:t>Lock</a:t>
            </a:r>
          </a:p>
          <a:p>
            <a:r>
              <a:rPr lang="zh-CN" altLang="en-US" dirty="0" smtClean="0"/>
              <a:t>并发容器</a:t>
            </a:r>
            <a:r>
              <a:rPr lang="en-US" dirty="0" err="1" smtClean="0"/>
              <a:t>ConcurrentMap</a:t>
            </a:r>
            <a:endParaRPr lang="en-US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</a:t>
            </a:r>
            <a:r>
              <a:rPr lang="en-US" altLang="zh-CN" dirty="0" smtClean="0"/>
              <a:t>Executor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                                                  Nick 2014.10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Qian, Lei Nick [CCC-OT_IT]</dc:creator>
  <cp:lastModifiedBy>Qian, Lei Nick [CCC-OT_IT]</cp:lastModifiedBy>
  <cp:revision>6</cp:revision>
  <dcterms:created xsi:type="dcterms:W3CDTF">2006-08-16T00:00:00Z</dcterms:created>
  <dcterms:modified xsi:type="dcterms:W3CDTF">2014-09-16T06:05:17Z</dcterms:modified>
</cp:coreProperties>
</file>