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ngxuan.iteye.com/blog/90257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038600"/>
            <a:ext cx="7772400" cy="1470025"/>
          </a:xfrm>
        </p:spPr>
        <p:txBody>
          <a:bodyPr/>
          <a:lstStyle/>
          <a:p>
            <a:pPr algn="r"/>
            <a:r>
              <a:rPr lang="zh-CN" altLang="en-US" dirty="0" smtClean="0"/>
              <a:t>                                                    </a:t>
            </a:r>
            <a:r>
              <a:rPr lang="en-US" altLang="zh-CN" dirty="0" smtClean="0"/>
              <a:t>Nick</a:t>
            </a:r>
            <a:br>
              <a:rPr lang="en-US" altLang="zh-CN" dirty="0" smtClean="0"/>
            </a:br>
            <a:r>
              <a:rPr lang="en-US" altLang="zh-CN" dirty="0" smtClean="0"/>
              <a:t>2014.10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276600"/>
            <a:ext cx="5410200" cy="685800"/>
          </a:xfrm>
        </p:spPr>
        <p:txBody>
          <a:bodyPr/>
          <a:lstStyle/>
          <a:p>
            <a:r>
              <a:rPr lang="en-US" altLang="zh-CN" dirty="0"/>
              <a:t>—</a:t>
            </a:r>
            <a:r>
              <a:rPr lang="en-US" dirty="0" smtClean="0"/>
              <a:t> </a:t>
            </a:r>
            <a:r>
              <a:rPr lang="en-US" dirty="0" err="1" smtClean="0"/>
              <a:t>java.util.concurrent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Java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r>
              <a:rPr lang="en-US" altLang="zh-CN" dirty="0" smtClean="0"/>
              <a:t>--CAS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AQS</a:t>
            </a:r>
          </a:p>
          <a:p>
            <a:r>
              <a:rPr lang="zh-CN" altLang="en-US" dirty="0" smtClean="0"/>
              <a:t>原</a:t>
            </a:r>
            <a:r>
              <a:rPr lang="zh-CN" altLang="en-US" dirty="0"/>
              <a:t>子操作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zh-CN" altLang="en-US" dirty="0" smtClean="0"/>
              <a:t>锁机制</a:t>
            </a:r>
            <a:r>
              <a:rPr lang="en-US" dirty="0" smtClean="0"/>
              <a:t>Lock</a:t>
            </a:r>
          </a:p>
          <a:p>
            <a:r>
              <a:rPr lang="zh-CN" altLang="en-US" dirty="0" smtClean="0"/>
              <a:t>并发容器</a:t>
            </a:r>
            <a:r>
              <a:rPr lang="en-US" dirty="0" err="1" smtClean="0"/>
              <a:t>ConcurrentMap</a:t>
            </a:r>
            <a:endParaRPr lang="en-US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</a:t>
            </a:r>
            <a:r>
              <a:rPr lang="en-US" altLang="zh-CN" dirty="0" smtClean="0"/>
              <a:t>Executor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ThreadPoolExecutor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324600" cy="2971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public </a:t>
            </a:r>
            <a:r>
              <a:rPr lang="en-US" b="1" dirty="0" err="1"/>
              <a:t>ThreadPoolExecutor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corePoolSize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maximumPoolSize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/>
              <a:t>long </a:t>
            </a:r>
            <a:r>
              <a:rPr lang="en-US" b="1" dirty="0" err="1"/>
              <a:t>keepAliveTime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TimeUnit</a:t>
            </a:r>
            <a:r>
              <a:rPr lang="en-US" dirty="0"/>
              <a:t> unit,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BlockingQueue</a:t>
            </a:r>
            <a:r>
              <a:rPr lang="en-US" dirty="0"/>
              <a:t>&lt;Runnable&gt; </a:t>
            </a:r>
            <a:r>
              <a:rPr lang="en-US" dirty="0" err="1"/>
              <a:t>workQueue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this(</a:t>
            </a:r>
            <a:r>
              <a:rPr lang="en-US" b="1" dirty="0" err="1"/>
              <a:t>corePoolSize</a:t>
            </a:r>
            <a:r>
              <a:rPr lang="en-US" b="1" dirty="0"/>
              <a:t>, </a:t>
            </a:r>
            <a:r>
              <a:rPr lang="en-US" b="1" dirty="0" err="1"/>
              <a:t>maximumPoolSize</a:t>
            </a:r>
            <a:r>
              <a:rPr lang="en-US" b="1" dirty="0"/>
              <a:t>, </a:t>
            </a:r>
            <a:r>
              <a:rPr lang="en-US" b="1" dirty="0" err="1"/>
              <a:t>keepAliveTime</a:t>
            </a:r>
            <a:r>
              <a:rPr lang="en-US" b="1" dirty="0"/>
              <a:t>, unit, </a:t>
            </a:r>
            <a:r>
              <a:rPr lang="en-US" b="1" dirty="0" err="1"/>
              <a:t>workQueue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Executors.</a:t>
            </a:r>
            <a:r>
              <a:rPr lang="en-US" i="1" dirty="0" err="1"/>
              <a:t>defaultThreadFactory</a:t>
            </a:r>
            <a:r>
              <a:rPr lang="en-US" i="1" dirty="0"/>
              <a:t>(), </a:t>
            </a:r>
            <a:r>
              <a:rPr lang="en-US" b="1" i="1" dirty="0" err="1"/>
              <a:t>defaultHandler</a:t>
            </a:r>
            <a:r>
              <a:rPr lang="en-US" b="1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RejectedExecutionHandler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dongxuan.iteye.com/blog/902571</a:t>
            </a:r>
            <a:endParaRPr lang="en-US" b="1" dirty="0" smtClean="0"/>
          </a:p>
          <a:p>
            <a:r>
              <a:rPr lang="en-US" b="1" dirty="0" err="1" smtClean="0"/>
              <a:t>CallerRunsPolicy</a:t>
            </a:r>
            <a:endParaRPr lang="en-US" b="1" dirty="0" smtClean="0"/>
          </a:p>
          <a:p>
            <a:r>
              <a:rPr lang="en-US" b="1" dirty="0" err="1" smtClean="0"/>
              <a:t>AbortPolicy</a:t>
            </a:r>
            <a:endParaRPr lang="en-US" b="1" dirty="0" smtClean="0"/>
          </a:p>
          <a:p>
            <a:r>
              <a:rPr lang="en-US" b="1" dirty="0" err="1" smtClean="0"/>
              <a:t>DiscardPolicy</a:t>
            </a:r>
            <a:endParaRPr lang="en-US" b="1" dirty="0" smtClean="0"/>
          </a:p>
          <a:p>
            <a:r>
              <a:rPr lang="en-US" b="1" dirty="0" err="1"/>
              <a:t>DiscardOldestPolicy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257425"/>
            <a:ext cx="4686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6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                                              Nick 2014.10</vt:lpstr>
      <vt:lpstr>PowerPoint Presentation</vt:lpstr>
      <vt:lpstr>ThreadPoolExecutor</vt:lpstr>
      <vt:lpstr>RejectedExecutionHandler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Qian, Lei Nick [CCC-OT_IT]</dc:creator>
  <cp:lastModifiedBy>Qian, Lei Nick [CCC-OT_IT]</cp:lastModifiedBy>
  <cp:revision>10</cp:revision>
  <dcterms:created xsi:type="dcterms:W3CDTF">2006-08-16T00:00:00Z</dcterms:created>
  <dcterms:modified xsi:type="dcterms:W3CDTF">2014-10-27T03:23:00Z</dcterms:modified>
</cp:coreProperties>
</file>