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ngxuan.iteye.com/blog/90257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38600"/>
            <a:ext cx="7772400" cy="1470025"/>
          </a:xfrm>
        </p:spPr>
        <p:txBody>
          <a:bodyPr/>
          <a:lstStyle/>
          <a:p>
            <a:pPr algn="r"/>
            <a:r>
              <a:rPr lang="zh-CN" altLang="en-US" dirty="0" smtClean="0"/>
              <a:t>                                                    </a:t>
            </a:r>
            <a:r>
              <a:rPr lang="en-US" altLang="zh-CN" dirty="0" smtClean="0"/>
              <a:t>Nick</a:t>
            </a:r>
            <a:br>
              <a:rPr lang="en-US" altLang="zh-CN" dirty="0" smtClean="0"/>
            </a:br>
            <a:r>
              <a:rPr lang="en-US" altLang="zh-CN" dirty="0" smtClean="0"/>
              <a:t>2014.10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276600"/>
            <a:ext cx="5410200" cy="685800"/>
          </a:xfrm>
        </p:spPr>
        <p:txBody>
          <a:bodyPr/>
          <a:lstStyle/>
          <a:p>
            <a:r>
              <a:rPr lang="en-US" altLang="zh-CN" dirty="0"/>
              <a:t>—</a:t>
            </a:r>
            <a:r>
              <a:rPr lang="en-US" dirty="0" smtClean="0"/>
              <a:t> </a:t>
            </a:r>
            <a:r>
              <a:rPr lang="en-US" dirty="0" err="1" smtClean="0"/>
              <a:t>java.util.concurrent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8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Java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Java 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Happens-before</a:t>
            </a:r>
          </a:p>
          <a:p>
            <a:pPr lvl="1"/>
            <a:r>
              <a:rPr lang="zh-CN" altLang="en-US" dirty="0" smtClean="0"/>
              <a:t>重排序 </a:t>
            </a:r>
            <a:r>
              <a:rPr lang="en-US" altLang="zh-CN" dirty="0" smtClean="0"/>
              <a:t>reorder</a:t>
            </a:r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r>
              <a:rPr lang="en-US" altLang="zh-CN" dirty="0" smtClean="0"/>
              <a:t>--CAS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AQS</a:t>
            </a:r>
          </a:p>
          <a:p>
            <a:r>
              <a:rPr lang="zh-CN" altLang="en-US" dirty="0" smtClean="0"/>
              <a:t>原</a:t>
            </a:r>
            <a:r>
              <a:rPr lang="zh-CN" altLang="en-US" dirty="0"/>
              <a:t>子操作</a:t>
            </a:r>
            <a:r>
              <a:rPr lang="en-US" dirty="0" err="1" smtClean="0"/>
              <a:t>AtomicInteger</a:t>
            </a:r>
            <a:endParaRPr lang="en-US" dirty="0" smtClean="0"/>
          </a:p>
          <a:p>
            <a:r>
              <a:rPr lang="zh-CN" altLang="en-US" dirty="0" smtClean="0"/>
              <a:t>锁机制</a:t>
            </a:r>
            <a:r>
              <a:rPr lang="en-US" dirty="0" smtClean="0"/>
              <a:t>Lock</a:t>
            </a:r>
          </a:p>
          <a:p>
            <a:r>
              <a:rPr lang="zh-CN" altLang="en-US" dirty="0" smtClean="0"/>
              <a:t>并发容器</a:t>
            </a:r>
            <a:r>
              <a:rPr lang="en-US" dirty="0" err="1" smtClean="0"/>
              <a:t>ConcurrentMap</a:t>
            </a:r>
            <a:endParaRPr lang="en-US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</a:t>
            </a:r>
            <a:r>
              <a:rPr lang="en-US" altLang="zh-CN" dirty="0" smtClean="0"/>
              <a:t>Executor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为什么存在可见性问题？简单介绍下。相对于内存，</a:t>
            </a:r>
            <a:r>
              <a:rPr lang="en-US" dirty="0"/>
              <a:t>CPU</a:t>
            </a:r>
            <a:r>
              <a:rPr lang="zh-CN" altLang="en-US" dirty="0"/>
              <a:t>的速度是极高的，如果</a:t>
            </a:r>
            <a:r>
              <a:rPr lang="en-US" dirty="0"/>
              <a:t>CPU</a:t>
            </a:r>
            <a:r>
              <a:rPr lang="zh-CN" altLang="en-US" dirty="0"/>
              <a:t>需要存取数据时都直接与内存打交道，在存取过程中，</a:t>
            </a:r>
            <a:r>
              <a:rPr lang="en-US" dirty="0"/>
              <a:t>CPU</a:t>
            </a:r>
            <a:r>
              <a:rPr lang="zh-CN" altLang="en-US" dirty="0"/>
              <a:t>将一直空闲，这是一种极大的浪费，妈妈说，浪费是不好的，所以，现代的</a:t>
            </a:r>
            <a:r>
              <a:rPr lang="en-US" dirty="0"/>
              <a:t>CPU</a:t>
            </a:r>
            <a:r>
              <a:rPr lang="zh-CN" altLang="en-US" dirty="0"/>
              <a:t>里都有很多寄存器，多级</a:t>
            </a:r>
            <a:r>
              <a:rPr lang="en-US" dirty="0"/>
              <a:t>cache，</a:t>
            </a:r>
            <a:r>
              <a:rPr lang="zh-CN" altLang="en-US" dirty="0"/>
              <a:t>他们比内存的存取速度高多了。某个线程执行时，内存中的一份数据，会存在于该线程的工作存储中（</a:t>
            </a:r>
            <a:r>
              <a:rPr lang="en-US" b="1" i="1" dirty="0"/>
              <a:t>working memory，</a:t>
            </a:r>
            <a:r>
              <a:rPr lang="zh-CN" altLang="en-US" b="1" i="1" dirty="0"/>
              <a:t>是</a:t>
            </a:r>
            <a:r>
              <a:rPr lang="en-US" b="1" i="1" dirty="0"/>
              <a:t>cache</a:t>
            </a:r>
            <a:r>
              <a:rPr lang="zh-CN" altLang="en-US" b="1" i="1" dirty="0"/>
              <a:t>和寄存器的一个抽象，这个解释源于</a:t>
            </a:r>
            <a:r>
              <a:rPr lang="en-US" altLang="zh-CN" b="1" i="1" dirty="0"/>
              <a:t>《</a:t>
            </a:r>
            <a:r>
              <a:rPr lang="en-US" b="1" i="1" dirty="0"/>
              <a:t>Concurrent Programming in Java: Design Principles and Patterns, Second Edition》§2.2.7，</a:t>
            </a:r>
            <a:r>
              <a:rPr lang="zh-CN" altLang="en-US" b="1" i="1" dirty="0"/>
              <a:t>原文：</a:t>
            </a:r>
            <a:r>
              <a:rPr lang="en-US" b="1" i="1" dirty="0"/>
              <a:t>Every thread is defined to have a working memory (an abstraction of caches and registers) in which to store values. </a:t>
            </a:r>
            <a:r>
              <a:rPr lang="zh-CN" altLang="en-US" b="1" i="1" dirty="0"/>
              <a:t>有不少人觉得</a:t>
            </a:r>
            <a:r>
              <a:rPr lang="en-US" b="1" i="1" dirty="0"/>
              <a:t>working memory</a:t>
            </a:r>
            <a:r>
              <a:rPr lang="zh-CN" altLang="en-US" b="1" i="1" dirty="0"/>
              <a:t>是内存的某个部分，这可能是有些译作将</a:t>
            </a:r>
            <a:r>
              <a:rPr lang="en-US" b="1" i="1" dirty="0"/>
              <a:t>working memory</a:t>
            </a:r>
            <a:r>
              <a:rPr lang="zh-CN" altLang="en-US" b="1" i="1" dirty="0"/>
              <a:t>译为工作内存的缘故，为避免混淆，这里称其为工作存储，每个线程都有自己的工作存储</a:t>
            </a:r>
            <a:r>
              <a:rPr lang="zh-CN" altLang="en-US" dirty="0"/>
              <a:t>），并在某个特定时候回写到内存。单线程时，这没有问题，如果是多线程要同时访问同一个变量呢？内存中一个变量会存在于多个工作存储中，线程</a:t>
            </a:r>
            <a:r>
              <a:rPr lang="en-US" altLang="zh-CN" dirty="0"/>
              <a:t>1</a:t>
            </a:r>
            <a:r>
              <a:rPr lang="zh-CN" altLang="en-US" dirty="0"/>
              <a:t>修改了变量</a:t>
            </a:r>
            <a:r>
              <a:rPr lang="en-US" dirty="0"/>
              <a:t>a</a:t>
            </a:r>
            <a:r>
              <a:rPr lang="zh-CN" altLang="en-US" dirty="0"/>
              <a:t>的值什么时候对线程</a:t>
            </a:r>
            <a:r>
              <a:rPr lang="en-US" altLang="zh-CN" dirty="0"/>
              <a:t>2</a:t>
            </a:r>
            <a:r>
              <a:rPr lang="zh-CN" altLang="en-US" dirty="0"/>
              <a:t>可见？此外，编译器或运行时为了效率可以在允许的时候对指令进行</a:t>
            </a:r>
            <a:r>
              <a:rPr lang="zh-CN" altLang="en-US" b="1" dirty="0"/>
              <a:t>重排序</a:t>
            </a:r>
            <a:r>
              <a:rPr lang="zh-CN" altLang="en-US" dirty="0"/>
              <a:t>，重排序后的执行顺序就与代码不一致了，这样线程</a:t>
            </a:r>
            <a:r>
              <a:rPr lang="en-US" altLang="zh-CN" dirty="0"/>
              <a:t>2</a:t>
            </a:r>
            <a:r>
              <a:rPr lang="zh-CN" altLang="en-US" dirty="0"/>
              <a:t>读取某个变量的时候线程</a:t>
            </a:r>
            <a:r>
              <a:rPr lang="en-US" altLang="zh-CN" dirty="0"/>
              <a:t>1</a:t>
            </a:r>
            <a:r>
              <a:rPr lang="zh-CN" altLang="en-US" dirty="0"/>
              <a:t>可能还没有进行写入操作呢，虽然代码顺序上写操作是在前面的。这就是可见性问题的由来。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6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是不是说解锁操作要先于锁定操作发生？这有违常规啊。确实不是这么理解的。</a:t>
            </a:r>
            <a:r>
              <a:rPr lang="en-US" altLang="zh-CN" dirty="0"/>
              <a:t>happens-before</a:t>
            </a:r>
            <a:r>
              <a:rPr lang="zh-CN" altLang="en-US" dirty="0"/>
              <a:t>规则不是描述实际操作的先后顺序，它是用来描述可见性的一种规则，下面我给上述两条规则换个说法：</a:t>
            </a:r>
          </a:p>
          <a:p>
            <a:r>
              <a:rPr lang="zh-CN" altLang="en-US" dirty="0"/>
              <a:t>如果线程</a:t>
            </a:r>
            <a:r>
              <a:rPr lang="en-US" altLang="zh-CN" dirty="0"/>
              <a:t>1</a:t>
            </a:r>
            <a:r>
              <a:rPr lang="zh-CN" altLang="en-US" dirty="0"/>
              <a:t>解锁了</a:t>
            </a:r>
            <a:r>
              <a:rPr lang="en-US" altLang="zh-CN" dirty="0"/>
              <a:t>monitor a</a:t>
            </a:r>
            <a:r>
              <a:rPr lang="zh-CN" altLang="en-US" dirty="0"/>
              <a:t>，接着线程</a:t>
            </a:r>
            <a:r>
              <a:rPr lang="en-US" altLang="zh-CN" dirty="0"/>
              <a:t>2</a:t>
            </a:r>
            <a:r>
              <a:rPr lang="zh-CN" altLang="en-US" dirty="0"/>
              <a:t>锁定了</a:t>
            </a:r>
            <a:r>
              <a:rPr lang="en-US" altLang="zh-CN" dirty="0"/>
              <a:t>a</a:t>
            </a:r>
            <a:r>
              <a:rPr lang="zh-CN" altLang="en-US" dirty="0"/>
              <a:t>，那么，线程</a:t>
            </a:r>
            <a:r>
              <a:rPr lang="en-US" altLang="zh-CN" dirty="0"/>
              <a:t>1</a:t>
            </a:r>
            <a:r>
              <a:rPr lang="zh-CN" altLang="en-US" dirty="0"/>
              <a:t>解锁</a:t>
            </a:r>
            <a:r>
              <a:rPr lang="en-US" altLang="zh-CN" dirty="0"/>
              <a:t>a</a:t>
            </a:r>
            <a:r>
              <a:rPr lang="zh-CN" altLang="en-US" dirty="0"/>
              <a:t>之前的写操作都对线程</a:t>
            </a:r>
            <a:r>
              <a:rPr lang="en-US" altLang="zh-CN" dirty="0"/>
              <a:t>2</a:t>
            </a:r>
            <a:r>
              <a:rPr lang="zh-CN" altLang="en-US" dirty="0"/>
              <a:t>可见（线程</a:t>
            </a:r>
            <a:r>
              <a:rPr lang="en-US" altLang="zh-CN" dirty="0"/>
              <a:t>1</a:t>
            </a:r>
            <a:r>
              <a:rPr lang="zh-CN" altLang="en-US" dirty="0"/>
              <a:t>和线程</a:t>
            </a:r>
            <a:r>
              <a:rPr lang="en-US" altLang="zh-CN" dirty="0"/>
              <a:t>2</a:t>
            </a:r>
            <a:r>
              <a:rPr lang="zh-CN" altLang="en-US" dirty="0"/>
              <a:t>可以是同一个线程）。</a:t>
            </a:r>
          </a:p>
          <a:p>
            <a:r>
              <a:rPr lang="zh-CN" altLang="en-US" dirty="0"/>
              <a:t>如果线程</a:t>
            </a:r>
            <a:r>
              <a:rPr lang="en-US" altLang="zh-CN" dirty="0"/>
              <a:t>1</a:t>
            </a:r>
            <a:r>
              <a:rPr lang="zh-CN" altLang="en-US" dirty="0"/>
              <a:t>写入了</a:t>
            </a:r>
            <a:r>
              <a:rPr lang="en-US" altLang="zh-CN" dirty="0"/>
              <a:t>volatile</a:t>
            </a:r>
            <a:r>
              <a:rPr lang="zh-CN" altLang="en-US" dirty="0"/>
              <a:t>变量</a:t>
            </a:r>
            <a:r>
              <a:rPr lang="en-US" altLang="zh-CN" dirty="0"/>
              <a:t>v</a:t>
            </a:r>
            <a:r>
              <a:rPr lang="zh-CN" altLang="en-US" dirty="0"/>
              <a:t>（这里和后续的“变量”都指的是对象的字段、类字段和数组元素），接着线程</a:t>
            </a:r>
            <a:r>
              <a:rPr lang="en-US" altLang="zh-CN" dirty="0"/>
              <a:t>2</a:t>
            </a:r>
            <a:r>
              <a:rPr lang="zh-CN" altLang="en-US" dirty="0"/>
              <a:t>读取了</a:t>
            </a:r>
            <a:r>
              <a:rPr lang="en-US" altLang="zh-CN" dirty="0"/>
              <a:t>v</a:t>
            </a:r>
            <a:r>
              <a:rPr lang="zh-CN" altLang="en-US" dirty="0"/>
              <a:t>，那么，线程</a:t>
            </a:r>
            <a:r>
              <a:rPr lang="en-US" altLang="zh-CN" dirty="0"/>
              <a:t>1</a:t>
            </a:r>
            <a:r>
              <a:rPr lang="zh-CN" altLang="en-US" dirty="0"/>
              <a:t>写入</a:t>
            </a:r>
            <a:r>
              <a:rPr lang="en-US" altLang="zh-CN" dirty="0"/>
              <a:t>v</a:t>
            </a:r>
            <a:r>
              <a:rPr lang="zh-CN" altLang="en-US" dirty="0"/>
              <a:t>及之前的写操作都对线程</a:t>
            </a:r>
            <a:r>
              <a:rPr lang="en-US" altLang="zh-CN" dirty="0"/>
              <a:t>2</a:t>
            </a:r>
            <a:r>
              <a:rPr lang="zh-CN" altLang="en-US" dirty="0"/>
              <a:t>可见（线程</a:t>
            </a:r>
            <a:r>
              <a:rPr lang="en-US" altLang="zh-CN" dirty="0"/>
              <a:t>1</a:t>
            </a:r>
            <a:r>
              <a:rPr lang="zh-CN" altLang="en-US" dirty="0"/>
              <a:t>和线程</a:t>
            </a:r>
            <a:r>
              <a:rPr lang="en-US" altLang="zh-CN" dirty="0"/>
              <a:t>2</a:t>
            </a:r>
            <a:r>
              <a:rPr lang="zh-CN" altLang="en-US" dirty="0"/>
              <a:t>可以是同一个线程）。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1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ReorderExample</a:t>
            </a:r>
            <a:r>
              <a:rPr lang="en-US" dirty="0"/>
              <a:t> { </a:t>
            </a:r>
            <a:r>
              <a:rPr lang="en-US" dirty="0" err="1"/>
              <a:t>int</a:t>
            </a:r>
            <a:r>
              <a:rPr lang="en-US" dirty="0"/>
              <a:t> a = 0; </a:t>
            </a:r>
            <a:r>
              <a:rPr lang="en-US" dirty="0" err="1"/>
              <a:t>boolean</a:t>
            </a:r>
            <a:r>
              <a:rPr lang="en-US" dirty="0"/>
              <a:t> flag = false; public void writer() { a = 1; //1 flag = true; //2 } Public void reader() { if (flag) { //3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a * a; //4 …… } } }</a:t>
            </a:r>
          </a:p>
        </p:txBody>
      </p:sp>
    </p:spTree>
    <p:extLst>
      <p:ext uri="{BB962C8B-B14F-4D97-AF65-F5344CB8AC3E}">
        <p14:creationId xmlns:p14="http://schemas.microsoft.com/office/powerpoint/2010/main" val="198657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flag</a:t>
            </a:r>
            <a:r>
              <a:rPr lang="zh-CN" altLang="en-US" dirty="0"/>
              <a:t>变量是个标记，用来标识变量</a:t>
            </a:r>
            <a:r>
              <a:rPr lang="en-US" altLang="zh-CN" dirty="0"/>
              <a:t>a</a:t>
            </a:r>
            <a:r>
              <a:rPr lang="zh-CN" altLang="en-US" dirty="0"/>
              <a:t>是否已被写入。这里假设有两个线程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首先执行</a:t>
            </a:r>
            <a:r>
              <a:rPr lang="en-US" altLang="zh-CN" dirty="0"/>
              <a:t>writer()</a:t>
            </a:r>
            <a:r>
              <a:rPr lang="zh-CN" altLang="en-US" dirty="0"/>
              <a:t>方法，随后</a:t>
            </a:r>
            <a:r>
              <a:rPr lang="en-US" altLang="zh-CN" dirty="0"/>
              <a:t>B</a:t>
            </a:r>
            <a:r>
              <a:rPr lang="zh-CN" altLang="en-US" dirty="0"/>
              <a:t>线程接着执行</a:t>
            </a:r>
            <a:r>
              <a:rPr lang="en-US" altLang="zh-CN" dirty="0"/>
              <a:t>reader()</a:t>
            </a:r>
            <a:r>
              <a:rPr lang="zh-CN" altLang="en-US" dirty="0"/>
              <a:t>方法。线程</a:t>
            </a:r>
            <a:r>
              <a:rPr lang="en-US" altLang="zh-CN" dirty="0"/>
              <a:t>B</a:t>
            </a:r>
            <a:r>
              <a:rPr lang="zh-CN" altLang="en-US" dirty="0"/>
              <a:t>在执行操作</a:t>
            </a:r>
            <a:r>
              <a:rPr lang="en-US" altLang="zh-CN" dirty="0"/>
              <a:t>4</a:t>
            </a:r>
            <a:r>
              <a:rPr lang="zh-CN" altLang="en-US" dirty="0"/>
              <a:t>时，能否看到线程</a:t>
            </a:r>
            <a:r>
              <a:rPr lang="en-US" altLang="zh-CN" dirty="0"/>
              <a:t>A</a:t>
            </a:r>
            <a:r>
              <a:rPr lang="zh-CN" altLang="en-US" dirty="0"/>
              <a:t>在操作</a:t>
            </a:r>
            <a:r>
              <a:rPr lang="en-US" altLang="zh-CN" dirty="0"/>
              <a:t>1</a:t>
            </a:r>
            <a:r>
              <a:rPr lang="zh-CN" altLang="en-US" dirty="0"/>
              <a:t>对共享变量</a:t>
            </a:r>
            <a:r>
              <a:rPr lang="en-US" altLang="zh-CN" dirty="0"/>
              <a:t>a</a:t>
            </a:r>
            <a:r>
              <a:rPr lang="zh-CN" altLang="en-US" dirty="0"/>
              <a:t>的写入？</a:t>
            </a:r>
          </a:p>
          <a:p>
            <a:r>
              <a:rPr lang="zh-CN" altLang="en-US"/>
              <a:t>答案是：不一定能看到。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ThreadPoolExecutor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324600" cy="2971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ThreadPoolExecutor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corePoolSize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maximumPoolSize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/>
              <a:t>long </a:t>
            </a:r>
            <a:r>
              <a:rPr lang="en-US" b="1" dirty="0" err="1"/>
              <a:t>keepAliveTime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TimeUnit</a:t>
            </a:r>
            <a:r>
              <a:rPr lang="en-US" dirty="0"/>
              <a:t> unit,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BlockingQueue</a:t>
            </a:r>
            <a:r>
              <a:rPr lang="en-US" dirty="0"/>
              <a:t>&lt;Runnable&gt; </a:t>
            </a:r>
            <a:r>
              <a:rPr lang="en-US" dirty="0" err="1"/>
              <a:t>workQueue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this(</a:t>
            </a:r>
            <a:r>
              <a:rPr lang="en-US" b="1" dirty="0" err="1"/>
              <a:t>corePoolSize</a:t>
            </a:r>
            <a:r>
              <a:rPr lang="en-US" b="1" dirty="0"/>
              <a:t>, </a:t>
            </a:r>
            <a:r>
              <a:rPr lang="en-US" b="1" dirty="0" err="1"/>
              <a:t>maximumPoolSize</a:t>
            </a:r>
            <a:r>
              <a:rPr lang="en-US" b="1" dirty="0"/>
              <a:t>, </a:t>
            </a:r>
            <a:r>
              <a:rPr lang="en-US" b="1" dirty="0" err="1"/>
              <a:t>keepAliveTime</a:t>
            </a:r>
            <a:r>
              <a:rPr lang="en-US" b="1" dirty="0"/>
              <a:t>, unit, </a:t>
            </a:r>
            <a:r>
              <a:rPr lang="en-US" b="1" dirty="0" err="1"/>
              <a:t>workQueue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Executors.</a:t>
            </a:r>
            <a:r>
              <a:rPr lang="en-US" i="1" dirty="0" err="1"/>
              <a:t>defaultThreadFactory</a:t>
            </a:r>
            <a:r>
              <a:rPr lang="en-US" i="1" dirty="0"/>
              <a:t>(), </a:t>
            </a:r>
            <a:r>
              <a:rPr lang="en-US" b="1" i="1" dirty="0" err="1"/>
              <a:t>defaultHandler</a:t>
            </a:r>
            <a:r>
              <a:rPr lang="en-US" b="1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RejectedExecutionHandler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dongxuan.iteye.com/blog/902571</a:t>
            </a:r>
            <a:endParaRPr lang="en-US" b="1" dirty="0" smtClean="0"/>
          </a:p>
          <a:p>
            <a:r>
              <a:rPr lang="en-US" b="1" dirty="0" err="1" smtClean="0"/>
              <a:t>CallerRunsPolicy</a:t>
            </a:r>
            <a:endParaRPr lang="en-US" b="1" dirty="0" smtClean="0"/>
          </a:p>
          <a:p>
            <a:r>
              <a:rPr lang="en-US" b="1" dirty="0" err="1" smtClean="0"/>
              <a:t>AbortPolicy</a:t>
            </a:r>
            <a:endParaRPr lang="en-US" b="1" dirty="0" smtClean="0"/>
          </a:p>
          <a:p>
            <a:r>
              <a:rPr lang="en-US" b="1" dirty="0" err="1" smtClean="0"/>
              <a:t>DiscardPolicy</a:t>
            </a:r>
            <a:endParaRPr lang="en-US" b="1" dirty="0" smtClean="0"/>
          </a:p>
          <a:p>
            <a:r>
              <a:rPr lang="en-US" b="1" dirty="0" err="1"/>
              <a:t>DiscardOldestPolicy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257425"/>
            <a:ext cx="4686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66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957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                                               Nick 2014.10</vt:lpstr>
      <vt:lpstr>PowerPoint Presentation</vt:lpstr>
      <vt:lpstr>Happens-Before</vt:lpstr>
      <vt:lpstr>PowerPoint Presentation</vt:lpstr>
      <vt:lpstr>reorder</vt:lpstr>
      <vt:lpstr>PowerPoint Presentation</vt:lpstr>
      <vt:lpstr>ThreadPoolExecutor</vt:lpstr>
      <vt:lpstr>RejectedExecutionHandler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Concurrency</dc:title>
  <dc:creator>Qian, Lei Nick [CCC-OT_IT]</dc:creator>
  <cp:lastModifiedBy>Qian, Lei Nick [CCC-OT_IT]</cp:lastModifiedBy>
  <cp:revision>13</cp:revision>
  <dcterms:created xsi:type="dcterms:W3CDTF">2006-08-16T00:00:00Z</dcterms:created>
  <dcterms:modified xsi:type="dcterms:W3CDTF">2014-11-03T03:23:15Z</dcterms:modified>
</cp:coreProperties>
</file>